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customXml/itemProps1.xml" ContentType="application/vnd.openxmlformats-officedocument.customXmlProperties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drawings/drawing2.xml" ContentType="application/vnd.openxmlformats-officedocument.drawingml.chartshapes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diagrams/layout5.xml" ContentType="application/vnd.openxmlformats-officedocument.drawingml.diagramLayout+xml"/>
  <Override PartName="/docProps/custom.xml" ContentType="application/vnd.openxmlformats-officedocument.custom-properties+xml"/>
  <Override PartName="/ppt/notesSlides/notesSlide12.xml" ContentType="application/vnd.openxmlformats-officedocument.presentationml.notesSl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Default Extension="xlsx" ContentType="application/vnd.openxmlformats-officedocument.spreadsheetml.sheet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diagrams/colors4.xml" ContentType="application/vnd.openxmlformats-officedocument.drawingml.diagramColors+xml"/>
  <Override PartName="/customXml/itemProps2.xml" ContentType="application/vnd.openxmlformats-officedocument.customXml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notesSlides/notesSlide1.xml" ContentType="application/vnd.openxmlformats-officedocument.presentationml.notesSlide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diagrams/quickStyle5.xml" ContentType="application/vnd.openxmlformats-officedocument.drawingml.diagramStyle+xml"/>
  <Override PartName="/ppt/charts/style1.xml" ContentType="application/vnd.ms-office.chart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rawings/drawing1.xml" ContentType="application/vnd.openxmlformats-officedocument.drawingml.chartshapes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jpeg" ContentType="image/jpeg"/>
  <Default Extension="emf" ContentType="image/x-emf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diagrams/layout4.xml" ContentType="application/vnd.openxmlformats-officedocument.drawingml.diagramLayout+xml"/>
  <Override PartName="/ppt/notesSlides/notesSlide13.xml" ContentType="application/vnd.openxmlformats-officedocument.presentationml.notesSlide+xml"/>
  <Override PartName="/ppt/charts/colors1.xml" ContentType="application/vnd.ms-office.chartcolorstyle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5.xml" ContentType="application/vnd.openxmlformats-officedocument.drawingml.diagramData+xml"/>
  <Override PartName="/ppt/diagrams/data3.xml" ContentType="application/vnd.openxmlformats-officedocument.drawingml.diagramData+xml"/>
  <Override PartName="/ppt/notesSlides/notesSlide6.xml" ContentType="application/vnd.openxmlformats-officedocument.presentationml.notesSlide+xml"/>
  <Override PartName="/ppt/diagrams/colors5.xml" ContentType="application/vnd.openxmlformats-officedocument.drawingml.diagramColors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diagrams/data1.xml" ContentType="application/vnd.openxmlformats-officedocument.drawingml.diagramData+xml"/>
  <Override PartName="/ppt/charts/chart2.xml" ContentType="application/vnd.openxmlformats-officedocument.drawingml.chart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customXml/itemProps4.xml" ContentType="application/vnd.openxmlformats-officedocument.customXmlProperties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diagrams/drawing5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tl="1" saveSubsetFonts="1">
  <p:sldMasterIdLst>
    <p:sldMasterId id="2147483648" r:id="rId5"/>
  </p:sldMasterIdLst>
  <p:notesMasterIdLst>
    <p:notesMasterId r:id="rId62"/>
  </p:notesMasterIdLst>
  <p:sldIdLst>
    <p:sldId id="515" r:id="rId6"/>
    <p:sldId id="770" r:id="rId7"/>
    <p:sldId id="718" r:id="rId8"/>
    <p:sldId id="769" r:id="rId9"/>
    <p:sldId id="759" r:id="rId10"/>
    <p:sldId id="744" r:id="rId11"/>
    <p:sldId id="742" r:id="rId12"/>
    <p:sldId id="751" r:id="rId13"/>
    <p:sldId id="757" r:id="rId14"/>
    <p:sldId id="702" r:id="rId15"/>
    <p:sldId id="696" r:id="rId16"/>
    <p:sldId id="748" r:id="rId17"/>
    <p:sldId id="753" r:id="rId18"/>
    <p:sldId id="754" r:id="rId19"/>
    <p:sldId id="755" r:id="rId20"/>
    <p:sldId id="756" r:id="rId21"/>
    <p:sldId id="758" r:id="rId22"/>
    <p:sldId id="760" r:id="rId23"/>
    <p:sldId id="747" r:id="rId24"/>
    <p:sldId id="745" r:id="rId25"/>
    <p:sldId id="771" r:id="rId26"/>
    <p:sldId id="772" r:id="rId27"/>
    <p:sldId id="773" r:id="rId28"/>
    <p:sldId id="774" r:id="rId29"/>
    <p:sldId id="775" r:id="rId30"/>
    <p:sldId id="776" r:id="rId31"/>
    <p:sldId id="777" r:id="rId32"/>
    <p:sldId id="778" r:id="rId33"/>
    <p:sldId id="779" r:id="rId34"/>
    <p:sldId id="780" r:id="rId35"/>
    <p:sldId id="781" r:id="rId36"/>
    <p:sldId id="782" r:id="rId37"/>
    <p:sldId id="493" r:id="rId38"/>
    <p:sldId id="495" r:id="rId39"/>
    <p:sldId id="494" r:id="rId40"/>
    <p:sldId id="783" r:id="rId41"/>
    <p:sldId id="784" r:id="rId42"/>
    <p:sldId id="471" r:id="rId43"/>
    <p:sldId id="475" r:id="rId44"/>
    <p:sldId id="786" r:id="rId45"/>
    <p:sldId id="787" r:id="rId46"/>
    <p:sldId id="788" r:id="rId47"/>
    <p:sldId id="789" r:id="rId48"/>
    <p:sldId id="472" r:id="rId49"/>
    <p:sldId id="473" r:id="rId50"/>
    <p:sldId id="474" r:id="rId51"/>
    <p:sldId id="790" r:id="rId52"/>
    <p:sldId id="270" r:id="rId53"/>
    <p:sldId id="722" r:id="rId54"/>
    <p:sldId id="276" r:id="rId55"/>
    <p:sldId id="708" r:id="rId56"/>
    <p:sldId id="717" r:id="rId57"/>
    <p:sldId id="715" r:id="rId58"/>
    <p:sldId id="465" r:id="rId59"/>
    <p:sldId id="466" r:id="rId60"/>
    <p:sldId id="728" r:id="rId61"/>
  </p:sldIdLst>
  <p:sldSz cx="12192000" cy="6858000"/>
  <p:notesSz cx="6769100" cy="9906000"/>
  <p:defaultTextStyle>
    <a:defPPr>
      <a:defRPr lang="he-IL"/>
    </a:defPPr>
    <a:lvl1pPr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9900"/>
    <a:srgbClr val="FFFFFF"/>
    <a:srgbClr val="FF9933"/>
    <a:srgbClr val="293A44"/>
    <a:srgbClr val="203856"/>
    <a:srgbClr val="EAEA42"/>
    <a:srgbClr val="000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סגנון ביניים 2 - הדגשה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46F890A9-2807-4EBB-B81D-B2AA78EC7F39}" styleName="סגנון כהה 2 - הדגשה 5/הדגשה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EBBBCC-DAD2-459C-BE2E-F6DE35CF9A28}" styleName="סגנון כהה 2 - הדגשה 3/הדגשה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0A15C55-8517-42AA-B614-E9B94910E393}" styleName="סגנון ביניים 2 - הדגשה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סגנון ביניים 2 - הדגשה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9012ECD-51FC-41F1-AA8D-1B2483CD663E}" styleName="סגנון בהיר 2 - הדגשה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סגנון ביניים 1 - הדגשה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3296810-A885-4BE3-A3E7-6D5BEEA58F35}" styleName="סגנון ביניים 2 - הדגשה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סגנון ביניים 2 - הדגשה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סגנון ביניים 2 - הדגשה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סגנון ביניים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ללא סגנון, רשת טבלה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872" autoAdjust="0"/>
    <p:restoredTop sz="94057" autoAdjust="0"/>
  </p:normalViewPr>
  <p:slideViewPr>
    <p:cSldViewPr showGuides="1">
      <p:cViewPr varScale="1">
        <p:scale>
          <a:sx n="80" d="100"/>
          <a:sy n="80" d="100"/>
        </p:scale>
        <p:origin x="-288" y="-77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221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0" d="100"/>
        <a:sy n="11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presProps" Target="presProp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61" Type="http://schemas.openxmlformats.org/officeDocument/2006/relationships/slide" Target="slides/slide56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viewProps" Target="viewProp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Office_Excel_Worksheet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oleObject" Target="file:///\\localhost\Users\admin\Dropbox\Roads%20Strategic%20Plan\Road%20Plan\Database\UN\UN%20population%20Sum%200118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.xml"/><Relationship Id="rId2" Type="http://schemas.openxmlformats.org/officeDocument/2006/relationships/package" Target="../embeddings/Microsoft_Office_Excel_Worksheet2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autoTitleDeleted val="1"/>
    <c:plotArea>
      <c:layout>
        <c:manualLayout>
          <c:layoutTarget val="inner"/>
          <c:xMode val="edge"/>
          <c:yMode val="edge"/>
          <c:x val="0.14866404150186036"/>
          <c:y val="0.12224082685698064"/>
          <c:w val="0.83610931796575161"/>
          <c:h val="0.68543265915780072"/>
        </c:manualLayout>
      </c:layout>
      <c:lineChart>
        <c:grouping val="standard"/>
        <c:ser>
          <c:idx val="0"/>
          <c:order val="0"/>
          <c:tx>
            <c:strRef>
              <c:f>גיליון1!$B$1</c:f>
              <c:strCache>
                <c:ptCount val="1"/>
                <c:pt idx="0">
                  <c:v>רמת המינוע בישראל</c:v>
                </c:pt>
              </c:strCache>
            </c:strRef>
          </c:tx>
          <c:cat>
            <c:numRef>
              <c:f>גיליון1!$A$2:$A$20</c:f>
              <c:numCache>
                <c:formatCode>General</c:formatCode>
                <c:ptCount val="19"/>
                <c:pt idx="0">
                  <c:v>1951</c:v>
                </c:pt>
                <c:pt idx="1">
                  <c:v>1955</c:v>
                </c:pt>
                <c:pt idx="2">
                  <c:v>1959</c:v>
                </c:pt>
                <c:pt idx="3">
                  <c:v>1963</c:v>
                </c:pt>
                <c:pt idx="4">
                  <c:v>1967</c:v>
                </c:pt>
                <c:pt idx="5">
                  <c:v>1971</c:v>
                </c:pt>
                <c:pt idx="6">
                  <c:v>1975</c:v>
                </c:pt>
                <c:pt idx="7">
                  <c:v>1979</c:v>
                </c:pt>
                <c:pt idx="8">
                  <c:v>1983</c:v>
                </c:pt>
                <c:pt idx="9">
                  <c:v>1987</c:v>
                </c:pt>
                <c:pt idx="10">
                  <c:v>1991</c:v>
                </c:pt>
                <c:pt idx="11">
                  <c:v>1995</c:v>
                </c:pt>
                <c:pt idx="12">
                  <c:v>1999</c:v>
                </c:pt>
                <c:pt idx="13">
                  <c:v>2003</c:v>
                </c:pt>
                <c:pt idx="14">
                  <c:v>2007</c:v>
                </c:pt>
                <c:pt idx="15">
                  <c:v>2011</c:v>
                </c:pt>
                <c:pt idx="16">
                  <c:v>2015</c:v>
                </c:pt>
                <c:pt idx="17">
                  <c:v>2016</c:v>
                </c:pt>
                <c:pt idx="18">
                  <c:v>2017</c:v>
                </c:pt>
              </c:numCache>
            </c:numRef>
          </c:cat>
          <c:val>
            <c:numRef>
              <c:f>גיליון1!$B$2:$B$20</c:f>
              <c:numCache>
                <c:formatCode>#,##0\ ;\-#,##0\ ;\-\ ;@\ </c:formatCode>
                <c:ptCount val="19"/>
                <c:pt idx="0">
                  <c:v>21.614273038407912</c:v>
                </c:pt>
                <c:pt idx="1">
                  <c:v>26.162875188642335</c:v>
                </c:pt>
                <c:pt idx="2">
                  <c:v>30.210178579977974</c:v>
                </c:pt>
                <c:pt idx="3">
                  <c:v>45.736800954693216</c:v>
                </c:pt>
                <c:pt idx="4">
                  <c:v>71.400000000000006</c:v>
                </c:pt>
                <c:pt idx="5">
                  <c:v>95.8</c:v>
                </c:pt>
                <c:pt idx="6">
                  <c:v>120</c:v>
                </c:pt>
                <c:pt idx="7">
                  <c:v>136.80000000000001</c:v>
                </c:pt>
                <c:pt idx="8">
                  <c:v>177.1</c:v>
                </c:pt>
                <c:pt idx="9">
                  <c:v>200.3</c:v>
                </c:pt>
                <c:pt idx="10">
                  <c:v>212.6</c:v>
                </c:pt>
                <c:pt idx="11">
                  <c:v>260.10000000000002</c:v>
                </c:pt>
                <c:pt idx="12">
                  <c:v>278.60000000000002</c:v>
                </c:pt>
                <c:pt idx="13">
                  <c:v>293.7</c:v>
                </c:pt>
                <c:pt idx="14">
                  <c:v>315.3</c:v>
                </c:pt>
                <c:pt idx="15">
                  <c:v>342.4</c:v>
                </c:pt>
                <c:pt idx="16">
                  <c:v>365.27321920155003</c:v>
                </c:pt>
                <c:pt idx="17">
                  <c:v>375</c:v>
                </c:pt>
                <c:pt idx="18">
                  <c:v>384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03D-487C-A407-5D7E508876A9}"/>
            </c:ext>
          </c:extLst>
        </c:ser>
        <c:dLbls/>
        <c:marker val="1"/>
        <c:axId val="82707584"/>
        <c:axId val="82709120"/>
      </c:lineChart>
      <c:catAx>
        <c:axId val="82707584"/>
        <c:scaling>
          <c:orientation val="minMax"/>
        </c:scaling>
        <c:axPos val="b"/>
        <c:numFmt formatCode="General" sourceLinked="1"/>
        <c:tickLblPos val="nextTo"/>
        <c:crossAx val="82709120"/>
        <c:crossesAt val="0"/>
        <c:auto val="1"/>
        <c:lblAlgn val="ctr"/>
        <c:lblOffset val="100"/>
      </c:catAx>
      <c:valAx>
        <c:axId val="82709120"/>
        <c:scaling>
          <c:orientation val="minMax"/>
          <c:max val="450"/>
          <c:min val="0"/>
        </c:scaling>
        <c:axPos val="l"/>
        <c:majorGridlines/>
        <c:numFmt formatCode="#,##0\ ;\-#,##0\ ;\-\ ;@\ " sourceLinked="1"/>
        <c:tickLblPos val="nextTo"/>
        <c:crossAx val="82707584"/>
        <c:crosses val="autoZero"/>
        <c:crossBetween val="between"/>
        <c:majorUnit val="100"/>
      </c:valAx>
    </c:plotArea>
    <c:plotVisOnly val="1"/>
    <c:dispBlanksAs val="gap"/>
  </c:chart>
  <c:txPr>
    <a:bodyPr/>
    <a:lstStyle/>
    <a:p>
      <a:pPr>
        <a:defRPr sz="1800"/>
      </a:pPr>
      <a:endParaRPr lang="en-US"/>
    </a:p>
  </c:txPr>
  <c:externalData r:id="rId1"/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cap="none" spc="20" baseline="0">
                <a:solidFill>
                  <a:schemeClr val="dk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/>
              <a:t>Population Growth Index 1970-2015 (1970=100)</a:t>
            </a:r>
          </a:p>
        </c:rich>
      </c:tx>
      <c:layout/>
      <c:spPr>
        <a:noFill/>
        <a:ln>
          <a:noFill/>
        </a:ln>
        <a:effectLst/>
      </c:spPr>
    </c:title>
    <c:plotArea>
      <c:layout/>
      <c:lineChart>
        <c:grouping val="standard"/>
        <c:ser>
          <c:idx val="0"/>
          <c:order val="0"/>
          <c:tx>
            <c:strRef>
              <c:f>Pop!$C$35</c:f>
              <c:strCache>
                <c:ptCount val="1"/>
                <c:pt idx="0">
                  <c:v>WORLD</c:v>
                </c:pt>
              </c:strCache>
            </c:strRef>
          </c:tx>
          <c:spPr>
            <a:ln w="22225" cap="rnd" cmpd="sng" algn="ctr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Pop!$D$34:$M$34</c:f>
              <c:strCache>
                <c:ptCount val="10"/>
                <c:pt idx="0">
                  <c:v>1970</c:v>
                </c:pt>
                <c:pt idx="1">
                  <c:v>1975</c:v>
                </c:pt>
                <c:pt idx="2">
                  <c:v>1980</c:v>
                </c:pt>
                <c:pt idx="3">
                  <c:v>1985</c:v>
                </c:pt>
                <c:pt idx="4">
                  <c:v>1990</c:v>
                </c:pt>
                <c:pt idx="5">
                  <c:v>1995</c:v>
                </c:pt>
                <c:pt idx="6">
                  <c:v>2000</c:v>
                </c:pt>
                <c:pt idx="7">
                  <c:v>2005</c:v>
                </c:pt>
                <c:pt idx="8">
                  <c:v>2010</c:v>
                </c:pt>
                <c:pt idx="9">
                  <c:v>2015</c:v>
                </c:pt>
              </c:strCache>
            </c:strRef>
          </c:cat>
          <c:val>
            <c:numRef>
              <c:f>Pop!$D$35:$M$35</c:f>
              <c:numCache>
                <c:formatCode>#,##0</c:formatCode>
                <c:ptCount val="10"/>
                <c:pt idx="0">
                  <c:v>100</c:v>
                </c:pt>
                <c:pt idx="1">
                  <c:v>110.22839091080819</c:v>
                </c:pt>
                <c:pt idx="2">
                  <c:v>120.4787996814497</c:v>
                </c:pt>
                <c:pt idx="3">
                  <c:v>131.70327059614465</c:v>
                </c:pt>
                <c:pt idx="4">
                  <c:v>144.05706255076149</c:v>
                </c:pt>
                <c:pt idx="5">
                  <c:v>155.4209899095078</c:v>
                </c:pt>
                <c:pt idx="6">
                  <c:v>166.05534514321033</c:v>
                </c:pt>
                <c:pt idx="7">
                  <c:v>176.7875181054504</c:v>
                </c:pt>
                <c:pt idx="8">
                  <c:v>188.02927048429859</c:v>
                </c:pt>
                <c:pt idx="9">
                  <c:v>199.50963115177439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C9B-43B8-9CAF-3CD3BE4B71A0}"/>
            </c:ext>
          </c:extLst>
        </c:ser>
        <c:ser>
          <c:idx val="1"/>
          <c:order val="1"/>
          <c:tx>
            <c:strRef>
              <c:f>Pop!$C$36</c:f>
              <c:strCache>
                <c:ptCount val="1"/>
                <c:pt idx="0">
                  <c:v>More developed regions</c:v>
                </c:pt>
              </c:strCache>
            </c:strRef>
          </c:tx>
          <c:spPr>
            <a:ln w="22225" cap="rnd" cmpd="sng" algn="ctr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Pop!$D$34:$M$34</c:f>
              <c:strCache>
                <c:ptCount val="10"/>
                <c:pt idx="0">
                  <c:v>1970</c:v>
                </c:pt>
                <c:pt idx="1">
                  <c:v>1975</c:v>
                </c:pt>
                <c:pt idx="2">
                  <c:v>1980</c:v>
                </c:pt>
                <c:pt idx="3">
                  <c:v>1985</c:v>
                </c:pt>
                <c:pt idx="4">
                  <c:v>1990</c:v>
                </c:pt>
                <c:pt idx="5">
                  <c:v>1995</c:v>
                </c:pt>
                <c:pt idx="6">
                  <c:v>2000</c:v>
                </c:pt>
                <c:pt idx="7">
                  <c:v>2005</c:v>
                </c:pt>
                <c:pt idx="8">
                  <c:v>2010</c:v>
                </c:pt>
                <c:pt idx="9">
                  <c:v>2015</c:v>
                </c:pt>
              </c:strCache>
            </c:strRef>
          </c:cat>
          <c:val>
            <c:numRef>
              <c:f>Pop!$D$36:$M$36</c:f>
              <c:numCache>
                <c:formatCode>#,##0</c:formatCode>
                <c:ptCount val="10"/>
                <c:pt idx="0">
                  <c:v>100</c:v>
                </c:pt>
                <c:pt idx="1">
                  <c:v>103.99689062267771</c:v>
                </c:pt>
                <c:pt idx="2">
                  <c:v>107.44858281699288</c:v>
                </c:pt>
                <c:pt idx="3">
                  <c:v>110.5891560251828</c:v>
                </c:pt>
                <c:pt idx="4">
                  <c:v>113.66761494164302</c:v>
                </c:pt>
                <c:pt idx="5">
                  <c:v>116.07834918600778</c:v>
                </c:pt>
                <c:pt idx="6">
                  <c:v>117.9790141667002</c:v>
                </c:pt>
                <c:pt idx="7">
                  <c:v>119.96505686582222</c:v>
                </c:pt>
                <c:pt idx="8">
                  <c:v>122.4026170826339</c:v>
                </c:pt>
                <c:pt idx="9">
                  <c:v>124.19276336967729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6C9B-43B8-9CAF-3CD3BE4B71A0}"/>
            </c:ext>
          </c:extLst>
        </c:ser>
        <c:ser>
          <c:idx val="2"/>
          <c:order val="2"/>
          <c:tx>
            <c:strRef>
              <c:f>Pop!$C$37</c:f>
              <c:strCache>
                <c:ptCount val="1"/>
                <c:pt idx="0">
                  <c:v>Less developed regions</c:v>
                </c:pt>
              </c:strCache>
            </c:strRef>
          </c:tx>
          <c:spPr>
            <a:ln w="22225" cap="rnd" cmpd="sng" algn="ctr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Pop!$D$34:$M$34</c:f>
              <c:strCache>
                <c:ptCount val="10"/>
                <c:pt idx="0">
                  <c:v>1970</c:v>
                </c:pt>
                <c:pt idx="1">
                  <c:v>1975</c:v>
                </c:pt>
                <c:pt idx="2">
                  <c:v>1980</c:v>
                </c:pt>
                <c:pt idx="3">
                  <c:v>1985</c:v>
                </c:pt>
                <c:pt idx="4">
                  <c:v>1990</c:v>
                </c:pt>
                <c:pt idx="5">
                  <c:v>1995</c:v>
                </c:pt>
                <c:pt idx="6">
                  <c:v>2000</c:v>
                </c:pt>
                <c:pt idx="7">
                  <c:v>2005</c:v>
                </c:pt>
                <c:pt idx="8">
                  <c:v>2010</c:v>
                </c:pt>
                <c:pt idx="9">
                  <c:v>2015</c:v>
                </c:pt>
              </c:strCache>
            </c:strRef>
          </c:cat>
          <c:val>
            <c:numRef>
              <c:f>Pop!$D$37:$M$37</c:f>
              <c:numCache>
                <c:formatCode>#,##0</c:formatCode>
                <c:ptCount val="10"/>
                <c:pt idx="0">
                  <c:v>100</c:v>
                </c:pt>
                <c:pt idx="1">
                  <c:v>112.5646729257048</c:v>
                </c:pt>
                <c:pt idx="2">
                  <c:v>125.36402152258771</c:v>
                </c:pt>
                <c:pt idx="3">
                  <c:v>139.61926575810693</c:v>
                </c:pt>
                <c:pt idx="4">
                  <c:v>155.45051783584921</c:v>
                </c:pt>
                <c:pt idx="5">
                  <c:v>170.17113027553299</c:v>
                </c:pt>
                <c:pt idx="6">
                  <c:v>184.07987570715466</c:v>
                </c:pt>
                <c:pt idx="7">
                  <c:v>198.09110281187569</c:v>
                </c:pt>
                <c:pt idx="8">
                  <c:v>212.63367760150615</c:v>
                </c:pt>
                <c:pt idx="9">
                  <c:v>227.74704356958688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6C9B-43B8-9CAF-3CD3BE4B71A0}"/>
            </c:ext>
          </c:extLst>
        </c:ser>
        <c:ser>
          <c:idx val="3"/>
          <c:order val="3"/>
          <c:tx>
            <c:strRef>
              <c:f>Pop!$C$38</c:f>
              <c:strCache>
                <c:ptCount val="1"/>
                <c:pt idx="0">
                  <c:v>Less developed regions, excluding China</c:v>
                </c:pt>
              </c:strCache>
            </c:strRef>
          </c:tx>
          <c:spPr>
            <a:ln w="22225" cap="rnd" cmpd="sng" algn="ctr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Pop!$D$34:$M$34</c:f>
              <c:strCache>
                <c:ptCount val="10"/>
                <c:pt idx="0">
                  <c:v>1970</c:v>
                </c:pt>
                <c:pt idx="1">
                  <c:v>1975</c:v>
                </c:pt>
                <c:pt idx="2">
                  <c:v>1980</c:v>
                </c:pt>
                <c:pt idx="3">
                  <c:v>1985</c:v>
                </c:pt>
                <c:pt idx="4">
                  <c:v>1990</c:v>
                </c:pt>
                <c:pt idx="5">
                  <c:v>1995</c:v>
                </c:pt>
                <c:pt idx="6">
                  <c:v>2000</c:v>
                </c:pt>
                <c:pt idx="7">
                  <c:v>2005</c:v>
                </c:pt>
                <c:pt idx="8">
                  <c:v>2010</c:v>
                </c:pt>
                <c:pt idx="9">
                  <c:v>2015</c:v>
                </c:pt>
              </c:strCache>
            </c:strRef>
          </c:cat>
          <c:val>
            <c:numRef>
              <c:f>Pop!$D$38:$M$38</c:f>
              <c:numCache>
                <c:formatCode>#,##0</c:formatCode>
                <c:ptCount val="10"/>
                <c:pt idx="0">
                  <c:v>100</c:v>
                </c:pt>
                <c:pt idx="1">
                  <c:v>112.99441748462071</c:v>
                </c:pt>
                <c:pt idx="2">
                  <c:v>127.57322546376732</c:v>
                </c:pt>
                <c:pt idx="3">
                  <c:v>144.06836721087771</c:v>
                </c:pt>
                <c:pt idx="4">
                  <c:v>161.53851010515828</c:v>
                </c:pt>
                <c:pt idx="5">
                  <c:v>179.25557049819187</c:v>
                </c:pt>
                <c:pt idx="6">
                  <c:v>197.10922464048247</c:v>
                </c:pt>
                <c:pt idx="7">
                  <c:v>215.38438364067312</c:v>
                </c:pt>
                <c:pt idx="8">
                  <c:v>234.46175582770707</c:v>
                </c:pt>
                <c:pt idx="9">
                  <c:v>254.42146009561543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6C9B-43B8-9CAF-3CD3BE4B71A0}"/>
            </c:ext>
          </c:extLst>
        </c:ser>
        <c:ser>
          <c:idx val="4"/>
          <c:order val="4"/>
          <c:tx>
            <c:strRef>
              <c:f>Pop!$C$39</c:f>
              <c:strCache>
                <c:ptCount val="1"/>
                <c:pt idx="0">
                  <c:v>High-income countries</c:v>
                </c:pt>
              </c:strCache>
            </c:strRef>
          </c:tx>
          <c:spPr>
            <a:ln w="22225" cap="rnd" cmpd="sng" algn="ctr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Pop!$D$34:$M$34</c:f>
              <c:strCache>
                <c:ptCount val="10"/>
                <c:pt idx="0">
                  <c:v>1970</c:v>
                </c:pt>
                <c:pt idx="1">
                  <c:v>1975</c:v>
                </c:pt>
                <c:pt idx="2">
                  <c:v>1980</c:v>
                </c:pt>
                <c:pt idx="3">
                  <c:v>1985</c:v>
                </c:pt>
                <c:pt idx="4">
                  <c:v>1990</c:v>
                </c:pt>
                <c:pt idx="5">
                  <c:v>1995</c:v>
                </c:pt>
                <c:pt idx="6">
                  <c:v>2000</c:v>
                </c:pt>
                <c:pt idx="7">
                  <c:v>2005</c:v>
                </c:pt>
                <c:pt idx="8">
                  <c:v>2010</c:v>
                </c:pt>
                <c:pt idx="9">
                  <c:v>2015</c:v>
                </c:pt>
              </c:strCache>
            </c:strRef>
          </c:cat>
          <c:val>
            <c:numRef>
              <c:f>Pop!$D$39:$M$39</c:f>
              <c:numCache>
                <c:formatCode>#,##0</c:formatCode>
                <c:ptCount val="10"/>
                <c:pt idx="0">
                  <c:v>100</c:v>
                </c:pt>
                <c:pt idx="1">
                  <c:v>104.8860739502358</c:v>
                </c:pt>
                <c:pt idx="2">
                  <c:v>109.23508443440639</c:v>
                </c:pt>
                <c:pt idx="3">
                  <c:v>113.35500714846499</c:v>
                </c:pt>
                <c:pt idx="4">
                  <c:v>117.47760782421049</c:v>
                </c:pt>
                <c:pt idx="5">
                  <c:v>121.6459179159167</c:v>
                </c:pt>
                <c:pt idx="6">
                  <c:v>125.7025940771623</c:v>
                </c:pt>
                <c:pt idx="7">
                  <c:v>129.99847078497149</c:v>
                </c:pt>
                <c:pt idx="8">
                  <c:v>134.91913423183095</c:v>
                </c:pt>
                <c:pt idx="9">
                  <c:v>138.61558167156045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6C9B-43B8-9CAF-3CD3BE4B71A0}"/>
            </c:ext>
          </c:extLst>
        </c:ser>
        <c:ser>
          <c:idx val="5"/>
          <c:order val="5"/>
          <c:tx>
            <c:strRef>
              <c:f>Pop!$C$40</c:f>
              <c:strCache>
                <c:ptCount val="1"/>
                <c:pt idx="0">
                  <c:v>Middle-income countries</c:v>
                </c:pt>
              </c:strCache>
            </c:strRef>
          </c:tx>
          <c:spPr>
            <a:ln w="22225" cap="rnd" cmpd="sng" algn="ctr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Pop!$D$34:$M$34</c:f>
              <c:strCache>
                <c:ptCount val="10"/>
                <c:pt idx="0">
                  <c:v>1970</c:v>
                </c:pt>
                <c:pt idx="1">
                  <c:v>1975</c:v>
                </c:pt>
                <c:pt idx="2">
                  <c:v>1980</c:v>
                </c:pt>
                <c:pt idx="3">
                  <c:v>1985</c:v>
                </c:pt>
                <c:pt idx="4">
                  <c:v>1990</c:v>
                </c:pt>
                <c:pt idx="5">
                  <c:v>1995</c:v>
                </c:pt>
                <c:pt idx="6">
                  <c:v>2000</c:v>
                </c:pt>
                <c:pt idx="7">
                  <c:v>2005</c:v>
                </c:pt>
                <c:pt idx="8">
                  <c:v>2010</c:v>
                </c:pt>
                <c:pt idx="9">
                  <c:v>2015</c:v>
                </c:pt>
              </c:strCache>
            </c:strRef>
          </c:cat>
          <c:val>
            <c:numRef>
              <c:f>Pop!$D$40:$M$40</c:f>
              <c:numCache>
                <c:formatCode>#,##0</c:formatCode>
                <c:ptCount val="10"/>
                <c:pt idx="0">
                  <c:v>100</c:v>
                </c:pt>
                <c:pt idx="1">
                  <c:v>111.71471602919031</c:v>
                </c:pt>
                <c:pt idx="2">
                  <c:v>123.52888442046479</c:v>
                </c:pt>
                <c:pt idx="3">
                  <c:v>136.65681201487618</c:v>
                </c:pt>
                <c:pt idx="4">
                  <c:v>151.06637462081386</c:v>
                </c:pt>
                <c:pt idx="5">
                  <c:v>163.73590181014097</c:v>
                </c:pt>
                <c:pt idx="6">
                  <c:v>175.24461918970388</c:v>
                </c:pt>
                <c:pt idx="7">
                  <c:v>186.44355897607156</c:v>
                </c:pt>
                <c:pt idx="8">
                  <c:v>197.84610891405021</c:v>
                </c:pt>
                <c:pt idx="9">
                  <c:v>209.58752330808102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6C9B-43B8-9CAF-3CD3BE4B71A0}"/>
            </c:ext>
          </c:extLst>
        </c:ser>
        <c:ser>
          <c:idx val="6"/>
          <c:order val="6"/>
          <c:tx>
            <c:strRef>
              <c:f>Pop!$C$41</c:f>
              <c:strCache>
                <c:ptCount val="1"/>
                <c:pt idx="0">
                  <c:v>Low-income countries</c:v>
                </c:pt>
              </c:strCache>
            </c:strRef>
          </c:tx>
          <c:spPr>
            <a:ln w="22225" cap="rnd" cmpd="sng" algn="ctr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Pop!$D$34:$M$34</c:f>
              <c:strCache>
                <c:ptCount val="10"/>
                <c:pt idx="0">
                  <c:v>1970</c:v>
                </c:pt>
                <c:pt idx="1">
                  <c:v>1975</c:v>
                </c:pt>
                <c:pt idx="2">
                  <c:v>1980</c:v>
                </c:pt>
                <c:pt idx="3">
                  <c:v>1985</c:v>
                </c:pt>
                <c:pt idx="4">
                  <c:v>1990</c:v>
                </c:pt>
                <c:pt idx="5">
                  <c:v>1995</c:v>
                </c:pt>
                <c:pt idx="6">
                  <c:v>2000</c:v>
                </c:pt>
                <c:pt idx="7">
                  <c:v>2005</c:v>
                </c:pt>
                <c:pt idx="8">
                  <c:v>2010</c:v>
                </c:pt>
                <c:pt idx="9">
                  <c:v>2015</c:v>
                </c:pt>
              </c:strCache>
            </c:strRef>
          </c:cat>
          <c:val>
            <c:numRef>
              <c:f>Pop!$D$41:$M$41</c:f>
              <c:numCache>
                <c:formatCode>#,##0</c:formatCode>
                <c:ptCount val="10"/>
                <c:pt idx="0">
                  <c:v>100</c:v>
                </c:pt>
                <c:pt idx="1">
                  <c:v>113.36893194452799</c:v>
                </c:pt>
                <c:pt idx="2">
                  <c:v>128.10392599454485</c:v>
                </c:pt>
                <c:pt idx="3">
                  <c:v>144.42947838070202</c:v>
                </c:pt>
                <c:pt idx="4">
                  <c:v>164.7109338457112</c:v>
                </c:pt>
                <c:pt idx="5">
                  <c:v>189.6542974371086</c:v>
                </c:pt>
                <c:pt idx="6">
                  <c:v>217.00176885237974</c:v>
                </c:pt>
                <c:pt idx="7">
                  <c:v>249.31821747567275</c:v>
                </c:pt>
                <c:pt idx="8">
                  <c:v>285.84840867166997</c:v>
                </c:pt>
                <c:pt idx="9">
                  <c:v>327.628255043362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6C9B-43B8-9CAF-3CD3BE4B71A0}"/>
            </c:ext>
          </c:extLst>
        </c:ser>
        <c:ser>
          <c:idx val="7"/>
          <c:order val="7"/>
          <c:tx>
            <c:strRef>
              <c:f>Pop!$C$42</c:f>
              <c:strCache>
                <c:ptCount val="1"/>
                <c:pt idx="0">
                  <c:v>AFRICA</c:v>
                </c:pt>
              </c:strCache>
            </c:strRef>
          </c:tx>
          <c:spPr>
            <a:ln w="22225" cap="rnd" cmpd="sng" algn="ctr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Pop!$D$34:$M$34</c:f>
              <c:strCache>
                <c:ptCount val="10"/>
                <c:pt idx="0">
                  <c:v>1970</c:v>
                </c:pt>
                <c:pt idx="1">
                  <c:v>1975</c:v>
                </c:pt>
                <c:pt idx="2">
                  <c:v>1980</c:v>
                </c:pt>
                <c:pt idx="3">
                  <c:v>1985</c:v>
                </c:pt>
                <c:pt idx="4">
                  <c:v>1990</c:v>
                </c:pt>
                <c:pt idx="5">
                  <c:v>1995</c:v>
                </c:pt>
                <c:pt idx="6">
                  <c:v>2000</c:v>
                </c:pt>
                <c:pt idx="7">
                  <c:v>2005</c:v>
                </c:pt>
                <c:pt idx="8">
                  <c:v>2010</c:v>
                </c:pt>
                <c:pt idx="9">
                  <c:v>2015</c:v>
                </c:pt>
              </c:strCache>
            </c:strRef>
          </c:cat>
          <c:val>
            <c:numRef>
              <c:f>Pop!$D$42:$M$42</c:f>
              <c:numCache>
                <c:formatCode>#,##0</c:formatCode>
                <c:ptCount val="10"/>
                <c:pt idx="0">
                  <c:v>100</c:v>
                </c:pt>
                <c:pt idx="1">
                  <c:v>114.03681038428178</c:v>
                </c:pt>
                <c:pt idx="2">
                  <c:v>130.98663206539032</c:v>
                </c:pt>
                <c:pt idx="3">
                  <c:v>150.84807170846699</c:v>
                </c:pt>
                <c:pt idx="4">
                  <c:v>173.16184537558374</c:v>
                </c:pt>
                <c:pt idx="5">
                  <c:v>197.27230087495019</c:v>
                </c:pt>
                <c:pt idx="6">
                  <c:v>223.09894487521143</c:v>
                </c:pt>
                <c:pt idx="7">
                  <c:v>252.34961814779521</c:v>
                </c:pt>
                <c:pt idx="8">
                  <c:v>286.37488704771067</c:v>
                </c:pt>
                <c:pt idx="9">
                  <c:v>325.92190105975021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6C9B-43B8-9CAF-3CD3BE4B71A0}"/>
            </c:ext>
          </c:extLst>
        </c:ser>
        <c:ser>
          <c:idx val="8"/>
          <c:order val="8"/>
          <c:tx>
            <c:strRef>
              <c:f>Pop!$C$43</c:f>
              <c:strCache>
                <c:ptCount val="1"/>
                <c:pt idx="0">
                  <c:v>ASIA</c:v>
                </c:pt>
              </c:strCache>
            </c:strRef>
          </c:tx>
          <c:spPr>
            <a:ln w="22225" cap="rnd" cmpd="sng" algn="ctr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Pop!$D$34:$M$34</c:f>
              <c:strCache>
                <c:ptCount val="10"/>
                <c:pt idx="0">
                  <c:v>1970</c:v>
                </c:pt>
                <c:pt idx="1">
                  <c:v>1975</c:v>
                </c:pt>
                <c:pt idx="2">
                  <c:v>1980</c:v>
                </c:pt>
                <c:pt idx="3">
                  <c:v>1985</c:v>
                </c:pt>
                <c:pt idx="4">
                  <c:v>1990</c:v>
                </c:pt>
                <c:pt idx="5">
                  <c:v>1995</c:v>
                </c:pt>
                <c:pt idx="6">
                  <c:v>2000</c:v>
                </c:pt>
                <c:pt idx="7">
                  <c:v>2005</c:v>
                </c:pt>
                <c:pt idx="8">
                  <c:v>2010</c:v>
                </c:pt>
                <c:pt idx="9">
                  <c:v>2015</c:v>
                </c:pt>
              </c:strCache>
            </c:strRef>
          </c:cat>
          <c:val>
            <c:numRef>
              <c:f>Pop!$D$43:$M$43</c:f>
              <c:numCache>
                <c:formatCode>#,##0</c:formatCode>
                <c:ptCount val="10"/>
                <c:pt idx="0">
                  <c:v>100</c:v>
                </c:pt>
                <c:pt idx="1">
                  <c:v>111.99860613695328</c:v>
                </c:pt>
                <c:pt idx="2">
                  <c:v>123.60622467080671</c:v>
                </c:pt>
                <c:pt idx="3">
                  <c:v>136.39791906683899</c:v>
                </c:pt>
                <c:pt idx="4">
                  <c:v>150.68289515351859</c:v>
                </c:pt>
                <c:pt idx="5">
                  <c:v>163.21732189360321</c:v>
                </c:pt>
                <c:pt idx="6">
                  <c:v>174.49345484065381</c:v>
                </c:pt>
                <c:pt idx="7">
                  <c:v>185.4378336105878</c:v>
                </c:pt>
                <c:pt idx="8">
                  <c:v>196.20027602823569</c:v>
                </c:pt>
                <c:pt idx="9">
                  <c:v>206.74707153003268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6C9B-43B8-9CAF-3CD3BE4B71A0}"/>
            </c:ext>
          </c:extLst>
        </c:ser>
        <c:ser>
          <c:idx val="9"/>
          <c:order val="9"/>
          <c:tx>
            <c:strRef>
              <c:f>Pop!$C$44</c:f>
              <c:strCache>
                <c:ptCount val="1"/>
                <c:pt idx="0">
                  <c:v>EUROPE</c:v>
                </c:pt>
              </c:strCache>
            </c:strRef>
          </c:tx>
          <c:spPr>
            <a:ln w="22225" cap="rnd" cmpd="sng" algn="ctr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Pop!$D$34:$M$34</c:f>
              <c:strCache>
                <c:ptCount val="10"/>
                <c:pt idx="0">
                  <c:v>1970</c:v>
                </c:pt>
                <c:pt idx="1">
                  <c:v>1975</c:v>
                </c:pt>
                <c:pt idx="2">
                  <c:v>1980</c:v>
                </c:pt>
                <c:pt idx="3">
                  <c:v>1985</c:v>
                </c:pt>
                <c:pt idx="4">
                  <c:v>1990</c:v>
                </c:pt>
                <c:pt idx="5">
                  <c:v>1995</c:v>
                </c:pt>
                <c:pt idx="6">
                  <c:v>2000</c:v>
                </c:pt>
                <c:pt idx="7">
                  <c:v>2005</c:v>
                </c:pt>
                <c:pt idx="8">
                  <c:v>2010</c:v>
                </c:pt>
                <c:pt idx="9">
                  <c:v>2015</c:v>
                </c:pt>
              </c:strCache>
            </c:strRef>
          </c:cat>
          <c:val>
            <c:numRef>
              <c:f>Pop!$D$44:$M$44</c:f>
              <c:numCache>
                <c:formatCode>#,##0</c:formatCode>
                <c:ptCount val="10"/>
                <c:pt idx="0">
                  <c:v>100</c:v>
                </c:pt>
                <c:pt idx="1">
                  <c:v>103.08126232161079</c:v>
                </c:pt>
                <c:pt idx="2">
                  <c:v>105.60693625720019</c:v>
                </c:pt>
                <c:pt idx="3">
                  <c:v>107.73966283241069</c:v>
                </c:pt>
                <c:pt idx="4">
                  <c:v>109.78906821064101</c:v>
                </c:pt>
                <c:pt idx="5">
                  <c:v>110.76054530780702</c:v>
                </c:pt>
                <c:pt idx="6">
                  <c:v>110.6261186218911</c:v>
                </c:pt>
                <c:pt idx="7">
                  <c:v>111.09599652108689</c:v>
                </c:pt>
                <c:pt idx="8">
                  <c:v>112.14169464214334</c:v>
                </c:pt>
                <c:pt idx="9">
                  <c:v>112.6970119397587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6C9B-43B8-9CAF-3CD3BE4B71A0}"/>
            </c:ext>
          </c:extLst>
        </c:ser>
        <c:ser>
          <c:idx val="10"/>
          <c:order val="10"/>
          <c:tx>
            <c:strRef>
              <c:f>Pop!$C$45</c:f>
              <c:strCache>
                <c:ptCount val="1"/>
                <c:pt idx="0">
                  <c:v>LATIN AMERICA AND THE CARIBBEAN</c:v>
                </c:pt>
              </c:strCache>
            </c:strRef>
          </c:tx>
          <c:spPr>
            <a:ln w="22225" cap="rnd" cmpd="sng" algn="ctr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Pop!$D$34:$M$34</c:f>
              <c:strCache>
                <c:ptCount val="10"/>
                <c:pt idx="0">
                  <c:v>1970</c:v>
                </c:pt>
                <c:pt idx="1">
                  <c:v>1975</c:v>
                </c:pt>
                <c:pt idx="2">
                  <c:v>1980</c:v>
                </c:pt>
                <c:pt idx="3">
                  <c:v>1985</c:v>
                </c:pt>
                <c:pt idx="4">
                  <c:v>1990</c:v>
                </c:pt>
                <c:pt idx="5">
                  <c:v>1995</c:v>
                </c:pt>
                <c:pt idx="6">
                  <c:v>2000</c:v>
                </c:pt>
                <c:pt idx="7">
                  <c:v>2005</c:v>
                </c:pt>
                <c:pt idx="8">
                  <c:v>2010</c:v>
                </c:pt>
                <c:pt idx="9">
                  <c:v>2015</c:v>
                </c:pt>
              </c:strCache>
            </c:strRef>
          </c:cat>
          <c:val>
            <c:numRef>
              <c:f>Pop!$D$45:$M$45</c:f>
              <c:numCache>
                <c:formatCode>#,##0</c:formatCode>
                <c:ptCount val="10"/>
                <c:pt idx="0">
                  <c:v>100</c:v>
                </c:pt>
                <c:pt idx="1">
                  <c:v>112.90973408081932</c:v>
                </c:pt>
                <c:pt idx="2">
                  <c:v>126.4535986662365</c:v>
                </c:pt>
                <c:pt idx="3">
                  <c:v>140.60788797868153</c:v>
                </c:pt>
                <c:pt idx="4">
                  <c:v>154.7914305351465</c:v>
                </c:pt>
                <c:pt idx="5">
                  <c:v>169.004050341295</c:v>
                </c:pt>
                <c:pt idx="6">
                  <c:v>182.51861412603716</c:v>
                </c:pt>
                <c:pt idx="7">
                  <c:v>194.96696707800649</c:v>
                </c:pt>
                <c:pt idx="8">
                  <c:v>207.43085786526609</c:v>
                </c:pt>
                <c:pt idx="9">
                  <c:v>219.51764242902289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6C9B-43B8-9CAF-3CD3BE4B71A0}"/>
            </c:ext>
          </c:extLst>
        </c:ser>
        <c:ser>
          <c:idx val="11"/>
          <c:order val="11"/>
          <c:tx>
            <c:strRef>
              <c:f>Pop!$C$46</c:f>
              <c:strCache>
                <c:ptCount val="1"/>
                <c:pt idx="0">
                  <c:v>NORTHERN AMERICA</c:v>
                </c:pt>
              </c:strCache>
            </c:strRef>
          </c:tx>
          <c:spPr>
            <a:ln w="22225" cap="rnd" cmpd="sng" algn="ctr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Pop!$D$34:$M$34</c:f>
              <c:strCache>
                <c:ptCount val="10"/>
                <c:pt idx="0">
                  <c:v>1970</c:v>
                </c:pt>
                <c:pt idx="1">
                  <c:v>1975</c:v>
                </c:pt>
                <c:pt idx="2">
                  <c:v>1980</c:v>
                </c:pt>
                <c:pt idx="3">
                  <c:v>1985</c:v>
                </c:pt>
                <c:pt idx="4">
                  <c:v>1990</c:v>
                </c:pt>
                <c:pt idx="5">
                  <c:v>1995</c:v>
                </c:pt>
                <c:pt idx="6">
                  <c:v>2000</c:v>
                </c:pt>
                <c:pt idx="7">
                  <c:v>2005</c:v>
                </c:pt>
                <c:pt idx="8">
                  <c:v>2010</c:v>
                </c:pt>
                <c:pt idx="9">
                  <c:v>2015</c:v>
                </c:pt>
              </c:strCache>
            </c:strRef>
          </c:cat>
          <c:val>
            <c:numRef>
              <c:f>Pop!$D$46:$M$46</c:f>
              <c:numCache>
                <c:formatCode>#,##0</c:formatCode>
                <c:ptCount val="10"/>
                <c:pt idx="0">
                  <c:v>100</c:v>
                </c:pt>
                <c:pt idx="1">
                  <c:v>104.9005050541802</c:v>
                </c:pt>
                <c:pt idx="2">
                  <c:v>110.06682800686768</c:v>
                </c:pt>
                <c:pt idx="3">
                  <c:v>115.43257581681318</c:v>
                </c:pt>
                <c:pt idx="4">
                  <c:v>121.28568499423039</c:v>
                </c:pt>
                <c:pt idx="5">
                  <c:v>127.6748830232781</c:v>
                </c:pt>
                <c:pt idx="6">
                  <c:v>135.3459620225955</c:v>
                </c:pt>
                <c:pt idx="7">
                  <c:v>141.70595929633785</c:v>
                </c:pt>
                <c:pt idx="8">
                  <c:v>148.36460368683498</c:v>
                </c:pt>
                <c:pt idx="9">
                  <c:v>154.01760531777009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B-6C9B-43B8-9CAF-3CD3BE4B71A0}"/>
            </c:ext>
          </c:extLst>
        </c:ser>
        <c:ser>
          <c:idx val="12"/>
          <c:order val="12"/>
          <c:tx>
            <c:strRef>
              <c:f>Pop!$C$47</c:f>
              <c:strCache>
                <c:ptCount val="1"/>
                <c:pt idx="0">
                  <c:v>OCEANIA</c:v>
                </c:pt>
              </c:strCache>
            </c:strRef>
          </c:tx>
          <c:spPr>
            <a:ln w="22225" cap="rnd" cmpd="sng" algn="ctr">
              <a:solidFill>
                <a:schemeClr val="accent1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Pop!$D$34:$M$34</c:f>
              <c:strCache>
                <c:ptCount val="10"/>
                <c:pt idx="0">
                  <c:v>1970</c:v>
                </c:pt>
                <c:pt idx="1">
                  <c:v>1975</c:v>
                </c:pt>
                <c:pt idx="2">
                  <c:v>1980</c:v>
                </c:pt>
                <c:pt idx="3">
                  <c:v>1985</c:v>
                </c:pt>
                <c:pt idx="4">
                  <c:v>1990</c:v>
                </c:pt>
                <c:pt idx="5">
                  <c:v>1995</c:v>
                </c:pt>
                <c:pt idx="6">
                  <c:v>2000</c:v>
                </c:pt>
                <c:pt idx="7">
                  <c:v>2005</c:v>
                </c:pt>
                <c:pt idx="8">
                  <c:v>2010</c:v>
                </c:pt>
                <c:pt idx="9">
                  <c:v>2015</c:v>
                </c:pt>
              </c:strCache>
            </c:strRef>
          </c:cat>
          <c:val>
            <c:numRef>
              <c:f>Pop!$D$47:$M$47</c:f>
              <c:numCache>
                <c:formatCode>#,##0</c:formatCode>
                <c:ptCount val="10"/>
                <c:pt idx="0">
                  <c:v>100</c:v>
                </c:pt>
                <c:pt idx="1">
                  <c:v>109.0720048459192</c:v>
                </c:pt>
                <c:pt idx="2">
                  <c:v>116.67019135883417</c:v>
                </c:pt>
                <c:pt idx="3">
                  <c:v>126.42942496194102</c:v>
                </c:pt>
                <c:pt idx="4">
                  <c:v>137.29290151340649</c:v>
                </c:pt>
                <c:pt idx="5">
                  <c:v>148.01330599186505</c:v>
                </c:pt>
                <c:pt idx="6">
                  <c:v>158.37999873618227</c:v>
                </c:pt>
                <c:pt idx="7">
                  <c:v>170.23825499033018</c:v>
                </c:pt>
                <c:pt idx="8">
                  <c:v>185.79725544646078</c:v>
                </c:pt>
                <c:pt idx="9">
                  <c:v>200.54220415686478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6C9B-43B8-9CAF-3CD3BE4B71A0}"/>
            </c:ext>
          </c:extLst>
        </c:ser>
        <c:ser>
          <c:idx val="13"/>
          <c:order val="13"/>
          <c:tx>
            <c:strRef>
              <c:f>Pop!$C$48</c:f>
              <c:strCache>
                <c:ptCount val="1"/>
                <c:pt idx="0">
                  <c:v>Israel</c:v>
                </c:pt>
              </c:strCache>
            </c:strRef>
          </c:tx>
          <c:spPr>
            <a:ln w="57150" cap="rnd" cmpd="sng" algn="ctr">
              <a:solidFill>
                <a:schemeClr val="accent1">
                  <a:lumMod val="50000"/>
                </a:schemeClr>
              </a:solidFill>
              <a:round/>
            </a:ln>
            <a:effectLst/>
          </c:spPr>
          <c:marker>
            <c:symbol val="square"/>
            <c:size val="5"/>
            <c:spPr>
              <a:solidFill>
                <a:schemeClr val="accent2">
                  <a:lumMod val="80000"/>
                  <a:lumOff val="20000"/>
                </a:schemeClr>
              </a:solidFill>
              <a:ln w="57150" cap="flat" cmpd="sng" algn="ctr">
                <a:solidFill>
                  <a:schemeClr val="accent1">
                    <a:lumMod val="50000"/>
                  </a:schemeClr>
                </a:solidFill>
                <a:round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Pop!$D$34:$M$34</c:f>
              <c:strCache>
                <c:ptCount val="10"/>
                <c:pt idx="0">
                  <c:v>1970</c:v>
                </c:pt>
                <c:pt idx="1">
                  <c:v>1975</c:v>
                </c:pt>
                <c:pt idx="2">
                  <c:v>1980</c:v>
                </c:pt>
                <c:pt idx="3">
                  <c:v>1985</c:v>
                </c:pt>
                <c:pt idx="4">
                  <c:v>1990</c:v>
                </c:pt>
                <c:pt idx="5">
                  <c:v>1995</c:v>
                </c:pt>
                <c:pt idx="6">
                  <c:v>2000</c:v>
                </c:pt>
                <c:pt idx="7">
                  <c:v>2005</c:v>
                </c:pt>
                <c:pt idx="8">
                  <c:v>2010</c:v>
                </c:pt>
                <c:pt idx="9">
                  <c:v>2015</c:v>
                </c:pt>
              </c:strCache>
            </c:strRef>
          </c:cat>
          <c:val>
            <c:numRef>
              <c:f>Pop!$D$48:$M$48</c:f>
              <c:numCache>
                <c:formatCode>#,##0</c:formatCode>
                <c:ptCount val="10"/>
                <c:pt idx="0">
                  <c:v>100</c:v>
                </c:pt>
                <c:pt idx="1">
                  <c:v>117.09482871763339</c:v>
                </c:pt>
                <c:pt idx="2">
                  <c:v>131.4092535781939</c:v>
                </c:pt>
                <c:pt idx="3">
                  <c:v>143.2746869584808</c:v>
                </c:pt>
                <c:pt idx="4">
                  <c:v>157.93235032576251</c:v>
                </c:pt>
                <c:pt idx="5">
                  <c:v>187.17286011969313</c:v>
                </c:pt>
                <c:pt idx="6">
                  <c:v>211.03644623743085</c:v>
                </c:pt>
                <c:pt idx="7">
                  <c:v>231.71389047389448</c:v>
                </c:pt>
                <c:pt idx="8">
                  <c:v>260.59452797599113</c:v>
                </c:pt>
                <c:pt idx="9">
                  <c:v>283.00409668370048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D-6C9B-43B8-9CAF-3CD3BE4B71A0}"/>
            </c:ext>
          </c:extLst>
        </c:ser>
        <c:dLbls>
          <c:showVal val="1"/>
        </c:dLbls>
        <c:dropLines>
          <c:spPr>
            <a:ln w="9525" cap="flat" cmpd="sng" algn="ctr">
              <a:solidFill>
                <a:schemeClr val="dk1">
                  <a:lumMod val="35000"/>
                  <a:lumOff val="65000"/>
                  <a:alpha val="33000"/>
                </a:schemeClr>
              </a:solidFill>
              <a:round/>
            </a:ln>
            <a:effectLst/>
          </c:spPr>
        </c:dropLines>
        <c:marker val="1"/>
        <c:axId val="60259328"/>
        <c:axId val="60289792"/>
      </c:lineChart>
      <c:catAx>
        <c:axId val="60259328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289792"/>
        <c:crosses val="autoZero"/>
        <c:auto val="1"/>
        <c:lblAlgn val="ctr"/>
        <c:lblOffset val="100"/>
      </c:catAx>
      <c:valAx>
        <c:axId val="60289792"/>
        <c:scaling>
          <c:orientation val="minMax"/>
          <c:min val="100"/>
        </c:scaling>
        <c:axPos val="l"/>
        <c:numFmt formatCode="#,##0" sourceLinked="0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259328"/>
        <c:crosses val="autoZero"/>
        <c:crossBetween val="between"/>
      </c:valAx>
      <c:spPr>
        <a:gradFill>
          <a:gsLst>
            <a:gs pos="100000">
              <a:schemeClr val="lt1">
                <a:lumMod val="95000"/>
              </a:schemeClr>
            </a:gs>
            <a:gs pos="0">
              <a:schemeClr val="lt1"/>
            </a:gs>
          </a:gsLst>
          <a:lin ang="5400000" scaled="0"/>
        </a:gradFill>
        <a:ln>
          <a:noFill/>
        </a:ln>
        <a:effectLst/>
      </c:spPr>
    </c:plotArea>
    <c:legend>
      <c:legendPos val="l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</c:chart>
  <c:spPr>
    <a:solidFill>
      <a:schemeClr val="lt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lrMapOvr bg1="lt1" tx1="dk1" bg2="lt2" tx2="dk2" accent1="accent1" accent2="accent2" accent3="accent3" accent4="accent4" accent5="accent5" accent6="accent6" hlink="hlink" folHlink="folHlink"/>
  <c:chart>
    <c:plotArea>
      <c:layout>
        <c:manualLayout>
          <c:layoutTarget val="inner"/>
          <c:xMode val="edge"/>
          <c:yMode val="edge"/>
          <c:x val="8.7447617499989659E-3"/>
          <c:y val="0.2031401232468712"/>
          <c:w val="0.96793587358333733"/>
          <c:h val="0.6785012593752453"/>
        </c:manualLayout>
      </c:layout>
      <c:barChart>
        <c:barDir val="col"/>
        <c:grouping val="clustered"/>
        <c:ser>
          <c:idx val="0"/>
          <c:order val="0"/>
          <c:tx>
            <c:strRef>
              <c:f>Sheet1!$B$1</c:f>
              <c:strCache>
                <c:ptCount val="1"/>
                <c:pt idx="0">
                  <c:v>נתיבים אחרים</c:v>
                </c:pt>
              </c:strCache>
            </c:strRef>
          </c:tx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700" baseline="0"/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5.8</c:v>
                </c:pt>
                <c:pt idx="1">
                  <c:v>6.1</c:v>
                </c:pt>
                <c:pt idx="2">
                  <c:v>6.4700000000000006</c:v>
                </c:pt>
                <c:pt idx="3">
                  <c:v>7.1</c:v>
                </c:pt>
                <c:pt idx="4">
                  <c:v>8.2900000000000009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1F1-49A6-A23C-FAD8ED643EB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נתיבי איחוד אירופי</c:v>
                </c:pt>
              </c:strCache>
            </c:strRef>
          </c:tx>
          <c:dLbls>
            <c:dLbl>
              <c:idx val="4"/>
              <c:layout>
                <c:manualLayout>
                  <c:x val="0"/>
                  <c:y val="8.8987753790271042E-3"/>
                </c:manualLayout>
              </c:layout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E1F1-49A6-A23C-FAD8ED643EB2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he-IL" sz="1700" b="0" i="0" u="none" strike="noStrike" kern="1200" baseline="0">
                    <a:solidFill>
                      <a:prstClr val="black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numCache>
            </c:numRef>
          </c:cat>
          <c:val>
            <c:numRef>
              <c:f>Sheet1!$C$2:$C$6</c:f>
              <c:numCache>
                <c:formatCode>General</c:formatCode>
                <c:ptCount val="5"/>
                <c:pt idx="0">
                  <c:v>7.6</c:v>
                </c:pt>
                <c:pt idx="1">
                  <c:v>8.15</c:v>
                </c:pt>
                <c:pt idx="2">
                  <c:v>9.19</c:v>
                </c:pt>
                <c:pt idx="3">
                  <c:v>10.200000000000001</c:v>
                </c:pt>
                <c:pt idx="4">
                  <c:v>11.870000000000001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E1F1-49A6-A23C-FAD8ED643EB2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סה"כ</c:v>
                </c:pt>
              </c:strCache>
            </c:strRef>
          </c:tx>
          <c:dLbls>
            <c:numFmt formatCode="#,##0.0" sourceLinked="0"/>
            <c:spPr>
              <a:noFill/>
              <a:ln>
                <a:noFill/>
              </a:ln>
              <a:effectLst/>
            </c:sp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numCache>
            </c:numRef>
          </c:cat>
          <c:val>
            <c:numRef>
              <c:f>Sheet1!$D$2:$D$6</c:f>
              <c:numCache>
                <c:formatCode>0.00</c:formatCode>
                <c:ptCount val="5"/>
                <c:pt idx="0">
                  <c:v>13.4</c:v>
                </c:pt>
                <c:pt idx="1">
                  <c:v>14.25</c:v>
                </c:pt>
                <c:pt idx="2">
                  <c:v>15.65</c:v>
                </c:pt>
                <c:pt idx="3">
                  <c:v>17.3</c:v>
                </c:pt>
                <c:pt idx="4">
                  <c:v>20.16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E1F1-49A6-A23C-FAD8ED643EB2}"/>
            </c:ext>
          </c:extLst>
        </c:ser>
        <c:dLbls/>
        <c:axId val="129840640"/>
        <c:axId val="129842176"/>
      </c:barChart>
      <c:catAx>
        <c:axId val="129840640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baseline="0"/>
            </a:pPr>
            <a:endParaRPr lang="en-US"/>
          </a:p>
        </c:txPr>
        <c:crossAx val="129842176"/>
        <c:crosses val="autoZero"/>
        <c:auto val="1"/>
        <c:lblAlgn val="ctr"/>
        <c:lblOffset val="100"/>
      </c:catAx>
      <c:valAx>
        <c:axId val="129842176"/>
        <c:scaling>
          <c:orientation val="minMax"/>
          <c:min val="0"/>
        </c:scaling>
        <c:delete val="1"/>
        <c:axPos val="l"/>
        <c:numFmt formatCode="General" sourceLinked="1"/>
        <c:tickLblPos val="none"/>
        <c:crossAx val="129840640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.25458308143370018"/>
          <c:y val="0.10006235714060467"/>
          <c:w val="0.4704292782886158"/>
          <c:h val="8.2329087457444675E-2"/>
        </c:manualLayout>
      </c:layout>
      <c:txPr>
        <a:bodyPr/>
        <a:lstStyle/>
        <a:p>
          <a:pPr>
            <a:defRPr sz="1400">
              <a:latin typeface="Arial" pitchFamily="34" charset="0"/>
              <a:cs typeface="Arial" pitchFamily="34" charset="0"/>
            </a:defRPr>
          </a:pPr>
          <a:endParaRPr lang="en-US"/>
        </a:p>
      </c:txPr>
    </c:legend>
    <c:plotVisOnly val="1"/>
    <c:dispBlanksAs val="gap"/>
  </c:chart>
  <c:txPr>
    <a:bodyPr/>
    <a:lstStyle/>
    <a:p>
      <a:pPr>
        <a:defRPr sz="1800"/>
      </a:pPr>
      <a:endParaRPr lang="en-US"/>
    </a:p>
  </c:txPr>
  <c:externalData r:id="rId2"/>
  <c:userShapes r:id="rId3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30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b="0" kern="1200" spc="20" baseline="0"/>
  </cs:categoryAxis>
  <cs:chartArea mods="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 cmpd="sng" algn="ctr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  <a:alpha val="33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dk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  <cs:spPr>
      <a:gradFill>
        <a:gsLst>
          <a:gs pos="100000">
            <a:schemeClr val="lt1">
              <a:lumMod val="95000"/>
            </a:schemeClr>
          </a:gs>
          <a:gs pos="0">
            <a:schemeClr val="lt1"/>
          </a:gs>
        </a:gsLst>
        <a:lin ang="5400000" scaled="0"/>
      </a:gradFill>
    </cs:spPr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 spc="20" baseline="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#3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A582D3C-1C12-4FE0-8AB3-C9B1B2699B9F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he-IL"/>
        </a:p>
      </dgm:t>
    </dgm:pt>
    <dgm:pt modelId="{30617598-AA27-4E17-8E32-24C1855F080C}" type="pres">
      <dgm:prSet presAssocID="{8A582D3C-1C12-4FE0-8AB3-C9B1B2699B9F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pPr rtl="1"/>
          <a:endParaRPr lang="he-IL"/>
        </a:p>
      </dgm:t>
    </dgm:pt>
  </dgm:ptLst>
  <dgm:cxnLst>
    <dgm:cxn modelId="{4B3D8980-85C9-439B-B570-ADA8FECDD1AD}" type="presOf" srcId="{8A582D3C-1C12-4FE0-8AB3-C9B1B2699B9F}" destId="{30617598-AA27-4E17-8E32-24C1855F080C}" srcOrd="0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FC1D461-1ADC-4C61-B547-FF567B842889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he-IL"/>
        </a:p>
      </dgm:t>
    </dgm:pt>
    <dgm:pt modelId="{CD3ADC86-92B0-4720-B62D-178D4B9FF88A}">
      <dgm:prSet phldrT="[טקסט]" custT="1"/>
      <dgm:spPr/>
      <dgm:t>
        <a:bodyPr/>
        <a:lstStyle/>
        <a:p>
          <a:pPr algn="ctr" rtl="1"/>
          <a:r>
            <a:rPr lang="he-IL" sz="1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מנכ"לית משרד התחבורה</a:t>
          </a:r>
          <a:endParaRPr lang="he-IL" sz="1400" b="1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2B335A67-CFCB-4DF4-B1D6-6D62B3A8BC14}" type="parTrans" cxnId="{AB726B7C-BAE0-4534-B4F5-2DDD54107E3C}">
      <dgm:prSet/>
      <dgm:spPr/>
      <dgm:t>
        <a:bodyPr/>
        <a:lstStyle/>
        <a:p>
          <a:pPr algn="ctr" rtl="1"/>
          <a:endParaRPr lang="he-IL"/>
        </a:p>
      </dgm:t>
    </dgm:pt>
    <dgm:pt modelId="{1FFC581F-509F-4F5E-B526-0979F43408A7}" type="sibTrans" cxnId="{AB726B7C-BAE0-4534-B4F5-2DDD54107E3C}">
      <dgm:prSet/>
      <dgm:spPr/>
      <dgm:t>
        <a:bodyPr/>
        <a:lstStyle/>
        <a:p>
          <a:pPr algn="ctr" rtl="1"/>
          <a:endParaRPr lang="he-IL"/>
        </a:p>
      </dgm:t>
    </dgm:pt>
    <dgm:pt modelId="{E0719946-0DC7-4044-BD52-8FAEAB46B4AC}">
      <dgm:prSet phldrT="[טקסט]" custT="1"/>
      <dgm:spPr/>
      <dgm:t>
        <a:bodyPr/>
        <a:lstStyle/>
        <a:p>
          <a:pPr algn="ctr" rtl="1"/>
          <a:r>
            <a:rPr lang="he-IL" sz="1600" b="1" dirty="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מינהל</a:t>
          </a:r>
          <a:r>
            <a:rPr lang="he-IL" sz="1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תנועה</a:t>
          </a:r>
        </a:p>
      </dgm:t>
    </dgm:pt>
    <dgm:pt modelId="{F8D946C6-AF08-4DDD-B3F8-5FE29CF605AE}" type="parTrans" cxnId="{C43D0720-DF65-4E79-8ADD-DAED631BC34A}">
      <dgm:prSet/>
      <dgm:spPr/>
      <dgm:t>
        <a:bodyPr/>
        <a:lstStyle/>
        <a:p>
          <a:pPr algn="ctr" rtl="1"/>
          <a:endParaRPr lang="he-IL" b="1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952078EB-732E-4BE2-8CEA-5AA2E2F3C89E}" type="sibTrans" cxnId="{C43D0720-DF65-4E79-8ADD-DAED631BC34A}">
      <dgm:prSet/>
      <dgm:spPr/>
      <dgm:t>
        <a:bodyPr/>
        <a:lstStyle/>
        <a:p>
          <a:pPr algn="ctr" rtl="1"/>
          <a:endParaRPr lang="he-IL"/>
        </a:p>
      </dgm:t>
    </dgm:pt>
    <dgm:pt modelId="{39BB473B-80DE-44F9-85FF-5C12D8AD2AD0}">
      <dgm:prSet phldrT="[טקסט]" custT="1"/>
      <dgm:spPr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</a:ln>
        <a:effectLst/>
      </dgm:spPr>
      <dgm:t>
        <a:bodyPr spcFirstLastPara="0" vert="horz" wrap="square" lIns="15240" tIns="15240" rIns="15240" bIns="15240" numCol="1" spcCol="1270" anchor="ctr" anchorCtr="0"/>
        <a:lstStyle/>
        <a:p>
          <a:pPr marL="0" lvl="0" indent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600" b="1" kern="1200" dirty="0" err="1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מינהל</a:t>
          </a:r>
          <a:r>
            <a:rPr lang="he-IL" sz="1600" b="1" kern="12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תשתיות</a:t>
          </a:r>
        </a:p>
      </dgm:t>
    </dgm:pt>
    <dgm:pt modelId="{7CBB9114-C03C-42DE-9F76-8C640208A821}" type="parTrans" cxnId="{D467DC0C-3E85-4C5C-BD71-74B15D72BF0E}">
      <dgm:prSet/>
      <dgm:spPr/>
      <dgm:t>
        <a:bodyPr/>
        <a:lstStyle/>
        <a:p>
          <a:pPr algn="ctr" rtl="1"/>
          <a:endParaRPr lang="he-IL" b="1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50222F75-5873-4FB0-855A-25CE4A66B250}" type="sibTrans" cxnId="{D467DC0C-3E85-4C5C-BD71-74B15D72BF0E}">
      <dgm:prSet/>
      <dgm:spPr/>
      <dgm:t>
        <a:bodyPr/>
        <a:lstStyle/>
        <a:p>
          <a:pPr algn="ctr" rtl="1"/>
          <a:endParaRPr lang="he-IL"/>
        </a:p>
      </dgm:t>
    </dgm:pt>
    <dgm:pt modelId="{66F749DA-A04E-474B-9099-17B0A19C8EDC}" type="asst">
      <dgm:prSet custT="1"/>
      <dgm:spPr/>
      <dgm:t>
        <a:bodyPr/>
        <a:lstStyle/>
        <a:p>
          <a:pPr rtl="1"/>
          <a:r>
            <a:rPr lang="he-IL" sz="1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רשות שדות התעופה</a:t>
          </a:r>
        </a:p>
      </dgm:t>
    </dgm:pt>
    <dgm:pt modelId="{0653280E-FBF4-4B5A-9C47-5E0D4BDFF41A}" type="parTrans" cxnId="{BCC97662-9708-4F68-A86F-B679AE04AF50}">
      <dgm:prSet/>
      <dgm:spPr/>
      <dgm:t>
        <a:bodyPr/>
        <a:lstStyle/>
        <a:p>
          <a:pPr rtl="1"/>
          <a:endParaRPr lang="he-IL" b="1"/>
        </a:p>
      </dgm:t>
    </dgm:pt>
    <dgm:pt modelId="{0ED37437-A7E4-47E5-9CD4-994040FE05F4}" type="sibTrans" cxnId="{BCC97662-9708-4F68-A86F-B679AE04AF50}">
      <dgm:prSet/>
      <dgm:spPr/>
      <dgm:t>
        <a:bodyPr/>
        <a:lstStyle/>
        <a:p>
          <a:pPr rtl="1"/>
          <a:endParaRPr lang="he-IL"/>
        </a:p>
      </dgm:t>
    </dgm:pt>
    <dgm:pt modelId="{74BB1357-0776-4999-A6CF-DA7C5B2BAC1B}" type="asst">
      <dgm:prSet custT="1"/>
      <dgm:spPr/>
      <dgm:t>
        <a:bodyPr/>
        <a:lstStyle/>
        <a:p>
          <a:pPr rtl="1"/>
          <a:r>
            <a:rPr lang="he-IL" sz="1600" b="1" dirty="0"/>
            <a:t>רשות לאומית לבטיחות בדרכים</a:t>
          </a:r>
        </a:p>
      </dgm:t>
    </dgm:pt>
    <dgm:pt modelId="{BC81E32C-C703-47F7-874A-A743B3897938}" type="parTrans" cxnId="{0DBE6F44-DBD4-4246-A62B-7CAA3368340D}">
      <dgm:prSet/>
      <dgm:spPr/>
      <dgm:t>
        <a:bodyPr/>
        <a:lstStyle/>
        <a:p>
          <a:pPr rtl="1"/>
          <a:endParaRPr lang="he-IL" b="1"/>
        </a:p>
      </dgm:t>
    </dgm:pt>
    <dgm:pt modelId="{916756CE-B7D4-423B-89A0-FC5976567351}" type="sibTrans" cxnId="{0DBE6F44-DBD4-4246-A62B-7CAA3368340D}">
      <dgm:prSet/>
      <dgm:spPr/>
      <dgm:t>
        <a:bodyPr/>
        <a:lstStyle/>
        <a:p>
          <a:pPr rtl="1"/>
          <a:endParaRPr lang="he-IL"/>
        </a:p>
      </dgm:t>
    </dgm:pt>
    <dgm:pt modelId="{15D96F7A-5139-4487-B3DC-2492DCD06696}">
      <dgm:prSet phldrT="[טקסט]"/>
      <dgm:spPr/>
      <dgm:t>
        <a:bodyPr/>
        <a:lstStyle/>
        <a:p>
          <a:pPr rtl="1"/>
          <a:r>
            <a:rPr lang="he-IL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רשות הספנות והנמלים</a:t>
          </a:r>
        </a:p>
      </dgm:t>
    </dgm:pt>
    <dgm:pt modelId="{5DB222F1-457D-4DA7-82D1-1147C172748B}" type="parTrans" cxnId="{CCBE5BA6-A46C-44EF-B498-02B582EB03DD}">
      <dgm:prSet/>
      <dgm:spPr/>
      <dgm:t>
        <a:bodyPr/>
        <a:lstStyle/>
        <a:p>
          <a:pPr rtl="1"/>
          <a:endParaRPr lang="he-IL" b="1"/>
        </a:p>
      </dgm:t>
    </dgm:pt>
    <dgm:pt modelId="{1DBA1624-4C4D-4519-8390-C3A8296C6246}" type="sibTrans" cxnId="{CCBE5BA6-A46C-44EF-B498-02B582EB03DD}">
      <dgm:prSet/>
      <dgm:spPr/>
      <dgm:t>
        <a:bodyPr/>
        <a:lstStyle/>
        <a:p>
          <a:pPr rtl="1"/>
          <a:endParaRPr lang="he-IL"/>
        </a:p>
      </dgm:t>
    </dgm:pt>
    <dgm:pt modelId="{8B7820D5-ABFA-4DBE-8B31-FC139D9AF28E}">
      <dgm:prSet phldrT="[טקסט]"/>
      <dgm:spPr/>
      <dgm:t>
        <a:bodyPr/>
        <a:lstStyle/>
        <a:p>
          <a:pPr rtl="1"/>
          <a:r>
            <a:rPr lang="he-IL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רשות לתעופה אזרחית</a:t>
          </a:r>
        </a:p>
      </dgm:t>
    </dgm:pt>
    <dgm:pt modelId="{E72DD1FA-F74F-4AC2-8C4B-96299EC62610}" type="parTrans" cxnId="{9B609AB2-0964-4BB2-AEF7-728D022FACCA}">
      <dgm:prSet/>
      <dgm:spPr/>
      <dgm:t>
        <a:bodyPr/>
        <a:lstStyle/>
        <a:p>
          <a:pPr rtl="1"/>
          <a:endParaRPr lang="he-IL" b="1"/>
        </a:p>
      </dgm:t>
    </dgm:pt>
    <dgm:pt modelId="{FF5E8012-EED8-4357-884B-AD5125548503}" type="sibTrans" cxnId="{9B609AB2-0964-4BB2-AEF7-728D022FACCA}">
      <dgm:prSet/>
      <dgm:spPr/>
      <dgm:t>
        <a:bodyPr/>
        <a:lstStyle/>
        <a:p>
          <a:pPr rtl="1"/>
          <a:endParaRPr lang="he-IL"/>
        </a:p>
      </dgm:t>
    </dgm:pt>
    <dgm:pt modelId="{4C30B540-9AED-4425-9B2D-D2DC3A64921E}">
      <dgm:prSet phldrT="[טקסט]"/>
      <dgm:spPr/>
      <dgm:t>
        <a:bodyPr/>
        <a:lstStyle/>
        <a:p>
          <a:pPr rtl="1"/>
          <a:r>
            <a:rPr lang="he-IL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רשות ארצית לתחבורה ציבורית</a:t>
          </a:r>
        </a:p>
      </dgm:t>
    </dgm:pt>
    <dgm:pt modelId="{75D96196-12B2-42F5-BE8A-E4777242B308}" type="parTrans" cxnId="{2146261B-53F0-405E-A211-C8B7AE5A7C9A}">
      <dgm:prSet/>
      <dgm:spPr/>
      <dgm:t>
        <a:bodyPr/>
        <a:lstStyle/>
        <a:p>
          <a:pPr rtl="1"/>
          <a:endParaRPr lang="he-IL" b="1"/>
        </a:p>
      </dgm:t>
    </dgm:pt>
    <dgm:pt modelId="{C71FF1AB-0EDA-4682-A001-E7CA46E11033}" type="sibTrans" cxnId="{2146261B-53F0-405E-A211-C8B7AE5A7C9A}">
      <dgm:prSet/>
      <dgm:spPr/>
      <dgm:t>
        <a:bodyPr/>
        <a:lstStyle/>
        <a:p>
          <a:pPr rtl="1"/>
          <a:endParaRPr lang="he-IL"/>
        </a:p>
      </dgm:t>
    </dgm:pt>
    <dgm:pt modelId="{ABA632A4-36CC-47FD-9C14-C6E44C3C758F}">
      <dgm:prSet phldrT="[טקסט]"/>
      <dgm:spPr/>
      <dgm:t>
        <a:bodyPr/>
        <a:lstStyle/>
        <a:p>
          <a:pPr rtl="1"/>
          <a:r>
            <a:rPr lang="he-IL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השירות המטאורולוגי</a:t>
          </a:r>
        </a:p>
      </dgm:t>
    </dgm:pt>
    <dgm:pt modelId="{C6288B05-A581-4667-AE15-AAF7A543FE8A}" type="parTrans" cxnId="{474A845C-6A6B-4F0A-AA72-A9612FDC6ADF}">
      <dgm:prSet/>
      <dgm:spPr/>
      <dgm:t>
        <a:bodyPr/>
        <a:lstStyle/>
        <a:p>
          <a:pPr rtl="1"/>
          <a:endParaRPr lang="he-IL" b="1"/>
        </a:p>
      </dgm:t>
    </dgm:pt>
    <dgm:pt modelId="{6F98E3D6-FB4C-4A3E-87F8-BC14BB55E631}" type="sibTrans" cxnId="{474A845C-6A6B-4F0A-AA72-A9612FDC6ADF}">
      <dgm:prSet/>
      <dgm:spPr/>
      <dgm:t>
        <a:bodyPr/>
        <a:lstStyle/>
        <a:p>
          <a:pPr rtl="1"/>
          <a:endParaRPr lang="he-IL"/>
        </a:p>
      </dgm:t>
    </dgm:pt>
    <dgm:pt modelId="{729EBEBA-7506-4870-B042-2CD35915A9F5}">
      <dgm:prSet phldrT="[טקסט]"/>
      <dgm:spPr/>
      <dgm:t>
        <a:bodyPr/>
        <a:lstStyle/>
        <a:p>
          <a:pPr rtl="1"/>
          <a:r>
            <a:rPr lang="he-IL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אגף תכנון כלכלי</a:t>
          </a:r>
        </a:p>
      </dgm:t>
    </dgm:pt>
    <dgm:pt modelId="{275E70D8-7334-4C62-BED1-1DE356C2F5F7}" type="parTrans" cxnId="{E14F0EF5-01F3-4C85-B8D8-77E0A4B10E47}">
      <dgm:prSet/>
      <dgm:spPr/>
      <dgm:t>
        <a:bodyPr/>
        <a:lstStyle/>
        <a:p>
          <a:pPr rtl="1"/>
          <a:endParaRPr lang="he-IL" b="1"/>
        </a:p>
      </dgm:t>
    </dgm:pt>
    <dgm:pt modelId="{1AD91B1E-76C8-43B4-9CA5-376FE70AE949}" type="sibTrans" cxnId="{E14F0EF5-01F3-4C85-B8D8-77E0A4B10E47}">
      <dgm:prSet/>
      <dgm:spPr/>
      <dgm:t>
        <a:bodyPr/>
        <a:lstStyle/>
        <a:p>
          <a:pPr rtl="1"/>
          <a:endParaRPr lang="he-IL"/>
        </a:p>
      </dgm:t>
    </dgm:pt>
    <dgm:pt modelId="{4112D440-ABD2-4374-B45A-71DC90A40D56}" type="pres">
      <dgm:prSet presAssocID="{DFC1D461-1ADC-4C61-B547-FF567B842889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pPr rtl="1"/>
          <a:endParaRPr lang="he-IL"/>
        </a:p>
      </dgm:t>
    </dgm:pt>
    <dgm:pt modelId="{DC643634-E676-4ADA-B4D2-DBF64D2875E9}" type="pres">
      <dgm:prSet presAssocID="{CD3ADC86-92B0-4720-B62D-178D4B9FF88A}" presName="hierRoot1" presStyleCnt="0">
        <dgm:presLayoutVars>
          <dgm:hierBranch val="init"/>
        </dgm:presLayoutVars>
      </dgm:prSet>
      <dgm:spPr/>
    </dgm:pt>
    <dgm:pt modelId="{FCE28A79-BF0D-4912-9349-28BBAE5D128A}" type="pres">
      <dgm:prSet presAssocID="{CD3ADC86-92B0-4720-B62D-178D4B9FF88A}" presName="rootComposite1" presStyleCnt="0"/>
      <dgm:spPr/>
    </dgm:pt>
    <dgm:pt modelId="{20653857-27FF-4728-A467-73AAE7074892}" type="pres">
      <dgm:prSet presAssocID="{CD3ADC86-92B0-4720-B62D-178D4B9FF88A}" presName="rootText1" presStyleLbl="node0" presStyleIdx="0" presStyleCnt="1" custScaleX="225603" custLinFactNeighborX="-3158" custLinFactNeighborY="-96191">
        <dgm:presLayoutVars>
          <dgm:chPref val="3"/>
        </dgm:presLayoutVars>
      </dgm:prSet>
      <dgm:spPr/>
      <dgm:t>
        <a:bodyPr/>
        <a:lstStyle/>
        <a:p>
          <a:pPr rtl="1"/>
          <a:endParaRPr lang="he-IL"/>
        </a:p>
      </dgm:t>
    </dgm:pt>
    <dgm:pt modelId="{1612475F-EEA5-4CF3-BB62-4AC68AEA9CF5}" type="pres">
      <dgm:prSet presAssocID="{CD3ADC86-92B0-4720-B62D-178D4B9FF88A}" presName="rootConnector1" presStyleLbl="node1" presStyleIdx="0" presStyleCnt="0"/>
      <dgm:spPr/>
      <dgm:t>
        <a:bodyPr/>
        <a:lstStyle/>
        <a:p>
          <a:pPr rtl="1"/>
          <a:endParaRPr lang="he-IL"/>
        </a:p>
      </dgm:t>
    </dgm:pt>
    <dgm:pt modelId="{B62800F5-F9D6-415D-8E6D-CCCC39DEC373}" type="pres">
      <dgm:prSet presAssocID="{CD3ADC86-92B0-4720-B62D-178D4B9FF88A}" presName="hierChild2" presStyleCnt="0"/>
      <dgm:spPr/>
    </dgm:pt>
    <dgm:pt modelId="{CDAE818B-65A5-429B-8C40-2BC93EAF3E09}" type="pres">
      <dgm:prSet presAssocID="{F8D946C6-AF08-4DDD-B3F8-5FE29CF605AE}" presName="Name37" presStyleLbl="parChTrans1D2" presStyleIdx="0" presStyleCnt="9"/>
      <dgm:spPr/>
      <dgm:t>
        <a:bodyPr/>
        <a:lstStyle/>
        <a:p>
          <a:pPr rtl="1"/>
          <a:endParaRPr lang="he-IL"/>
        </a:p>
      </dgm:t>
    </dgm:pt>
    <dgm:pt modelId="{196523AB-DD21-42F4-B781-509C5F1678F3}" type="pres">
      <dgm:prSet presAssocID="{E0719946-0DC7-4044-BD52-8FAEAB46B4AC}" presName="hierRoot2" presStyleCnt="0">
        <dgm:presLayoutVars>
          <dgm:hierBranch val="init"/>
        </dgm:presLayoutVars>
      </dgm:prSet>
      <dgm:spPr/>
    </dgm:pt>
    <dgm:pt modelId="{F5040658-9C89-47F2-A743-2D5207C7AC31}" type="pres">
      <dgm:prSet presAssocID="{E0719946-0DC7-4044-BD52-8FAEAB46B4AC}" presName="rootComposite" presStyleCnt="0"/>
      <dgm:spPr/>
    </dgm:pt>
    <dgm:pt modelId="{1CCF7DC3-3A1F-45FF-80E2-231E253B132B}" type="pres">
      <dgm:prSet presAssocID="{E0719946-0DC7-4044-BD52-8FAEAB46B4AC}" presName="rootText" presStyleLbl="node2" presStyleIdx="0" presStyleCnt="7" custScaleY="142711" custLinFactX="200000" custLinFactNeighborX="279448" custLinFactNeighborY="52528">
        <dgm:presLayoutVars>
          <dgm:chPref val="3"/>
        </dgm:presLayoutVars>
      </dgm:prSet>
      <dgm:spPr/>
      <dgm:t>
        <a:bodyPr/>
        <a:lstStyle/>
        <a:p>
          <a:pPr rtl="1"/>
          <a:endParaRPr lang="he-IL"/>
        </a:p>
      </dgm:t>
    </dgm:pt>
    <dgm:pt modelId="{77722B80-4104-403E-80EC-1865993206B5}" type="pres">
      <dgm:prSet presAssocID="{E0719946-0DC7-4044-BD52-8FAEAB46B4AC}" presName="rootConnector" presStyleLbl="node2" presStyleIdx="0" presStyleCnt="7"/>
      <dgm:spPr/>
      <dgm:t>
        <a:bodyPr/>
        <a:lstStyle/>
        <a:p>
          <a:pPr rtl="1"/>
          <a:endParaRPr lang="he-IL"/>
        </a:p>
      </dgm:t>
    </dgm:pt>
    <dgm:pt modelId="{7F26BE9D-8219-421B-88F9-87561ED849F8}" type="pres">
      <dgm:prSet presAssocID="{E0719946-0DC7-4044-BD52-8FAEAB46B4AC}" presName="hierChild4" presStyleCnt="0"/>
      <dgm:spPr/>
    </dgm:pt>
    <dgm:pt modelId="{53D41639-14A1-445E-8143-D08ADF12944B}" type="pres">
      <dgm:prSet presAssocID="{E0719946-0DC7-4044-BD52-8FAEAB46B4AC}" presName="hierChild5" presStyleCnt="0"/>
      <dgm:spPr/>
    </dgm:pt>
    <dgm:pt modelId="{040E40A4-BCF9-46E4-9D68-C6FB98667B7D}" type="pres">
      <dgm:prSet presAssocID="{5DB222F1-457D-4DA7-82D1-1147C172748B}" presName="Name37" presStyleLbl="parChTrans1D2" presStyleIdx="1" presStyleCnt="9"/>
      <dgm:spPr/>
      <dgm:t>
        <a:bodyPr/>
        <a:lstStyle/>
        <a:p>
          <a:pPr rtl="1"/>
          <a:endParaRPr lang="he-IL"/>
        </a:p>
      </dgm:t>
    </dgm:pt>
    <dgm:pt modelId="{5DFDB393-2B6B-4D60-B072-B0EA88405295}" type="pres">
      <dgm:prSet presAssocID="{15D96F7A-5139-4487-B3DC-2492DCD06696}" presName="hierRoot2" presStyleCnt="0">
        <dgm:presLayoutVars>
          <dgm:hierBranch val="init"/>
        </dgm:presLayoutVars>
      </dgm:prSet>
      <dgm:spPr/>
    </dgm:pt>
    <dgm:pt modelId="{13B31C40-278E-4652-ACB6-A54580627E19}" type="pres">
      <dgm:prSet presAssocID="{15D96F7A-5139-4487-B3DC-2492DCD06696}" presName="rootComposite" presStyleCnt="0"/>
      <dgm:spPr/>
    </dgm:pt>
    <dgm:pt modelId="{6A782047-A9DC-4620-88E4-9FF2A41BD2F6}" type="pres">
      <dgm:prSet presAssocID="{15D96F7A-5139-4487-B3DC-2492DCD06696}" presName="rootText" presStyleLbl="node2" presStyleIdx="1" presStyleCnt="7" custScaleY="137587" custLinFactNeighborY="54046">
        <dgm:presLayoutVars>
          <dgm:chPref val="3"/>
        </dgm:presLayoutVars>
      </dgm:prSet>
      <dgm:spPr/>
      <dgm:t>
        <a:bodyPr/>
        <a:lstStyle/>
        <a:p>
          <a:pPr rtl="1"/>
          <a:endParaRPr lang="he-IL"/>
        </a:p>
      </dgm:t>
    </dgm:pt>
    <dgm:pt modelId="{66C0B610-CB60-44E9-83E9-EBB5F7DEDB5B}" type="pres">
      <dgm:prSet presAssocID="{15D96F7A-5139-4487-B3DC-2492DCD06696}" presName="rootConnector" presStyleLbl="node2" presStyleIdx="1" presStyleCnt="7"/>
      <dgm:spPr/>
      <dgm:t>
        <a:bodyPr/>
        <a:lstStyle/>
        <a:p>
          <a:pPr rtl="1"/>
          <a:endParaRPr lang="he-IL"/>
        </a:p>
      </dgm:t>
    </dgm:pt>
    <dgm:pt modelId="{CD5A8349-27D8-4ADC-8B19-8AFF4A792E0E}" type="pres">
      <dgm:prSet presAssocID="{15D96F7A-5139-4487-B3DC-2492DCD06696}" presName="hierChild4" presStyleCnt="0"/>
      <dgm:spPr/>
    </dgm:pt>
    <dgm:pt modelId="{3DF2FF99-83E2-4F59-AE20-2D52F6276260}" type="pres">
      <dgm:prSet presAssocID="{15D96F7A-5139-4487-B3DC-2492DCD06696}" presName="hierChild5" presStyleCnt="0"/>
      <dgm:spPr/>
    </dgm:pt>
    <dgm:pt modelId="{907C25F1-9188-46DD-8850-A871CC70537F}" type="pres">
      <dgm:prSet presAssocID="{E72DD1FA-F74F-4AC2-8C4B-96299EC62610}" presName="Name37" presStyleLbl="parChTrans1D2" presStyleIdx="2" presStyleCnt="9"/>
      <dgm:spPr/>
      <dgm:t>
        <a:bodyPr/>
        <a:lstStyle/>
        <a:p>
          <a:pPr rtl="1"/>
          <a:endParaRPr lang="he-IL"/>
        </a:p>
      </dgm:t>
    </dgm:pt>
    <dgm:pt modelId="{DC51B9DB-146D-43D8-A3DA-76786A0BB70B}" type="pres">
      <dgm:prSet presAssocID="{8B7820D5-ABFA-4DBE-8B31-FC139D9AF28E}" presName="hierRoot2" presStyleCnt="0">
        <dgm:presLayoutVars>
          <dgm:hierBranch val="init"/>
        </dgm:presLayoutVars>
      </dgm:prSet>
      <dgm:spPr/>
    </dgm:pt>
    <dgm:pt modelId="{35B54FA9-A751-4CA5-AF5A-18FE7E626019}" type="pres">
      <dgm:prSet presAssocID="{8B7820D5-ABFA-4DBE-8B31-FC139D9AF28E}" presName="rootComposite" presStyleCnt="0"/>
      <dgm:spPr/>
    </dgm:pt>
    <dgm:pt modelId="{C40A7BCE-F555-405C-9E36-99B69F0756D3}" type="pres">
      <dgm:prSet presAssocID="{8B7820D5-ABFA-4DBE-8B31-FC139D9AF28E}" presName="rootText" presStyleLbl="node2" presStyleIdx="2" presStyleCnt="7" custScaleY="137587" custLinFactNeighborY="54046">
        <dgm:presLayoutVars>
          <dgm:chPref val="3"/>
        </dgm:presLayoutVars>
      </dgm:prSet>
      <dgm:spPr/>
      <dgm:t>
        <a:bodyPr/>
        <a:lstStyle/>
        <a:p>
          <a:pPr rtl="1"/>
          <a:endParaRPr lang="he-IL"/>
        </a:p>
      </dgm:t>
    </dgm:pt>
    <dgm:pt modelId="{328EB06E-7AC6-4744-B568-7694BD336F01}" type="pres">
      <dgm:prSet presAssocID="{8B7820D5-ABFA-4DBE-8B31-FC139D9AF28E}" presName="rootConnector" presStyleLbl="node2" presStyleIdx="2" presStyleCnt="7"/>
      <dgm:spPr/>
      <dgm:t>
        <a:bodyPr/>
        <a:lstStyle/>
        <a:p>
          <a:pPr rtl="1"/>
          <a:endParaRPr lang="he-IL"/>
        </a:p>
      </dgm:t>
    </dgm:pt>
    <dgm:pt modelId="{110FA8A9-B285-4D72-8B53-B0305CA83D52}" type="pres">
      <dgm:prSet presAssocID="{8B7820D5-ABFA-4DBE-8B31-FC139D9AF28E}" presName="hierChild4" presStyleCnt="0"/>
      <dgm:spPr/>
    </dgm:pt>
    <dgm:pt modelId="{1DECFDD4-F161-4A22-9420-0AAC5BEC4FC4}" type="pres">
      <dgm:prSet presAssocID="{8B7820D5-ABFA-4DBE-8B31-FC139D9AF28E}" presName="hierChild5" presStyleCnt="0"/>
      <dgm:spPr/>
    </dgm:pt>
    <dgm:pt modelId="{6E48BA5A-9B6E-4D8E-B21B-884B15C96020}" type="pres">
      <dgm:prSet presAssocID="{75D96196-12B2-42F5-BE8A-E4777242B308}" presName="Name37" presStyleLbl="parChTrans1D2" presStyleIdx="3" presStyleCnt="9"/>
      <dgm:spPr/>
      <dgm:t>
        <a:bodyPr/>
        <a:lstStyle/>
        <a:p>
          <a:pPr rtl="1"/>
          <a:endParaRPr lang="he-IL"/>
        </a:p>
      </dgm:t>
    </dgm:pt>
    <dgm:pt modelId="{84F01B4C-3716-4313-B03C-A3657AF849AC}" type="pres">
      <dgm:prSet presAssocID="{4C30B540-9AED-4425-9B2D-D2DC3A64921E}" presName="hierRoot2" presStyleCnt="0">
        <dgm:presLayoutVars>
          <dgm:hierBranch val="init"/>
        </dgm:presLayoutVars>
      </dgm:prSet>
      <dgm:spPr/>
    </dgm:pt>
    <dgm:pt modelId="{89EE70BB-B10E-49BE-8888-EDCD9D8D6B4C}" type="pres">
      <dgm:prSet presAssocID="{4C30B540-9AED-4425-9B2D-D2DC3A64921E}" presName="rootComposite" presStyleCnt="0"/>
      <dgm:spPr/>
    </dgm:pt>
    <dgm:pt modelId="{44AA3B13-1FE7-4DAB-85E7-D460049CD07A}" type="pres">
      <dgm:prSet presAssocID="{4C30B540-9AED-4425-9B2D-D2DC3A64921E}" presName="rootText" presStyleLbl="node2" presStyleIdx="3" presStyleCnt="7" custScaleY="139675" custLinFactNeighborY="54046">
        <dgm:presLayoutVars>
          <dgm:chPref val="3"/>
        </dgm:presLayoutVars>
      </dgm:prSet>
      <dgm:spPr/>
      <dgm:t>
        <a:bodyPr/>
        <a:lstStyle/>
        <a:p>
          <a:pPr rtl="1"/>
          <a:endParaRPr lang="he-IL"/>
        </a:p>
      </dgm:t>
    </dgm:pt>
    <dgm:pt modelId="{AF91FE13-68FD-44F3-9A28-2820E050D8A5}" type="pres">
      <dgm:prSet presAssocID="{4C30B540-9AED-4425-9B2D-D2DC3A64921E}" presName="rootConnector" presStyleLbl="node2" presStyleIdx="3" presStyleCnt="7"/>
      <dgm:spPr/>
      <dgm:t>
        <a:bodyPr/>
        <a:lstStyle/>
        <a:p>
          <a:pPr rtl="1"/>
          <a:endParaRPr lang="he-IL"/>
        </a:p>
      </dgm:t>
    </dgm:pt>
    <dgm:pt modelId="{A056618A-7B2E-4500-8521-6A6AE0CF669E}" type="pres">
      <dgm:prSet presAssocID="{4C30B540-9AED-4425-9B2D-D2DC3A64921E}" presName="hierChild4" presStyleCnt="0"/>
      <dgm:spPr/>
    </dgm:pt>
    <dgm:pt modelId="{D7AD3877-C754-4809-B3D6-9FC31EBFF042}" type="pres">
      <dgm:prSet presAssocID="{4C30B540-9AED-4425-9B2D-D2DC3A64921E}" presName="hierChild5" presStyleCnt="0"/>
      <dgm:spPr/>
    </dgm:pt>
    <dgm:pt modelId="{84AA0147-1E9D-4B0C-AB79-6A2C58DF7080}" type="pres">
      <dgm:prSet presAssocID="{C6288B05-A581-4667-AE15-AAF7A543FE8A}" presName="Name37" presStyleLbl="parChTrans1D2" presStyleIdx="4" presStyleCnt="9"/>
      <dgm:spPr/>
      <dgm:t>
        <a:bodyPr/>
        <a:lstStyle/>
        <a:p>
          <a:pPr rtl="1"/>
          <a:endParaRPr lang="he-IL"/>
        </a:p>
      </dgm:t>
    </dgm:pt>
    <dgm:pt modelId="{5781E337-2036-46E0-AD99-ECC82BB82149}" type="pres">
      <dgm:prSet presAssocID="{ABA632A4-36CC-47FD-9C14-C6E44C3C758F}" presName="hierRoot2" presStyleCnt="0">
        <dgm:presLayoutVars>
          <dgm:hierBranch val="init"/>
        </dgm:presLayoutVars>
      </dgm:prSet>
      <dgm:spPr/>
    </dgm:pt>
    <dgm:pt modelId="{C4E1BDF4-EBEB-4738-ABEB-4044EB41F8F9}" type="pres">
      <dgm:prSet presAssocID="{ABA632A4-36CC-47FD-9C14-C6E44C3C758F}" presName="rootComposite" presStyleCnt="0"/>
      <dgm:spPr/>
    </dgm:pt>
    <dgm:pt modelId="{50D298D8-312B-4F05-A9E4-47B385539161}" type="pres">
      <dgm:prSet presAssocID="{ABA632A4-36CC-47FD-9C14-C6E44C3C758F}" presName="rootText" presStyleLbl="node2" presStyleIdx="4" presStyleCnt="7" custScaleY="140623" custLinFactX="-200000" custLinFactNeighborX="-284216" custLinFactNeighborY="52528">
        <dgm:presLayoutVars>
          <dgm:chPref val="3"/>
        </dgm:presLayoutVars>
      </dgm:prSet>
      <dgm:spPr/>
      <dgm:t>
        <a:bodyPr/>
        <a:lstStyle/>
        <a:p>
          <a:pPr rtl="1"/>
          <a:endParaRPr lang="he-IL"/>
        </a:p>
      </dgm:t>
    </dgm:pt>
    <dgm:pt modelId="{B493530A-821C-49AF-897D-001E01D94E69}" type="pres">
      <dgm:prSet presAssocID="{ABA632A4-36CC-47FD-9C14-C6E44C3C758F}" presName="rootConnector" presStyleLbl="node2" presStyleIdx="4" presStyleCnt="7"/>
      <dgm:spPr/>
      <dgm:t>
        <a:bodyPr/>
        <a:lstStyle/>
        <a:p>
          <a:pPr rtl="1"/>
          <a:endParaRPr lang="he-IL"/>
        </a:p>
      </dgm:t>
    </dgm:pt>
    <dgm:pt modelId="{274E5C69-D18E-47A0-BFAB-86D4AF64EB93}" type="pres">
      <dgm:prSet presAssocID="{ABA632A4-36CC-47FD-9C14-C6E44C3C758F}" presName="hierChild4" presStyleCnt="0"/>
      <dgm:spPr/>
    </dgm:pt>
    <dgm:pt modelId="{18938545-9E56-4647-BC6B-52281739F59F}" type="pres">
      <dgm:prSet presAssocID="{ABA632A4-36CC-47FD-9C14-C6E44C3C758F}" presName="hierChild5" presStyleCnt="0"/>
      <dgm:spPr/>
    </dgm:pt>
    <dgm:pt modelId="{0D6F63D5-11EB-471C-B6DC-F45E2E5E82DF}" type="pres">
      <dgm:prSet presAssocID="{275E70D8-7334-4C62-BED1-1DE356C2F5F7}" presName="Name37" presStyleLbl="parChTrans1D2" presStyleIdx="5" presStyleCnt="9"/>
      <dgm:spPr/>
      <dgm:t>
        <a:bodyPr/>
        <a:lstStyle/>
        <a:p>
          <a:pPr rtl="1"/>
          <a:endParaRPr lang="he-IL"/>
        </a:p>
      </dgm:t>
    </dgm:pt>
    <dgm:pt modelId="{F173F6AB-657F-4B6F-B0DA-F391360C7DF9}" type="pres">
      <dgm:prSet presAssocID="{729EBEBA-7506-4870-B042-2CD35915A9F5}" presName="hierRoot2" presStyleCnt="0">
        <dgm:presLayoutVars>
          <dgm:hierBranch val="init"/>
        </dgm:presLayoutVars>
      </dgm:prSet>
      <dgm:spPr/>
    </dgm:pt>
    <dgm:pt modelId="{31F99627-BA99-4C8C-8AD9-3889B4AD0E20}" type="pres">
      <dgm:prSet presAssocID="{729EBEBA-7506-4870-B042-2CD35915A9F5}" presName="rootComposite" presStyleCnt="0"/>
      <dgm:spPr/>
    </dgm:pt>
    <dgm:pt modelId="{C801F99C-077B-44CC-A740-DD2325D1BFB2}" type="pres">
      <dgm:prSet presAssocID="{729EBEBA-7506-4870-B042-2CD35915A9F5}" presName="rootText" presStyleLbl="node2" presStyleIdx="5" presStyleCnt="7" custScaleY="142711" custLinFactNeighborX="-1541" custLinFactNeighborY="52528">
        <dgm:presLayoutVars>
          <dgm:chPref val="3"/>
        </dgm:presLayoutVars>
      </dgm:prSet>
      <dgm:spPr/>
      <dgm:t>
        <a:bodyPr/>
        <a:lstStyle/>
        <a:p>
          <a:pPr rtl="1"/>
          <a:endParaRPr lang="he-IL"/>
        </a:p>
      </dgm:t>
    </dgm:pt>
    <dgm:pt modelId="{35DA19FA-EA84-4CD4-8D1D-D12711A480A3}" type="pres">
      <dgm:prSet presAssocID="{729EBEBA-7506-4870-B042-2CD35915A9F5}" presName="rootConnector" presStyleLbl="node2" presStyleIdx="5" presStyleCnt="7"/>
      <dgm:spPr/>
      <dgm:t>
        <a:bodyPr/>
        <a:lstStyle/>
        <a:p>
          <a:pPr rtl="1"/>
          <a:endParaRPr lang="he-IL"/>
        </a:p>
      </dgm:t>
    </dgm:pt>
    <dgm:pt modelId="{8A4FF899-DC01-47A0-A318-ED73B8582ABE}" type="pres">
      <dgm:prSet presAssocID="{729EBEBA-7506-4870-B042-2CD35915A9F5}" presName="hierChild4" presStyleCnt="0"/>
      <dgm:spPr/>
    </dgm:pt>
    <dgm:pt modelId="{ED25158A-2CA9-47A0-97A0-460E78095229}" type="pres">
      <dgm:prSet presAssocID="{729EBEBA-7506-4870-B042-2CD35915A9F5}" presName="hierChild5" presStyleCnt="0"/>
      <dgm:spPr/>
    </dgm:pt>
    <dgm:pt modelId="{15B9A5EC-1A6D-44AD-81E5-16AF0D0BACAA}" type="pres">
      <dgm:prSet presAssocID="{7CBB9114-C03C-42DE-9F76-8C640208A821}" presName="Name37" presStyleLbl="parChTrans1D2" presStyleIdx="6" presStyleCnt="9"/>
      <dgm:spPr/>
      <dgm:t>
        <a:bodyPr/>
        <a:lstStyle/>
        <a:p>
          <a:pPr rtl="1"/>
          <a:endParaRPr lang="he-IL"/>
        </a:p>
      </dgm:t>
    </dgm:pt>
    <dgm:pt modelId="{1F906D40-94C2-43B4-9377-A3718BED11B0}" type="pres">
      <dgm:prSet presAssocID="{39BB473B-80DE-44F9-85FF-5C12D8AD2AD0}" presName="hierRoot2" presStyleCnt="0">
        <dgm:presLayoutVars>
          <dgm:hierBranch val="init"/>
        </dgm:presLayoutVars>
      </dgm:prSet>
      <dgm:spPr/>
    </dgm:pt>
    <dgm:pt modelId="{530F8D4C-4AE9-4EBE-981A-8F08D22C2C1E}" type="pres">
      <dgm:prSet presAssocID="{39BB473B-80DE-44F9-85FF-5C12D8AD2AD0}" presName="rootComposite" presStyleCnt="0"/>
      <dgm:spPr/>
    </dgm:pt>
    <dgm:pt modelId="{8FD01799-80A6-4B1C-9129-73A58C26F7B9}" type="pres">
      <dgm:prSet presAssocID="{39BB473B-80DE-44F9-85FF-5C12D8AD2AD0}" presName="rootText" presStyleLbl="node2" presStyleIdx="6" presStyleCnt="7" custScaleY="132223" custLinFactNeighborX="-9309" custLinFactNeighborY="57772">
        <dgm:presLayoutVars>
          <dgm:chPref val="3"/>
        </dgm:presLayoutVars>
      </dgm:prSet>
      <dgm:spPr>
        <a:xfrm>
          <a:off x="3994733" y="2662568"/>
          <a:ext cx="3299979" cy="1081848"/>
        </a:xfrm>
        <a:prstGeom prst="rect">
          <a:avLst/>
        </a:prstGeom>
      </dgm:spPr>
      <dgm:t>
        <a:bodyPr/>
        <a:lstStyle/>
        <a:p>
          <a:pPr rtl="1"/>
          <a:endParaRPr lang="he-IL"/>
        </a:p>
      </dgm:t>
    </dgm:pt>
    <dgm:pt modelId="{98B89357-7620-4F4C-8B74-509F8D718E17}" type="pres">
      <dgm:prSet presAssocID="{39BB473B-80DE-44F9-85FF-5C12D8AD2AD0}" presName="rootConnector" presStyleLbl="node2" presStyleIdx="6" presStyleCnt="7"/>
      <dgm:spPr/>
      <dgm:t>
        <a:bodyPr/>
        <a:lstStyle/>
        <a:p>
          <a:pPr rtl="1"/>
          <a:endParaRPr lang="he-IL"/>
        </a:p>
      </dgm:t>
    </dgm:pt>
    <dgm:pt modelId="{43619264-B95B-43C1-A1A6-648D85211E40}" type="pres">
      <dgm:prSet presAssocID="{39BB473B-80DE-44F9-85FF-5C12D8AD2AD0}" presName="hierChild4" presStyleCnt="0"/>
      <dgm:spPr/>
    </dgm:pt>
    <dgm:pt modelId="{84380A32-FDB7-42F2-94EE-84FBDB0CEA8C}" type="pres">
      <dgm:prSet presAssocID="{39BB473B-80DE-44F9-85FF-5C12D8AD2AD0}" presName="hierChild5" presStyleCnt="0"/>
      <dgm:spPr/>
    </dgm:pt>
    <dgm:pt modelId="{52C8A165-EFAA-4D97-89DA-CD74CC5DECD5}" type="pres">
      <dgm:prSet presAssocID="{CD3ADC86-92B0-4720-B62D-178D4B9FF88A}" presName="hierChild3" presStyleCnt="0"/>
      <dgm:spPr/>
    </dgm:pt>
    <dgm:pt modelId="{0CB8EE67-2838-43B8-BE87-EC5B4F0A588C}" type="pres">
      <dgm:prSet presAssocID="{0653280E-FBF4-4B5A-9C47-5E0D4BDFF41A}" presName="Name111" presStyleLbl="parChTrans1D2" presStyleIdx="7" presStyleCnt="9"/>
      <dgm:spPr/>
      <dgm:t>
        <a:bodyPr/>
        <a:lstStyle/>
        <a:p>
          <a:pPr rtl="1"/>
          <a:endParaRPr lang="he-IL"/>
        </a:p>
      </dgm:t>
    </dgm:pt>
    <dgm:pt modelId="{75D8AC0B-B23E-492A-B9D9-5F9436EA933F}" type="pres">
      <dgm:prSet presAssocID="{66F749DA-A04E-474B-9099-17B0A19C8EDC}" presName="hierRoot3" presStyleCnt="0">
        <dgm:presLayoutVars>
          <dgm:hierBranch val="init"/>
        </dgm:presLayoutVars>
      </dgm:prSet>
      <dgm:spPr/>
    </dgm:pt>
    <dgm:pt modelId="{551835CE-5E0B-480B-959D-8A3E5CAF686A}" type="pres">
      <dgm:prSet presAssocID="{66F749DA-A04E-474B-9099-17B0A19C8EDC}" presName="rootComposite3" presStyleCnt="0"/>
      <dgm:spPr/>
    </dgm:pt>
    <dgm:pt modelId="{ADFFBC7D-3243-4216-A9DD-9916F3ABB25D}" type="pres">
      <dgm:prSet presAssocID="{66F749DA-A04E-474B-9099-17B0A19C8EDC}" presName="rootText3" presStyleLbl="asst1" presStyleIdx="0" presStyleCnt="2" custScaleX="190404" custScaleY="113165" custLinFactX="-82041" custLinFactNeighborX="-100000" custLinFactNeighborY="-89563">
        <dgm:presLayoutVars>
          <dgm:chPref val="3"/>
        </dgm:presLayoutVars>
      </dgm:prSet>
      <dgm:spPr/>
      <dgm:t>
        <a:bodyPr/>
        <a:lstStyle/>
        <a:p>
          <a:pPr rtl="1"/>
          <a:endParaRPr lang="he-IL"/>
        </a:p>
      </dgm:t>
    </dgm:pt>
    <dgm:pt modelId="{4A1DC78E-151F-47AD-8D63-B2C856508D8F}" type="pres">
      <dgm:prSet presAssocID="{66F749DA-A04E-474B-9099-17B0A19C8EDC}" presName="rootConnector3" presStyleLbl="asst1" presStyleIdx="0" presStyleCnt="2"/>
      <dgm:spPr/>
      <dgm:t>
        <a:bodyPr/>
        <a:lstStyle/>
        <a:p>
          <a:pPr rtl="1"/>
          <a:endParaRPr lang="he-IL"/>
        </a:p>
      </dgm:t>
    </dgm:pt>
    <dgm:pt modelId="{E847F91B-D1B2-4E49-A439-BEF0402FC706}" type="pres">
      <dgm:prSet presAssocID="{66F749DA-A04E-474B-9099-17B0A19C8EDC}" presName="hierChild6" presStyleCnt="0"/>
      <dgm:spPr/>
    </dgm:pt>
    <dgm:pt modelId="{E82CB26D-D1D4-4527-8A7B-E924A840D10C}" type="pres">
      <dgm:prSet presAssocID="{66F749DA-A04E-474B-9099-17B0A19C8EDC}" presName="hierChild7" presStyleCnt="0"/>
      <dgm:spPr/>
    </dgm:pt>
    <dgm:pt modelId="{D8082993-4CD3-4CB9-944A-6663823AB6C2}" type="pres">
      <dgm:prSet presAssocID="{BC81E32C-C703-47F7-874A-A743B3897938}" presName="Name111" presStyleLbl="parChTrans1D2" presStyleIdx="8" presStyleCnt="9"/>
      <dgm:spPr/>
      <dgm:t>
        <a:bodyPr/>
        <a:lstStyle/>
        <a:p>
          <a:pPr rtl="1"/>
          <a:endParaRPr lang="he-IL"/>
        </a:p>
      </dgm:t>
    </dgm:pt>
    <dgm:pt modelId="{C991D554-E92E-4DAC-8E21-CED0F47F1FFB}" type="pres">
      <dgm:prSet presAssocID="{74BB1357-0776-4999-A6CF-DA7C5B2BAC1B}" presName="hierRoot3" presStyleCnt="0">
        <dgm:presLayoutVars>
          <dgm:hierBranch val="init"/>
        </dgm:presLayoutVars>
      </dgm:prSet>
      <dgm:spPr/>
    </dgm:pt>
    <dgm:pt modelId="{ECDF9D33-9FBD-418C-96F1-8FDC437FB0B3}" type="pres">
      <dgm:prSet presAssocID="{74BB1357-0776-4999-A6CF-DA7C5B2BAC1B}" presName="rootComposite3" presStyleCnt="0"/>
      <dgm:spPr/>
    </dgm:pt>
    <dgm:pt modelId="{400C46BF-AFCF-447B-8458-3638FF2B5B1C}" type="pres">
      <dgm:prSet presAssocID="{74BB1357-0776-4999-A6CF-DA7C5B2BAC1B}" presName="rootText3" presStyleLbl="asst1" presStyleIdx="1" presStyleCnt="2" custScaleX="168521" custScaleY="108156" custLinFactX="100000" custLinFactNeighborX="134195" custLinFactNeighborY="-89563">
        <dgm:presLayoutVars>
          <dgm:chPref val="3"/>
        </dgm:presLayoutVars>
      </dgm:prSet>
      <dgm:spPr/>
      <dgm:t>
        <a:bodyPr/>
        <a:lstStyle/>
        <a:p>
          <a:pPr rtl="1"/>
          <a:endParaRPr lang="he-IL"/>
        </a:p>
      </dgm:t>
    </dgm:pt>
    <dgm:pt modelId="{96F38CAB-0E5E-4E71-8DF5-30198A47249C}" type="pres">
      <dgm:prSet presAssocID="{74BB1357-0776-4999-A6CF-DA7C5B2BAC1B}" presName="rootConnector3" presStyleLbl="asst1" presStyleIdx="1" presStyleCnt="2"/>
      <dgm:spPr/>
      <dgm:t>
        <a:bodyPr/>
        <a:lstStyle/>
        <a:p>
          <a:pPr rtl="1"/>
          <a:endParaRPr lang="he-IL"/>
        </a:p>
      </dgm:t>
    </dgm:pt>
    <dgm:pt modelId="{206785FF-3D09-4E02-9AA5-D942355DA41F}" type="pres">
      <dgm:prSet presAssocID="{74BB1357-0776-4999-A6CF-DA7C5B2BAC1B}" presName="hierChild6" presStyleCnt="0"/>
      <dgm:spPr/>
    </dgm:pt>
    <dgm:pt modelId="{20DB0A87-2FBE-4D74-A0A4-B0CDE0A53CFE}" type="pres">
      <dgm:prSet presAssocID="{74BB1357-0776-4999-A6CF-DA7C5B2BAC1B}" presName="hierChild7" presStyleCnt="0"/>
      <dgm:spPr/>
    </dgm:pt>
  </dgm:ptLst>
  <dgm:cxnLst>
    <dgm:cxn modelId="{E328D50E-A890-485F-8AD0-CD57F3ED3731}" type="presOf" srcId="{8B7820D5-ABFA-4DBE-8B31-FC139D9AF28E}" destId="{328EB06E-7AC6-4744-B568-7694BD336F01}" srcOrd="1" destOrd="0" presId="urn:microsoft.com/office/officeart/2005/8/layout/orgChart1"/>
    <dgm:cxn modelId="{AB726B7C-BAE0-4534-B4F5-2DDD54107E3C}" srcId="{DFC1D461-1ADC-4C61-B547-FF567B842889}" destId="{CD3ADC86-92B0-4720-B62D-178D4B9FF88A}" srcOrd="0" destOrd="0" parTransId="{2B335A67-CFCB-4DF4-B1D6-6D62B3A8BC14}" sibTransId="{1FFC581F-509F-4F5E-B526-0979F43408A7}"/>
    <dgm:cxn modelId="{1DF89CF8-C880-4989-8C1E-1E6D62464A90}" type="presOf" srcId="{DFC1D461-1ADC-4C61-B547-FF567B842889}" destId="{4112D440-ABD2-4374-B45A-71DC90A40D56}" srcOrd="0" destOrd="0" presId="urn:microsoft.com/office/officeart/2005/8/layout/orgChart1"/>
    <dgm:cxn modelId="{179DB9E2-F3C9-44BF-A4C6-E13C425E869D}" type="presOf" srcId="{74BB1357-0776-4999-A6CF-DA7C5B2BAC1B}" destId="{96F38CAB-0E5E-4E71-8DF5-30198A47249C}" srcOrd="1" destOrd="0" presId="urn:microsoft.com/office/officeart/2005/8/layout/orgChart1"/>
    <dgm:cxn modelId="{0DBE6F44-DBD4-4246-A62B-7CAA3368340D}" srcId="{CD3ADC86-92B0-4720-B62D-178D4B9FF88A}" destId="{74BB1357-0776-4999-A6CF-DA7C5B2BAC1B}" srcOrd="8" destOrd="0" parTransId="{BC81E32C-C703-47F7-874A-A743B3897938}" sibTransId="{916756CE-B7D4-423B-89A0-FC5976567351}"/>
    <dgm:cxn modelId="{2146261B-53F0-405E-A211-C8B7AE5A7C9A}" srcId="{CD3ADC86-92B0-4720-B62D-178D4B9FF88A}" destId="{4C30B540-9AED-4425-9B2D-D2DC3A64921E}" srcOrd="3" destOrd="0" parTransId="{75D96196-12B2-42F5-BE8A-E4777242B308}" sibTransId="{C71FF1AB-0EDA-4682-A001-E7CA46E11033}"/>
    <dgm:cxn modelId="{1A517211-75C9-4F13-9F55-FBC9D570CD12}" type="presOf" srcId="{4C30B540-9AED-4425-9B2D-D2DC3A64921E}" destId="{44AA3B13-1FE7-4DAB-85E7-D460049CD07A}" srcOrd="0" destOrd="0" presId="urn:microsoft.com/office/officeart/2005/8/layout/orgChart1"/>
    <dgm:cxn modelId="{3C29D45A-D9A1-49D7-8D1B-81F195943B1E}" type="presOf" srcId="{C6288B05-A581-4667-AE15-AAF7A543FE8A}" destId="{84AA0147-1E9D-4B0C-AB79-6A2C58DF7080}" srcOrd="0" destOrd="0" presId="urn:microsoft.com/office/officeart/2005/8/layout/orgChart1"/>
    <dgm:cxn modelId="{158EE956-2BE8-492D-B444-5E6169475F16}" type="presOf" srcId="{15D96F7A-5139-4487-B3DC-2492DCD06696}" destId="{66C0B610-CB60-44E9-83E9-EBB5F7DEDB5B}" srcOrd="1" destOrd="0" presId="urn:microsoft.com/office/officeart/2005/8/layout/orgChart1"/>
    <dgm:cxn modelId="{03A6903A-86D7-48C0-ABEB-9F4B6BB84B46}" type="presOf" srcId="{39BB473B-80DE-44F9-85FF-5C12D8AD2AD0}" destId="{98B89357-7620-4F4C-8B74-509F8D718E17}" srcOrd="1" destOrd="0" presId="urn:microsoft.com/office/officeart/2005/8/layout/orgChart1"/>
    <dgm:cxn modelId="{6CF0E890-EB17-4633-A2CF-39E90E843A2A}" type="presOf" srcId="{4C30B540-9AED-4425-9B2D-D2DC3A64921E}" destId="{AF91FE13-68FD-44F3-9A28-2820E050D8A5}" srcOrd="1" destOrd="0" presId="urn:microsoft.com/office/officeart/2005/8/layout/orgChart1"/>
    <dgm:cxn modelId="{94AE469E-9CD0-4F59-81F8-C050588AA94E}" type="presOf" srcId="{8B7820D5-ABFA-4DBE-8B31-FC139D9AF28E}" destId="{C40A7BCE-F555-405C-9E36-99B69F0756D3}" srcOrd="0" destOrd="0" presId="urn:microsoft.com/office/officeart/2005/8/layout/orgChart1"/>
    <dgm:cxn modelId="{D467DC0C-3E85-4C5C-BD71-74B15D72BF0E}" srcId="{CD3ADC86-92B0-4720-B62D-178D4B9FF88A}" destId="{39BB473B-80DE-44F9-85FF-5C12D8AD2AD0}" srcOrd="6" destOrd="0" parTransId="{7CBB9114-C03C-42DE-9F76-8C640208A821}" sibTransId="{50222F75-5873-4FB0-855A-25CE4A66B250}"/>
    <dgm:cxn modelId="{7ECABFED-020A-46A2-BBA7-D6404D08DA76}" type="presOf" srcId="{E72DD1FA-F74F-4AC2-8C4B-96299EC62610}" destId="{907C25F1-9188-46DD-8850-A871CC70537F}" srcOrd="0" destOrd="0" presId="urn:microsoft.com/office/officeart/2005/8/layout/orgChart1"/>
    <dgm:cxn modelId="{D3AC9216-B917-4123-ABE5-70229C67FAA8}" type="presOf" srcId="{CD3ADC86-92B0-4720-B62D-178D4B9FF88A}" destId="{1612475F-EEA5-4CF3-BB62-4AC68AEA9CF5}" srcOrd="1" destOrd="0" presId="urn:microsoft.com/office/officeart/2005/8/layout/orgChart1"/>
    <dgm:cxn modelId="{8BC32F53-8859-43C6-B918-58F17284C2CA}" type="presOf" srcId="{E0719946-0DC7-4044-BD52-8FAEAB46B4AC}" destId="{77722B80-4104-403E-80EC-1865993206B5}" srcOrd="1" destOrd="0" presId="urn:microsoft.com/office/officeart/2005/8/layout/orgChart1"/>
    <dgm:cxn modelId="{6BA2B362-7242-444F-B748-C605ACF843C5}" type="presOf" srcId="{0653280E-FBF4-4B5A-9C47-5E0D4BDFF41A}" destId="{0CB8EE67-2838-43B8-BE87-EC5B4F0A588C}" srcOrd="0" destOrd="0" presId="urn:microsoft.com/office/officeart/2005/8/layout/orgChart1"/>
    <dgm:cxn modelId="{3DCAE8D0-498F-488B-8506-9F4546088B28}" type="presOf" srcId="{ABA632A4-36CC-47FD-9C14-C6E44C3C758F}" destId="{B493530A-821C-49AF-897D-001E01D94E69}" srcOrd="1" destOrd="0" presId="urn:microsoft.com/office/officeart/2005/8/layout/orgChart1"/>
    <dgm:cxn modelId="{7C69A6E4-7CB3-4036-ACAB-39D1D40E9F10}" type="presOf" srcId="{F8D946C6-AF08-4DDD-B3F8-5FE29CF605AE}" destId="{CDAE818B-65A5-429B-8C40-2BC93EAF3E09}" srcOrd="0" destOrd="0" presId="urn:microsoft.com/office/officeart/2005/8/layout/orgChart1"/>
    <dgm:cxn modelId="{CCBE5BA6-A46C-44EF-B498-02B582EB03DD}" srcId="{CD3ADC86-92B0-4720-B62D-178D4B9FF88A}" destId="{15D96F7A-5139-4487-B3DC-2492DCD06696}" srcOrd="1" destOrd="0" parTransId="{5DB222F1-457D-4DA7-82D1-1147C172748B}" sibTransId="{1DBA1624-4C4D-4519-8390-C3A8296C6246}"/>
    <dgm:cxn modelId="{474A845C-6A6B-4F0A-AA72-A9612FDC6ADF}" srcId="{CD3ADC86-92B0-4720-B62D-178D4B9FF88A}" destId="{ABA632A4-36CC-47FD-9C14-C6E44C3C758F}" srcOrd="4" destOrd="0" parTransId="{C6288B05-A581-4667-AE15-AAF7A543FE8A}" sibTransId="{6F98E3D6-FB4C-4A3E-87F8-BC14BB55E631}"/>
    <dgm:cxn modelId="{9B609AB2-0964-4BB2-AEF7-728D022FACCA}" srcId="{CD3ADC86-92B0-4720-B62D-178D4B9FF88A}" destId="{8B7820D5-ABFA-4DBE-8B31-FC139D9AF28E}" srcOrd="2" destOrd="0" parTransId="{E72DD1FA-F74F-4AC2-8C4B-96299EC62610}" sibTransId="{FF5E8012-EED8-4357-884B-AD5125548503}"/>
    <dgm:cxn modelId="{C43D0720-DF65-4E79-8ADD-DAED631BC34A}" srcId="{CD3ADC86-92B0-4720-B62D-178D4B9FF88A}" destId="{E0719946-0DC7-4044-BD52-8FAEAB46B4AC}" srcOrd="0" destOrd="0" parTransId="{F8D946C6-AF08-4DDD-B3F8-5FE29CF605AE}" sibTransId="{952078EB-732E-4BE2-8CEA-5AA2E2F3C89E}"/>
    <dgm:cxn modelId="{9F23B060-9E7C-4113-81F6-189E6713A3BC}" type="presOf" srcId="{729EBEBA-7506-4870-B042-2CD35915A9F5}" destId="{35DA19FA-EA84-4CD4-8D1D-D12711A480A3}" srcOrd="1" destOrd="0" presId="urn:microsoft.com/office/officeart/2005/8/layout/orgChart1"/>
    <dgm:cxn modelId="{F435F266-7072-4D5A-9CC4-88B9AD52060C}" type="presOf" srcId="{66F749DA-A04E-474B-9099-17B0A19C8EDC}" destId="{ADFFBC7D-3243-4216-A9DD-9916F3ABB25D}" srcOrd="0" destOrd="0" presId="urn:microsoft.com/office/officeart/2005/8/layout/orgChart1"/>
    <dgm:cxn modelId="{EA527542-D9FB-4FCA-9832-A50D2F028E78}" type="presOf" srcId="{275E70D8-7334-4C62-BED1-1DE356C2F5F7}" destId="{0D6F63D5-11EB-471C-B6DC-F45E2E5E82DF}" srcOrd="0" destOrd="0" presId="urn:microsoft.com/office/officeart/2005/8/layout/orgChart1"/>
    <dgm:cxn modelId="{77C78FD4-9CF6-4616-A7E5-53FD3DBA4254}" type="presOf" srcId="{729EBEBA-7506-4870-B042-2CD35915A9F5}" destId="{C801F99C-077B-44CC-A740-DD2325D1BFB2}" srcOrd="0" destOrd="0" presId="urn:microsoft.com/office/officeart/2005/8/layout/orgChart1"/>
    <dgm:cxn modelId="{468EC8DB-B549-49A4-AA74-6FBBDFF7CD3C}" type="presOf" srcId="{5DB222F1-457D-4DA7-82D1-1147C172748B}" destId="{040E40A4-BCF9-46E4-9D68-C6FB98667B7D}" srcOrd="0" destOrd="0" presId="urn:microsoft.com/office/officeart/2005/8/layout/orgChart1"/>
    <dgm:cxn modelId="{F27BE505-F622-41DB-BF87-4499F141BE75}" type="presOf" srcId="{CD3ADC86-92B0-4720-B62D-178D4B9FF88A}" destId="{20653857-27FF-4728-A467-73AAE7074892}" srcOrd="0" destOrd="0" presId="urn:microsoft.com/office/officeart/2005/8/layout/orgChart1"/>
    <dgm:cxn modelId="{BCC97662-9708-4F68-A86F-B679AE04AF50}" srcId="{CD3ADC86-92B0-4720-B62D-178D4B9FF88A}" destId="{66F749DA-A04E-474B-9099-17B0A19C8EDC}" srcOrd="7" destOrd="0" parTransId="{0653280E-FBF4-4B5A-9C47-5E0D4BDFF41A}" sibTransId="{0ED37437-A7E4-47E5-9CD4-994040FE05F4}"/>
    <dgm:cxn modelId="{F6838015-5603-43C3-92A0-34E90AE81773}" type="presOf" srcId="{7CBB9114-C03C-42DE-9F76-8C640208A821}" destId="{15B9A5EC-1A6D-44AD-81E5-16AF0D0BACAA}" srcOrd="0" destOrd="0" presId="urn:microsoft.com/office/officeart/2005/8/layout/orgChart1"/>
    <dgm:cxn modelId="{7728EB2C-5C65-4CA8-B8DE-D510BA9F9277}" type="presOf" srcId="{15D96F7A-5139-4487-B3DC-2492DCD06696}" destId="{6A782047-A9DC-4620-88E4-9FF2A41BD2F6}" srcOrd="0" destOrd="0" presId="urn:microsoft.com/office/officeart/2005/8/layout/orgChart1"/>
    <dgm:cxn modelId="{E14F0EF5-01F3-4C85-B8D8-77E0A4B10E47}" srcId="{CD3ADC86-92B0-4720-B62D-178D4B9FF88A}" destId="{729EBEBA-7506-4870-B042-2CD35915A9F5}" srcOrd="5" destOrd="0" parTransId="{275E70D8-7334-4C62-BED1-1DE356C2F5F7}" sibTransId="{1AD91B1E-76C8-43B4-9CA5-376FE70AE949}"/>
    <dgm:cxn modelId="{0118505E-0247-4A6D-9A89-ACB9EBCCC3AA}" type="presOf" srcId="{39BB473B-80DE-44F9-85FF-5C12D8AD2AD0}" destId="{8FD01799-80A6-4B1C-9129-73A58C26F7B9}" srcOrd="0" destOrd="0" presId="urn:microsoft.com/office/officeart/2005/8/layout/orgChart1"/>
    <dgm:cxn modelId="{B62E9EB8-E563-46BD-95E3-50C703E91B57}" type="presOf" srcId="{E0719946-0DC7-4044-BD52-8FAEAB46B4AC}" destId="{1CCF7DC3-3A1F-45FF-80E2-231E253B132B}" srcOrd="0" destOrd="0" presId="urn:microsoft.com/office/officeart/2005/8/layout/orgChart1"/>
    <dgm:cxn modelId="{0FA9306A-2275-4181-80CB-4093984A20B4}" type="presOf" srcId="{66F749DA-A04E-474B-9099-17B0A19C8EDC}" destId="{4A1DC78E-151F-47AD-8D63-B2C856508D8F}" srcOrd="1" destOrd="0" presId="urn:microsoft.com/office/officeart/2005/8/layout/orgChart1"/>
    <dgm:cxn modelId="{4A6B845F-061E-49E8-887B-A7EC5E66E255}" type="presOf" srcId="{74BB1357-0776-4999-A6CF-DA7C5B2BAC1B}" destId="{400C46BF-AFCF-447B-8458-3638FF2B5B1C}" srcOrd="0" destOrd="0" presId="urn:microsoft.com/office/officeart/2005/8/layout/orgChart1"/>
    <dgm:cxn modelId="{B5687F98-7EC7-4721-9B09-A292A7226760}" type="presOf" srcId="{ABA632A4-36CC-47FD-9C14-C6E44C3C758F}" destId="{50D298D8-312B-4F05-A9E4-47B385539161}" srcOrd="0" destOrd="0" presId="urn:microsoft.com/office/officeart/2005/8/layout/orgChart1"/>
    <dgm:cxn modelId="{F354066B-0B1B-4D1F-9479-BAFE909FCC30}" type="presOf" srcId="{75D96196-12B2-42F5-BE8A-E4777242B308}" destId="{6E48BA5A-9B6E-4D8E-B21B-884B15C96020}" srcOrd="0" destOrd="0" presId="urn:microsoft.com/office/officeart/2005/8/layout/orgChart1"/>
    <dgm:cxn modelId="{55A1CF9C-BB10-4504-9BD9-1A86A3149C0F}" type="presOf" srcId="{BC81E32C-C703-47F7-874A-A743B3897938}" destId="{D8082993-4CD3-4CB9-944A-6663823AB6C2}" srcOrd="0" destOrd="0" presId="urn:microsoft.com/office/officeart/2005/8/layout/orgChart1"/>
    <dgm:cxn modelId="{ECE66329-2487-4461-B3D6-80A0F8B37DE3}" type="presParOf" srcId="{4112D440-ABD2-4374-B45A-71DC90A40D56}" destId="{DC643634-E676-4ADA-B4D2-DBF64D2875E9}" srcOrd="0" destOrd="0" presId="urn:microsoft.com/office/officeart/2005/8/layout/orgChart1"/>
    <dgm:cxn modelId="{6CC834EF-7FB7-42BA-882D-DEA5FEEF4C09}" type="presParOf" srcId="{DC643634-E676-4ADA-B4D2-DBF64D2875E9}" destId="{FCE28A79-BF0D-4912-9349-28BBAE5D128A}" srcOrd="0" destOrd="0" presId="urn:microsoft.com/office/officeart/2005/8/layout/orgChart1"/>
    <dgm:cxn modelId="{702D9602-A8B6-4924-9591-7185B7437EAA}" type="presParOf" srcId="{FCE28A79-BF0D-4912-9349-28BBAE5D128A}" destId="{20653857-27FF-4728-A467-73AAE7074892}" srcOrd="0" destOrd="0" presId="urn:microsoft.com/office/officeart/2005/8/layout/orgChart1"/>
    <dgm:cxn modelId="{7B587D06-F6E3-40B1-8521-F39EDA55CA62}" type="presParOf" srcId="{FCE28A79-BF0D-4912-9349-28BBAE5D128A}" destId="{1612475F-EEA5-4CF3-BB62-4AC68AEA9CF5}" srcOrd="1" destOrd="0" presId="urn:microsoft.com/office/officeart/2005/8/layout/orgChart1"/>
    <dgm:cxn modelId="{400CF3C4-0B1D-4B6D-B689-F7BB6F5C4E80}" type="presParOf" srcId="{DC643634-E676-4ADA-B4D2-DBF64D2875E9}" destId="{B62800F5-F9D6-415D-8E6D-CCCC39DEC373}" srcOrd="1" destOrd="0" presId="urn:microsoft.com/office/officeart/2005/8/layout/orgChart1"/>
    <dgm:cxn modelId="{19B3A73C-71D4-4EA0-86C1-4EB8C8DE740A}" type="presParOf" srcId="{B62800F5-F9D6-415D-8E6D-CCCC39DEC373}" destId="{CDAE818B-65A5-429B-8C40-2BC93EAF3E09}" srcOrd="0" destOrd="0" presId="urn:microsoft.com/office/officeart/2005/8/layout/orgChart1"/>
    <dgm:cxn modelId="{61848C87-3A55-49C2-98F9-84A615B92101}" type="presParOf" srcId="{B62800F5-F9D6-415D-8E6D-CCCC39DEC373}" destId="{196523AB-DD21-42F4-B781-509C5F1678F3}" srcOrd="1" destOrd="0" presId="urn:microsoft.com/office/officeart/2005/8/layout/orgChart1"/>
    <dgm:cxn modelId="{4DA85430-44CC-4151-AEEB-7485D8A2AC0F}" type="presParOf" srcId="{196523AB-DD21-42F4-B781-509C5F1678F3}" destId="{F5040658-9C89-47F2-A743-2D5207C7AC31}" srcOrd="0" destOrd="0" presId="urn:microsoft.com/office/officeart/2005/8/layout/orgChart1"/>
    <dgm:cxn modelId="{06FB509E-081D-49AB-A583-55E9CBD52A96}" type="presParOf" srcId="{F5040658-9C89-47F2-A743-2D5207C7AC31}" destId="{1CCF7DC3-3A1F-45FF-80E2-231E253B132B}" srcOrd="0" destOrd="0" presId="urn:microsoft.com/office/officeart/2005/8/layout/orgChart1"/>
    <dgm:cxn modelId="{18AE39D1-627A-4BC1-A7E0-CF8891416E02}" type="presParOf" srcId="{F5040658-9C89-47F2-A743-2D5207C7AC31}" destId="{77722B80-4104-403E-80EC-1865993206B5}" srcOrd="1" destOrd="0" presId="urn:microsoft.com/office/officeart/2005/8/layout/orgChart1"/>
    <dgm:cxn modelId="{8C417AA9-4447-4F75-A21A-EEC73A674719}" type="presParOf" srcId="{196523AB-DD21-42F4-B781-509C5F1678F3}" destId="{7F26BE9D-8219-421B-88F9-87561ED849F8}" srcOrd="1" destOrd="0" presId="urn:microsoft.com/office/officeart/2005/8/layout/orgChart1"/>
    <dgm:cxn modelId="{C37DD350-6618-4625-9486-DE3D562F913F}" type="presParOf" srcId="{196523AB-DD21-42F4-B781-509C5F1678F3}" destId="{53D41639-14A1-445E-8143-D08ADF12944B}" srcOrd="2" destOrd="0" presId="urn:microsoft.com/office/officeart/2005/8/layout/orgChart1"/>
    <dgm:cxn modelId="{1AE6402B-F1AC-4AB8-B9C5-B199E7F1B51C}" type="presParOf" srcId="{B62800F5-F9D6-415D-8E6D-CCCC39DEC373}" destId="{040E40A4-BCF9-46E4-9D68-C6FB98667B7D}" srcOrd="2" destOrd="0" presId="urn:microsoft.com/office/officeart/2005/8/layout/orgChart1"/>
    <dgm:cxn modelId="{63C07B51-BF16-4E6E-9170-32DEFA14F80E}" type="presParOf" srcId="{B62800F5-F9D6-415D-8E6D-CCCC39DEC373}" destId="{5DFDB393-2B6B-4D60-B072-B0EA88405295}" srcOrd="3" destOrd="0" presId="urn:microsoft.com/office/officeart/2005/8/layout/orgChart1"/>
    <dgm:cxn modelId="{E64D98F1-0043-404B-BAE5-5D9B1CB96229}" type="presParOf" srcId="{5DFDB393-2B6B-4D60-B072-B0EA88405295}" destId="{13B31C40-278E-4652-ACB6-A54580627E19}" srcOrd="0" destOrd="0" presId="urn:microsoft.com/office/officeart/2005/8/layout/orgChart1"/>
    <dgm:cxn modelId="{C3F9906A-F03F-4AF3-A9F1-D18335DE5B9C}" type="presParOf" srcId="{13B31C40-278E-4652-ACB6-A54580627E19}" destId="{6A782047-A9DC-4620-88E4-9FF2A41BD2F6}" srcOrd="0" destOrd="0" presId="urn:microsoft.com/office/officeart/2005/8/layout/orgChart1"/>
    <dgm:cxn modelId="{A0666E65-ED81-42CA-96A7-B38487F40196}" type="presParOf" srcId="{13B31C40-278E-4652-ACB6-A54580627E19}" destId="{66C0B610-CB60-44E9-83E9-EBB5F7DEDB5B}" srcOrd="1" destOrd="0" presId="urn:microsoft.com/office/officeart/2005/8/layout/orgChart1"/>
    <dgm:cxn modelId="{23995D6F-086A-4B97-AF08-D0D4151FC026}" type="presParOf" srcId="{5DFDB393-2B6B-4D60-B072-B0EA88405295}" destId="{CD5A8349-27D8-4ADC-8B19-8AFF4A792E0E}" srcOrd="1" destOrd="0" presId="urn:microsoft.com/office/officeart/2005/8/layout/orgChart1"/>
    <dgm:cxn modelId="{4E695B6A-F63D-49D5-BD43-1F39E441E11B}" type="presParOf" srcId="{5DFDB393-2B6B-4D60-B072-B0EA88405295}" destId="{3DF2FF99-83E2-4F59-AE20-2D52F6276260}" srcOrd="2" destOrd="0" presId="urn:microsoft.com/office/officeart/2005/8/layout/orgChart1"/>
    <dgm:cxn modelId="{98C5A3CC-D1F5-4138-8EE6-8CA2DA7810EC}" type="presParOf" srcId="{B62800F5-F9D6-415D-8E6D-CCCC39DEC373}" destId="{907C25F1-9188-46DD-8850-A871CC70537F}" srcOrd="4" destOrd="0" presId="urn:microsoft.com/office/officeart/2005/8/layout/orgChart1"/>
    <dgm:cxn modelId="{EF7D23F0-0602-4955-8623-A711D53960B5}" type="presParOf" srcId="{B62800F5-F9D6-415D-8E6D-CCCC39DEC373}" destId="{DC51B9DB-146D-43D8-A3DA-76786A0BB70B}" srcOrd="5" destOrd="0" presId="urn:microsoft.com/office/officeart/2005/8/layout/orgChart1"/>
    <dgm:cxn modelId="{14D67711-7890-435D-85E2-5A0D495E21A6}" type="presParOf" srcId="{DC51B9DB-146D-43D8-A3DA-76786A0BB70B}" destId="{35B54FA9-A751-4CA5-AF5A-18FE7E626019}" srcOrd="0" destOrd="0" presId="urn:microsoft.com/office/officeart/2005/8/layout/orgChart1"/>
    <dgm:cxn modelId="{D1D91DF0-1B97-4014-B27D-0472EDA0D5D1}" type="presParOf" srcId="{35B54FA9-A751-4CA5-AF5A-18FE7E626019}" destId="{C40A7BCE-F555-405C-9E36-99B69F0756D3}" srcOrd="0" destOrd="0" presId="urn:microsoft.com/office/officeart/2005/8/layout/orgChart1"/>
    <dgm:cxn modelId="{7B4DD8D0-FC9A-485D-B64C-14210B663D04}" type="presParOf" srcId="{35B54FA9-A751-4CA5-AF5A-18FE7E626019}" destId="{328EB06E-7AC6-4744-B568-7694BD336F01}" srcOrd="1" destOrd="0" presId="urn:microsoft.com/office/officeart/2005/8/layout/orgChart1"/>
    <dgm:cxn modelId="{50E8AEDC-391F-4C2F-9214-9A5DD14E0C9B}" type="presParOf" srcId="{DC51B9DB-146D-43D8-A3DA-76786A0BB70B}" destId="{110FA8A9-B285-4D72-8B53-B0305CA83D52}" srcOrd="1" destOrd="0" presId="urn:microsoft.com/office/officeart/2005/8/layout/orgChart1"/>
    <dgm:cxn modelId="{7C2837B4-B97B-4645-8108-917E4AE79B40}" type="presParOf" srcId="{DC51B9DB-146D-43D8-A3DA-76786A0BB70B}" destId="{1DECFDD4-F161-4A22-9420-0AAC5BEC4FC4}" srcOrd="2" destOrd="0" presId="urn:microsoft.com/office/officeart/2005/8/layout/orgChart1"/>
    <dgm:cxn modelId="{417C9E4F-9653-47B8-B54A-EA13EE8AE323}" type="presParOf" srcId="{B62800F5-F9D6-415D-8E6D-CCCC39DEC373}" destId="{6E48BA5A-9B6E-4D8E-B21B-884B15C96020}" srcOrd="6" destOrd="0" presId="urn:microsoft.com/office/officeart/2005/8/layout/orgChart1"/>
    <dgm:cxn modelId="{7310D7F0-4715-4A99-830F-482311B5E127}" type="presParOf" srcId="{B62800F5-F9D6-415D-8E6D-CCCC39DEC373}" destId="{84F01B4C-3716-4313-B03C-A3657AF849AC}" srcOrd="7" destOrd="0" presId="urn:microsoft.com/office/officeart/2005/8/layout/orgChart1"/>
    <dgm:cxn modelId="{EDA25C11-7B92-421C-ADD0-334BD1C27056}" type="presParOf" srcId="{84F01B4C-3716-4313-B03C-A3657AF849AC}" destId="{89EE70BB-B10E-49BE-8888-EDCD9D8D6B4C}" srcOrd="0" destOrd="0" presId="urn:microsoft.com/office/officeart/2005/8/layout/orgChart1"/>
    <dgm:cxn modelId="{A9235612-CA87-49C4-AF31-8BAFECCB8B68}" type="presParOf" srcId="{89EE70BB-B10E-49BE-8888-EDCD9D8D6B4C}" destId="{44AA3B13-1FE7-4DAB-85E7-D460049CD07A}" srcOrd="0" destOrd="0" presId="urn:microsoft.com/office/officeart/2005/8/layout/orgChart1"/>
    <dgm:cxn modelId="{E27AD5DC-5F2C-4C34-8EF3-7617CF827817}" type="presParOf" srcId="{89EE70BB-B10E-49BE-8888-EDCD9D8D6B4C}" destId="{AF91FE13-68FD-44F3-9A28-2820E050D8A5}" srcOrd="1" destOrd="0" presId="urn:microsoft.com/office/officeart/2005/8/layout/orgChart1"/>
    <dgm:cxn modelId="{F9A7A2D1-65B8-47B3-9C44-A425C25524C4}" type="presParOf" srcId="{84F01B4C-3716-4313-B03C-A3657AF849AC}" destId="{A056618A-7B2E-4500-8521-6A6AE0CF669E}" srcOrd="1" destOrd="0" presId="urn:microsoft.com/office/officeart/2005/8/layout/orgChart1"/>
    <dgm:cxn modelId="{5F7A9995-6717-471C-97E8-DD70676251F6}" type="presParOf" srcId="{84F01B4C-3716-4313-B03C-A3657AF849AC}" destId="{D7AD3877-C754-4809-B3D6-9FC31EBFF042}" srcOrd="2" destOrd="0" presId="urn:microsoft.com/office/officeart/2005/8/layout/orgChart1"/>
    <dgm:cxn modelId="{7D907CDC-4195-4444-A7AB-3AF22D1E9389}" type="presParOf" srcId="{B62800F5-F9D6-415D-8E6D-CCCC39DEC373}" destId="{84AA0147-1E9D-4B0C-AB79-6A2C58DF7080}" srcOrd="8" destOrd="0" presId="urn:microsoft.com/office/officeart/2005/8/layout/orgChart1"/>
    <dgm:cxn modelId="{5C5319BE-74A6-403B-9D75-E3D3E8B22FBD}" type="presParOf" srcId="{B62800F5-F9D6-415D-8E6D-CCCC39DEC373}" destId="{5781E337-2036-46E0-AD99-ECC82BB82149}" srcOrd="9" destOrd="0" presId="urn:microsoft.com/office/officeart/2005/8/layout/orgChart1"/>
    <dgm:cxn modelId="{24DF7A13-D44C-453D-B9E1-300319EFB855}" type="presParOf" srcId="{5781E337-2036-46E0-AD99-ECC82BB82149}" destId="{C4E1BDF4-EBEB-4738-ABEB-4044EB41F8F9}" srcOrd="0" destOrd="0" presId="urn:microsoft.com/office/officeart/2005/8/layout/orgChart1"/>
    <dgm:cxn modelId="{31F9DC53-7038-4AD1-9160-8C8D2E86E813}" type="presParOf" srcId="{C4E1BDF4-EBEB-4738-ABEB-4044EB41F8F9}" destId="{50D298D8-312B-4F05-A9E4-47B385539161}" srcOrd="0" destOrd="0" presId="urn:microsoft.com/office/officeart/2005/8/layout/orgChart1"/>
    <dgm:cxn modelId="{3E029D0D-2609-435D-9120-63B85EDF2509}" type="presParOf" srcId="{C4E1BDF4-EBEB-4738-ABEB-4044EB41F8F9}" destId="{B493530A-821C-49AF-897D-001E01D94E69}" srcOrd="1" destOrd="0" presId="urn:microsoft.com/office/officeart/2005/8/layout/orgChart1"/>
    <dgm:cxn modelId="{A1940423-41F5-4EE4-BEAB-5D695A49C13B}" type="presParOf" srcId="{5781E337-2036-46E0-AD99-ECC82BB82149}" destId="{274E5C69-D18E-47A0-BFAB-86D4AF64EB93}" srcOrd="1" destOrd="0" presId="urn:microsoft.com/office/officeart/2005/8/layout/orgChart1"/>
    <dgm:cxn modelId="{D1975B53-5DF8-462B-9389-CA83D8BA8041}" type="presParOf" srcId="{5781E337-2036-46E0-AD99-ECC82BB82149}" destId="{18938545-9E56-4647-BC6B-52281739F59F}" srcOrd="2" destOrd="0" presId="urn:microsoft.com/office/officeart/2005/8/layout/orgChart1"/>
    <dgm:cxn modelId="{05BCADB0-7400-4527-801D-52CDDAD441FE}" type="presParOf" srcId="{B62800F5-F9D6-415D-8E6D-CCCC39DEC373}" destId="{0D6F63D5-11EB-471C-B6DC-F45E2E5E82DF}" srcOrd="10" destOrd="0" presId="urn:microsoft.com/office/officeart/2005/8/layout/orgChart1"/>
    <dgm:cxn modelId="{41716AC8-0D95-41C4-9474-0A47E1159A22}" type="presParOf" srcId="{B62800F5-F9D6-415D-8E6D-CCCC39DEC373}" destId="{F173F6AB-657F-4B6F-B0DA-F391360C7DF9}" srcOrd="11" destOrd="0" presId="urn:microsoft.com/office/officeart/2005/8/layout/orgChart1"/>
    <dgm:cxn modelId="{C084AB57-10FE-4780-8A08-41FECAFFC7EE}" type="presParOf" srcId="{F173F6AB-657F-4B6F-B0DA-F391360C7DF9}" destId="{31F99627-BA99-4C8C-8AD9-3889B4AD0E20}" srcOrd="0" destOrd="0" presId="urn:microsoft.com/office/officeart/2005/8/layout/orgChart1"/>
    <dgm:cxn modelId="{D0410A48-ECCB-4987-86A4-CBC05A2B07B5}" type="presParOf" srcId="{31F99627-BA99-4C8C-8AD9-3889B4AD0E20}" destId="{C801F99C-077B-44CC-A740-DD2325D1BFB2}" srcOrd="0" destOrd="0" presId="urn:microsoft.com/office/officeart/2005/8/layout/orgChart1"/>
    <dgm:cxn modelId="{90C94A43-348C-4019-9DAE-2699A6269C4F}" type="presParOf" srcId="{31F99627-BA99-4C8C-8AD9-3889B4AD0E20}" destId="{35DA19FA-EA84-4CD4-8D1D-D12711A480A3}" srcOrd="1" destOrd="0" presId="urn:microsoft.com/office/officeart/2005/8/layout/orgChart1"/>
    <dgm:cxn modelId="{DD96BD73-2300-4FD6-BE94-9D4BD053179A}" type="presParOf" srcId="{F173F6AB-657F-4B6F-B0DA-F391360C7DF9}" destId="{8A4FF899-DC01-47A0-A318-ED73B8582ABE}" srcOrd="1" destOrd="0" presId="urn:microsoft.com/office/officeart/2005/8/layout/orgChart1"/>
    <dgm:cxn modelId="{00C5E5EF-F8B1-4945-AF79-9E183F2E5224}" type="presParOf" srcId="{F173F6AB-657F-4B6F-B0DA-F391360C7DF9}" destId="{ED25158A-2CA9-47A0-97A0-460E78095229}" srcOrd="2" destOrd="0" presId="urn:microsoft.com/office/officeart/2005/8/layout/orgChart1"/>
    <dgm:cxn modelId="{E2EB7960-CCFC-4F30-AF43-74DCF221FABB}" type="presParOf" srcId="{B62800F5-F9D6-415D-8E6D-CCCC39DEC373}" destId="{15B9A5EC-1A6D-44AD-81E5-16AF0D0BACAA}" srcOrd="12" destOrd="0" presId="urn:microsoft.com/office/officeart/2005/8/layout/orgChart1"/>
    <dgm:cxn modelId="{15899D7C-7E8C-4C26-A62A-0997A1B93E47}" type="presParOf" srcId="{B62800F5-F9D6-415D-8E6D-CCCC39DEC373}" destId="{1F906D40-94C2-43B4-9377-A3718BED11B0}" srcOrd="13" destOrd="0" presId="urn:microsoft.com/office/officeart/2005/8/layout/orgChart1"/>
    <dgm:cxn modelId="{72883A3E-0081-4859-9CB7-F4CC097E6F11}" type="presParOf" srcId="{1F906D40-94C2-43B4-9377-A3718BED11B0}" destId="{530F8D4C-4AE9-4EBE-981A-8F08D22C2C1E}" srcOrd="0" destOrd="0" presId="urn:microsoft.com/office/officeart/2005/8/layout/orgChart1"/>
    <dgm:cxn modelId="{B103315C-A94E-486F-93AC-1A49EF37EDEC}" type="presParOf" srcId="{530F8D4C-4AE9-4EBE-981A-8F08D22C2C1E}" destId="{8FD01799-80A6-4B1C-9129-73A58C26F7B9}" srcOrd="0" destOrd="0" presId="urn:microsoft.com/office/officeart/2005/8/layout/orgChart1"/>
    <dgm:cxn modelId="{E504A653-F7A8-40C8-990D-CC00876E046A}" type="presParOf" srcId="{530F8D4C-4AE9-4EBE-981A-8F08D22C2C1E}" destId="{98B89357-7620-4F4C-8B74-509F8D718E17}" srcOrd="1" destOrd="0" presId="urn:microsoft.com/office/officeart/2005/8/layout/orgChart1"/>
    <dgm:cxn modelId="{6833EADB-B76F-4164-ACBB-F2B52EC28A74}" type="presParOf" srcId="{1F906D40-94C2-43B4-9377-A3718BED11B0}" destId="{43619264-B95B-43C1-A1A6-648D85211E40}" srcOrd="1" destOrd="0" presId="urn:microsoft.com/office/officeart/2005/8/layout/orgChart1"/>
    <dgm:cxn modelId="{1F85ACE8-614A-49BD-B38D-DEA2B964232B}" type="presParOf" srcId="{1F906D40-94C2-43B4-9377-A3718BED11B0}" destId="{84380A32-FDB7-42F2-94EE-84FBDB0CEA8C}" srcOrd="2" destOrd="0" presId="urn:microsoft.com/office/officeart/2005/8/layout/orgChart1"/>
    <dgm:cxn modelId="{16AA6297-E752-4F6B-BF20-EBAA251F4AD6}" type="presParOf" srcId="{DC643634-E676-4ADA-B4D2-DBF64D2875E9}" destId="{52C8A165-EFAA-4D97-89DA-CD74CC5DECD5}" srcOrd="2" destOrd="0" presId="urn:microsoft.com/office/officeart/2005/8/layout/orgChart1"/>
    <dgm:cxn modelId="{1886FC64-354F-4E2B-9EFD-99D80EFE0A51}" type="presParOf" srcId="{52C8A165-EFAA-4D97-89DA-CD74CC5DECD5}" destId="{0CB8EE67-2838-43B8-BE87-EC5B4F0A588C}" srcOrd="0" destOrd="0" presId="urn:microsoft.com/office/officeart/2005/8/layout/orgChart1"/>
    <dgm:cxn modelId="{BDFBE78E-7286-41D3-B90B-5DDD8767A7CC}" type="presParOf" srcId="{52C8A165-EFAA-4D97-89DA-CD74CC5DECD5}" destId="{75D8AC0B-B23E-492A-B9D9-5F9436EA933F}" srcOrd="1" destOrd="0" presId="urn:microsoft.com/office/officeart/2005/8/layout/orgChart1"/>
    <dgm:cxn modelId="{F85BB6FD-749D-4278-B1FD-3701FFDCC4F4}" type="presParOf" srcId="{75D8AC0B-B23E-492A-B9D9-5F9436EA933F}" destId="{551835CE-5E0B-480B-959D-8A3E5CAF686A}" srcOrd="0" destOrd="0" presId="urn:microsoft.com/office/officeart/2005/8/layout/orgChart1"/>
    <dgm:cxn modelId="{A5BD6F61-FBBF-4F93-82FD-AF1FB0CA6FC3}" type="presParOf" srcId="{551835CE-5E0B-480B-959D-8A3E5CAF686A}" destId="{ADFFBC7D-3243-4216-A9DD-9916F3ABB25D}" srcOrd="0" destOrd="0" presId="urn:microsoft.com/office/officeart/2005/8/layout/orgChart1"/>
    <dgm:cxn modelId="{F376E409-AA3D-4358-8C55-BDAEE60619EA}" type="presParOf" srcId="{551835CE-5E0B-480B-959D-8A3E5CAF686A}" destId="{4A1DC78E-151F-47AD-8D63-B2C856508D8F}" srcOrd="1" destOrd="0" presId="urn:microsoft.com/office/officeart/2005/8/layout/orgChart1"/>
    <dgm:cxn modelId="{3C91A6FC-418B-4A7B-B5D8-48173A62028C}" type="presParOf" srcId="{75D8AC0B-B23E-492A-B9D9-5F9436EA933F}" destId="{E847F91B-D1B2-4E49-A439-BEF0402FC706}" srcOrd="1" destOrd="0" presId="urn:microsoft.com/office/officeart/2005/8/layout/orgChart1"/>
    <dgm:cxn modelId="{842AEF54-A1AF-4D59-92A8-4564714C53FA}" type="presParOf" srcId="{75D8AC0B-B23E-492A-B9D9-5F9436EA933F}" destId="{E82CB26D-D1D4-4527-8A7B-E924A840D10C}" srcOrd="2" destOrd="0" presId="urn:microsoft.com/office/officeart/2005/8/layout/orgChart1"/>
    <dgm:cxn modelId="{3E5566AD-02EB-4430-AB8E-2697AE2418B6}" type="presParOf" srcId="{52C8A165-EFAA-4D97-89DA-CD74CC5DECD5}" destId="{D8082993-4CD3-4CB9-944A-6663823AB6C2}" srcOrd="2" destOrd="0" presId="urn:microsoft.com/office/officeart/2005/8/layout/orgChart1"/>
    <dgm:cxn modelId="{D17F0C63-E4FB-40B3-9645-0675C3EF04DE}" type="presParOf" srcId="{52C8A165-EFAA-4D97-89DA-CD74CC5DECD5}" destId="{C991D554-E92E-4DAC-8E21-CED0F47F1FFB}" srcOrd="3" destOrd="0" presId="urn:microsoft.com/office/officeart/2005/8/layout/orgChart1"/>
    <dgm:cxn modelId="{BADE0ECD-1F67-4A5B-8776-D1260149F1AF}" type="presParOf" srcId="{C991D554-E92E-4DAC-8E21-CED0F47F1FFB}" destId="{ECDF9D33-9FBD-418C-96F1-8FDC437FB0B3}" srcOrd="0" destOrd="0" presId="urn:microsoft.com/office/officeart/2005/8/layout/orgChart1"/>
    <dgm:cxn modelId="{A08BD698-9995-4505-B74B-E5F6C172121D}" type="presParOf" srcId="{ECDF9D33-9FBD-418C-96F1-8FDC437FB0B3}" destId="{400C46BF-AFCF-447B-8458-3638FF2B5B1C}" srcOrd="0" destOrd="0" presId="urn:microsoft.com/office/officeart/2005/8/layout/orgChart1"/>
    <dgm:cxn modelId="{03B601E1-DFA2-429A-A80F-86204BD709B6}" type="presParOf" srcId="{ECDF9D33-9FBD-418C-96F1-8FDC437FB0B3}" destId="{96F38CAB-0E5E-4E71-8DF5-30198A47249C}" srcOrd="1" destOrd="0" presId="urn:microsoft.com/office/officeart/2005/8/layout/orgChart1"/>
    <dgm:cxn modelId="{F0DC9DA3-6D26-4F70-9C58-3DA7D7B5E977}" type="presParOf" srcId="{C991D554-E92E-4DAC-8E21-CED0F47F1FFB}" destId="{206785FF-3D09-4E02-9AA5-D942355DA41F}" srcOrd="1" destOrd="0" presId="urn:microsoft.com/office/officeart/2005/8/layout/orgChart1"/>
    <dgm:cxn modelId="{0DD36D13-E41A-4954-B84E-AE10116AA15F}" type="presParOf" srcId="{C991D554-E92E-4DAC-8E21-CED0F47F1FFB}" destId="{20DB0A87-2FBE-4D74-A0A4-B0CDE0A53CFE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C02C9F1-CA36-49AF-B35A-44A6AB49E05E}" type="doc">
      <dgm:prSet loTypeId="urn:microsoft.com/office/officeart/2005/8/layout/hierarchy6" loCatId="hierarchy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pPr rtl="1"/>
          <a:endParaRPr lang="he-IL"/>
        </a:p>
      </dgm:t>
    </dgm:pt>
    <dgm:pt modelId="{BB477844-4B31-4BAD-A74F-C2A47151AE93}">
      <dgm:prSet phldrT="[טקסט]"/>
      <dgm:spPr/>
      <dgm:t>
        <a:bodyPr/>
        <a:lstStyle/>
        <a:p>
          <a:pPr rtl="1"/>
          <a:r>
            <a:rPr lang="en-US" b="1"/>
            <a:t>MRT </a:t>
          </a:r>
          <a:r>
            <a:rPr lang="en-US" b="1" dirty="0"/>
            <a:t>– Mass Rapid Transit</a:t>
          </a:r>
          <a:r>
            <a:rPr lang="he-IL" b="1" dirty="0"/>
            <a:t> </a:t>
          </a:r>
        </a:p>
        <a:p>
          <a:pPr rtl="1"/>
          <a:r>
            <a:rPr lang="he-IL" b="1" dirty="0"/>
            <a:t>(</a:t>
          </a:r>
          <a:r>
            <a:rPr lang="he-IL" b="1" dirty="0" err="1"/>
            <a:t>מתע"ן</a:t>
          </a:r>
          <a:r>
            <a:rPr lang="he-IL" b="1" dirty="0"/>
            <a:t>)</a:t>
          </a:r>
        </a:p>
      </dgm:t>
    </dgm:pt>
    <dgm:pt modelId="{8532CA18-11F7-4EDF-8EB3-F32AC4643714}" type="parTrans" cxnId="{13F69E5F-20CB-4740-A058-3F7EEFD8BF5A}">
      <dgm:prSet/>
      <dgm:spPr/>
      <dgm:t>
        <a:bodyPr/>
        <a:lstStyle/>
        <a:p>
          <a:pPr rtl="1"/>
          <a:endParaRPr lang="he-IL"/>
        </a:p>
      </dgm:t>
    </dgm:pt>
    <dgm:pt modelId="{19D9C68C-D282-4D0A-B2DA-3277A4408CCC}" type="sibTrans" cxnId="{13F69E5F-20CB-4740-A058-3F7EEFD8BF5A}">
      <dgm:prSet/>
      <dgm:spPr/>
      <dgm:t>
        <a:bodyPr/>
        <a:lstStyle/>
        <a:p>
          <a:pPr rtl="1"/>
          <a:endParaRPr lang="he-IL"/>
        </a:p>
      </dgm:t>
    </dgm:pt>
    <dgm:pt modelId="{C366CDA0-A55B-4E68-B734-FA2B34F230B2}">
      <dgm:prSet phldrT="[טקסט]"/>
      <dgm:spPr/>
      <dgm:t>
        <a:bodyPr/>
        <a:lstStyle/>
        <a:p>
          <a:pPr rtl="1"/>
          <a:r>
            <a:rPr lang="he-IL" b="1" dirty="0"/>
            <a:t>רשת הזנה ממונעת</a:t>
          </a:r>
        </a:p>
      </dgm:t>
    </dgm:pt>
    <dgm:pt modelId="{CDEE9110-14FC-4CC7-A523-2A152C239EBD}" type="parTrans" cxnId="{7A5F099B-90B1-47AA-A7BC-D7133342E725}">
      <dgm:prSet/>
      <dgm:spPr/>
      <dgm:t>
        <a:bodyPr/>
        <a:lstStyle/>
        <a:p>
          <a:pPr rtl="1"/>
          <a:endParaRPr lang="he-IL"/>
        </a:p>
      </dgm:t>
    </dgm:pt>
    <dgm:pt modelId="{FB72661B-040C-46EA-9CF2-75D5F3814F3F}" type="sibTrans" cxnId="{7A5F099B-90B1-47AA-A7BC-D7133342E725}">
      <dgm:prSet/>
      <dgm:spPr/>
      <dgm:t>
        <a:bodyPr/>
        <a:lstStyle/>
        <a:p>
          <a:pPr rtl="1"/>
          <a:endParaRPr lang="he-IL"/>
        </a:p>
      </dgm:t>
    </dgm:pt>
    <dgm:pt modelId="{F08F8328-AB4C-4393-8610-ABA96A819327}">
      <dgm:prSet phldrT="[טקסט]"/>
      <dgm:spPr/>
      <dgm:t>
        <a:bodyPr/>
        <a:lstStyle/>
        <a:p>
          <a:pPr rtl="1"/>
          <a:r>
            <a:rPr lang="en-US" b="1" dirty="0"/>
            <a:t>NMT – Non Motorized Transport</a:t>
          </a:r>
          <a:r>
            <a:rPr lang="he-IL" b="1" dirty="0"/>
            <a:t> </a:t>
          </a:r>
        </a:p>
        <a:p>
          <a:pPr rtl="1"/>
          <a:r>
            <a:rPr lang="he-IL" b="1" dirty="0"/>
            <a:t>(אמצעים לא ממונעים)</a:t>
          </a:r>
        </a:p>
      </dgm:t>
    </dgm:pt>
    <dgm:pt modelId="{CA33DA9D-8BA5-4CF7-AF6E-8A4C0536D1A5}" type="parTrans" cxnId="{EA42113C-F4FE-4828-BD67-B9FEE7A3FBA4}">
      <dgm:prSet/>
      <dgm:spPr/>
      <dgm:t>
        <a:bodyPr/>
        <a:lstStyle/>
        <a:p>
          <a:pPr rtl="1"/>
          <a:endParaRPr lang="he-IL"/>
        </a:p>
      </dgm:t>
    </dgm:pt>
    <dgm:pt modelId="{28EEEF90-F320-497A-9F80-5FE95D0D7EBC}" type="sibTrans" cxnId="{EA42113C-F4FE-4828-BD67-B9FEE7A3FBA4}">
      <dgm:prSet/>
      <dgm:spPr/>
      <dgm:t>
        <a:bodyPr/>
        <a:lstStyle/>
        <a:p>
          <a:pPr rtl="1"/>
          <a:endParaRPr lang="he-IL"/>
        </a:p>
      </dgm:t>
    </dgm:pt>
    <dgm:pt modelId="{45C18381-B806-46D5-9FBB-31E870423C58}" type="pres">
      <dgm:prSet presAssocID="{CC02C9F1-CA36-49AF-B35A-44A6AB49E05E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pPr rtl="1"/>
          <a:endParaRPr lang="he-IL"/>
        </a:p>
      </dgm:t>
    </dgm:pt>
    <dgm:pt modelId="{0CF6919C-1F9E-4995-A2B1-761C35E0A076}" type="pres">
      <dgm:prSet presAssocID="{CC02C9F1-CA36-49AF-B35A-44A6AB49E05E}" presName="hierFlow" presStyleCnt="0"/>
      <dgm:spPr/>
    </dgm:pt>
    <dgm:pt modelId="{94250E64-1A20-4994-A68C-A990B1EDCBA8}" type="pres">
      <dgm:prSet presAssocID="{CC02C9F1-CA36-49AF-B35A-44A6AB49E05E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43D7CD9C-3C26-46D3-90A8-18FA2674C597}" type="pres">
      <dgm:prSet presAssocID="{BB477844-4B31-4BAD-A74F-C2A47151AE93}" presName="Name14" presStyleCnt="0"/>
      <dgm:spPr/>
    </dgm:pt>
    <dgm:pt modelId="{5C2F5982-533F-42DF-941B-29214E9445EE}" type="pres">
      <dgm:prSet presAssocID="{BB477844-4B31-4BAD-A74F-C2A47151AE93}" presName="level1Shape" presStyleLbl="node0" presStyleIdx="0" presStyleCnt="1">
        <dgm:presLayoutVars>
          <dgm:chPref val="3"/>
        </dgm:presLayoutVars>
      </dgm:prSet>
      <dgm:spPr/>
      <dgm:t>
        <a:bodyPr/>
        <a:lstStyle/>
        <a:p>
          <a:pPr rtl="1"/>
          <a:endParaRPr lang="he-IL"/>
        </a:p>
      </dgm:t>
    </dgm:pt>
    <dgm:pt modelId="{CDACF740-1D70-472C-868F-16F16157E24B}" type="pres">
      <dgm:prSet presAssocID="{BB477844-4B31-4BAD-A74F-C2A47151AE93}" presName="hierChild2" presStyleCnt="0"/>
      <dgm:spPr/>
    </dgm:pt>
    <dgm:pt modelId="{B6B65819-5CEE-4876-BF8D-D11BD67511E2}" type="pres">
      <dgm:prSet presAssocID="{CDEE9110-14FC-4CC7-A523-2A152C239EBD}" presName="Name19" presStyleLbl="parChTrans1D2" presStyleIdx="0" presStyleCnt="1"/>
      <dgm:spPr/>
      <dgm:t>
        <a:bodyPr/>
        <a:lstStyle/>
        <a:p>
          <a:pPr rtl="1"/>
          <a:endParaRPr lang="he-IL"/>
        </a:p>
      </dgm:t>
    </dgm:pt>
    <dgm:pt modelId="{1E3BAF29-C6A6-4295-B669-B2A8B2358F4C}" type="pres">
      <dgm:prSet presAssocID="{C366CDA0-A55B-4E68-B734-FA2B34F230B2}" presName="Name21" presStyleCnt="0"/>
      <dgm:spPr/>
    </dgm:pt>
    <dgm:pt modelId="{F37584FA-03BE-4076-ADB2-C70041A16C7B}" type="pres">
      <dgm:prSet presAssocID="{C366CDA0-A55B-4E68-B734-FA2B34F230B2}" presName="level2Shape" presStyleLbl="node2" presStyleIdx="0" presStyleCnt="1"/>
      <dgm:spPr/>
      <dgm:t>
        <a:bodyPr/>
        <a:lstStyle/>
        <a:p>
          <a:pPr rtl="1"/>
          <a:endParaRPr lang="he-IL"/>
        </a:p>
      </dgm:t>
    </dgm:pt>
    <dgm:pt modelId="{EBFDADA7-C7AC-47A5-921F-EAADEC6D608F}" type="pres">
      <dgm:prSet presAssocID="{C366CDA0-A55B-4E68-B734-FA2B34F230B2}" presName="hierChild3" presStyleCnt="0"/>
      <dgm:spPr/>
    </dgm:pt>
    <dgm:pt modelId="{CF8C2271-6EB3-4B8F-995A-7DD123C0D38E}" type="pres">
      <dgm:prSet presAssocID="{CA33DA9D-8BA5-4CF7-AF6E-8A4C0536D1A5}" presName="Name19" presStyleLbl="parChTrans1D3" presStyleIdx="0" presStyleCnt="1"/>
      <dgm:spPr/>
      <dgm:t>
        <a:bodyPr/>
        <a:lstStyle/>
        <a:p>
          <a:pPr rtl="1"/>
          <a:endParaRPr lang="he-IL"/>
        </a:p>
      </dgm:t>
    </dgm:pt>
    <dgm:pt modelId="{5B7EDBAA-CFFC-4E0C-A095-88B44A21B1CE}" type="pres">
      <dgm:prSet presAssocID="{F08F8328-AB4C-4393-8610-ABA96A819327}" presName="Name21" presStyleCnt="0"/>
      <dgm:spPr/>
    </dgm:pt>
    <dgm:pt modelId="{F54BE25D-9AD6-4BD8-A054-8909FD44A96D}" type="pres">
      <dgm:prSet presAssocID="{F08F8328-AB4C-4393-8610-ABA96A819327}" presName="level2Shape" presStyleLbl="node3" presStyleIdx="0" presStyleCnt="1"/>
      <dgm:spPr/>
      <dgm:t>
        <a:bodyPr/>
        <a:lstStyle/>
        <a:p>
          <a:pPr rtl="1"/>
          <a:endParaRPr lang="he-IL"/>
        </a:p>
      </dgm:t>
    </dgm:pt>
    <dgm:pt modelId="{80D7D042-D7FF-4F9E-986E-20DCDE5D6096}" type="pres">
      <dgm:prSet presAssocID="{F08F8328-AB4C-4393-8610-ABA96A819327}" presName="hierChild3" presStyleCnt="0"/>
      <dgm:spPr/>
    </dgm:pt>
    <dgm:pt modelId="{92A4DD92-B7C6-4971-A5D7-114EA9D9DA50}" type="pres">
      <dgm:prSet presAssocID="{CC02C9F1-CA36-49AF-B35A-44A6AB49E05E}" presName="bgShapesFlow" presStyleCnt="0"/>
      <dgm:spPr/>
    </dgm:pt>
  </dgm:ptLst>
  <dgm:cxnLst>
    <dgm:cxn modelId="{B660563E-E972-41B0-8632-B8C17A8E1A37}" type="presOf" srcId="{BB477844-4B31-4BAD-A74F-C2A47151AE93}" destId="{5C2F5982-533F-42DF-941B-29214E9445EE}" srcOrd="0" destOrd="0" presId="urn:microsoft.com/office/officeart/2005/8/layout/hierarchy6"/>
    <dgm:cxn modelId="{13F69E5F-20CB-4740-A058-3F7EEFD8BF5A}" srcId="{CC02C9F1-CA36-49AF-B35A-44A6AB49E05E}" destId="{BB477844-4B31-4BAD-A74F-C2A47151AE93}" srcOrd="0" destOrd="0" parTransId="{8532CA18-11F7-4EDF-8EB3-F32AC4643714}" sibTransId="{19D9C68C-D282-4D0A-B2DA-3277A4408CCC}"/>
    <dgm:cxn modelId="{7A5F099B-90B1-47AA-A7BC-D7133342E725}" srcId="{BB477844-4B31-4BAD-A74F-C2A47151AE93}" destId="{C366CDA0-A55B-4E68-B734-FA2B34F230B2}" srcOrd="0" destOrd="0" parTransId="{CDEE9110-14FC-4CC7-A523-2A152C239EBD}" sibTransId="{FB72661B-040C-46EA-9CF2-75D5F3814F3F}"/>
    <dgm:cxn modelId="{EA42113C-F4FE-4828-BD67-B9FEE7A3FBA4}" srcId="{C366CDA0-A55B-4E68-B734-FA2B34F230B2}" destId="{F08F8328-AB4C-4393-8610-ABA96A819327}" srcOrd="0" destOrd="0" parTransId="{CA33DA9D-8BA5-4CF7-AF6E-8A4C0536D1A5}" sibTransId="{28EEEF90-F320-497A-9F80-5FE95D0D7EBC}"/>
    <dgm:cxn modelId="{A7B0128E-C1C0-4073-85EB-158C162F5DD3}" type="presOf" srcId="{C366CDA0-A55B-4E68-B734-FA2B34F230B2}" destId="{F37584FA-03BE-4076-ADB2-C70041A16C7B}" srcOrd="0" destOrd="0" presId="urn:microsoft.com/office/officeart/2005/8/layout/hierarchy6"/>
    <dgm:cxn modelId="{5DBA4B70-A2BC-4E59-AD93-7B3C08293379}" type="presOf" srcId="{CDEE9110-14FC-4CC7-A523-2A152C239EBD}" destId="{B6B65819-5CEE-4876-BF8D-D11BD67511E2}" srcOrd="0" destOrd="0" presId="urn:microsoft.com/office/officeart/2005/8/layout/hierarchy6"/>
    <dgm:cxn modelId="{6EDD7FF3-7161-4470-88A5-B8FC583C4981}" type="presOf" srcId="{F08F8328-AB4C-4393-8610-ABA96A819327}" destId="{F54BE25D-9AD6-4BD8-A054-8909FD44A96D}" srcOrd="0" destOrd="0" presId="urn:microsoft.com/office/officeart/2005/8/layout/hierarchy6"/>
    <dgm:cxn modelId="{9C006DF1-E2F4-41D3-9A50-BF2993360A14}" type="presOf" srcId="{CC02C9F1-CA36-49AF-B35A-44A6AB49E05E}" destId="{45C18381-B806-46D5-9FBB-31E870423C58}" srcOrd="0" destOrd="0" presId="urn:microsoft.com/office/officeart/2005/8/layout/hierarchy6"/>
    <dgm:cxn modelId="{E73EF538-236E-4B75-AE1B-BC09BA18F37B}" type="presOf" srcId="{CA33DA9D-8BA5-4CF7-AF6E-8A4C0536D1A5}" destId="{CF8C2271-6EB3-4B8F-995A-7DD123C0D38E}" srcOrd="0" destOrd="0" presId="urn:microsoft.com/office/officeart/2005/8/layout/hierarchy6"/>
    <dgm:cxn modelId="{1FB219EE-7ABA-4A04-8C33-DE28AD2910BB}" type="presParOf" srcId="{45C18381-B806-46D5-9FBB-31E870423C58}" destId="{0CF6919C-1F9E-4995-A2B1-761C35E0A076}" srcOrd="0" destOrd="0" presId="urn:microsoft.com/office/officeart/2005/8/layout/hierarchy6"/>
    <dgm:cxn modelId="{E270D140-E138-41A3-9CEA-E07C9176E12F}" type="presParOf" srcId="{0CF6919C-1F9E-4995-A2B1-761C35E0A076}" destId="{94250E64-1A20-4994-A68C-A990B1EDCBA8}" srcOrd="0" destOrd="0" presId="urn:microsoft.com/office/officeart/2005/8/layout/hierarchy6"/>
    <dgm:cxn modelId="{6733797A-D819-4F03-B3B7-3A37AAA55952}" type="presParOf" srcId="{94250E64-1A20-4994-A68C-A990B1EDCBA8}" destId="{43D7CD9C-3C26-46D3-90A8-18FA2674C597}" srcOrd="0" destOrd="0" presId="urn:microsoft.com/office/officeart/2005/8/layout/hierarchy6"/>
    <dgm:cxn modelId="{32CF267B-91D7-4498-968B-F6233467D60C}" type="presParOf" srcId="{43D7CD9C-3C26-46D3-90A8-18FA2674C597}" destId="{5C2F5982-533F-42DF-941B-29214E9445EE}" srcOrd="0" destOrd="0" presId="urn:microsoft.com/office/officeart/2005/8/layout/hierarchy6"/>
    <dgm:cxn modelId="{0494ABAF-B9AB-4134-80F8-EF8004AC0B3E}" type="presParOf" srcId="{43D7CD9C-3C26-46D3-90A8-18FA2674C597}" destId="{CDACF740-1D70-472C-868F-16F16157E24B}" srcOrd="1" destOrd="0" presId="urn:microsoft.com/office/officeart/2005/8/layout/hierarchy6"/>
    <dgm:cxn modelId="{9EBD65ED-B343-4997-BA61-0A659C2263A9}" type="presParOf" srcId="{CDACF740-1D70-472C-868F-16F16157E24B}" destId="{B6B65819-5CEE-4876-BF8D-D11BD67511E2}" srcOrd="0" destOrd="0" presId="urn:microsoft.com/office/officeart/2005/8/layout/hierarchy6"/>
    <dgm:cxn modelId="{2DBD18B0-3E5B-4E91-AFCD-E847F1EF797F}" type="presParOf" srcId="{CDACF740-1D70-472C-868F-16F16157E24B}" destId="{1E3BAF29-C6A6-4295-B669-B2A8B2358F4C}" srcOrd="1" destOrd="0" presId="urn:microsoft.com/office/officeart/2005/8/layout/hierarchy6"/>
    <dgm:cxn modelId="{9E0D459F-BBC7-4475-B41F-789593567660}" type="presParOf" srcId="{1E3BAF29-C6A6-4295-B669-B2A8B2358F4C}" destId="{F37584FA-03BE-4076-ADB2-C70041A16C7B}" srcOrd="0" destOrd="0" presId="urn:microsoft.com/office/officeart/2005/8/layout/hierarchy6"/>
    <dgm:cxn modelId="{100A4DAC-3895-4C6E-BC72-85D1C5FCB186}" type="presParOf" srcId="{1E3BAF29-C6A6-4295-B669-B2A8B2358F4C}" destId="{EBFDADA7-C7AC-47A5-921F-EAADEC6D608F}" srcOrd="1" destOrd="0" presId="urn:microsoft.com/office/officeart/2005/8/layout/hierarchy6"/>
    <dgm:cxn modelId="{B2A2DADF-9059-4A3B-B2FE-69413AC5C433}" type="presParOf" srcId="{EBFDADA7-C7AC-47A5-921F-EAADEC6D608F}" destId="{CF8C2271-6EB3-4B8F-995A-7DD123C0D38E}" srcOrd="0" destOrd="0" presId="urn:microsoft.com/office/officeart/2005/8/layout/hierarchy6"/>
    <dgm:cxn modelId="{1CE24506-24C0-4A70-9A34-6BE8EB7689EB}" type="presParOf" srcId="{EBFDADA7-C7AC-47A5-921F-EAADEC6D608F}" destId="{5B7EDBAA-CFFC-4E0C-A095-88B44A21B1CE}" srcOrd="1" destOrd="0" presId="urn:microsoft.com/office/officeart/2005/8/layout/hierarchy6"/>
    <dgm:cxn modelId="{A07B6072-FA12-4791-AE33-A911E73435BF}" type="presParOf" srcId="{5B7EDBAA-CFFC-4E0C-A095-88B44A21B1CE}" destId="{F54BE25D-9AD6-4BD8-A054-8909FD44A96D}" srcOrd="0" destOrd="0" presId="urn:microsoft.com/office/officeart/2005/8/layout/hierarchy6"/>
    <dgm:cxn modelId="{709348D0-BD17-4108-8099-CA070A8B4B25}" type="presParOf" srcId="{5B7EDBAA-CFFC-4E0C-A095-88B44A21B1CE}" destId="{80D7D042-D7FF-4F9E-986E-20DCDE5D6096}" srcOrd="1" destOrd="0" presId="urn:microsoft.com/office/officeart/2005/8/layout/hierarchy6"/>
    <dgm:cxn modelId="{4AA35979-0DF9-4CD1-9EE5-B6B352E2F7C7}" type="presParOf" srcId="{45C18381-B806-46D5-9FBB-31E870423C58}" destId="{92A4DD92-B7C6-4971-A5D7-114EA9D9DA50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34CCF75-1FB5-40B8-B6F3-912834A98896}" type="doc">
      <dgm:prSet loTypeId="urn:microsoft.com/office/officeart/2005/8/layout/process2" loCatId="process" qsTypeId="urn:microsoft.com/office/officeart/2005/8/quickstyle/simple1" qsCatId="simple" csTypeId="urn:microsoft.com/office/officeart/2005/8/colors/colorful1#2" csCatId="colorful" phldr="1"/>
      <dgm:spPr/>
    </dgm:pt>
    <dgm:pt modelId="{E0FEC6F7-91E1-4D5B-A821-E550E7E27F5C}">
      <dgm:prSet phldrT="[טקסט]" custT="1"/>
      <dgm:spPr/>
      <dgm:t>
        <a:bodyPr/>
        <a:lstStyle/>
        <a:p>
          <a:pPr rtl="1"/>
          <a:r>
            <a:rPr lang="he-IL" sz="1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קביעת מדיניות</a:t>
          </a:r>
        </a:p>
        <a:p>
          <a:pPr rtl="1"/>
          <a:r>
            <a:rPr lang="he-IL" sz="1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תכנון אסטרטגי</a:t>
          </a:r>
        </a:p>
        <a:p>
          <a:pPr rtl="1"/>
          <a:r>
            <a:rPr lang="he-IL" sz="1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ייזום</a:t>
          </a:r>
        </a:p>
        <a:p>
          <a:pPr rtl="1"/>
          <a:r>
            <a:rPr lang="he-IL" sz="1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תקצוב, פיקוח ובקרה</a:t>
          </a:r>
        </a:p>
        <a:p>
          <a:pPr rtl="1"/>
          <a:r>
            <a:rPr lang="he-IL" sz="1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רגולציה</a:t>
          </a:r>
        </a:p>
      </dgm:t>
    </dgm:pt>
    <dgm:pt modelId="{FFF04AAC-CC90-4640-B176-A8244D98018B}" type="sibTrans" cxnId="{763565CA-2719-4FDA-9F41-7B7AEFFA09E7}">
      <dgm:prSet custT="1"/>
      <dgm:spPr/>
      <dgm:t>
        <a:bodyPr/>
        <a:lstStyle/>
        <a:p>
          <a:pPr rtl="1"/>
          <a:endParaRPr lang="he-IL" sz="1800" b="1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12D83513-C00A-40BF-9F4B-7D964E136907}" type="parTrans" cxnId="{763565CA-2719-4FDA-9F41-7B7AEFFA09E7}">
      <dgm:prSet/>
      <dgm:spPr/>
      <dgm:t>
        <a:bodyPr/>
        <a:lstStyle/>
        <a:p>
          <a:pPr rtl="1"/>
          <a:endParaRPr lang="he-IL"/>
        </a:p>
      </dgm:t>
    </dgm:pt>
    <dgm:pt modelId="{AD051DDB-8F84-40E2-9833-506DB8B04EA0}">
      <dgm:prSet phldrT="[טקסט]" custT="1"/>
      <dgm:spPr/>
      <dgm:t>
        <a:bodyPr/>
        <a:lstStyle/>
        <a:p>
          <a:pPr rtl="1"/>
          <a:r>
            <a:rPr lang="he-IL" sz="1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ניהול תכנון מוקדם ומפורט</a:t>
          </a:r>
        </a:p>
        <a:p>
          <a:pPr rtl="1"/>
          <a:r>
            <a:rPr lang="he-IL" sz="1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ניהול ביצוע</a:t>
          </a:r>
        </a:p>
        <a:p>
          <a:pPr rtl="1"/>
          <a:r>
            <a:rPr lang="he-IL" sz="1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בקרת איכות וביצוע</a:t>
          </a:r>
        </a:p>
        <a:p>
          <a:pPr rtl="1"/>
          <a:r>
            <a:rPr lang="he-IL" sz="1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שירות, תפעול וניהול תנועה</a:t>
          </a:r>
        </a:p>
      </dgm:t>
    </dgm:pt>
    <dgm:pt modelId="{A2C15534-902E-4F48-81ED-7D105A955787}" type="sibTrans" cxnId="{CE54636E-1D59-455C-8C09-CBA17956B703}">
      <dgm:prSet custT="1"/>
      <dgm:spPr/>
      <dgm:t>
        <a:bodyPr/>
        <a:lstStyle/>
        <a:p>
          <a:pPr rtl="1"/>
          <a:endParaRPr lang="he-IL" sz="1050" b="1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252D8B0D-2FCD-452B-AA36-F7A70F7F9159}" type="parTrans" cxnId="{CE54636E-1D59-455C-8C09-CBA17956B703}">
      <dgm:prSet/>
      <dgm:spPr/>
      <dgm:t>
        <a:bodyPr/>
        <a:lstStyle/>
        <a:p>
          <a:pPr rtl="1"/>
          <a:endParaRPr lang="he-IL"/>
        </a:p>
      </dgm:t>
    </dgm:pt>
    <dgm:pt modelId="{8BE0472D-B011-4A4A-8BC5-432B742B2BB2}" type="pres">
      <dgm:prSet presAssocID="{C34CCF75-1FB5-40B8-B6F3-912834A98896}" presName="linearFlow" presStyleCnt="0">
        <dgm:presLayoutVars>
          <dgm:resizeHandles val="exact"/>
        </dgm:presLayoutVars>
      </dgm:prSet>
      <dgm:spPr/>
    </dgm:pt>
    <dgm:pt modelId="{8D71F3E9-875C-483D-AD66-F5E8A1989A4A}" type="pres">
      <dgm:prSet presAssocID="{E0FEC6F7-91E1-4D5B-A821-E550E7E27F5C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47352F9D-4D14-4EFB-968D-3D6FA73449E3}" type="pres">
      <dgm:prSet presAssocID="{FFF04AAC-CC90-4640-B176-A8244D98018B}" presName="sibTrans" presStyleLbl="sibTrans2D1" presStyleIdx="0" presStyleCnt="1"/>
      <dgm:spPr/>
      <dgm:t>
        <a:bodyPr/>
        <a:lstStyle/>
        <a:p>
          <a:pPr rtl="1"/>
          <a:endParaRPr lang="he-IL"/>
        </a:p>
      </dgm:t>
    </dgm:pt>
    <dgm:pt modelId="{79E6D51B-C994-4655-BEC7-6C643611C673}" type="pres">
      <dgm:prSet presAssocID="{FFF04AAC-CC90-4640-B176-A8244D98018B}" presName="connectorText" presStyleLbl="sibTrans2D1" presStyleIdx="0" presStyleCnt="1"/>
      <dgm:spPr/>
      <dgm:t>
        <a:bodyPr/>
        <a:lstStyle/>
        <a:p>
          <a:pPr rtl="1"/>
          <a:endParaRPr lang="he-IL"/>
        </a:p>
      </dgm:t>
    </dgm:pt>
    <dgm:pt modelId="{6BEFD856-DB1F-489B-9022-A89E886A01FA}" type="pres">
      <dgm:prSet presAssocID="{AD051DDB-8F84-40E2-9833-506DB8B04EA0}" presName="node" presStyleLbl="node1" presStyleIdx="1" presStyleCnt="2" custLinFactNeighborX="-1941" custLinFactNeighborY="-9856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</dgm:ptLst>
  <dgm:cxnLst>
    <dgm:cxn modelId="{F3ABA380-2D25-43C5-B936-761FD3CCE9D2}" type="presOf" srcId="{C34CCF75-1FB5-40B8-B6F3-912834A98896}" destId="{8BE0472D-B011-4A4A-8BC5-432B742B2BB2}" srcOrd="0" destOrd="0" presId="urn:microsoft.com/office/officeart/2005/8/layout/process2"/>
    <dgm:cxn modelId="{82E5B058-E248-4740-A437-F736C6F7C552}" type="presOf" srcId="{E0FEC6F7-91E1-4D5B-A821-E550E7E27F5C}" destId="{8D71F3E9-875C-483D-AD66-F5E8A1989A4A}" srcOrd="0" destOrd="0" presId="urn:microsoft.com/office/officeart/2005/8/layout/process2"/>
    <dgm:cxn modelId="{47430559-7CAB-4962-9B3A-0B3CCC905CAE}" type="presOf" srcId="{AD051DDB-8F84-40E2-9833-506DB8B04EA0}" destId="{6BEFD856-DB1F-489B-9022-A89E886A01FA}" srcOrd="0" destOrd="0" presId="urn:microsoft.com/office/officeart/2005/8/layout/process2"/>
    <dgm:cxn modelId="{763565CA-2719-4FDA-9F41-7B7AEFFA09E7}" srcId="{C34CCF75-1FB5-40B8-B6F3-912834A98896}" destId="{E0FEC6F7-91E1-4D5B-A821-E550E7E27F5C}" srcOrd="0" destOrd="0" parTransId="{12D83513-C00A-40BF-9F4B-7D964E136907}" sibTransId="{FFF04AAC-CC90-4640-B176-A8244D98018B}"/>
    <dgm:cxn modelId="{CE54636E-1D59-455C-8C09-CBA17956B703}" srcId="{C34CCF75-1FB5-40B8-B6F3-912834A98896}" destId="{AD051DDB-8F84-40E2-9833-506DB8B04EA0}" srcOrd="1" destOrd="0" parTransId="{252D8B0D-2FCD-452B-AA36-F7A70F7F9159}" sibTransId="{A2C15534-902E-4F48-81ED-7D105A955787}"/>
    <dgm:cxn modelId="{86C39A6E-3482-45F1-9F22-A2702B0731E7}" type="presOf" srcId="{FFF04AAC-CC90-4640-B176-A8244D98018B}" destId="{47352F9D-4D14-4EFB-968D-3D6FA73449E3}" srcOrd="0" destOrd="0" presId="urn:microsoft.com/office/officeart/2005/8/layout/process2"/>
    <dgm:cxn modelId="{B39A6170-9B4B-4D30-BB79-8C0E729B2F82}" type="presOf" srcId="{FFF04AAC-CC90-4640-B176-A8244D98018B}" destId="{79E6D51B-C994-4655-BEC7-6C643611C673}" srcOrd="1" destOrd="0" presId="urn:microsoft.com/office/officeart/2005/8/layout/process2"/>
    <dgm:cxn modelId="{A5A61E0C-97CD-4400-86CF-820F354C41D9}" type="presParOf" srcId="{8BE0472D-B011-4A4A-8BC5-432B742B2BB2}" destId="{8D71F3E9-875C-483D-AD66-F5E8A1989A4A}" srcOrd="0" destOrd="0" presId="urn:microsoft.com/office/officeart/2005/8/layout/process2"/>
    <dgm:cxn modelId="{0FF15DC6-03E9-41C9-A3ED-82D45A723A81}" type="presParOf" srcId="{8BE0472D-B011-4A4A-8BC5-432B742B2BB2}" destId="{47352F9D-4D14-4EFB-968D-3D6FA73449E3}" srcOrd="1" destOrd="0" presId="urn:microsoft.com/office/officeart/2005/8/layout/process2"/>
    <dgm:cxn modelId="{72A5DD7A-4DCB-4D31-97A5-BE650F5918FA}" type="presParOf" srcId="{47352F9D-4D14-4EFB-968D-3D6FA73449E3}" destId="{79E6D51B-C994-4655-BEC7-6C643611C673}" srcOrd="0" destOrd="0" presId="urn:microsoft.com/office/officeart/2005/8/layout/process2"/>
    <dgm:cxn modelId="{3B732AF3-6431-48C9-B2C4-1762A1FCB3C3}" type="presParOf" srcId="{8BE0472D-B011-4A4A-8BC5-432B742B2BB2}" destId="{6BEFD856-DB1F-489B-9022-A89E886A01FA}" srcOrd="2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xmlns="" relId="rId1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7C3BDC6-760C-49A1-85AF-A10183997352}" type="doc">
      <dgm:prSet loTypeId="urn:microsoft.com/office/officeart/2009/3/layout/PlusandMinus" loCatId="relationship" qsTypeId="urn:microsoft.com/office/officeart/2005/8/quickstyle/simple1" qsCatId="simple" csTypeId="urn:microsoft.com/office/officeart/2005/8/colors/colorful1#3" csCatId="colorful" phldr="1"/>
      <dgm:spPr/>
      <dgm:t>
        <a:bodyPr/>
        <a:lstStyle/>
        <a:p>
          <a:pPr rtl="1"/>
          <a:endParaRPr lang="he-IL"/>
        </a:p>
      </dgm:t>
    </dgm:pt>
    <dgm:pt modelId="{FE752EBA-D2B0-462F-A67D-247F8EB31154}">
      <dgm:prSet phldrT="[טקסט]" custT="1"/>
      <dgm:spPr/>
      <dgm:t>
        <a:bodyPr/>
        <a:lstStyle/>
        <a:p>
          <a:pPr algn="r" rtl="1"/>
          <a:r>
            <a:rPr lang="he-IL" sz="2400" dirty="0"/>
            <a:t>- הגדלת הקיבולת</a:t>
          </a:r>
          <a:r>
            <a:rPr lang="en-US" sz="2400" dirty="0"/>
            <a:t/>
          </a:r>
          <a:br>
            <a:rPr lang="en-US" sz="2400" dirty="0"/>
          </a:br>
          <a:r>
            <a:rPr lang="he-IL" sz="2400" dirty="0"/>
            <a:t>- שיתוף רכבים</a:t>
          </a:r>
          <a:r>
            <a:rPr lang="en-US" sz="2400" dirty="0"/>
            <a:t/>
          </a:r>
          <a:br>
            <a:rPr lang="en-US" sz="2400" dirty="0"/>
          </a:br>
          <a:r>
            <a:rPr lang="he-IL" sz="2400" dirty="0"/>
            <a:t>- שיתוף נסיעות</a:t>
          </a:r>
          <a:r>
            <a:rPr lang="en-US" sz="2400" dirty="0"/>
            <a:t/>
          </a:r>
          <a:br>
            <a:rPr lang="en-US" sz="2400" dirty="0"/>
          </a:br>
          <a:endParaRPr lang="he-IL" sz="2400" dirty="0"/>
        </a:p>
      </dgm:t>
    </dgm:pt>
    <dgm:pt modelId="{DB4345A3-971E-4BA5-A667-421BD4F1A2FC}" type="parTrans" cxnId="{9790F19D-8F8E-4360-BFFF-5C9625D00CD5}">
      <dgm:prSet/>
      <dgm:spPr/>
      <dgm:t>
        <a:bodyPr/>
        <a:lstStyle/>
        <a:p>
          <a:pPr rtl="1"/>
          <a:endParaRPr lang="he-IL"/>
        </a:p>
      </dgm:t>
    </dgm:pt>
    <dgm:pt modelId="{CDF03C15-845F-40EC-BC28-992CEC9BEA26}" type="sibTrans" cxnId="{9790F19D-8F8E-4360-BFFF-5C9625D00CD5}">
      <dgm:prSet/>
      <dgm:spPr/>
      <dgm:t>
        <a:bodyPr/>
        <a:lstStyle/>
        <a:p>
          <a:pPr rtl="1"/>
          <a:endParaRPr lang="he-IL"/>
        </a:p>
      </dgm:t>
    </dgm:pt>
    <dgm:pt modelId="{F8E8449B-A8C3-42A5-BB3F-A947E3DBEE0B}">
      <dgm:prSet phldrT="[טקסט]" custT="1"/>
      <dgm:spPr/>
      <dgm:t>
        <a:bodyPr/>
        <a:lstStyle/>
        <a:p>
          <a:pPr algn="l" rtl="1"/>
          <a:r>
            <a:rPr lang="he-IL" sz="2400" dirty="0"/>
            <a:t>- תוספת משתמשים</a:t>
          </a:r>
          <a:r>
            <a:rPr lang="en-US" sz="2400" dirty="0"/>
            <a:t/>
          </a:r>
          <a:br>
            <a:rPr lang="en-US" sz="2400" dirty="0"/>
          </a:br>
          <a:r>
            <a:rPr lang="he-IL" sz="2400" dirty="0"/>
            <a:t>- נסיעות ריקות‎‎‎</a:t>
          </a:r>
          <a:r>
            <a:rPr lang="en-US" sz="2400" dirty="0"/>
            <a:t/>
          </a:r>
          <a:br>
            <a:rPr lang="en-US" sz="2400" dirty="0"/>
          </a:br>
          <a:r>
            <a:rPr lang="he-IL" sz="2400" dirty="0"/>
            <a:t>- צורכי חנייה</a:t>
          </a:r>
          <a:r>
            <a:rPr lang="en-US" sz="2400" dirty="0"/>
            <a:t/>
          </a:r>
          <a:br>
            <a:rPr lang="en-US" sz="2400" dirty="0"/>
          </a:br>
          <a:r>
            <a:rPr lang="en-US" sz="2400" dirty="0"/>
            <a:t/>
          </a:r>
          <a:br>
            <a:rPr lang="en-US" sz="2400" dirty="0"/>
          </a:br>
          <a:endParaRPr lang="he-IL" sz="2400" dirty="0"/>
        </a:p>
      </dgm:t>
    </dgm:pt>
    <dgm:pt modelId="{B594717B-D437-4093-BC42-47D8706C3267}" type="parTrans" cxnId="{6EB70482-EF5B-438E-B77D-42CCD27AC12F}">
      <dgm:prSet/>
      <dgm:spPr/>
      <dgm:t>
        <a:bodyPr/>
        <a:lstStyle/>
        <a:p>
          <a:pPr rtl="1"/>
          <a:endParaRPr lang="he-IL"/>
        </a:p>
      </dgm:t>
    </dgm:pt>
    <dgm:pt modelId="{6ECDE577-707E-43B5-8143-9D438B77E67E}" type="sibTrans" cxnId="{6EB70482-EF5B-438E-B77D-42CCD27AC12F}">
      <dgm:prSet/>
      <dgm:spPr/>
      <dgm:t>
        <a:bodyPr/>
        <a:lstStyle/>
        <a:p>
          <a:pPr rtl="1"/>
          <a:endParaRPr lang="he-IL"/>
        </a:p>
      </dgm:t>
    </dgm:pt>
    <dgm:pt modelId="{C9041590-4E3C-446E-91CE-CF5A94206980}" type="pres">
      <dgm:prSet presAssocID="{A7C3BDC6-760C-49A1-85AF-A10183997352}" presName="Name0" presStyleCnt="0">
        <dgm:presLayoutVars>
          <dgm:chMax val="2"/>
          <dgm:chPref val="2"/>
          <dgm:dir val="rev"/>
          <dgm:animOne/>
          <dgm:resizeHandles val="exact"/>
        </dgm:presLayoutVars>
      </dgm:prSet>
      <dgm:spPr/>
      <dgm:t>
        <a:bodyPr/>
        <a:lstStyle/>
        <a:p>
          <a:pPr rtl="1"/>
          <a:endParaRPr lang="he-IL"/>
        </a:p>
      </dgm:t>
    </dgm:pt>
    <dgm:pt modelId="{801582A8-7745-4EB1-BBC9-B8B4268DFFB7}" type="pres">
      <dgm:prSet presAssocID="{A7C3BDC6-760C-49A1-85AF-A10183997352}" presName="Background" presStyleLbl="bgImgPlace1" presStyleIdx="0" presStyleCnt="1"/>
      <dgm:spPr/>
    </dgm:pt>
    <dgm:pt modelId="{FF948C0E-84EE-4F67-BA6F-E74B940E8119}" type="pres">
      <dgm:prSet presAssocID="{A7C3BDC6-760C-49A1-85AF-A10183997352}" presName="ParentText1" presStyleLbl="revTx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CF83C179-D4A3-4D14-93AA-BB6DCC7042F2}" type="pres">
      <dgm:prSet presAssocID="{A7C3BDC6-760C-49A1-85AF-A10183997352}" presName="ParentText2" presStyleLbl="revTx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7E315EE3-6BD5-4564-B2FA-C45B3EFF3B11}" type="pres">
      <dgm:prSet presAssocID="{A7C3BDC6-760C-49A1-85AF-A10183997352}" presName="Plus" presStyleLbl="alignNode1" presStyleIdx="0" presStyleCnt="2"/>
      <dgm:spPr/>
    </dgm:pt>
    <dgm:pt modelId="{EC53383B-C1C4-4F94-9E9C-01743DF11F88}" type="pres">
      <dgm:prSet presAssocID="{A7C3BDC6-760C-49A1-85AF-A10183997352}" presName="Minus" presStyleLbl="alignNode1" presStyleIdx="1" presStyleCnt="2"/>
      <dgm:spPr/>
    </dgm:pt>
    <dgm:pt modelId="{788A121F-0114-44C9-A974-72141574C64F}" type="pres">
      <dgm:prSet presAssocID="{A7C3BDC6-760C-49A1-85AF-A10183997352}" presName="Divider" presStyleLbl="parChTrans1D1" presStyleIdx="0" presStyleCnt="1"/>
      <dgm:spPr/>
    </dgm:pt>
  </dgm:ptLst>
  <dgm:cxnLst>
    <dgm:cxn modelId="{77BB8CE3-C050-4651-B1B2-423DBE7EA9C9}" type="presOf" srcId="{FE752EBA-D2B0-462F-A67D-247F8EB31154}" destId="{FF948C0E-84EE-4F67-BA6F-E74B940E8119}" srcOrd="0" destOrd="0" presId="urn:microsoft.com/office/officeart/2009/3/layout/PlusandMinus"/>
    <dgm:cxn modelId="{106F772E-44B2-46AE-A7C6-1140B6E6E3DD}" type="presOf" srcId="{A7C3BDC6-760C-49A1-85AF-A10183997352}" destId="{C9041590-4E3C-446E-91CE-CF5A94206980}" srcOrd="0" destOrd="0" presId="urn:microsoft.com/office/officeart/2009/3/layout/PlusandMinus"/>
    <dgm:cxn modelId="{D827527B-4C08-4715-B169-27924D78BEB9}" type="presOf" srcId="{F8E8449B-A8C3-42A5-BB3F-A947E3DBEE0B}" destId="{CF83C179-D4A3-4D14-93AA-BB6DCC7042F2}" srcOrd="0" destOrd="0" presId="urn:microsoft.com/office/officeart/2009/3/layout/PlusandMinus"/>
    <dgm:cxn modelId="{9790F19D-8F8E-4360-BFFF-5C9625D00CD5}" srcId="{A7C3BDC6-760C-49A1-85AF-A10183997352}" destId="{FE752EBA-D2B0-462F-A67D-247F8EB31154}" srcOrd="0" destOrd="0" parTransId="{DB4345A3-971E-4BA5-A667-421BD4F1A2FC}" sibTransId="{CDF03C15-845F-40EC-BC28-992CEC9BEA26}"/>
    <dgm:cxn modelId="{6EB70482-EF5B-438E-B77D-42CCD27AC12F}" srcId="{A7C3BDC6-760C-49A1-85AF-A10183997352}" destId="{F8E8449B-A8C3-42A5-BB3F-A947E3DBEE0B}" srcOrd="1" destOrd="0" parTransId="{B594717B-D437-4093-BC42-47D8706C3267}" sibTransId="{6ECDE577-707E-43B5-8143-9D438B77E67E}"/>
    <dgm:cxn modelId="{D989FA06-322A-41C0-97F1-B4C10F1DE95A}" type="presParOf" srcId="{C9041590-4E3C-446E-91CE-CF5A94206980}" destId="{801582A8-7745-4EB1-BBC9-B8B4268DFFB7}" srcOrd="0" destOrd="0" presId="urn:microsoft.com/office/officeart/2009/3/layout/PlusandMinus"/>
    <dgm:cxn modelId="{A1DC0DB5-FC00-444D-ACD5-D06633549EBD}" type="presParOf" srcId="{C9041590-4E3C-446E-91CE-CF5A94206980}" destId="{FF948C0E-84EE-4F67-BA6F-E74B940E8119}" srcOrd="1" destOrd="0" presId="urn:microsoft.com/office/officeart/2009/3/layout/PlusandMinus"/>
    <dgm:cxn modelId="{DDFE26C8-D716-4769-A807-48CA719E6CDB}" type="presParOf" srcId="{C9041590-4E3C-446E-91CE-CF5A94206980}" destId="{CF83C179-D4A3-4D14-93AA-BB6DCC7042F2}" srcOrd="2" destOrd="0" presId="urn:microsoft.com/office/officeart/2009/3/layout/PlusandMinus"/>
    <dgm:cxn modelId="{E8C26419-2A64-4B67-B145-DD584BD48069}" type="presParOf" srcId="{C9041590-4E3C-446E-91CE-CF5A94206980}" destId="{7E315EE3-6BD5-4564-B2FA-C45B3EFF3B11}" srcOrd="3" destOrd="0" presId="urn:microsoft.com/office/officeart/2009/3/layout/PlusandMinus"/>
    <dgm:cxn modelId="{6AC489E4-3AD6-4D66-8969-8A06E93A40FA}" type="presParOf" srcId="{C9041590-4E3C-446E-91CE-CF5A94206980}" destId="{EC53383B-C1C4-4F94-9E9C-01743DF11F88}" srcOrd="4" destOrd="0" presId="urn:microsoft.com/office/officeart/2009/3/layout/PlusandMinus"/>
    <dgm:cxn modelId="{61BCC81F-7204-4ADF-B41F-0BD6650E17CC}" type="presParOf" srcId="{C9041590-4E3C-446E-91CE-CF5A94206980}" destId="{788A121F-0114-44C9-A974-72141574C64F}" srcOrd="5" destOrd="0" presId="urn:microsoft.com/office/officeart/2009/3/layout/PlusandMinus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8082993-4CD3-4CB9-944A-6663823AB6C2}">
      <dsp:nvSpPr>
        <dsp:cNvPr id="0" name=""/>
        <dsp:cNvSpPr/>
      </dsp:nvSpPr>
      <dsp:spPr>
        <a:xfrm>
          <a:off x="5371067" y="760552"/>
          <a:ext cx="3246453" cy="6726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72638"/>
              </a:lnTo>
              <a:lnTo>
                <a:pt x="3246453" y="67263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CB8EE67-2838-43B8-BE87-EC5B4F0A588C}">
      <dsp:nvSpPr>
        <dsp:cNvPr id="0" name=""/>
        <dsp:cNvSpPr/>
      </dsp:nvSpPr>
      <dsp:spPr>
        <a:xfrm>
          <a:off x="2890467" y="760552"/>
          <a:ext cx="2480599" cy="689040"/>
        </a:xfrm>
        <a:custGeom>
          <a:avLst/>
          <a:gdLst/>
          <a:ahLst/>
          <a:cxnLst/>
          <a:rect l="0" t="0" r="0" b="0"/>
          <a:pathLst>
            <a:path>
              <a:moveTo>
                <a:pt x="2480599" y="0"/>
              </a:moveTo>
              <a:lnTo>
                <a:pt x="2480599" y="689040"/>
              </a:lnTo>
              <a:lnTo>
                <a:pt x="0" y="68904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5B9A5EC-1A6D-44AD-81E5-16AF0D0BACAA}">
      <dsp:nvSpPr>
        <dsp:cNvPr id="0" name=""/>
        <dsp:cNvSpPr/>
      </dsp:nvSpPr>
      <dsp:spPr>
        <a:xfrm>
          <a:off x="5371067" y="760552"/>
          <a:ext cx="4674123" cy="229959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62061"/>
              </a:lnTo>
              <a:lnTo>
                <a:pt x="4674123" y="2162061"/>
              </a:lnTo>
              <a:lnTo>
                <a:pt x="4674123" y="229959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6F63D5-11EB-471C-B6DC-F45E2E5E82DF}">
      <dsp:nvSpPr>
        <dsp:cNvPr id="0" name=""/>
        <dsp:cNvSpPr/>
      </dsp:nvSpPr>
      <dsp:spPr>
        <a:xfrm>
          <a:off x="5371067" y="760552"/>
          <a:ext cx="3190974" cy="226525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27717"/>
              </a:lnTo>
              <a:lnTo>
                <a:pt x="3190974" y="2127717"/>
              </a:lnTo>
              <a:lnTo>
                <a:pt x="3190974" y="226525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4AA0147-1E9D-4B0C-AB79-6A2C58DF7080}">
      <dsp:nvSpPr>
        <dsp:cNvPr id="0" name=""/>
        <dsp:cNvSpPr/>
      </dsp:nvSpPr>
      <dsp:spPr>
        <a:xfrm>
          <a:off x="654916" y="760552"/>
          <a:ext cx="4716151" cy="2265250"/>
        </a:xfrm>
        <a:custGeom>
          <a:avLst/>
          <a:gdLst/>
          <a:ahLst/>
          <a:cxnLst/>
          <a:rect l="0" t="0" r="0" b="0"/>
          <a:pathLst>
            <a:path>
              <a:moveTo>
                <a:pt x="4716151" y="0"/>
              </a:moveTo>
              <a:lnTo>
                <a:pt x="4716151" y="2127717"/>
              </a:lnTo>
              <a:lnTo>
                <a:pt x="0" y="2127717"/>
              </a:lnTo>
              <a:lnTo>
                <a:pt x="0" y="226525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E48BA5A-9B6E-4D8E-B21B-884B15C96020}">
      <dsp:nvSpPr>
        <dsp:cNvPr id="0" name=""/>
        <dsp:cNvSpPr/>
      </dsp:nvSpPr>
      <dsp:spPr>
        <a:xfrm>
          <a:off x="5325347" y="760552"/>
          <a:ext cx="91440" cy="227519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137659"/>
              </a:lnTo>
              <a:lnTo>
                <a:pt x="87084" y="2137659"/>
              </a:lnTo>
              <a:lnTo>
                <a:pt x="87084" y="227519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07C25F1-9188-46DD-8850-A871CC70537F}">
      <dsp:nvSpPr>
        <dsp:cNvPr id="0" name=""/>
        <dsp:cNvSpPr/>
      </dsp:nvSpPr>
      <dsp:spPr>
        <a:xfrm>
          <a:off x="3827534" y="760552"/>
          <a:ext cx="1543532" cy="2275191"/>
        </a:xfrm>
        <a:custGeom>
          <a:avLst/>
          <a:gdLst/>
          <a:ahLst/>
          <a:cxnLst/>
          <a:rect l="0" t="0" r="0" b="0"/>
          <a:pathLst>
            <a:path>
              <a:moveTo>
                <a:pt x="1543532" y="0"/>
              </a:moveTo>
              <a:lnTo>
                <a:pt x="1543532" y="2137659"/>
              </a:lnTo>
              <a:lnTo>
                <a:pt x="0" y="2137659"/>
              </a:lnTo>
              <a:lnTo>
                <a:pt x="0" y="227519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40E40A4-BCF9-46E4-9D68-C6FB98667B7D}">
      <dsp:nvSpPr>
        <dsp:cNvPr id="0" name=""/>
        <dsp:cNvSpPr/>
      </dsp:nvSpPr>
      <dsp:spPr>
        <a:xfrm>
          <a:off x="2242637" y="760552"/>
          <a:ext cx="3128429" cy="2275191"/>
        </a:xfrm>
        <a:custGeom>
          <a:avLst/>
          <a:gdLst/>
          <a:ahLst/>
          <a:cxnLst/>
          <a:rect l="0" t="0" r="0" b="0"/>
          <a:pathLst>
            <a:path>
              <a:moveTo>
                <a:pt x="3128429" y="0"/>
              </a:moveTo>
              <a:lnTo>
                <a:pt x="3128429" y="2137659"/>
              </a:lnTo>
              <a:lnTo>
                <a:pt x="0" y="2137659"/>
              </a:lnTo>
              <a:lnTo>
                <a:pt x="0" y="227519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DAE818B-65A5-429B-8C40-2BC93EAF3E09}">
      <dsp:nvSpPr>
        <dsp:cNvPr id="0" name=""/>
        <dsp:cNvSpPr/>
      </dsp:nvSpPr>
      <dsp:spPr>
        <a:xfrm>
          <a:off x="5371067" y="760552"/>
          <a:ext cx="1566638" cy="226525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27717"/>
              </a:lnTo>
              <a:lnTo>
                <a:pt x="1566638" y="2127717"/>
              </a:lnTo>
              <a:lnTo>
                <a:pt x="1566638" y="226525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0653857-27FF-4728-A467-73AAE7074892}">
      <dsp:nvSpPr>
        <dsp:cNvPr id="0" name=""/>
        <dsp:cNvSpPr/>
      </dsp:nvSpPr>
      <dsp:spPr>
        <a:xfrm>
          <a:off x="3893556" y="105636"/>
          <a:ext cx="2955021" cy="65491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1800" b="1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מנכ"לית משרד התחבורה</a:t>
          </a:r>
          <a:endParaRPr lang="he-IL" sz="1400" b="1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3893556" y="105636"/>
        <a:ext cx="2955021" cy="654916"/>
      </dsp:txXfrm>
    </dsp:sp>
    <dsp:sp modelId="{1CCF7DC3-3A1F-45FF-80E2-231E253B132B}">
      <dsp:nvSpPr>
        <dsp:cNvPr id="0" name=""/>
        <dsp:cNvSpPr/>
      </dsp:nvSpPr>
      <dsp:spPr>
        <a:xfrm>
          <a:off x="6282789" y="3025802"/>
          <a:ext cx="1309832" cy="93463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1600" b="1" kern="1200" dirty="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מינהל</a:t>
          </a:r>
          <a:r>
            <a:rPr lang="he-IL" sz="1600" b="1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תנועה</a:t>
          </a:r>
        </a:p>
      </dsp:txBody>
      <dsp:txXfrm>
        <a:off x="6282789" y="3025802"/>
        <a:ext cx="1309832" cy="934637"/>
      </dsp:txXfrm>
    </dsp:sp>
    <dsp:sp modelId="{6A782047-A9DC-4620-88E4-9FF2A41BD2F6}">
      <dsp:nvSpPr>
        <dsp:cNvPr id="0" name=""/>
        <dsp:cNvSpPr/>
      </dsp:nvSpPr>
      <dsp:spPr>
        <a:xfrm>
          <a:off x="1587721" y="3035744"/>
          <a:ext cx="1309832" cy="90107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1600" b="1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רשות הספנות והנמלים</a:t>
          </a:r>
        </a:p>
      </dsp:txBody>
      <dsp:txXfrm>
        <a:off x="1587721" y="3035744"/>
        <a:ext cx="1309832" cy="901079"/>
      </dsp:txXfrm>
    </dsp:sp>
    <dsp:sp modelId="{C40A7BCE-F555-405C-9E36-99B69F0756D3}">
      <dsp:nvSpPr>
        <dsp:cNvPr id="0" name=""/>
        <dsp:cNvSpPr/>
      </dsp:nvSpPr>
      <dsp:spPr>
        <a:xfrm>
          <a:off x="3172618" y="3035744"/>
          <a:ext cx="1309832" cy="90107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1600" b="1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רשות לתעופה אזרחית</a:t>
          </a:r>
        </a:p>
      </dsp:txBody>
      <dsp:txXfrm>
        <a:off x="3172618" y="3035744"/>
        <a:ext cx="1309832" cy="901079"/>
      </dsp:txXfrm>
    </dsp:sp>
    <dsp:sp modelId="{44AA3B13-1FE7-4DAB-85E7-D460049CD07A}">
      <dsp:nvSpPr>
        <dsp:cNvPr id="0" name=""/>
        <dsp:cNvSpPr/>
      </dsp:nvSpPr>
      <dsp:spPr>
        <a:xfrm>
          <a:off x="4757515" y="3035744"/>
          <a:ext cx="1309832" cy="91475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1600" b="1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רשות ארצית לתחבורה ציבורית</a:t>
          </a:r>
        </a:p>
      </dsp:txBody>
      <dsp:txXfrm>
        <a:off x="4757515" y="3035744"/>
        <a:ext cx="1309832" cy="914754"/>
      </dsp:txXfrm>
    </dsp:sp>
    <dsp:sp modelId="{50D298D8-312B-4F05-A9E4-47B385539161}">
      <dsp:nvSpPr>
        <dsp:cNvPr id="0" name=""/>
        <dsp:cNvSpPr/>
      </dsp:nvSpPr>
      <dsp:spPr>
        <a:xfrm>
          <a:off x="0" y="3025802"/>
          <a:ext cx="1309832" cy="92096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1600" b="1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השירות המטאורולוגי</a:t>
          </a:r>
        </a:p>
      </dsp:txBody>
      <dsp:txXfrm>
        <a:off x="0" y="3025802"/>
        <a:ext cx="1309832" cy="920962"/>
      </dsp:txXfrm>
    </dsp:sp>
    <dsp:sp modelId="{C801F99C-077B-44CC-A740-DD2325D1BFB2}">
      <dsp:nvSpPr>
        <dsp:cNvPr id="0" name=""/>
        <dsp:cNvSpPr/>
      </dsp:nvSpPr>
      <dsp:spPr>
        <a:xfrm>
          <a:off x="7907125" y="3025802"/>
          <a:ext cx="1309832" cy="93463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1600" b="1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אגף תכנון כלכלי</a:t>
          </a:r>
        </a:p>
      </dsp:txBody>
      <dsp:txXfrm>
        <a:off x="7907125" y="3025802"/>
        <a:ext cx="1309832" cy="934637"/>
      </dsp:txXfrm>
    </dsp:sp>
    <dsp:sp modelId="{8FD01799-80A6-4B1C-9129-73A58C26F7B9}">
      <dsp:nvSpPr>
        <dsp:cNvPr id="0" name=""/>
        <dsp:cNvSpPr/>
      </dsp:nvSpPr>
      <dsp:spPr>
        <a:xfrm>
          <a:off x="9390274" y="3060146"/>
          <a:ext cx="1309832" cy="865949"/>
        </a:xfrm>
        <a:prstGeom prst="rect">
          <a:avLst/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600" b="1" kern="1200" dirty="0" err="1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מינהל</a:t>
          </a:r>
          <a:r>
            <a:rPr lang="he-IL" sz="1600" b="1" kern="12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תשתיות</a:t>
          </a:r>
        </a:p>
      </dsp:txBody>
      <dsp:txXfrm>
        <a:off x="9390274" y="3060146"/>
        <a:ext cx="1309832" cy="865949"/>
      </dsp:txXfrm>
    </dsp:sp>
    <dsp:sp modelId="{ADFFBC7D-3243-4216-A9DD-9916F3ABB25D}">
      <dsp:nvSpPr>
        <dsp:cNvPr id="0" name=""/>
        <dsp:cNvSpPr/>
      </dsp:nvSpPr>
      <dsp:spPr>
        <a:xfrm>
          <a:off x="396494" y="1079024"/>
          <a:ext cx="2493973" cy="74113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1600" b="1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רשות שדות התעופה</a:t>
          </a:r>
        </a:p>
      </dsp:txBody>
      <dsp:txXfrm>
        <a:off x="396494" y="1079024"/>
        <a:ext cx="2493973" cy="741135"/>
      </dsp:txXfrm>
    </dsp:sp>
    <dsp:sp modelId="{400C46BF-AFCF-447B-8458-3638FF2B5B1C}">
      <dsp:nvSpPr>
        <dsp:cNvPr id="0" name=""/>
        <dsp:cNvSpPr/>
      </dsp:nvSpPr>
      <dsp:spPr>
        <a:xfrm>
          <a:off x="8617521" y="1079024"/>
          <a:ext cx="2207342" cy="70833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1600" b="1" kern="1200" dirty="0"/>
            <a:t>רשות לאומית לבטיחות בדרכים</a:t>
          </a:r>
        </a:p>
      </dsp:txBody>
      <dsp:txXfrm>
        <a:off x="8617521" y="1079024"/>
        <a:ext cx="2207342" cy="708331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C2F5982-533F-42DF-941B-29214E9445EE}">
      <dsp:nvSpPr>
        <dsp:cNvPr id="0" name=""/>
        <dsp:cNvSpPr/>
      </dsp:nvSpPr>
      <dsp:spPr>
        <a:xfrm>
          <a:off x="2125265" y="2665"/>
          <a:ext cx="1845468" cy="12303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/>
            <a:t>MRT </a:t>
          </a:r>
          <a:r>
            <a:rPr lang="en-US" sz="1500" b="1" kern="1200" dirty="0"/>
            <a:t>– Mass Rapid Transit</a:t>
          </a:r>
          <a:r>
            <a:rPr lang="he-IL" sz="1500" b="1" kern="1200" dirty="0"/>
            <a:t> </a:t>
          </a:r>
        </a:p>
        <a:p>
          <a:pPr lvl="0" algn="ctr" defTabSz="6667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1500" b="1" kern="1200" dirty="0"/>
            <a:t>(</a:t>
          </a:r>
          <a:r>
            <a:rPr lang="he-IL" sz="1500" b="1" kern="1200" dirty="0" err="1"/>
            <a:t>מתע"ן</a:t>
          </a:r>
          <a:r>
            <a:rPr lang="he-IL" sz="1500" b="1" kern="1200" dirty="0"/>
            <a:t>)</a:t>
          </a:r>
        </a:p>
      </dsp:txBody>
      <dsp:txXfrm>
        <a:off x="2125265" y="2665"/>
        <a:ext cx="1845468" cy="1230312"/>
      </dsp:txXfrm>
    </dsp:sp>
    <dsp:sp modelId="{B6B65819-5CEE-4876-BF8D-D11BD67511E2}">
      <dsp:nvSpPr>
        <dsp:cNvPr id="0" name=""/>
        <dsp:cNvSpPr/>
      </dsp:nvSpPr>
      <dsp:spPr>
        <a:xfrm>
          <a:off x="3002280" y="1232978"/>
          <a:ext cx="91440" cy="49212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92125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37584FA-03BE-4076-ADB2-C70041A16C7B}">
      <dsp:nvSpPr>
        <dsp:cNvPr id="0" name=""/>
        <dsp:cNvSpPr/>
      </dsp:nvSpPr>
      <dsp:spPr>
        <a:xfrm>
          <a:off x="2125265" y="1725103"/>
          <a:ext cx="1845468" cy="123031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1500" b="1" kern="1200" dirty="0"/>
            <a:t>רשת הזנה ממונעת</a:t>
          </a:r>
        </a:p>
      </dsp:txBody>
      <dsp:txXfrm>
        <a:off x="2125265" y="1725103"/>
        <a:ext cx="1845468" cy="1230312"/>
      </dsp:txXfrm>
    </dsp:sp>
    <dsp:sp modelId="{CF8C2271-6EB3-4B8F-995A-7DD123C0D38E}">
      <dsp:nvSpPr>
        <dsp:cNvPr id="0" name=""/>
        <dsp:cNvSpPr/>
      </dsp:nvSpPr>
      <dsp:spPr>
        <a:xfrm>
          <a:off x="3002280" y="2955415"/>
          <a:ext cx="91440" cy="49212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92125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54BE25D-9AD6-4BD8-A054-8909FD44A96D}">
      <dsp:nvSpPr>
        <dsp:cNvPr id="0" name=""/>
        <dsp:cNvSpPr/>
      </dsp:nvSpPr>
      <dsp:spPr>
        <a:xfrm>
          <a:off x="2125265" y="3447540"/>
          <a:ext cx="1845468" cy="123031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dirty="0"/>
            <a:t>NMT – Non Motorized Transport</a:t>
          </a:r>
          <a:r>
            <a:rPr lang="he-IL" sz="1500" b="1" kern="1200" dirty="0"/>
            <a:t> </a:t>
          </a:r>
        </a:p>
        <a:p>
          <a:pPr lvl="0" algn="ctr" defTabSz="6667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1500" b="1" kern="1200" dirty="0"/>
            <a:t>(אמצעים לא ממונעים)</a:t>
          </a:r>
        </a:p>
      </dsp:txBody>
      <dsp:txXfrm>
        <a:off x="2125265" y="3447540"/>
        <a:ext cx="1845468" cy="1230312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9/3/layout/PlusandMinus">
  <dgm:title val=""/>
  <dgm:desc val=""/>
  <dgm:catLst>
    <dgm:cat type="relationship" pri="36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clrData>
  <dgm:layoutNode name="Name0">
    <dgm:varLst>
      <dgm:chMax val="2"/>
      <dgm:chPref val="2"/>
      <dgm:dir/>
      <dgm:animOne/>
      <dgm:resizeHandles val="exact"/>
    </dgm:varLst>
    <dgm:alg type="composite">
      <dgm:param type="ar" val="1.8238"/>
    </dgm:alg>
    <dgm:shape xmlns:r="http://schemas.openxmlformats.org/officeDocument/2006/relationships" r:blip="">
      <dgm:adjLst/>
    </dgm:shape>
    <dgm:choose name="Name1">
      <dgm:if name="Name2" func="var" arg="dir" op="equ" val="norm">
        <dgm:constrLst>
          <dgm:constr type="primFontSz" for="des" ptType="node" op="equ" val="65"/>
          <dgm:constr type="l" for="ch" forName="Background" refType="w" fact="0.09"/>
          <dgm:constr type="t" for="ch" forName="Background" refType="h" fact="0.1641"/>
          <dgm:constr type="w" for="ch" forName="Background" refType="w" fact="0.87"/>
          <dgm:constr type="h" for="ch" forName="Background" refType="h" fact="0.82"/>
          <dgm:constr type="l" for="ch" forName="ParentText1" refType="w" fact="0.116"/>
          <dgm:constr type="t" for="ch" forName="ParentText1" refType="h" fact="0.26"/>
          <dgm:constr type="w" for="ch" forName="ParentText1" refType="w" fact="0.404"/>
          <dgm:constr type="h" for="ch" forName="ParentText1" refType="h" fact="0.7015"/>
          <dgm:constr type="l" for="ch" forName="ParentText2" refType="w" fact="0.529"/>
          <dgm:constr type="t" for="ch" forName="ParentText2" refType="h" fact="0.26"/>
          <dgm:constr type="w" for="ch" forName="ParentText2" refType="w" fact="0.404"/>
          <dgm:constr type="h" for="ch" forName="ParentText2" refType="h" fact="0.7015"/>
          <dgm:constr type="l" for="ch" forName="Plus" refType="w" fact="0"/>
          <dgm:constr type="t" for="ch" forName="Plus" refType="h" fact="0"/>
          <dgm:constr type="w" for="ch" forName="Plus" refType="w" fact="0.17"/>
          <dgm:constr type="h" for="ch" forName="Plus" refType="w" refFor="ch" refForName="Plus"/>
          <dgm:constr type="l" for="ch" forName="Minus" refType="w" fact="0.84"/>
          <dgm:constr type="t" for="ch" forName="Minus" refType="h" fact="0.1115"/>
          <dgm:constr type="w" for="ch" forName="Minus" refType="w" fact="0.16"/>
          <dgm:constr type="h" for="ch" forName="Minus" refType="h" fact="0.1"/>
          <dgm:constr type="l" for="ch" forName="Divider" refType="w" fact="0.525"/>
          <dgm:constr type="t" for="ch" forName="Divider" refType="h" fact="0.2615"/>
          <dgm:constr type="w" for="ch" forName="Divider" refType="w" fact="0.0001"/>
          <dgm:constr type="h" for="ch" forName="Divider" refType="h" fact="0.67"/>
        </dgm:constrLst>
      </dgm:if>
      <dgm:else name="Name3">
        <dgm:constrLst>
          <dgm:constr type="primFontSz" for="des" ptType="node" op="equ" val="65"/>
          <dgm:constr type="r" for="ch" forName="Background" refType="w" fact="-0.09"/>
          <dgm:constr type="t" for="ch" forName="Background" refType="h" fact="0.1641"/>
          <dgm:constr type="w" for="ch" forName="Background" refType="w" fact="0.87"/>
          <dgm:constr type="h" for="ch" forName="Background" refType="h" fact="0.82"/>
          <dgm:constr type="r" for="ch" forName="ParentText1" refType="w" fact="-0.116"/>
          <dgm:constr type="t" for="ch" forName="ParentText1" refType="h" fact="0.26"/>
          <dgm:constr type="w" for="ch" forName="ParentText1" refType="w" fact="0.404"/>
          <dgm:constr type="h" for="ch" forName="ParentText1" refType="h" fact="0.7015"/>
          <dgm:constr type="r" for="ch" forName="ParentText2" refType="w" fact="-0.529"/>
          <dgm:constr type="t" for="ch" forName="ParentText2" refType="h" fact="0.26"/>
          <dgm:constr type="w" for="ch" forName="ParentText2" refType="w" fact="0.404"/>
          <dgm:constr type="h" for="ch" forName="ParentText2" refType="h" fact="0.7015"/>
          <dgm:constr type="r" for="ch" forName="Plus" refType="w" fact="0"/>
          <dgm:constr type="t" for="ch" forName="Plus" refType="h" fact="0"/>
          <dgm:constr type="w" for="ch" forName="Plus" refType="w" fact="0.17"/>
          <dgm:constr type="h" for="ch" forName="Plus" refType="w" refFor="ch" refForName="Plus"/>
          <dgm:constr type="r" for="ch" forName="Minus" refType="w" fact="-0.84"/>
          <dgm:constr type="t" for="ch" forName="Minus" refType="h" fact="0.1115"/>
          <dgm:constr type="w" for="ch" forName="Minus" refType="w" fact="0.16"/>
          <dgm:constr type="h" for="ch" forName="Minus" refType="h" fact="0.1"/>
          <dgm:constr type="r" for="ch" forName="Divider" refType="w" fact="-0.525"/>
          <dgm:constr type="t" for="ch" forName="Divider" refType="h" fact="0.2615"/>
          <dgm:constr type="w" for="ch" forName="Divider" refType="w" fact="0.0001"/>
          <dgm:constr type="h" for="ch" forName="Divider" refType="h" fact="0.67"/>
        </dgm:constrLst>
      </dgm:else>
    </dgm:choose>
    <dgm:layoutNode name="Background" styleLbl="bgImgPlace1">
      <dgm:alg type="sp"/>
      <dgm:shape xmlns:r="http://schemas.openxmlformats.org/officeDocument/2006/relationships" type="rect" r:blip="">
        <dgm:adjLst/>
      </dgm:shape>
      <dgm:presOf/>
    </dgm:layoutNode>
    <dgm:layoutNode name="ParentText1" styleLbl="revTx">
      <dgm:varLst>
        <dgm:chMax val="0"/>
        <dgm:chPref val="0"/>
        <dgm:bulletEnabled val="1"/>
      </dgm:varLst>
      <dgm:alg type="tx">
        <dgm:param type="parTxLTRAlign" val="l"/>
        <dgm:param type="txAnchorVert" val="t"/>
      </dgm:alg>
      <dgm:shape xmlns:r="http://schemas.openxmlformats.org/officeDocument/2006/relationships" type="rect" r:blip="">
        <dgm:adjLst/>
      </dgm:shape>
      <dgm:presOf axis="ch desOrSelf" ptType="node node" st="1 1" cnt="1 0"/>
      <dgm:constrLst>
        <dgm:constr type="lMarg" refType="primFontSz" fact="0.15"/>
        <dgm:constr type="rMarg" refType="primFontSz" fact="0.15"/>
        <dgm:constr type="tMarg" refType="primFontSz" fact="0.15"/>
        <dgm:constr type="bMarg" refType="primFontSz" fact="0.15"/>
      </dgm:constrLst>
      <dgm:ruleLst>
        <dgm:rule type="primFontSz" val="5" fact="NaN" max="NaN"/>
      </dgm:ruleLst>
    </dgm:layoutNode>
    <dgm:layoutNode name="ParentText2" styleLbl="revTx">
      <dgm:varLst>
        <dgm:chMax val="0"/>
        <dgm:chPref val="0"/>
        <dgm:bulletEnabled val="1"/>
      </dgm:varLst>
      <dgm:alg type="tx">
        <dgm:param type="parTxLTRAlign" val="l"/>
        <dgm:param type="txAnchorVert" val="t"/>
      </dgm:alg>
      <dgm:shape xmlns:r="http://schemas.openxmlformats.org/officeDocument/2006/relationships" type="rect" r:blip="">
        <dgm:adjLst/>
      </dgm:shape>
      <dgm:presOf axis="ch desOrSelf" ptType="node node" st="2 1" cnt="1 0"/>
      <dgm:constrLst>
        <dgm:constr type="lMarg" refType="primFontSz" fact="0.15"/>
        <dgm:constr type="rMarg" refType="primFontSz" fact="0.15"/>
        <dgm:constr type="tMarg" refType="primFontSz" fact="0.15"/>
        <dgm:constr type="bMarg" refType="primFontSz" fact="0.15"/>
      </dgm:constrLst>
      <dgm:ruleLst>
        <dgm:rule type="primFontSz" val="5" fact="NaN" max="NaN"/>
      </dgm:ruleLst>
    </dgm:layoutNode>
    <dgm:layoutNode name="Plus" styleLbl="alignNode1">
      <dgm:alg type="sp"/>
      <dgm:shape xmlns:r="http://schemas.openxmlformats.org/officeDocument/2006/relationships" type="plus" r:blip="">
        <dgm:adjLst>
          <dgm:adj idx="1" val="0.3281"/>
        </dgm:adjLst>
      </dgm:shape>
      <dgm:presOf/>
    </dgm:layoutNode>
    <dgm:layoutNode name="Minus" styleLbl="alignNode1">
      <dgm:alg type="sp"/>
      <dgm:shape xmlns:r="http://schemas.openxmlformats.org/officeDocument/2006/relationships" type="rect" r:blip="">
        <dgm:adjLst/>
      </dgm:shape>
      <dgm:presOf/>
    </dgm:layoutNode>
    <dgm:layoutNode name="Divider" styleLbl="parChTrans1D1">
      <dgm:alg type="sp"/>
      <dgm:shape xmlns:r="http://schemas.openxmlformats.org/officeDocument/2006/relationships" type="line" r:blip="">
        <dgm:adjLst/>
      </dgm:shape>
      <dgm:presOf/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0.2381</cdr:y>
    </cdr:from>
    <cdr:to>
      <cdr:x>0.05419</cdr:x>
      <cdr:y>0.71979</cdr:y>
    </cdr:to>
    <cdr:sp macro="" textlink="">
      <cdr:nvSpPr>
        <cdr:cNvPr id="2" name="מלבן 1"/>
        <cdr:cNvSpPr/>
      </cdr:nvSpPr>
      <cdr:spPr>
        <a:xfrm xmlns:a="http://schemas.openxmlformats.org/drawingml/2006/main" rot="16200000">
          <a:off x="-1764568" y="1988061"/>
          <a:ext cx="2185214" cy="3693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>
          <a:spAutoFit/>
        </a:bodyPr>
        <a:lstStyle xmlns:a="http://schemas.openxmlformats.org/drawingml/2006/main">
          <a:defPPr>
            <a:defRPr lang="he-IL"/>
          </a:defPPr>
          <a:lvl1pPr marL="0" algn="r" defTabSz="914400" rtl="1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r" defTabSz="914400" rtl="1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r" defTabSz="914400" rtl="1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r" defTabSz="914400" rtl="1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r" defTabSz="914400" rtl="1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r" defTabSz="914400" rtl="1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r" defTabSz="914400" rtl="1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r" defTabSz="914400" rtl="1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r" defTabSz="914400" rtl="1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he-IL" b="1" dirty="0">
              <a:latin typeface="David" panose="020E0502060401010101" pitchFamily="34" charset="-79"/>
              <a:cs typeface="David" panose="020E0502060401010101" pitchFamily="34" charset="-79"/>
            </a:rPr>
            <a:t> רכבים ל-1000 תושבים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0.22436</cdr:x>
      <cdr:y>0.2033</cdr:y>
    </cdr:from>
    <cdr:to>
      <cdr:x>0.77803</cdr:x>
      <cdr:y>0.41143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955056" y="893143"/>
          <a:ext cx="4824536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1"/>
        <a:lstStyle xmlns:a="http://schemas.openxmlformats.org/drawingml/2006/main"/>
        <a:p xmlns:a="http://schemas.openxmlformats.org/drawingml/2006/main">
          <a:endParaRPr lang="he-IL" sz="11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35823" y="0"/>
            <a:ext cx="2933277" cy="495300"/>
          </a:xfrm>
          <a:prstGeom prst="rect">
            <a:avLst/>
          </a:prstGeom>
        </p:spPr>
        <p:txBody>
          <a:bodyPr vert="horz" lIns="91436" tIns="45720" rIns="91436" bIns="45720" rtlCol="1"/>
          <a:lstStyle>
            <a:lvl1pPr algn="r">
              <a:defRPr sz="1200"/>
            </a:lvl1pPr>
          </a:lstStyle>
          <a:p>
            <a:pPr>
              <a:defRPr/>
            </a:pPr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67" y="0"/>
            <a:ext cx="2933277" cy="495300"/>
          </a:xfrm>
          <a:prstGeom prst="rect">
            <a:avLst/>
          </a:prstGeom>
        </p:spPr>
        <p:txBody>
          <a:bodyPr vert="horz" lIns="91436" tIns="45720" rIns="91436" bIns="45720" rtlCol="1"/>
          <a:lstStyle>
            <a:lvl1pPr algn="l">
              <a:defRPr sz="1200"/>
            </a:lvl1pPr>
          </a:lstStyle>
          <a:p>
            <a:pPr>
              <a:defRPr/>
            </a:pPr>
            <a:fld id="{5A464C64-93E3-4AEE-A081-9430251D6A7B}" type="datetimeFigureOut">
              <a:rPr lang="he-IL"/>
              <a:pPr>
                <a:defRPr/>
              </a:pPr>
              <a:t>ב'/סיון/תשע"ט</a:t>
            </a:fld>
            <a:endParaRPr lang="he-IL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82550" y="742950"/>
            <a:ext cx="6604000" cy="3714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6" tIns="45720" rIns="91436" bIns="45720" rtlCol="1" anchor="ctr"/>
          <a:lstStyle/>
          <a:p>
            <a:pPr lvl="0"/>
            <a:endParaRPr lang="he-IL" noProof="0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76910" y="4705352"/>
            <a:ext cx="5415280" cy="4457700"/>
          </a:xfrm>
          <a:prstGeom prst="rect">
            <a:avLst/>
          </a:prstGeom>
        </p:spPr>
        <p:txBody>
          <a:bodyPr vert="horz" lIns="91436" tIns="45720" rIns="91436" bIns="45720" rtlCol="1"/>
          <a:lstStyle/>
          <a:p>
            <a:pPr lvl="0"/>
            <a:r>
              <a:rPr lang="he-IL" noProof="0"/>
              <a:t>לחץ כדי לערוך סגנונות טקסט של תבנית בסיס</a:t>
            </a:r>
          </a:p>
          <a:p>
            <a:pPr lvl="1"/>
            <a:r>
              <a:rPr lang="he-IL" noProof="0"/>
              <a:t>רמה שנייה</a:t>
            </a:r>
          </a:p>
          <a:p>
            <a:pPr lvl="2"/>
            <a:r>
              <a:rPr lang="he-IL" noProof="0"/>
              <a:t>רמה שלישית</a:t>
            </a:r>
          </a:p>
          <a:p>
            <a:pPr lvl="3"/>
            <a:r>
              <a:rPr lang="he-IL" noProof="0"/>
              <a:t>רמה רביעית</a:t>
            </a:r>
          </a:p>
          <a:p>
            <a:pPr lvl="4"/>
            <a:r>
              <a:rPr lang="he-IL" noProof="0"/>
              <a:t>רמה חמישית</a:t>
            </a: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35823" y="9408983"/>
            <a:ext cx="2933277" cy="495300"/>
          </a:xfrm>
          <a:prstGeom prst="rect">
            <a:avLst/>
          </a:prstGeom>
        </p:spPr>
        <p:txBody>
          <a:bodyPr vert="horz" lIns="91436" tIns="45720" rIns="91436" bIns="45720" rtlCol="1" anchor="b"/>
          <a:lstStyle>
            <a:lvl1pPr algn="r">
              <a:defRPr sz="1200"/>
            </a:lvl1pPr>
          </a:lstStyle>
          <a:p>
            <a:pPr>
              <a:defRPr/>
            </a:pPr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67" y="9408983"/>
            <a:ext cx="2933277" cy="495300"/>
          </a:xfrm>
          <a:prstGeom prst="rect">
            <a:avLst/>
          </a:prstGeom>
        </p:spPr>
        <p:txBody>
          <a:bodyPr vert="horz" lIns="91436" tIns="45720" rIns="91436" bIns="45720" rtlCol="1" anchor="b"/>
          <a:lstStyle>
            <a:lvl1pPr algn="l">
              <a:defRPr sz="1200"/>
            </a:lvl1pPr>
          </a:lstStyle>
          <a:p>
            <a:pPr>
              <a:defRPr/>
            </a:pPr>
            <a:fld id="{C6623651-D1C0-41FC-826D-DB8E004A4606}" type="slidenum">
              <a:rPr lang="he-IL"/>
              <a:pPr>
                <a:defRPr/>
              </a:pPr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xmlns="" val="300109698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6623651-D1C0-41FC-826D-DB8E004A4606}" type="slidenum">
              <a:rPr lang="he-IL" smtClean="0"/>
              <a:pPr>
                <a:defRPr/>
              </a:pPr>
              <a:t>10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xmlns="" val="28973633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D1782A2-1A17-4E8B-8E7C-6640FDFD4D6D}" type="slidenum">
              <a:rPr lang="he-IL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46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697163" y="508000"/>
            <a:ext cx="4511675" cy="25384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170763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6623651-D1C0-41FC-826D-DB8E004A4606}" type="slidenum">
              <a:rPr lang="he-IL" smtClean="0"/>
              <a:pPr>
                <a:defRPr/>
              </a:pPr>
              <a:t>49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xmlns="" val="12761972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6623651-D1C0-41FC-826D-DB8E004A4606}" type="slidenum">
              <a:rPr lang="he-IL" smtClean="0"/>
              <a:pPr>
                <a:defRPr/>
              </a:pPr>
              <a:t>51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xmlns="" val="2959328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6623651-D1C0-41FC-826D-DB8E004A4606}" type="slidenum">
              <a:rPr lang="he-IL" smtClean="0"/>
              <a:pPr>
                <a:defRPr/>
              </a:pPr>
              <a:t>52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xmlns="" val="21792989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6623651-D1C0-41FC-826D-DB8E004A4606}" type="slidenum">
              <a:rPr lang="he-IL" smtClean="0"/>
              <a:pPr>
                <a:defRPr/>
              </a:pPr>
              <a:t>53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xmlns="" val="29748766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D1782A2-1A17-4E8B-8E7C-6640FDFD4D6D}" type="slidenum">
              <a:rPr lang="he-IL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54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697163" y="508000"/>
            <a:ext cx="4511675" cy="25384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214859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D1782A2-1A17-4E8B-8E7C-6640FDFD4D6D}" type="slidenum">
              <a:rPr lang="he-IL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55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697163" y="508000"/>
            <a:ext cx="4511675" cy="25384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972580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בשביל לקדם את </a:t>
            </a:r>
            <a:r>
              <a:rPr lang="he-IL" dirty="0" err="1"/>
              <a:t>הכל</a:t>
            </a:r>
            <a:r>
              <a:rPr lang="he-IL" dirty="0"/>
              <a:t> נדרש שיתוף</a:t>
            </a:r>
            <a:r>
              <a:rPr lang="he-IL" baseline="0" dirty="0"/>
              <a:t> פעולה של הרבה מאוד גופים </a:t>
            </a:r>
            <a:r>
              <a:rPr lang="he-IL" baseline="0" dirty="0" err="1"/>
              <a:t>ומחויביות</a:t>
            </a:r>
            <a:r>
              <a:rPr lang="he-IL" baseline="0" dirty="0"/>
              <a:t> לצמצום הנסועה הפרטית ועידוד שימוש באמצעי תחבורה בת קיימא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6623651-D1C0-41FC-826D-DB8E004A4606}" type="slidenum">
              <a:rPr lang="he-IL" smtClean="0"/>
              <a:pPr>
                <a:defRPr/>
              </a:pPr>
              <a:t>56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xmlns="" val="16129346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>
          <a:xfrm>
            <a:off x="82550" y="742950"/>
            <a:ext cx="6604000" cy="3714750"/>
          </a:xfrm>
        </p:spPr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6623651-D1C0-41FC-826D-DB8E004A4606}" type="slidenum">
              <a:rPr lang="he-IL" smtClean="0"/>
              <a:pPr>
                <a:defRPr/>
              </a:pPr>
              <a:t>11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xmlns="" val="29710077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D1782A2-1A17-4E8B-8E7C-6640FDFD4D6D}" type="slidenum">
              <a:rPr lang="he-IL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33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697163" y="508000"/>
            <a:ext cx="4511675" cy="25384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118638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D1782A2-1A17-4E8B-8E7C-6640FDFD4D6D}" type="slidenum">
              <a:rPr lang="he-IL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34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697163" y="508000"/>
            <a:ext cx="4511675" cy="25384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he-IL" dirty="0">
                <a:cs typeface="Arial" pitchFamily="34" charset="0"/>
              </a:rPr>
              <a:t>תקציב</a:t>
            </a:r>
            <a:endParaRPr lang="en-US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791039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D1782A2-1A17-4E8B-8E7C-6640FDFD4D6D}" type="slidenum">
              <a:rPr lang="he-IL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35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697163" y="508000"/>
            <a:ext cx="4511675" cy="25384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he-IL" dirty="0">
                <a:cs typeface="Arial" pitchFamily="34" charset="0"/>
              </a:rPr>
              <a:t>תמונה</a:t>
            </a:r>
            <a:endParaRPr lang="en-US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268952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D1782A2-1A17-4E8B-8E7C-6640FDFD4D6D}" type="slidenum">
              <a:rPr lang="he-IL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38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697163" y="508000"/>
            <a:ext cx="4511675" cy="25384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32422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D1782A2-1A17-4E8B-8E7C-6640FDFD4D6D}" type="slidenum">
              <a:rPr lang="he-IL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39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697163" y="508000"/>
            <a:ext cx="4511675" cy="25384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he-IL" dirty="0">
                <a:cs typeface="Arial" pitchFamily="34" charset="0"/>
              </a:rPr>
              <a:t>לו"ז ותקציב</a:t>
            </a:r>
            <a:endParaRPr lang="en-US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521682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D1782A2-1A17-4E8B-8E7C-6640FDFD4D6D}" type="slidenum">
              <a:rPr lang="he-IL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44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697163" y="508000"/>
            <a:ext cx="4511675" cy="25384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567037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D1782A2-1A17-4E8B-8E7C-6640FDFD4D6D}" type="slidenum">
              <a:rPr lang="he-IL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45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697163" y="508000"/>
            <a:ext cx="4511675" cy="25384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992780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2"/>
            <a:ext cx="12219816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5999992" y="4509120"/>
            <a:ext cx="5946709" cy="1224136"/>
          </a:xfrm>
        </p:spPr>
        <p:txBody>
          <a:bodyPr/>
          <a:lstStyle>
            <a:lvl1pPr algn="r">
              <a:defRPr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he-IL" dirty="0"/>
              <a:t>לחץ כדי לערוך סגנון כותרת של תבנית בסיס</a:t>
            </a:r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5327915" y="5574472"/>
            <a:ext cx="6624736" cy="1022987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e-IL" dirty="0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5552D0F1-07DF-4B9E-99EE-8749EDBF7B2C}" type="datetime8">
              <a:rPr lang="he-IL" smtClean="0"/>
              <a:pPr>
                <a:defRPr/>
              </a:pPr>
              <a:t>05 יוני 19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9F59B201-8F1A-4D24-B7F8-69853495C54B}" type="slidenum">
              <a:rPr lang="he-IL" smtClean="0"/>
              <a:pPr>
                <a:defRPr/>
              </a:pPr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xmlns="" val="6590088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DA210B-8BD1-4EC2-AF46-FD8CA960DC86}" type="datetime8">
              <a:rPr lang="he-IL" smtClean="0"/>
              <a:pPr>
                <a:defRPr/>
              </a:pPr>
              <a:t>05 יוני 19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5B16A3-00AC-450E-AFDD-10E23A7A50DE}" type="slidenum">
              <a:rPr lang="he-IL"/>
              <a:pPr>
                <a:defRPr/>
              </a:pPr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xmlns="" val="20788917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F0AC75-C690-43E6-821D-9CA83B9C5E9F}" type="datetime8">
              <a:rPr lang="he-IL" smtClean="0"/>
              <a:pPr>
                <a:defRPr/>
              </a:pPr>
              <a:t>05 יוני 19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5CECC2-4E90-4795-BA43-CA87E774E524}" type="slidenum">
              <a:rPr lang="he-IL"/>
              <a:pPr>
                <a:defRPr/>
              </a:pPr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xmlns="" val="662813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r" defTabSz="914400" rtl="1" eaLnBrk="1" latinLnBrk="0" hangingPunct="1">
              <a:spcBef>
                <a:spcPct val="0"/>
              </a:spcBef>
              <a:buNone/>
              <a:defRPr lang="he-IL" sz="2800" kern="1200" dirty="0">
                <a:solidFill>
                  <a:srgbClr val="00B0F0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he-IL" dirty="0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lang="he-IL" sz="22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2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2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2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2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  <a:p>
            <a:pPr lvl="1"/>
            <a:r>
              <a:rPr lang="he-IL" dirty="0"/>
              <a:t>רמה שנייה</a:t>
            </a:r>
          </a:p>
          <a:p>
            <a:pPr lvl="2"/>
            <a:r>
              <a:rPr lang="he-IL" dirty="0"/>
              <a:t>רמה שלישית</a:t>
            </a:r>
          </a:p>
          <a:p>
            <a:pPr lvl="3"/>
            <a:r>
              <a:rPr lang="he-IL" dirty="0"/>
              <a:t>רמה רביעית</a:t>
            </a:r>
          </a:p>
          <a:p>
            <a:pPr lvl="4"/>
            <a:r>
              <a:rPr lang="he-IL" dirty="0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611354-BC61-4CBD-BC65-F6849519AFE6}" type="datetime8">
              <a:rPr lang="he-IL" smtClean="0"/>
              <a:pPr>
                <a:defRPr/>
              </a:pPr>
              <a:t>05 יוני 19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B0D6B8-6692-4FB5-93C7-3AF286073658}" type="slidenum">
              <a:rPr lang="he-IL"/>
              <a:pPr>
                <a:defRPr/>
              </a:pPr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xmlns="" val="27682780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" y="0"/>
            <a:ext cx="1221981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6109928" y="4779028"/>
            <a:ext cx="5938753" cy="954335"/>
          </a:xfrm>
        </p:spPr>
        <p:txBody>
          <a:bodyPr anchor="t"/>
          <a:lstStyle>
            <a:lvl1pPr algn="r">
              <a:defRPr sz="2800" b="1" cap="all">
                <a:solidFill>
                  <a:schemeClr val="tx1"/>
                </a:solidFill>
              </a:defRPr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1679509" y="5445331"/>
            <a:ext cx="10363200" cy="564083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F70941-7ED2-436D-A00A-36F8A3C60359}" type="datetime8">
              <a:rPr lang="he-IL" smtClean="0"/>
              <a:pPr>
                <a:defRPr/>
              </a:pPr>
              <a:t>05 יוני 19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7A378B-0B80-43EE-BB3F-4AAD0AEB8482}" type="slidenum">
              <a:rPr lang="he-IL"/>
              <a:pPr>
                <a:defRPr/>
              </a:pPr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xmlns="" val="27619921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31D0C0-F6CF-407F-911B-3CE5E0149927}" type="datetime8">
              <a:rPr lang="he-IL" smtClean="0"/>
              <a:pPr>
                <a:defRPr/>
              </a:pPr>
              <a:t>05 יוני 19</a:t>
            </a:fld>
            <a:endParaRPr lang="he-IL"/>
          </a:p>
        </p:txBody>
      </p:sp>
      <p:sp>
        <p:nvSpPr>
          <p:cNvPr id="6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e-IL"/>
          </a:p>
        </p:txBody>
      </p:sp>
      <p:sp>
        <p:nvSpPr>
          <p:cNvPr id="7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1B236C-7DF7-4340-A023-F4FC1B75F7F1}" type="slidenum">
              <a:rPr lang="he-IL"/>
              <a:pPr>
                <a:defRPr/>
              </a:pPr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xmlns="" val="13715880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619343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619343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1A0E0D-1881-468F-8CA5-0603CDBAA2AE}" type="datetime8">
              <a:rPr lang="he-IL" smtClean="0"/>
              <a:pPr>
                <a:defRPr/>
              </a:pPr>
              <a:t>05 יוני 19</a:t>
            </a:fld>
            <a:endParaRPr lang="he-IL"/>
          </a:p>
        </p:txBody>
      </p:sp>
      <p:sp>
        <p:nvSpPr>
          <p:cNvPr id="8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e-IL"/>
          </a:p>
        </p:txBody>
      </p:sp>
      <p:sp>
        <p:nvSpPr>
          <p:cNvPr id="9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A51272-A48D-4D05-9273-117DA6519071}" type="slidenum">
              <a:rPr lang="he-IL"/>
              <a:pPr>
                <a:defRPr/>
              </a:pPr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xmlns="" val="29452778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60900B-5C17-40C2-A557-F8691FEAFFCC}" type="datetime8">
              <a:rPr lang="he-IL" smtClean="0"/>
              <a:pPr>
                <a:defRPr/>
              </a:pPr>
              <a:t>05 יוני 19</a:t>
            </a:fld>
            <a:endParaRPr lang="he-IL"/>
          </a:p>
        </p:txBody>
      </p:sp>
      <p:sp>
        <p:nvSpPr>
          <p:cNvPr id="4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e-IL"/>
          </a:p>
        </p:txBody>
      </p:sp>
      <p:sp>
        <p:nvSpPr>
          <p:cNvPr id="5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0B1D22-0016-4BF5-99EA-C1126B8EF701}" type="slidenum">
              <a:rPr lang="he-IL"/>
              <a:pPr>
                <a:defRPr/>
              </a:pPr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xmlns="" val="20844121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57858E-C3B7-4A62-B3F4-7E7B1CDB546F}" type="datetime8">
              <a:rPr lang="he-IL" smtClean="0"/>
              <a:pPr>
                <a:defRPr/>
              </a:pPr>
              <a:t>05 יוני 19</a:t>
            </a:fld>
            <a:endParaRPr lang="he-IL"/>
          </a:p>
        </p:txBody>
      </p:sp>
      <p:sp>
        <p:nvSpPr>
          <p:cNvPr id="3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e-IL"/>
          </a:p>
        </p:txBody>
      </p:sp>
      <p:sp>
        <p:nvSpPr>
          <p:cNvPr id="4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B852F4-1392-4D6C-A6D9-3D52D367D582}" type="slidenum">
              <a:rPr lang="he-IL"/>
              <a:pPr>
                <a:defRPr/>
              </a:pPr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xmlns="" val="33658390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20A9B4-8B4D-4AAA-8969-64A5D40506DB}" type="datetime8">
              <a:rPr lang="he-IL" smtClean="0"/>
              <a:pPr>
                <a:defRPr/>
              </a:pPr>
              <a:t>05 יוני 19</a:t>
            </a:fld>
            <a:endParaRPr lang="he-IL"/>
          </a:p>
        </p:txBody>
      </p:sp>
      <p:sp>
        <p:nvSpPr>
          <p:cNvPr id="6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e-IL"/>
          </a:p>
        </p:txBody>
      </p:sp>
      <p:sp>
        <p:nvSpPr>
          <p:cNvPr id="7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1A6F31-B79B-4A0D-93E8-1348E22DC840}" type="slidenum">
              <a:rPr lang="he-IL"/>
              <a:pPr>
                <a:defRPr/>
              </a:pPr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xmlns="" val="267587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e-IL" noProof="0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E22DF5-09AC-4AFE-9B84-6769FA4BA3A6}" type="datetime8">
              <a:rPr lang="he-IL" smtClean="0"/>
              <a:pPr>
                <a:defRPr/>
              </a:pPr>
              <a:t>05 יוני 19</a:t>
            </a:fld>
            <a:endParaRPr lang="he-IL"/>
          </a:p>
        </p:txBody>
      </p:sp>
      <p:sp>
        <p:nvSpPr>
          <p:cNvPr id="6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e-IL"/>
          </a:p>
        </p:txBody>
      </p:sp>
      <p:sp>
        <p:nvSpPr>
          <p:cNvPr id="7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B7116D-8079-416B-B06A-7BDC44B6022C}" type="slidenum">
              <a:rPr lang="he-IL"/>
              <a:pPr>
                <a:defRPr/>
              </a:pPr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xmlns="" val="23579294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9"/>
          <a:stretch/>
        </p:blipFill>
        <p:spPr bwMode="auto">
          <a:xfrm>
            <a:off x="0" y="2"/>
            <a:ext cx="12192000" cy="1253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6" name="מציין מיקום של כותרת 1"/>
          <p:cNvSpPr>
            <a:spLocks noGrp="1"/>
          </p:cNvSpPr>
          <p:nvPr>
            <p:ph type="title"/>
          </p:nvPr>
        </p:nvSpPr>
        <p:spPr bwMode="auto">
          <a:xfrm>
            <a:off x="609600" y="1256060"/>
            <a:ext cx="10972800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e-IL" altLang="he-IL"/>
              <a:t>לחץ כדי לערוך סגנון כותרת של תבנית בסיס</a:t>
            </a:r>
          </a:p>
        </p:txBody>
      </p:sp>
      <p:sp>
        <p:nvSpPr>
          <p:cNvPr id="1027" name="מציין מיקום טקסט 2"/>
          <p:cNvSpPr>
            <a:spLocks noGrp="1"/>
          </p:cNvSpPr>
          <p:nvPr>
            <p:ph type="body" idx="1"/>
          </p:nvPr>
        </p:nvSpPr>
        <p:spPr bwMode="auto">
          <a:xfrm>
            <a:off x="609600" y="1988844"/>
            <a:ext cx="10972800" cy="4137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e-IL" altLang="he-IL"/>
              <a:t>לחץ כדי לערוך סגנונות טקסט של תבנית בסיס</a:t>
            </a:r>
          </a:p>
          <a:p>
            <a:pPr lvl="1"/>
            <a:r>
              <a:rPr lang="he-IL" altLang="he-IL"/>
              <a:t>רמה שנייה</a:t>
            </a:r>
          </a:p>
          <a:p>
            <a:pPr lvl="2"/>
            <a:r>
              <a:rPr lang="he-IL" altLang="he-IL"/>
              <a:t>רמה שלישית</a:t>
            </a:r>
          </a:p>
          <a:p>
            <a:pPr lvl="3"/>
            <a:r>
              <a:rPr lang="he-IL" altLang="he-IL"/>
              <a:t>רמה רביעית</a:t>
            </a:r>
          </a:p>
          <a:p>
            <a:pPr lvl="4"/>
            <a:r>
              <a:rPr lang="he-IL" alt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8737600" y="63564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D97C53A-CE97-4E26-8061-AA0621C1A957}" type="datetime8">
              <a:rPr lang="he-IL" smtClean="0"/>
              <a:pPr>
                <a:defRPr/>
              </a:pPr>
              <a:t>05 יוני 19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4165600" y="635645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609600" y="63564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FD0085B-1709-4BD2-AF56-B57D2DA5BF03}" type="slidenum">
              <a:rPr lang="he-IL"/>
              <a:pPr>
                <a:defRPr/>
              </a:pPr>
              <a:t>‹#›</a:t>
            </a:fld>
            <a:endParaRPr lang="he-I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ctr" rtl="1" eaLnBrk="0" fontAlgn="base" hangingPunct="0">
        <a:spcBef>
          <a:spcPct val="0"/>
        </a:spcBef>
        <a:spcAft>
          <a:spcPct val="0"/>
        </a:spcAft>
        <a:defRPr sz="2800" b="1" kern="1200">
          <a:solidFill>
            <a:srgbClr val="00B0F0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openxmlformats.org/officeDocument/2006/relationships/image" Target="../media/image20.jpeg"/><Relationship Id="rId17" Type="http://schemas.openxmlformats.org/officeDocument/2006/relationships/image" Target="../media/image25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11" Type="http://schemas.openxmlformats.org/officeDocument/2006/relationships/image" Target="../media/image19.jpeg"/><Relationship Id="rId5" Type="http://schemas.openxmlformats.org/officeDocument/2006/relationships/diagramQuickStyle" Target="../diagrams/quickStyle3.xml"/><Relationship Id="rId15" Type="http://schemas.openxmlformats.org/officeDocument/2006/relationships/image" Target="../media/image23.jpeg"/><Relationship Id="rId10" Type="http://schemas.openxmlformats.org/officeDocument/2006/relationships/image" Target="../media/image18.png"/><Relationship Id="rId4" Type="http://schemas.openxmlformats.org/officeDocument/2006/relationships/diagramLayout" Target="../diagrams/layout3.xml"/><Relationship Id="rId9" Type="http://schemas.openxmlformats.org/officeDocument/2006/relationships/image" Target="../media/image17.jpeg"/><Relationship Id="rId1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18" Type="http://schemas.openxmlformats.org/officeDocument/2006/relationships/image" Target="../media/image46.png"/><Relationship Id="rId26" Type="http://schemas.openxmlformats.org/officeDocument/2006/relationships/image" Target="../media/image54.png"/><Relationship Id="rId3" Type="http://schemas.openxmlformats.org/officeDocument/2006/relationships/image" Target="../media/image31.png"/><Relationship Id="rId21" Type="http://schemas.openxmlformats.org/officeDocument/2006/relationships/image" Target="../media/image49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17" Type="http://schemas.openxmlformats.org/officeDocument/2006/relationships/image" Target="../media/image45.png"/><Relationship Id="rId25" Type="http://schemas.openxmlformats.org/officeDocument/2006/relationships/image" Target="../media/image53.png"/><Relationship Id="rId2" Type="http://schemas.openxmlformats.org/officeDocument/2006/relationships/image" Target="../media/image30.jpeg"/><Relationship Id="rId16" Type="http://schemas.openxmlformats.org/officeDocument/2006/relationships/image" Target="../media/image44.png"/><Relationship Id="rId20" Type="http://schemas.openxmlformats.org/officeDocument/2006/relationships/image" Target="../media/image48.png"/><Relationship Id="rId29" Type="http://schemas.openxmlformats.org/officeDocument/2006/relationships/image" Target="../media/image5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24" Type="http://schemas.openxmlformats.org/officeDocument/2006/relationships/image" Target="../media/image52.png"/><Relationship Id="rId5" Type="http://schemas.openxmlformats.org/officeDocument/2006/relationships/image" Target="../media/image33.png"/><Relationship Id="rId15" Type="http://schemas.openxmlformats.org/officeDocument/2006/relationships/image" Target="../media/image43.png"/><Relationship Id="rId23" Type="http://schemas.openxmlformats.org/officeDocument/2006/relationships/image" Target="../media/image51.png"/><Relationship Id="rId28" Type="http://schemas.openxmlformats.org/officeDocument/2006/relationships/image" Target="../media/image56.png"/><Relationship Id="rId10" Type="http://schemas.openxmlformats.org/officeDocument/2006/relationships/image" Target="../media/image38.png"/><Relationship Id="rId19" Type="http://schemas.openxmlformats.org/officeDocument/2006/relationships/image" Target="../media/image47.png"/><Relationship Id="rId31" Type="http://schemas.openxmlformats.org/officeDocument/2006/relationships/image" Target="../media/image59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Relationship Id="rId14" Type="http://schemas.openxmlformats.org/officeDocument/2006/relationships/image" Target="../media/image42.png"/><Relationship Id="rId22" Type="http://schemas.openxmlformats.org/officeDocument/2006/relationships/image" Target="../media/image50.png"/><Relationship Id="rId27" Type="http://schemas.openxmlformats.org/officeDocument/2006/relationships/image" Target="../media/image55.wmf"/><Relationship Id="rId30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diagramLayout" Target="../diagrams/layout4.xml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12" Type="http://schemas.openxmlformats.org/officeDocument/2006/relationships/diagramData" Target="../diagrams/data4.xml"/><Relationship Id="rId2" Type="http://schemas.openxmlformats.org/officeDocument/2006/relationships/image" Target="../media/image62.png"/><Relationship Id="rId16" Type="http://schemas.microsoft.com/office/2007/relationships/diagramDrawing" Target="../diagrams/drawing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6.png"/><Relationship Id="rId11" Type="http://schemas.openxmlformats.org/officeDocument/2006/relationships/image" Target="../media/image71.png"/><Relationship Id="rId5" Type="http://schemas.openxmlformats.org/officeDocument/2006/relationships/image" Target="../media/image65.png"/><Relationship Id="rId15" Type="http://schemas.openxmlformats.org/officeDocument/2006/relationships/diagramColors" Target="../diagrams/colors4.xml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Relationship Id="rId14" Type="http://schemas.openxmlformats.org/officeDocument/2006/relationships/diagramQuickStyle" Target="../diagrams/quickStyle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emf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.il/imgres?imgurl=https://autonews.co.il/wp-content/uploads/IL/photo_ra.jpg&amp;imgrefurl=https://autonews.co.il/%D7%91%D7%9C%D7%95%D7%92-%D7%94%D7%A2%D7%95%D7%A8%D7%9A-%D7%91%D7%9C%D7%95%D7%A0%D7%94-%D7%A4%D7%90%D7%A8%D7%A7-%D7%A9%D7%9C-%D7%A8%D7%9B%D7%91%D7%AA-%D7%94%D7%A2%D7%9E%D7%A7-%D7%9E%D7%98%D7%95%D7%A1/&amp;docid=m3XAqUmHgUmSEM&amp;tbnid=zNi69Dez-u26cM:&amp;vet=10ahUKEwiO69O7yrnZAhVO3qQKHf5BDg0QMwhiKB0wHQ..i&amp;w=900&amp;h=511&amp;bih=758&amp;biw=1102&amp;q=%D7%A9%D7%93%D7%94%20%D7%AA%D7%A2%D7%95%D7%A4%D7%94%20%D7%A8%D7%9E%D7%AA%20%D7%93%D7%95%D7%93&amp;ved=0ahUKEwiO69O7yrnZAhVO3qQKHf5BDg0QMwhiKB0wHQ&amp;iact=mrc&amp;uact=8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9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jpeg"/><Relationship Id="rId3" Type="http://schemas.openxmlformats.org/officeDocument/2006/relationships/image" Target="../media/image122.png"/><Relationship Id="rId7" Type="http://schemas.openxmlformats.org/officeDocument/2006/relationships/image" Target="../media/image126.jpe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png"/><Relationship Id="rId5" Type="http://schemas.openxmlformats.org/officeDocument/2006/relationships/image" Target="../media/image124.jpeg"/><Relationship Id="rId4" Type="http://schemas.openxmlformats.org/officeDocument/2006/relationships/image" Target="../media/image123.png"/><Relationship Id="rId9" Type="http://schemas.openxmlformats.org/officeDocument/2006/relationships/image" Target="../media/image128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jpeg"/><Relationship Id="rId3" Type="http://schemas.openxmlformats.org/officeDocument/2006/relationships/image" Target="../media/image129.jpeg"/><Relationship Id="rId7" Type="http://schemas.openxmlformats.org/officeDocument/2006/relationships/image" Target="../media/image133.jpeg"/><Relationship Id="rId12" Type="http://schemas.openxmlformats.org/officeDocument/2006/relationships/image" Target="../media/image1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2.jpeg"/><Relationship Id="rId11" Type="http://schemas.openxmlformats.org/officeDocument/2006/relationships/image" Target="../media/image137.jpeg"/><Relationship Id="rId5" Type="http://schemas.openxmlformats.org/officeDocument/2006/relationships/image" Target="../media/image131.png"/><Relationship Id="rId10" Type="http://schemas.openxmlformats.org/officeDocument/2006/relationships/image" Target="../media/image136.jpeg"/><Relationship Id="rId4" Type="http://schemas.openxmlformats.org/officeDocument/2006/relationships/image" Target="../media/image130.jpeg"/><Relationship Id="rId9" Type="http://schemas.openxmlformats.org/officeDocument/2006/relationships/image" Target="../media/image135.jpeg"/></Relationships>
</file>

<file path=ppt/slides/_rels/slide5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139.png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jpeg"/><Relationship Id="rId3" Type="http://schemas.openxmlformats.org/officeDocument/2006/relationships/image" Target="../media/image142.jpeg"/><Relationship Id="rId7" Type="http://schemas.openxmlformats.org/officeDocument/2006/relationships/image" Target="../media/image14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5.jpeg"/><Relationship Id="rId11" Type="http://schemas.openxmlformats.org/officeDocument/2006/relationships/image" Target="../media/image150.png"/><Relationship Id="rId5" Type="http://schemas.openxmlformats.org/officeDocument/2006/relationships/image" Target="../media/image144.jpeg"/><Relationship Id="rId10" Type="http://schemas.openxmlformats.org/officeDocument/2006/relationships/image" Target="../media/image149.png"/><Relationship Id="rId4" Type="http://schemas.openxmlformats.org/officeDocument/2006/relationships/image" Target="../media/image143.png"/><Relationship Id="rId9" Type="http://schemas.openxmlformats.org/officeDocument/2006/relationships/image" Target="../media/image14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6384032" y="5013176"/>
            <a:ext cx="4907313" cy="360040"/>
          </a:xfrm>
        </p:spPr>
        <p:txBody>
          <a:bodyPr/>
          <a:lstStyle/>
          <a:p>
            <a:pPr algn="ctr">
              <a:defRPr/>
            </a:pPr>
            <a:r>
              <a:rPr lang="he-IL" sz="2400" dirty="0"/>
              <a:t>משרד התחבורה והבטיחות בדרכים</a:t>
            </a:r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5591944" y="5858349"/>
            <a:ext cx="6192688" cy="1022987"/>
          </a:xfrm>
        </p:spPr>
        <p:txBody>
          <a:bodyPr/>
          <a:lstStyle/>
          <a:p>
            <a:pPr algn="ctr"/>
            <a:r>
              <a:rPr lang="he-IL" dirty="0"/>
              <a:t>הרצאה </a:t>
            </a:r>
            <a:r>
              <a:rPr lang="he-IL" dirty="0" smtClean="0"/>
              <a:t>למכללה לביטחון לאומי</a:t>
            </a:r>
            <a:endParaRPr lang="he-IL" dirty="0"/>
          </a:p>
        </p:txBody>
      </p:sp>
      <p:sp>
        <p:nvSpPr>
          <p:cNvPr id="4" name="כותרת משנה 2"/>
          <p:cNvSpPr txBox="1">
            <a:spLocks/>
          </p:cNvSpPr>
          <p:nvPr/>
        </p:nvSpPr>
        <p:spPr bwMode="auto">
          <a:xfrm>
            <a:off x="1991544" y="6346507"/>
            <a:ext cx="2232248" cy="511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400" kern="1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ctr" rtl="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 algn="ctr" rtl="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 algn="ctr" rtl="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 algn="ctr" rtl="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286000" indent="0" algn="ct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he-IL" dirty="0" smtClean="0"/>
              <a:t>יוני 2019 </a:t>
            </a:r>
            <a:endParaRPr lang="he-IL" dirty="0"/>
          </a:p>
        </p:txBody>
      </p:sp>
      <p:sp>
        <p:nvSpPr>
          <p:cNvPr id="7" name="מלבן 6"/>
          <p:cNvSpPr/>
          <p:nvPr/>
        </p:nvSpPr>
        <p:spPr>
          <a:xfrm>
            <a:off x="407368" y="188640"/>
            <a:ext cx="2340260" cy="792088"/>
          </a:xfrm>
          <a:prstGeom prst="rect">
            <a:avLst/>
          </a:prstGeom>
          <a:solidFill>
            <a:srgbClr val="293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xmlns="" val="1610456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כותרת 2"/>
          <p:cNvSpPr>
            <a:spLocks noGrp="1"/>
          </p:cNvSpPr>
          <p:nvPr>
            <p:ph type="title"/>
          </p:nvPr>
        </p:nvSpPr>
        <p:spPr>
          <a:xfrm>
            <a:off x="2351584" y="1267603"/>
            <a:ext cx="8229600" cy="576064"/>
          </a:xfrm>
        </p:spPr>
        <p:txBody>
          <a:bodyPr/>
          <a:lstStyle/>
          <a:p>
            <a:r>
              <a:rPr lang="he-IL" dirty="0" smtClean="0"/>
              <a:t>שינוי תפיסה</a:t>
            </a:r>
            <a:endParaRPr lang="he-IL" dirty="0"/>
          </a:p>
        </p:txBody>
      </p:sp>
      <p:cxnSp>
        <p:nvCxnSpPr>
          <p:cNvPr id="7" name="מחבר חץ ישר 6"/>
          <p:cNvCxnSpPr/>
          <p:nvPr/>
        </p:nvCxnSpPr>
        <p:spPr>
          <a:xfrm>
            <a:off x="4378152" y="3758809"/>
            <a:ext cx="4176464" cy="0"/>
          </a:xfrm>
          <a:prstGeom prst="straightConnector1">
            <a:avLst/>
          </a:prstGeom>
          <a:ln w="76200">
            <a:headEnd type="oval" w="med" len="med"/>
            <a:tailEnd type="oval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8" name="Picture 2" descr="http://www.mercedes-benz.co.il/wp-content/uploads/2013/11/Mercedes_New_C-Class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41415" y="3143360"/>
            <a:ext cx="2050788" cy="1242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://www.gr0wing.com/wp-content/uploads/2014/05/indianbus4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60015" y="2636912"/>
            <a:ext cx="1824713" cy="1942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מלבן 9"/>
          <p:cNvSpPr/>
          <p:nvPr/>
        </p:nvSpPr>
        <p:spPr>
          <a:xfrm>
            <a:off x="5159896" y="3067253"/>
            <a:ext cx="2448272" cy="1383111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3" name="אליפסה 22">
            <a:extLst>
              <a:ext uri="{FF2B5EF4-FFF2-40B4-BE49-F238E27FC236}">
                <a16:creationId xmlns:a16="http://schemas.microsoft.com/office/drawing/2014/main" xmlns="" id="{B4ABD36E-5D8D-4078-A691-73A290A6253F}"/>
              </a:ext>
            </a:extLst>
          </p:cNvPr>
          <p:cNvSpPr/>
          <p:nvPr/>
        </p:nvSpPr>
        <p:spPr>
          <a:xfrm>
            <a:off x="10620321" y="2636912"/>
            <a:ext cx="1512168" cy="747746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צמצום השקעות</a:t>
            </a:r>
          </a:p>
        </p:txBody>
      </p:sp>
      <p:sp>
        <p:nvSpPr>
          <p:cNvPr id="24" name="אליפסה 23">
            <a:extLst>
              <a:ext uri="{FF2B5EF4-FFF2-40B4-BE49-F238E27FC236}">
                <a16:creationId xmlns:a16="http://schemas.microsoft.com/office/drawing/2014/main" xmlns="" id="{3746F7DB-C9BD-4D0D-93CF-3F8FFCD43DC7}"/>
              </a:ext>
            </a:extLst>
          </p:cNvPr>
          <p:cNvSpPr/>
          <p:nvPr/>
        </p:nvSpPr>
        <p:spPr>
          <a:xfrm>
            <a:off x="425325" y="2393796"/>
            <a:ext cx="1512168" cy="747746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תוספת השקעות</a:t>
            </a:r>
          </a:p>
        </p:txBody>
      </p:sp>
      <p:sp>
        <p:nvSpPr>
          <p:cNvPr id="25" name="מלבן 24">
            <a:extLst>
              <a:ext uri="{FF2B5EF4-FFF2-40B4-BE49-F238E27FC236}">
                <a16:creationId xmlns:a16="http://schemas.microsoft.com/office/drawing/2014/main" xmlns="" id="{74592E47-D34A-43FA-97A3-48EA324588E3}"/>
              </a:ext>
            </a:extLst>
          </p:cNvPr>
          <p:cNvSpPr/>
          <p:nvPr/>
        </p:nvSpPr>
        <p:spPr>
          <a:xfrm>
            <a:off x="263352" y="764704"/>
            <a:ext cx="1768648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xmlns="" val="637455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כותרת 2"/>
          <p:cNvSpPr>
            <a:spLocks noGrp="1"/>
          </p:cNvSpPr>
          <p:nvPr>
            <p:ph type="title"/>
          </p:nvPr>
        </p:nvSpPr>
        <p:spPr>
          <a:xfrm>
            <a:off x="2374889" y="1267604"/>
            <a:ext cx="8229600" cy="576064"/>
          </a:xfrm>
        </p:spPr>
        <p:txBody>
          <a:bodyPr/>
          <a:lstStyle/>
          <a:p>
            <a:r>
              <a:rPr lang="he-IL" dirty="0"/>
              <a:t>היררכיית תחבורה בת קיימא</a:t>
            </a:r>
          </a:p>
        </p:txBody>
      </p:sp>
      <p:graphicFrame>
        <p:nvGraphicFramePr>
          <p:cNvPr id="4" name="דיאגרמה 3"/>
          <p:cNvGraphicFramePr/>
          <p:nvPr>
            <p:extLst/>
          </p:nvPr>
        </p:nvGraphicFramePr>
        <p:xfrm>
          <a:off x="6552728" y="1988841"/>
          <a:ext cx="6096000" cy="46805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תמונה 9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5163181" y="2060848"/>
            <a:ext cx="1620000" cy="10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0" name="Picture 6" descr="תוצאת תמונה עבור רכבת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11890" y="2060848"/>
            <a:ext cx="1536585" cy="10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תמונה 18"/>
          <p:cNvPicPr>
            <a:picLocks noChangeAspect="1"/>
          </p:cNvPicPr>
          <p:nvPr/>
        </p:nvPicPr>
        <p:blipFill>
          <a:blip r:embed="rId10" cstate="screen"/>
          <a:stretch>
            <a:fillRect/>
          </a:stretch>
        </p:blipFill>
        <p:spPr>
          <a:xfrm>
            <a:off x="3396530" y="2060848"/>
            <a:ext cx="1648800" cy="10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42" name="Picture 18" descr="תמונה קשורה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31504" y="2060848"/>
            <a:ext cx="1638066" cy="10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תוצאת תמונה עבור עולים לאוטובוס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6534" y="3789099"/>
            <a:ext cx="1611940" cy="10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תמונה קשורה"/>
          <p:cNvPicPr>
            <a:picLocks noChangeAspect="1" noChangeArrowheads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3349024" y="3787857"/>
            <a:ext cx="1583393" cy="10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תמונה 21"/>
          <p:cNvPicPr>
            <a:picLocks noChangeAspect="1"/>
          </p:cNvPicPr>
          <p:nvPr/>
        </p:nvPicPr>
        <p:blipFill>
          <a:blip r:embed="rId14" cstate="screen"/>
          <a:stretch>
            <a:fillRect/>
          </a:stretch>
        </p:blipFill>
        <p:spPr>
          <a:xfrm>
            <a:off x="5060075" y="3789099"/>
            <a:ext cx="1648800" cy="10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54" name="Picture 30" descr="תוצאת תמונה עבור הולכי רגל"/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49448" y="5517350"/>
            <a:ext cx="2204082" cy="10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תמונה 25"/>
          <p:cNvPicPr>
            <a:picLocks noChangeAspect="1"/>
          </p:cNvPicPr>
          <p:nvPr/>
        </p:nvPicPr>
        <p:blipFill>
          <a:blip r:embed="rId16" cstate="screen"/>
          <a:stretch>
            <a:fillRect/>
          </a:stretch>
        </p:blipFill>
        <p:spPr>
          <a:xfrm>
            <a:off x="4229127" y="5514866"/>
            <a:ext cx="1868108" cy="10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58" name="Picture 34" descr="תוצאת תמונה עבור הוברבורד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57487" y="5514866"/>
            <a:ext cx="1620000" cy="10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מלבן 17">
            <a:extLst>
              <a:ext uri="{FF2B5EF4-FFF2-40B4-BE49-F238E27FC236}">
                <a16:creationId xmlns:a16="http://schemas.microsoft.com/office/drawing/2014/main" xmlns="" id="{33B5C0A6-5DA7-4B08-B408-290FE3990BC7}"/>
              </a:ext>
            </a:extLst>
          </p:cNvPr>
          <p:cNvSpPr/>
          <p:nvPr/>
        </p:nvSpPr>
        <p:spPr>
          <a:xfrm>
            <a:off x="0" y="722574"/>
            <a:ext cx="2027040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xmlns="" val="414958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A31D0C0-F6CF-407F-911B-3CE5E0149927}" type="datetime8">
              <a:rPr lang="he-IL" smtClean="0"/>
              <a:pPr>
                <a:defRPr/>
              </a:pPr>
              <a:t>05 יוני 19</a:t>
            </a:fld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1B236C-7DF7-4340-A023-F4FC1B75F7F1}" type="slidenum">
              <a:rPr lang="he-IL" smtClean="0"/>
              <a:pPr>
                <a:defRPr/>
              </a:pPr>
              <a:t>12</a:t>
            </a:fld>
            <a:endParaRPr lang="he-IL"/>
          </a:p>
        </p:txBody>
      </p:sp>
      <p:sp>
        <p:nvSpPr>
          <p:cNvPr id="7" name="מלבן 6">
            <a:extLst>
              <a:ext uri="{FF2B5EF4-FFF2-40B4-BE49-F238E27FC236}">
                <a16:creationId xmlns:a16="http://schemas.microsoft.com/office/drawing/2014/main" xmlns="" id="{96D8BACB-F20C-4AB7-B191-DFCCF823CB9D}"/>
              </a:ext>
            </a:extLst>
          </p:cNvPr>
          <p:cNvSpPr/>
          <p:nvPr/>
        </p:nvSpPr>
        <p:spPr>
          <a:xfrm>
            <a:off x="0" y="698233"/>
            <a:ext cx="2003466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e-IL"/>
          </a:p>
        </p:txBody>
      </p:sp>
      <p:sp>
        <p:nvSpPr>
          <p:cNvPr id="9" name="כותרת 2">
            <a:extLst>
              <a:ext uri="{FF2B5EF4-FFF2-40B4-BE49-F238E27FC236}">
                <a16:creationId xmlns:a16="http://schemas.microsoft.com/office/drawing/2014/main" xmlns="" id="{3F25E92A-1581-418B-B8C4-374486C23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4889" y="1267604"/>
            <a:ext cx="8229600" cy="576064"/>
          </a:xfrm>
        </p:spPr>
        <p:txBody>
          <a:bodyPr/>
          <a:lstStyle/>
          <a:p>
            <a:r>
              <a:rPr lang="he-IL" dirty="0"/>
              <a:t>תכנית אסטרטגית מטרופולין תל אביב</a:t>
            </a:r>
          </a:p>
        </p:txBody>
      </p:sp>
      <p:pic>
        <p:nvPicPr>
          <p:cNvPr id="2" name="תמונה 1">
            <a:extLst>
              <a:ext uri="{FF2B5EF4-FFF2-40B4-BE49-F238E27FC236}">
                <a16:creationId xmlns:a16="http://schemas.microsoft.com/office/drawing/2014/main" xmlns="" id="{BD757311-49FE-412C-8D92-B31E1EEBDE9C}"/>
              </a:ext>
            </a:extLst>
          </p:cNvPr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7104112" y="1962906"/>
            <a:ext cx="3385149" cy="4715434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xmlns="" id="{58351E75-4806-4173-8E02-27C316E4C637}"/>
              </a:ext>
            </a:extLst>
          </p:cNvPr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1690541" y="1823585"/>
            <a:ext cx="3325418" cy="4715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23020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A31D0C0-F6CF-407F-911B-3CE5E0149927}" type="datetime8">
              <a:rPr lang="he-IL" smtClean="0"/>
              <a:pPr>
                <a:defRPr/>
              </a:pPr>
              <a:t>05 יוני 19</a:t>
            </a:fld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1B236C-7DF7-4340-A023-F4FC1B75F7F1}" type="slidenum">
              <a:rPr lang="he-IL" smtClean="0"/>
              <a:pPr>
                <a:defRPr/>
              </a:pPr>
              <a:t>13</a:t>
            </a:fld>
            <a:endParaRPr lang="he-IL"/>
          </a:p>
        </p:txBody>
      </p:sp>
      <p:sp>
        <p:nvSpPr>
          <p:cNvPr id="7" name="מלבן 6">
            <a:extLst>
              <a:ext uri="{FF2B5EF4-FFF2-40B4-BE49-F238E27FC236}">
                <a16:creationId xmlns:a16="http://schemas.microsoft.com/office/drawing/2014/main" xmlns="" id="{96D8BACB-F20C-4AB7-B191-DFCCF823CB9D}"/>
              </a:ext>
            </a:extLst>
          </p:cNvPr>
          <p:cNvSpPr/>
          <p:nvPr/>
        </p:nvSpPr>
        <p:spPr>
          <a:xfrm>
            <a:off x="119336" y="704943"/>
            <a:ext cx="1912664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e-IL"/>
          </a:p>
        </p:txBody>
      </p:sp>
      <p:sp>
        <p:nvSpPr>
          <p:cNvPr id="9" name="כותרת 2">
            <a:extLst>
              <a:ext uri="{FF2B5EF4-FFF2-40B4-BE49-F238E27FC236}">
                <a16:creationId xmlns:a16="http://schemas.microsoft.com/office/drawing/2014/main" xmlns="" id="{3F25E92A-1581-418B-B8C4-374486C23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4889" y="1267604"/>
            <a:ext cx="8229600" cy="576064"/>
          </a:xfrm>
        </p:spPr>
        <p:txBody>
          <a:bodyPr/>
          <a:lstStyle/>
          <a:p>
            <a:r>
              <a:rPr lang="he-IL" dirty="0"/>
              <a:t>תכנית אסטרטגית מטרופולין חיפה</a:t>
            </a:r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xmlns="" id="{2236409E-C6A0-4BC5-BF80-2C7469AC551F}"/>
              </a:ext>
            </a:extLst>
          </p:cNvPr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7241210" y="2009203"/>
            <a:ext cx="3034287" cy="4265712"/>
          </a:xfrm>
          <a:prstGeom prst="rect">
            <a:avLst/>
          </a:prstGeom>
        </p:spPr>
      </p:pic>
      <p:pic>
        <p:nvPicPr>
          <p:cNvPr id="1026" name="Picture 2" descr="×ª××¦××ª ×ª××× × ×¢×××¨ ×××¨×× ××ª ×××¤×">
            <a:extLst>
              <a:ext uri="{FF2B5EF4-FFF2-40B4-BE49-F238E27FC236}">
                <a16:creationId xmlns:a16="http://schemas.microsoft.com/office/drawing/2014/main" xmlns="" id="{4BAFCDC5-B3B9-42CB-AA93-70083DBEEC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42854" y="2234926"/>
            <a:ext cx="466725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32884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A31D0C0-F6CF-407F-911B-3CE5E0149927}" type="datetime8">
              <a:rPr lang="he-IL" smtClean="0"/>
              <a:pPr>
                <a:defRPr/>
              </a:pPr>
              <a:t>05 יוני 19</a:t>
            </a:fld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1B236C-7DF7-4340-A023-F4FC1B75F7F1}" type="slidenum">
              <a:rPr lang="he-IL" smtClean="0"/>
              <a:pPr>
                <a:defRPr/>
              </a:pPr>
              <a:t>14</a:t>
            </a:fld>
            <a:endParaRPr lang="he-IL"/>
          </a:p>
        </p:txBody>
      </p:sp>
      <p:sp>
        <p:nvSpPr>
          <p:cNvPr id="7" name="מלבן 6">
            <a:extLst>
              <a:ext uri="{FF2B5EF4-FFF2-40B4-BE49-F238E27FC236}">
                <a16:creationId xmlns:a16="http://schemas.microsoft.com/office/drawing/2014/main" xmlns="" id="{96D8BACB-F20C-4AB7-B191-DFCCF823CB9D}"/>
              </a:ext>
            </a:extLst>
          </p:cNvPr>
          <p:cNvSpPr/>
          <p:nvPr/>
        </p:nvSpPr>
        <p:spPr>
          <a:xfrm>
            <a:off x="157572" y="852247"/>
            <a:ext cx="1874428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e-IL"/>
          </a:p>
        </p:txBody>
      </p:sp>
      <p:sp>
        <p:nvSpPr>
          <p:cNvPr id="9" name="כותרת 2">
            <a:extLst>
              <a:ext uri="{FF2B5EF4-FFF2-40B4-BE49-F238E27FC236}">
                <a16:creationId xmlns:a16="http://schemas.microsoft.com/office/drawing/2014/main" xmlns="" id="{3F25E92A-1581-418B-B8C4-374486C23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4889" y="1267604"/>
            <a:ext cx="8229600" cy="576064"/>
          </a:xfrm>
        </p:spPr>
        <p:txBody>
          <a:bodyPr/>
          <a:lstStyle/>
          <a:p>
            <a:r>
              <a:rPr lang="he-IL" dirty="0"/>
              <a:t>תכנית אסטרטגית מטרופולין ירושלים</a:t>
            </a:r>
          </a:p>
        </p:txBody>
      </p:sp>
      <p:grpSp>
        <p:nvGrpSpPr>
          <p:cNvPr id="108" name="קבוצה 107">
            <a:extLst>
              <a:ext uri="{FF2B5EF4-FFF2-40B4-BE49-F238E27FC236}">
                <a16:creationId xmlns:a16="http://schemas.microsoft.com/office/drawing/2014/main" xmlns="" id="{18D56DF1-A7E8-4D0A-ADD9-E402A08391CC}"/>
              </a:ext>
            </a:extLst>
          </p:cNvPr>
          <p:cNvGrpSpPr/>
          <p:nvPr/>
        </p:nvGrpSpPr>
        <p:grpSpPr>
          <a:xfrm>
            <a:off x="792088" y="2060750"/>
            <a:ext cx="5951984" cy="4464594"/>
            <a:chOff x="0" y="99490"/>
            <a:chExt cx="8807026" cy="6858000"/>
          </a:xfrm>
        </p:grpSpPr>
        <p:pic>
          <p:nvPicPr>
            <p:cNvPr id="109" name="Picture 28" descr="SLIDE Jer-map mass transit copy.jpg">
              <a:extLst>
                <a:ext uri="{FF2B5EF4-FFF2-40B4-BE49-F238E27FC236}">
                  <a16:creationId xmlns:a16="http://schemas.microsoft.com/office/drawing/2014/main" xmlns="" id="{7AA658FD-23C7-446E-BA6E-F244B70694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99490"/>
              <a:ext cx="8380413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0" name="Picture 33">
              <a:extLst>
                <a:ext uri="{FF2B5EF4-FFF2-40B4-BE49-F238E27FC236}">
                  <a16:creationId xmlns:a16="http://schemas.microsoft.com/office/drawing/2014/main" xmlns="" id="{596C8B5F-9F50-497C-99A5-17DBE76434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4975" y="4898503"/>
              <a:ext cx="3352800" cy="914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1" name="Picture 24">
              <a:extLst>
                <a:ext uri="{FF2B5EF4-FFF2-40B4-BE49-F238E27FC236}">
                  <a16:creationId xmlns:a16="http://schemas.microsoft.com/office/drawing/2014/main" xmlns="" id="{8F0A4F6E-313F-431F-8E15-98C98836788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45013" y="2493440"/>
              <a:ext cx="3314700" cy="4368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" name="Picture 2">
              <a:extLst>
                <a:ext uri="{FF2B5EF4-FFF2-40B4-BE49-F238E27FC236}">
                  <a16:creationId xmlns:a16="http://schemas.microsoft.com/office/drawing/2014/main" xmlns="" id="{ED0EEDC9-D9E6-4F31-B8D0-F378B8C08C7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3125"/>
            <a:stretch/>
          </p:blipFill>
          <p:spPr bwMode="auto">
            <a:xfrm>
              <a:off x="4579143" y="5502542"/>
              <a:ext cx="738188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3" name="Picture 14">
              <a:extLst>
                <a:ext uri="{FF2B5EF4-FFF2-40B4-BE49-F238E27FC236}">
                  <a16:creationId xmlns:a16="http://schemas.microsoft.com/office/drawing/2014/main" xmlns="" id="{09FA1521-38FC-4723-A7E9-80D4617DA81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1475" y="299515"/>
              <a:ext cx="4610100" cy="5016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4" name="Picture 20">
              <a:extLst>
                <a:ext uri="{FF2B5EF4-FFF2-40B4-BE49-F238E27FC236}">
                  <a16:creationId xmlns:a16="http://schemas.microsoft.com/office/drawing/2014/main" xmlns="" id="{9B2AB8A6-A0F5-4A86-AFAB-7A0ABD10697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8488" y="1244078"/>
              <a:ext cx="2311400" cy="5651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5" name="Picture 26">
              <a:extLst>
                <a:ext uri="{FF2B5EF4-FFF2-40B4-BE49-F238E27FC236}">
                  <a16:creationId xmlns:a16="http://schemas.microsoft.com/office/drawing/2014/main" xmlns="" id="{1D74E67F-A93D-49B4-9891-D3B10FD5B5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 bwMode="auto">
            <a:xfrm>
              <a:off x="4359275" y="2453753"/>
              <a:ext cx="2857500" cy="1193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6" name="Picture 31">
              <a:extLst>
                <a:ext uri="{FF2B5EF4-FFF2-40B4-BE49-F238E27FC236}">
                  <a16:creationId xmlns:a16="http://schemas.microsoft.com/office/drawing/2014/main" xmlns="" id="{52053B92-2907-495B-AA29-8AB914D4506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9413" y="404290"/>
              <a:ext cx="1244600" cy="5778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7" name="Picture 39">
              <a:extLst>
                <a:ext uri="{FF2B5EF4-FFF2-40B4-BE49-F238E27FC236}">
                  <a16:creationId xmlns:a16="http://schemas.microsoft.com/office/drawing/2014/main" xmlns="" id="{928B03CF-7E65-4230-984D-53A24C8B76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5450" y="2345803"/>
              <a:ext cx="876300" cy="1054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8" name="Picture 17">
              <a:extLst>
                <a:ext uri="{FF2B5EF4-FFF2-40B4-BE49-F238E27FC236}">
                  <a16:creationId xmlns:a16="http://schemas.microsoft.com/office/drawing/2014/main" xmlns="" id="{7919F996-D2D8-48A9-8F96-4849998EEE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750" y="867840"/>
              <a:ext cx="2149475" cy="1714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9" name="Picture 18">
              <a:extLst>
                <a:ext uri="{FF2B5EF4-FFF2-40B4-BE49-F238E27FC236}">
                  <a16:creationId xmlns:a16="http://schemas.microsoft.com/office/drawing/2014/main" xmlns="" id="{355FDE96-0603-4B28-8A8D-EC5F2D1A65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3796" y="1123801"/>
              <a:ext cx="1261429" cy="2118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0" name="Picture 19">
              <a:extLst>
                <a:ext uri="{FF2B5EF4-FFF2-40B4-BE49-F238E27FC236}">
                  <a16:creationId xmlns:a16="http://schemas.microsoft.com/office/drawing/2014/main" xmlns="" id="{D695FAED-4739-4993-A903-1916614FA4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8550" y="1384805"/>
              <a:ext cx="736675" cy="2118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1" name="Picture 21">
              <a:extLst>
                <a:ext uri="{FF2B5EF4-FFF2-40B4-BE49-F238E27FC236}">
                  <a16:creationId xmlns:a16="http://schemas.microsoft.com/office/drawing/2014/main" xmlns="" id="{B5BE632E-FB82-4A82-80A5-1E2C8ABBE7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5990" y="1645810"/>
              <a:ext cx="1019235" cy="2118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2" name="Picture 23">
              <a:extLst>
                <a:ext uri="{FF2B5EF4-FFF2-40B4-BE49-F238E27FC236}">
                  <a16:creationId xmlns:a16="http://schemas.microsoft.com/office/drawing/2014/main" xmlns="" id="{264C7CD0-30C6-4A14-9F0F-601173F3EF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3613" y="1905553"/>
              <a:ext cx="1281612" cy="2118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" name="Picture 25">
              <a:extLst>
                <a:ext uri="{FF2B5EF4-FFF2-40B4-BE49-F238E27FC236}">
                  <a16:creationId xmlns:a16="http://schemas.microsoft.com/office/drawing/2014/main" xmlns="" id="{08E25802-B66F-4C22-9CCE-6FA28EA88F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3979" y="2166557"/>
              <a:ext cx="1241246" cy="2118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4" name="Picture 27">
              <a:extLst>
                <a:ext uri="{FF2B5EF4-FFF2-40B4-BE49-F238E27FC236}">
                  <a16:creationId xmlns:a16="http://schemas.microsoft.com/office/drawing/2014/main" xmlns="" id="{8E68DF03-447F-42D3-9C76-073B50BD7B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1693" y="2427562"/>
              <a:ext cx="1493532" cy="2118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5" name="Picture 30">
              <a:extLst>
                <a:ext uri="{FF2B5EF4-FFF2-40B4-BE49-F238E27FC236}">
                  <a16:creationId xmlns:a16="http://schemas.microsoft.com/office/drawing/2014/main" xmlns="" id="{F652DA01-5CA6-42BD-85A6-E9CE6769C0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2059" y="2688566"/>
              <a:ext cx="1453166" cy="2118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6" name="Picture 32">
              <a:extLst>
                <a:ext uri="{FF2B5EF4-FFF2-40B4-BE49-F238E27FC236}">
                  <a16:creationId xmlns:a16="http://schemas.microsoft.com/office/drawing/2014/main" xmlns="" id="{764DCD57-0104-440A-B79B-1F601A41FABD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4253" y="2948310"/>
              <a:ext cx="1210972" cy="2118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7" name="Picture 37">
              <a:extLst>
                <a:ext uri="{FF2B5EF4-FFF2-40B4-BE49-F238E27FC236}">
                  <a16:creationId xmlns:a16="http://schemas.microsoft.com/office/drawing/2014/main" xmlns="" id="{528E564B-F212-4522-BEE0-36449FBA9086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750" y="3517220"/>
              <a:ext cx="2149475" cy="1714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8" name="Picture 38">
              <a:extLst>
                <a:ext uri="{FF2B5EF4-FFF2-40B4-BE49-F238E27FC236}">
                  <a16:creationId xmlns:a16="http://schemas.microsoft.com/office/drawing/2014/main" xmlns="" id="{40AC5207-C98F-4B1F-98C5-91A682D49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1510" y="3760572"/>
              <a:ext cx="1513715" cy="2118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9" name="Picture 16">
              <a:extLst>
                <a:ext uri="{FF2B5EF4-FFF2-40B4-BE49-F238E27FC236}">
                  <a16:creationId xmlns:a16="http://schemas.microsoft.com/office/drawing/2014/main" xmlns="" id="{FFBBA22B-1DEE-4AD4-AE68-0D4576E088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750" y="4054952"/>
              <a:ext cx="2153056" cy="1688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0" name="Picture 17">
              <a:extLst>
                <a:ext uri="{FF2B5EF4-FFF2-40B4-BE49-F238E27FC236}">
                  <a16:creationId xmlns:a16="http://schemas.microsoft.com/office/drawing/2014/main" xmlns="" id="{4D396ADA-DFB8-4E8F-BB59-2D96DD792D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 cstate="screen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 bwMode="auto">
            <a:xfrm>
              <a:off x="591630" y="4241898"/>
              <a:ext cx="1582451" cy="235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1" name="Picture 18">
              <a:extLst>
                <a:ext uri="{FF2B5EF4-FFF2-40B4-BE49-F238E27FC236}">
                  <a16:creationId xmlns:a16="http://schemas.microsoft.com/office/drawing/2014/main" xmlns="" id="{DAB16E5F-A0F9-433C-985A-DCBD6E888C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 cstate="screen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 bwMode="auto">
            <a:xfrm>
              <a:off x="1355268" y="4475952"/>
              <a:ext cx="840245" cy="235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2" name="Picture 19">
              <a:extLst>
                <a:ext uri="{FF2B5EF4-FFF2-40B4-BE49-F238E27FC236}">
                  <a16:creationId xmlns:a16="http://schemas.microsoft.com/office/drawing/2014/main" xmlns="" id="{44CF6D71-063B-4F90-AA46-9B2A300B44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5" cstate="screen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 bwMode="auto">
            <a:xfrm>
              <a:off x="525926" y="4710002"/>
              <a:ext cx="1669587" cy="235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" name="Freeform 42">
              <a:extLst>
                <a:ext uri="{FF2B5EF4-FFF2-40B4-BE49-F238E27FC236}">
                  <a16:creationId xmlns:a16="http://schemas.microsoft.com/office/drawing/2014/main" xmlns="" id="{055233E9-4B40-4B43-B5AF-C53932B69AD9}"/>
                </a:ext>
              </a:extLst>
            </p:cNvPr>
            <p:cNvSpPr/>
            <p:nvPr/>
          </p:nvSpPr>
          <p:spPr>
            <a:xfrm>
              <a:off x="6917267" y="345023"/>
              <a:ext cx="651933" cy="2155031"/>
            </a:xfrm>
            <a:custGeom>
              <a:avLst/>
              <a:gdLst>
                <a:gd name="connsiteX0" fmla="*/ 296333 w 651933"/>
                <a:gd name="connsiteY0" fmla="*/ 2133600 h 2133600"/>
                <a:gd name="connsiteX1" fmla="*/ 254000 w 651933"/>
                <a:gd name="connsiteY1" fmla="*/ 1888067 h 2133600"/>
                <a:gd name="connsiteX2" fmla="*/ 186266 w 651933"/>
                <a:gd name="connsiteY2" fmla="*/ 1769534 h 2133600"/>
                <a:gd name="connsiteX3" fmla="*/ 93133 w 651933"/>
                <a:gd name="connsiteY3" fmla="*/ 1634067 h 2133600"/>
                <a:gd name="connsiteX4" fmla="*/ 16933 w 651933"/>
                <a:gd name="connsiteY4" fmla="*/ 1515534 h 2133600"/>
                <a:gd name="connsiteX5" fmla="*/ 0 w 651933"/>
                <a:gd name="connsiteY5" fmla="*/ 1363134 h 2133600"/>
                <a:gd name="connsiteX6" fmla="*/ 211666 w 651933"/>
                <a:gd name="connsiteY6" fmla="*/ 1388534 h 2133600"/>
                <a:gd name="connsiteX7" fmla="*/ 414866 w 651933"/>
                <a:gd name="connsiteY7" fmla="*/ 1422400 h 2133600"/>
                <a:gd name="connsiteX8" fmla="*/ 533400 w 651933"/>
                <a:gd name="connsiteY8" fmla="*/ 1371600 h 2133600"/>
                <a:gd name="connsiteX9" fmla="*/ 592666 w 651933"/>
                <a:gd name="connsiteY9" fmla="*/ 1303867 h 2133600"/>
                <a:gd name="connsiteX10" fmla="*/ 499533 w 651933"/>
                <a:gd name="connsiteY10" fmla="*/ 1151467 h 2133600"/>
                <a:gd name="connsiteX11" fmla="*/ 524933 w 651933"/>
                <a:gd name="connsiteY11" fmla="*/ 1032934 h 2133600"/>
                <a:gd name="connsiteX12" fmla="*/ 609600 w 651933"/>
                <a:gd name="connsiteY12" fmla="*/ 931334 h 2133600"/>
                <a:gd name="connsiteX13" fmla="*/ 609600 w 651933"/>
                <a:gd name="connsiteY13" fmla="*/ 795867 h 2133600"/>
                <a:gd name="connsiteX14" fmla="*/ 355600 w 651933"/>
                <a:gd name="connsiteY14" fmla="*/ 609600 h 2133600"/>
                <a:gd name="connsiteX15" fmla="*/ 270933 w 651933"/>
                <a:gd name="connsiteY15" fmla="*/ 372534 h 2133600"/>
                <a:gd name="connsiteX16" fmla="*/ 321733 w 651933"/>
                <a:gd name="connsiteY16" fmla="*/ 304800 h 2133600"/>
                <a:gd name="connsiteX17" fmla="*/ 541866 w 651933"/>
                <a:gd name="connsiteY17" fmla="*/ 296334 h 2133600"/>
                <a:gd name="connsiteX18" fmla="*/ 651933 w 651933"/>
                <a:gd name="connsiteY18" fmla="*/ 135467 h 2133600"/>
                <a:gd name="connsiteX19" fmla="*/ 635000 w 651933"/>
                <a:gd name="connsiteY19" fmla="*/ 0 h 2133600"/>
                <a:gd name="connsiteX0" fmla="*/ 296333 w 651933"/>
                <a:gd name="connsiteY0" fmla="*/ 2155031 h 2155031"/>
                <a:gd name="connsiteX1" fmla="*/ 254000 w 651933"/>
                <a:gd name="connsiteY1" fmla="*/ 1888067 h 2155031"/>
                <a:gd name="connsiteX2" fmla="*/ 186266 w 651933"/>
                <a:gd name="connsiteY2" fmla="*/ 1769534 h 2155031"/>
                <a:gd name="connsiteX3" fmla="*/ 93133 w 651933"/>
                <a:gd name="connsiteY3" fmla="*/ 1634067 h 2155031"/>
                <a:gd name="connsiteX4" fmla="*/ 16933 w 651933"/>
                <a:gd name="connsiteY4" fmla="*/ 1515534 h 2155031"/>
                <a:gd name="connsiteX5" fmla="*/ 0 w 651933"/>
                <a:gd name="connsiteY5" fmla="*/ 1363134 h 2155031"/>
                <a:gd name="connsiteX6" fmla="*/ 211666 w 651933"/>
                <a:gd name="connsiteY6" fmla="*/ 1388534 h 2155031"/>
                <a:gd name="connsiteX7" fmla="*/ 414866 w 651933"/>
                <a:gd name="connsiteY7" fmla="*/ 1422400 h 2155031"/>
                <a:gd name="connsiteX8" fmla="*/ 533400 w 651933"/>
                <a:gd name="connsiteY8" fmla="*/ 1371600 h 2155031"/>
                <a:gd name="connsiteX9" fmla="*/ 592666 w 651933"/>
                <a:gd name="connsiteY9" fmla="*/ 1303867 h 2155031"/>
                <a:gd name="connsiteX10" fmla="*/ 499533 w 651933"/>
                <a:gd name="connsiteY10" fmla="*/ 1151467 h 2155031"/>
                <a:gd name="connsiteX11" fmla="*/ 524933 w 651933"/>
                <a:gd name="connsiteY11" fmla="*/ 1032934 h 2155031"/>
                <a:gd name="connsiteX12" fmla="*/ 609600 w 651933"/>
                <a:gd name="connsiteY12" fmla="*/ 931334 h 2155031"/>
                <a:gd name="connsiteX13" fmla="*/ 609600 w 651933"/>
                <a:gd name="connsiteY13" fmla="*/ 795867 h 2155031"/>
                <a:gd name="connsiteX14" fmla="*/ 355600 w 651933"/>
                <a:gd name="connsiteY14" fmla="*/ 609600 h 2155031"/>
                <a:gd name="connsiteX15" fmla="*/ 270933 w 651933"/>
                <a:gd name="connsiteY15" fmla="*/ 372534 h 2155031"/>
                <a:gd name="connsiteX16" fmla="*/ 321733 w 651933"/>
                <a:gd name="connsiteY16" fmla="*/ 304800 h 2155031"/>
                <a:gd name="connsiteX17" fmla="*/ 541866 w 651933"/>
                <a:gd name="connsiteY17" fmla="*/ 296334 h 2155031"/>
                <a:gd name="connsiteX18" fmla="*/ 651933 w 651933"/>
                <a:gd name="connsiteY18" fmla="*/ 135467 h 2155031"/>
                <a:gd name="connsiteX19" fmla="*/ 635000 w 651933"/>
                <a:gd name="connsiteY19" fmla="*/ 0 h 2155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51933" h="2155031">
                  <a:moveTo>
                    <a:pt x="296333" y="2155031"/>
                  </a:moveTo>
                  <a:lnTo>
                    <a:pt x="254000" y="1888067"/>
                  </a:lnTo>
                  <a:lnTo>
                    <a:pt x="186266" y="1769534"/>
                  </a:lnTo>
                  <a:lnTo>
                    <a:pt x="93133" y="1634067"/>
                  </a:lnTo>
                  <a:lnTo>
                    <a:pt x="16933" y="1515534"/>
                  </a:lnTo>
                  <a:lnTo>
                    <a:pt x="0" y="1363134"/>
                  </a:lnTo>
                  <a:lnTo>
                    <a:pt x="211666" y="1388534"/>
                  </a:lnTo>
                  <a:lnTo>
                    <a:pt x="414866" y="1422400"/>
                  </a:lnTo>
                  <a:lnTo>
                    <a:pt x="533400" y="1371600"/>
                  </a:lnTo>
                  <a:lnTo>
                    <a:pt x="592666" y="1303867"/>
                  </a:lnTo>
                  <a:lnTo>
                    <a:pt x="499533" y="1151467"/>
                  </a:lnTo>
                  <a:lnTo>
                    <a:pt x="524933" y="1032934"/>
                  </a:lnTo>
                  <a:lnTo>
                    <a:pt x="609600" y="931334"/>
                  </a:lnTo>
                  <a:lnTo>
                    <a:pt x="609600" y="795867"/>
                  </a:lnTo>
                  <a:lnTo>
                    <a:pt x="355600" y="609600"/>
                  </a:lnTo>
                  <a:lnTo>
                    <a:pt x="270933" y="372534"/>
                  </a:lnTo>
                  <a:lnTo>
                    <a:pt x="321733" y="304800"/>
                  </a:lnTo>
                  <a:lnTo>
                    <a:pt x="541866" y="296334"/>
                  </a:lnTo>
                  <a:lnTo>
                    <a:pt x="651933" y="135467"/>
                  </a:lnTo>
                  <a:lnTo>
                    <a:pt x="635000" y="0"/>
                  </a:lnTo>
                </a:path>
              </a:pathLst>
            </a:custGeom>
            <a:noFill/>
            <a:ln w="28575">
              <a:solidFill>
                <a:srgbClr val="80B3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34" name="Picture 43">
              <a:extLst>
                <a:ext uri="{FF2B5EF4-FFF2-40B4-BE49-F238E27FC236}">
                  <a16:creationId xmlns:a16="http://schemas.microsoft.com/office/drawing/2014/main" xmlns="" id="{8B224B0F-BDC2-4333-9189-85F793901BBB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502533" y="273594"/>
              <a:ext cx="133333" cy="142857"/>
            </a:xfrm>
            <a:prstGeom prst="rect">
              <a:avLst/>
            </a:prstGeom>
          </p:spPr>
        </p:pic>
        <p:sp>
          <p:nvSpPr>
            <p:cNvPr id="135" name="Freeform 2">
              <a:extLst>
                <a:ext uri="{FF2B5EF4-FFF2-40B4-BE49-F238E27FC236}">
                  <a16:creationId xmlns:a16="http://schemas.microsoft.com/office/drawing/2014/main" xmlns="" id="{498071BA-518A-4CF1-B80E-76CD9544FE91}"/>
                </a:ext>
              </a:extLst>
            </p:cNvPr>
            <p:cNvSpPr/>
            <p:nvPr/>
          </p:nvSpPr>
          <p:spPr>
            <a:xfrm>
              <a:off x="6012180" y="5326810"/>
              <a:ext cx="1005840" cy="1501140"/>
            </a:xfrm>
            <a:custGeom>
              <a:avLst/>
              <a:gdLst>
                <a:gd name="connsiteX0" fmla="*/ 1005840 w 1005840"/>
                <a:gd name="connsiteY0" fmla="*/ 129540 h 1501140"/>
                <a:gd name="connsiteX1" fmla="*/ 777240 w 1005840"/>
                <a:gd name="connsiteY1" fmla="*/ 83820 h 1501140"/>
                <a:gd name="connsiteX2" fmla="*/ 441960 w 1005840"/>
                <a:gd name="connsiteY2" fmla="*/ 0 h 1501140"/>
                <a:gd name="connsiteX3" fmla="*/ 251460 w 1005840"/>
                <a:gd name="connsiteY3" fmla="*/ 464820 h 1501140"/>
                <a:gd name="connsiteX4" fmla="*/ 0 w 1005840"/>
                <a:gd name="connsiteY4" fmla="*/ 990600 h 1501140"/>
                <a:gd name="connsiteX5" fmla="*/ 281940 w 1005840"/>
                <a:gd name="connsiteY5" fmla="*/ 1234440 h 1501140"/>
                <a:gd name="connsiteX6" fmla="*/ 472440 w 1005840"/>
                <a:gd name="connsiteY6" fmla="*/ 1501140 h 1501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5840" h="1501140">
                  <a:moveTo>
                    <a:pt x="1005840" y="129540"/>
                  </a:moveTo>
                  <a:lnTo>
                    <a:pt x="777240" y="83820"/>
                  </a:lnTo>
                  <a:lnTo>
                    <a:pt x="441960" y="0"/>
                  </a:lnTo>
                  <a:lnTo>
                    <a:pt x="251460" y="464820"/>
                  </a:lnTo>
                  <a:lnTo>
                    <a:pt x="0" y="990600"/>
                  </a:lnTo>
                  <a:lnTo>
                    <a:pt x="281940" y="1234440"/>
                  </a:lnTo>
                  <a:lnTo>
                    <a:pt x="472440" y="1501140"/>
                  </a:lnTo>
                </a:path>
              </a:pathLst>
            </a:custGeom>
            <a:noFill/>
            <a:ln w="28575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xmlns="" id="{C679A782-E0C0-412C-A466-163E73818490}"/>
                </a:ext>
              </a:extLst>
            </p:cNvPr>
            <p:cNvSpPr txBox="1"/>
            <p:nvPr/>
          </p:nvSpPr>
          <p:spPr>
            <a:xfrm rot="2953604">
              <a:off x="6142281" y="6434847"/>
              <a:ext cx="62709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e-IL" sz="1000" dirty="0"/>
                <a:t>ציר הזנה</a:t>
              </a:r>
              <a:endParaRPr lang="en-US" sz="1000" dirty="0"/>
            </a:p>
          </p:txBody>
        </p:sp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xmlns="" id="{32C332CA-71EE-4074-AEC6-B41972B1184B}"/>
                </a:ext>
              </a:extLst>
            </p:cNvPr>
            <p:cNvSpPr txBox="1"/>
            <p:nvPr/>
          </p:nvSpPr>
          <p:spPr>
            <a:xfrm>
              <a:off x="1121086" y="2148861"/>
              <a:ext cx="508152" cy="241980"/>
            </a:xfrm>
            <a:prstGeom prst="rect">
              <a:avLst/>
            </a:prstGeom>
            <a:solidFill>
              <a:srgbClr val="E7E7E7"/>
            </a:solidFill>
          </p:spPr>
          <p:txBody>
            <a:bodyPr wrap="none" lIns="0" tIns="36000" rIns="0" bIns="36000" rtlCol="0">
              <a:spAutoFit/>
            </a:bodyPr>
            <a:lstStyle/>
            <a:p>
              <a:pPr algn="r" rtl="1"/>
              <a:r>
                <a:rPr lang="he-IL" sz="11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נווה יעקב</a:t>
              </a:r>
              <a:endParaRPr lang="en-US" sz="11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pic>
          <p:nvPicPr>
            <p:cNvPr id="138" name="Picture 8">
              <a:extLst>
                <a:ext uri="{FF2B5EF4-FFF2-40B4-BE49-F238E27FC236}">
                  <a16:creationId xmlns:a16="http://schemas.microsoft.com/office/drawing/2014/main" xmlns="" id="{4E63FC8E-8CF9-4B94-BA72-D3B09A9400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2699"/>
            <a:stretch>
              <a:fillRect/>
            </a:stretch>
          </p:blipFill>
          <p:spPr bwMode="auto">
            <a:xfrm>
              <a:off x="506009" y="5610398"/>
              <a:ext cx="1082676" cy="9604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9" name="Freeform 4">
              <a:extLst>
                <a:ext uri="{FF2B5EF4-FFF2-40B4-BE49-F238E27FC236}">
                  <a16:creationId xmlns:a16="http://schemas.microsoft.com/office/drawing/2014/main" xmlns="" id="{797F7F1A-45E6-4468-8358-19A7E0D7CE53}"/>
                </a:ext>
              </a:extLst>
            </p:cNvPr>
            <p:cNvSpPr/>
            <p:nvPr/>
          </p:nvSpPr>
          <p:spPr>
            <a:xfrm>
              <a:off x="3133725" y="2690150"/>
              <a:ext cx="2290763" cy="738328"/>
            </a:xfrm>
            <a:custGeom>
              <a:avLst/>
              <a:gdLst>
                <a:gd name="connsiteX0" fmla="*/ 2290763 w 2290763"/>
                <a:gd name="connsiteY0" fmla="*/ 738328 h 738328"/>
                <a:gd name="connsiteX1" fmla="*/ 2166938 w 2290763"/>
                <a:gd name="connsiteY1" fmla="*/ 604978 h 738328"/>
                <a:gd name="connsiteX2" fmla="*/ 2090738 w 2290763"/>
                <a:gd name="connsiteY2" fmla="*/ 524015 h 738328"/>
                <a:gd name="connsiteX3" fmla="*/ 2047875 w 2290763"/>
                <a:gd name="connsiteY3" fmla="*/ 490678 h 738328"/>
                <a:gd name="connsiteX4" fmla="*/ 2005013 w 2290763"/>
                <a:gd name="connsiteY4" fmla="*/ 500203 h 738328"/>
                <a:gd name="connsiteX5" fmla="*/ 1957388 w 2290763"/>
                <a:gd name="connsiteY5" fmla="*/ 424003 h 738328"/>
                <a:gd name="connsiteX6" fmla="*/ 1809750 w 2290763"/>
                <a:gd name="connsiteY6" fmla="*/ 357328 h 738328"/>
                <a:gd name="connsiteX7" fmla="*/ 1738313 w 2290763"/>
                <a:gd name="connsiteY7" fmla="*/ 271603 h 738328"/>
                <a:gd name="connsiteX8" fmla="*/ 1719263 w 2290763"/>
                <a:gd name="connsiteY8" fmla="*/ 219215 h 738328"/>
                <a:gd name="connsiteX9" fmla="*/ 1628775 w 2290763"/>
                <a:gd name="connsiteY9" fmla="*/ 152540 h 738328"/>
                <a:gd name="connsiteX10" fmla="*/ 1562100 w 2290763"/>
                <a:gd name="connsiteY10" fmla="*/ 47765 h 738328"/>
                <a:gd name="connsiteX11" fmla="*/ 1504950 w 2290763"/>
                <a:gd name="connsiteY11" fmla="*/ 140 h 738328"/>
                <a:gd name="connsiteX12" fmla="*/ 1338263 w 2290763"/>
                <a:gd name="connsiteY12" fmla="*/ 33478 h 738328"/>
                <a:gd name="connsiteX13" fmla="*/ 1171575 w 2290763"/>
                <a:gd name="connsiteY13" fmla="*/ 43003 h 738328"/>
                <a:gd name="connsiteX14" fmla="*/ 1071563 w 2290763"/>
                <a:gd name="connsiteY14" fmla="*/ 62053 h 738328"/>
                <a:gd name="connsiteX15" fmla="*/ 971550 w 2290763"/>
                <a:gd name="connsiteY15" fmla="*/ 176353 h 738328"/>
                <a:gd name="connsiteX16" fmla="*/ 819150 w 2290763"/>
                <a:gd name="connsiteY16" fmla="*/ 319228 h 738328"/>
                <a:gd name="connsiteX17" fmla="*/ 742950 w 2290763"/>
                <a:gd name="connsiteY17" fmla="*/ 414478 h 738328"/>
                <a:gd name="connsiteX18" fmla="*/ 671513 w 2290763"/>
                <a:gd name="connsiteY18" fmla="*/ 504965 h 738328"/>
                <a:gd name="connsiteX19" fmla="*/ 628650 w 2290763"/>
                <a:gd name="connsiteY19" fmla="*/ 562115 h 738328"/>
                <a:gd name="connsiteX20" fmla="*/ 585788 w 2290763"/>
                <a:gd name="connsiteY20" fmla="*/ 581165 h 738328"/>
                <a:gd name="connsiteX21" fmla="*/ 504825 w 2290763"/>
                <a:gd name="connsiteY21" fmla="*/ 557353 h 738328"/>
                <a:gd name="connsiteX22" fmla="*/ 442913 w 2290763"/>
                <a:gd name="connsiteY22" fmla="*/ 466865 h 738328"/>
                <a:gd name="connsiteX23" fmla="*/ 366713 w 2290763"/>
                <a:gd name="connsiteY23" fmla="*/ 400190 h 738328"/>
                <a:gd name="connsiteX24" fmla="*/ 295275 w 2290763"/>
                <a:gd name="connsiteY24" fmla="*/ 309703 h 738328"/>
                <a:gd name="connsiteX25" fmla="*/ 228600 w 2290763"/>
                <a:gd name="connsiteY25" fmla="*/ 238265 h 738328"/>
                <a:gd name="connsiteX26" fmla="*/ 100013 w 2290763"/>
                <a:gd name="connsiteY26" fmla="*/ 200165 h 738328"/>
                <a:gd name="connsiteX27" fmla="*/ 0 w 2290763"/>
                <a:gd name="connsiteY27" fmla="*/ 181115 h 738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290763" h="738328">
                  <a:moveTo>
                    <a:pt x="2290763" y="738328"/>
                  </a:moveTo>
                  <a:lnTo>
                    <a:pt x="2166938" y="604978"/>
                  </a:lnTo>
                  <a:cubicBezTo>
                    <a:pt x="2133601" y="569259"/>
                    <a:pt x="2110582" y="543065"/>
                    <a:pt x="2090738" y="524015"/>
                  </a:cubicBezTo>
                  <a:cubicBezTo>
                    <a:pt x="2070894" y="504965"/>
                    <a:pt x="2062162" y="494647"/>
                    <a:pt x="2047875" y="490678"/>
                  </a:cubicBezTo>
                  <a:cubicBezTo>
                    <a:pt x="2033588" y="486709"/>
                    <a:pt x="2020094" y="511316"/>
                    <a:pt x="2005013" y="500203"/>
                  </a:cubicBezTo>
                  <a:cubicBezTo>
                    <a:pt x="1989932" y="489090"/>
                    <a:pt x="1989932" y="447815"/>
                    <a:pt x="1957388" y="424003"/>
                  </a:cubicBezTo>
                  <a:cubicBezTo>
                    <a:pt x="1924844" y="400191"/>
                    <a:pt x="1846262" y="382728"/>
                    <a:pt x="1809750" y="357328"/>
                  </a:cubicBezTo>
                  <a:cubicBezTo>
                    <a:pt x="1773238" y="331928"/>
                    <a:pt x="1753394" y="294622"/>
                    <a:pt x="1738313" y="271603"/>
                  </a:cubicBezTo>
                  <a:cubicBezTo>
                    <a:pt x="1723232" y="248584"/>
                    <a:pt x="1737519" y="239059"/>
                    <a:pt x="1719263" y="219215"/>
                  </a:cubicBezTo>
                  <a:cubicBezTo>
                    <a:pt x="1701007" y="199371"/>
                    <a:pt x="1654969" y="181115"/>
                    <a:pt x="1628775" y="152540"/>
                  </a:cubicBezTo>
                  <a:cubicBezTo>
                    <a:pt x="1602581" y="123965"/>
                    <a:pt x="1582738" y="73165"/>
                    <a:pt x="1562100" y="47765"/>
                  </a:cubicBezTo>
                  <a:cubicBezTo>
                    <a:pt x="1541462" y="22365"/>
                    <a:pt x="1542256" y="2521"/>
                    <a:pt x="1504950" y="140"/>
                  </a:cubicBezTo>
                  <a:cubicBezTo>
                    <a:pt x="1467644" y="-2241"/>
                    <a:pt x="1393825" y="26334"/>
                    <a:pt x="1338263" y="33478"/>
                  </a:cubicBezTo>
                  <a:cubicBezTo>
                    <a:pt x="1282700" y="40622"/>
                    <a:pt x="1216025" y="38240"/>
                    <a:pt x="1171575" y="43003"/>
                  </a:cubicBezTo>
                  <a:cubicBezTo>
                    <a:pt x="1127125" y="47765"/>
                    <a:pt x="1104900" y="39828"/>
                    <a:pt x="1071563" y="62053"/>
                  </a:cubicBezTo>
                  <a:cubicBezTo>
                    <a:pt x="1038226" y="84278"/>
                    <a:pt x="1013619" y="133491"/>
                    <a:pt x="971550" y="176353"/>
                  </a:cubicBezTo>
                  <a:cubicBezTo>
                    <a:pt x="929481" y="219215"/>
                    <a:pt x="857250" y="279541"/>
                    <a:pt x="819150" y="319228"/>
                  </a:cubicBezTo>
                  <a:cubicBezTo>
                    <a:pt x="781050" y="358915"/>
                    <a:pt x="742950" y="414478"/>
                    <a:pt x="742950" y="414478"/>
                  </a:cubicBezTo>
                  <a:lnTo>
                    <a:pt x="671513" y="504965"/>
                  </a:lnTo>
                  <a:cubicBezTo>
                    <a:pt x="652463" y="529571"/>
                    <a:pt x="642937" y="549415"/>
                    <a:pt x="628650" y="562115"/>
                  </a:cubicBezTo>
                  <a:cubicBezTo>
                    <a:pt x="614362" y="574815"/>
                    <a:pt x="606425" y="581959"/>
                    <a:pt x="585788" y="581165"/>
                  </a:cubicBezTo>
                  <a:cubicBezTo>
                    <a:pt x="565151" y="580371"/>
                    <a:pt x="528637" y="576403"/>
                    <a:pt x="504825" y="557353"/>
                  </a:cubicBezTo>
                  <a:cubicBezTo>
                    <a:pt x="481013" y="538303"/>
                    <a:pt x="465932" y="493059"/>
                    <a:pt x="442913" y="466865"/>
                  </a:cubicBezTo>
                  <a:cubicBezTo>
                    <a:pt x="419894" y="440671"/>
                    <a:pt x="391319" y="426384"/>
                    <a:pt x="366713" y="400190"/>
                  </a:cubicBezTo>
                  <a:cubicBezTo>
                    <a:pt x="342107" y="373996"/>
                    <a:pt x="318294" y="336690"/>
                    <a:pt x="295275" y="309703"/>
                  </a:cubicBezTo>
                  <a:cubicBezTo>
                    <a:pt x="272256" y="282716"/>
                    <a:pt x="261144" y="256521"/>
                    <a:pt x="228600" y="238265"/>
                  </a:cubicBezTo>
                  <a:cubicBezTo>
                    <a:pt x="196056" y="220009"/>
                    <a:pt x="138113" y="209690"/>
                    <a:pt x="100013" y="200165"/>
                  </a:cubicBezTo>
                  <a:cubicBezTo>
                    <a:pt x="61913" y="190640"/>
                    <a:pt x="30956" y="185877"/>
                    <a:pt x="0" y="181115"/>
                  </a:cubicBezTo>
                </a:path>
              </a:pathLst>
            </a:cu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0" name="Freeform 5">
              <a:extLst>
                <a:ext uri="{FF2B5EF4-FFF2-40B4-BE49-F238E27FC236}">
                  <a16:creationId xmlns:a16="http://schemas.microsoft.com/office/drawing/2014/main" xmlns="" id="{36E9397D-202C-4FE4-9B31-B98B9A84AD8A}"/>
                </a:ext>
              </a:extLst>
            </p:cNvPr>
            <p:cNvSpPr/>
            <p:nvPr/>
          </p:nvSpPr>
          <p:spPr>
            <a:xfrm>
              <a:off x="2705100" y="2864121"/>
              <a:ext cx="404813" cy="0"/>
            </a:xfrm>
            <a:custGeom>
              <a:avLst/>
              <a:gdLst>
                <a:gd name="connsiteX0" fmla="*/ 404813 w 404813"/>
                <a:gd name="connsiteY0" fmla="*/ 0 h 0"/>
                <a:gd name="connsiteX1" fmla="*/ 95250 w 404813"/>
                <a:gd name="connsiteY1" fmla="*/ 0 h 0"/>
                <a:gd name="connsiteX2" fmla="*/ 0 w 404813"/>
                <a:gd name="connsiteY2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4813">
                  <a:moveTo>
                    <a:pt x="404813" y="0"/>
                  </a:moveTo>
                  <a:lnTo>
                    <a:pt x="95250" y="0"/>
                  </a:lnTo>
                  <a:lnTo>
                    <a:pt x="0" y="0"/>
                  </a:lnTo>
                </a:path>
              </a:pathLst>
            </a:custGeom>
            <a:noFill/>
            <a:ln>
              <a:solidFill>
                <a:schemeClr val="tx1">
                  <a:lumMod val="75000"/>
                  <a:lumOff val="2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1" name="Freeform 6">
              <a:extLst>
                <a:ext uri="{FF2B5EF4-FFF2-40B4-BE49-F238E27FC236}">
                  <a16:creationId xmlns:a16="http://schemas.microsoft.com/office/drawing/2014/main" xmlns="" id="{C2F266C7-C9D4-4C78-BE11-CFB47006FF63}"/>
                </a:ext>
              </a:extLst>
            </p:cNvPr>
            <p:cNvSpPr/>
            <p:nvPr/>
          </p:nvSpPr>
          <p:spPr>
            <a:xfrm>
              <a:off x="4359275" y="469656"/>
              <a:ext cx="524053" cy="796131"/>
            </a:xfrm>
            <a:custGeom>
              <a:avLst/>
              <a:gdLst>
                <a:gd name="connsiteX0" fmla="*/ 556275 w 556275"/>
                <a:gd name="connsiteY0" fmla="*/ 927100 h 927100"/>
                <a:gd name="connsiteX1" fmla="*/ 527700 w 556275"/>
                <a:gd name="connsiteY1" fmla="*/ 787400 h 927100"/>
                <a:gd name="connsiteX2" fmla="*/ 483250 w 556275"/>
                <a:gd name="connsiteY2" fmla="*/ 558800 h 927100"/>
                <a:gd name="connsiteX3" fmla="*/ 254650 w 556275"/>
                <a:gd name="connsiteY3" fmla="*/ 466725 h 927100"/>
                <a:gd name="connsiteX4" fmla="*/ 60975 w 556275"/>
                <a:gd name="connsiteY4" fmla="*/ 412750 h 927100"/>
                <a:gd name="connsiteX5" fmla="*/ 3825 w 556275"/>
                <a:gd name="connsiteY5" fmla="*/ 269875 h 927100"/>
                <a:gd name="connsiteX6" fmla="*/ 149875 w 556275"/>
                <a:gd name="connsiteY6" fmla="*/ 184150 h 927100"/>
                <a:gd name="connsiteX7" fmla="*/ 118125 w 556275"/>
                <a:gd name="connsiteY7" fmla="*/ 0 h 927100"/>
                <a:gd name="connsiteX0" fmla="*/ 520171 w 520171"/>
                <a:gd name="connsiteY0" fmla="*/ 927100 h 927100"/>
                <a:gd name="connsiteX1" fmla="*/ 491596 w 520171"/>
                <a:gd name="connsiteY1" fmla="*/ 787400 h 927100"/>
                <a:gd name="connsiteX2" fmla="*/ 447146 w 520171"/>
                <a:gd name="connsiteY2" fmla="*/ 558800 h 927100"/>
                <a:gd name="connsiteX3" fmla="*/ 218546 w 520171"/>
                <a:gd name="connsiteY3" fmla="*/ 466725 h 927100"/>
                <a:gd name="connsiteX4" fmla="*/ 24871 w 520171"/>
                <a:gd name="connsiteY4" fmla="*/ 412750 h 927100"/>
                <a:gd name="connsiteX5" fmla="*/ 12171 w 520171"/>
                <a:gd name="connsiteY5" fmla="*/ 349250 h 927100"/>
                <a:gd name="connsiteX6" fmla="*/ 113771 w 520171"/>
                <a:gd name="connsiteY6" fmla="*/ 184150 h 927100"/>
                <a:gd name="connsiteX7" fmla="*/ 82021 w 520171"/>
                <a:gd name="connsiteY7" fmla="*/ 0 h 927100"/>
                <a:gd name="connsiteX0" fmla="*/ 524053 w 524053"/>
                <a:gd name="connsiteY0" fmla="*/ 927100 h 927100"/>
                <a:gd name="connsiteX1" fmla="*/ 495478 w 524053"/>
                <a:gd name="connsiteY1" fmla="*/ 787400 h 927100"/>
                <a:gd name="connsiteX2" fmla="*/ 451028 w 524053"/>
                <a:gd name="connsiteY2" fmla="*/ 558800 h 927100"/>
                <a:gd name="connsiteX3" fmla="*/ 222428 w 524053"/>
                <a:gd name="connsiteY3" fmla="*/ 466725 h 927100"/>
                <a:gd name="connsiteX4" fmla="*/ 28753 w 524053"/>
                <a:gd name="connsiteY4" fmla="*/ 412750 h 927100"/>
                <a:gd name="connsiteX5" fmla="*/ 16053 w 524053"/>
                <a:gd name="connsiteY5" fmla="*/ 349250 h 927100"/>
                <a:gd name="connsiteX6" fmla="*/ 174803 w 524053"/>
                <a:gd name="connsiteY6" fmla="*/ 263525 h 927100"/>
                <a:gd name="connsiteX7" fmla="*/ 85903 w 524053"/>
                <a:gd name="connsiteY7" fmla="*/ 0 h 927100"/>
                <a:gd name="connsiteX0" fmla="*/ 524053 w 524053"/>
                <a:gd name="connsiteY0" fmla="*/ 796131 h 796131"/>
                <a:gd name="connsiteX1" fmla="*/ 495478 w 524053"/>
                <a:gd name="connsiteY1" fmla="*/ 656431 h 796131"/>
                <a:gd name="connsiteX2" fmla="*/ 451028 w 524053"/>
                <a:gd name="connsiteY2" fmla="*/ 427831 h 796131"/>
                <a:gd name="connsiteX3" fmla="*/ 222428 w 524053"/>
                <a:gd name="connsiteY3" fmla="*/ 335756 h 796131"/>
                <a:gd name="connsiteX4" fmla="*/ 28753 w 524053"/>
                <a:gd name="connsiteY4" fmla="*/ 281781 h 796131"/>
                <a:gd name="connsiteX5" fmla="*/ 16053 w 524053"/>
                <a:gd name="connsiteY5" fmla="*/ 218281 h 796131"/>
                <a:gd name="connsiteX6" fmla="*/ 174803 w 524053"/>
                <a:gd name="connsiteY6" fmla="*/ 132556 h 796131"/>
                <a:gd name="connsiteX7" fmla="*/ 140672 w 524053"/>
                <a:gd name="connsiteY7" fmla="*/ 0 h 796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53" h="796131">
                  <a:moveTo>
                    <a:pt x="524053" y="796131"/>
                  </a:moveTo>
                  <a:cubicBezTo>
                    <a:pt x="515851" y="756972"/>
                    <a:pt x="507649" y="717814"/>
                    <a:pt x="495478" y="656431"/>
                  </a:cubicBezTo>
                  <a:cubicBezTo>
                    <a:pt x="483307" y="595048"/>
                    <a:pt x="496536" y="481277"/>
                    <a:pt x="451028" y="427831"/>
                  </a:cubicBezTo>
                  <a:cubicBezTo>
                    <a:pt x="405520" y="374385"/>
                    <a:pt x="292807" y="360098"/>
                    <a:pt x="222428" y="335756"/>
                  </a:cubicBezTo>
                  <a:cubicBezTo>
                    <a:pt x="152049" y="311414"/>
                    <a:pt x="63149" y="301360"/>
                    <a:pt x="28753" y="281781"/>
                  </a:cubicBezTo>
                  <a:cubicBezTo>
                    <a:pt x="-5643" y="262202"/>
                    <a:pt x="-8289" y="243152"/>
                    <a:pt x="16053" y="218281"/>
                  </a:cubicBezTo>
                  <a:cubicBezTo>
                    <a:pt x="40395" y="193410"/>
                    <a:pt x="154033" y="168936"/>
                    <a:pt x="174803" y="132556"/>
                  </a:cubicBezTo>
                  <a:cubicBezTo>
                    <a:pt x="195573" y="96176"/>
                    <a:pt x="166072" y="69585"/>
                    <a:pt x="140672" y="0"/>
                  </a:cubicBezTo>
                </a:path>
              </a:pathLst>
            </a:cu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2" name="Freeform 7">
              <a:extLst>
                <a:ext uri="{FF2B5EF4-FFF2-40B4-BE49-F238E27FC236}">
                  <a16:creationId xmlns:a16="http://schemas.microsoft.com/office/drawing/2014/main" xmlns="" id="{12421529-A4D8-44E4-A4CB-0A205D73998A}"/>
                </a:ext>
              </a:extLst>
            </p:cNvPr>
            <p:cNvSpPr/>
            <p:nvPr/>
          </p:nvSpPr>
          <p:spPr>
            <a:xfrm>
              <a:off x="4333875" y="147115"/>
              <a:ext cx="161925" cy="300038"/>
            </a:xfrm>
            <a:custGeom>
              <a:avLst/>
              <a:gdLst>
                <a:gd name="connsiteX0" fmla="*/ 95250 w 95250"/>
                <a:gd name="connsiteY0" fmla="*/ 133350 h 133350"/>
                <a:gd name="connsiteX1" fmla="*/ 0 w 95250"/>
                <a:gd name="connsiteY1" fmla="*/ 0 h 133350"/>
                <a:gd name="connsiteX0" fmla="*/ 161925 w 161925"/>
                <a:gd name="connsiteY0" fmla="*/ 300038 h 300038"/>
                <a:gd name="connsiteX1" fmla="*/ 0 w 161925"/>
                <a:gd name="connsiteY1" fmla="*/ 0 h 300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1925" h="300038">
                  <a:moveTo>
                    <a:pt x="161925" y="300038"/>
                  </a:moveTo>
                  <a:lnTo>
                    <a:pt x="0" y="0"/>
                  </a:lnTo>
                </a:path>
              </a:pathLst>
            </a:custGeom>
            <a:noFill/>
            <a:ln>
              <a:solidFill>
                <a:schemeClr val="tx1">
                  <a:lumMod val="75000"/>
                  <a:lumOff val="2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3" name="Freeform 8">
              <a:extLst>
                <a:ext uri="{FF2B5EF4-FFF2-40B4-BE49-F238E27FC236}">
                  <a16:creationId xmlns:a16="http://schemas.microsoft.com/office/drawing/2014/main" xmlns="" id="{A1A4AD0D-E597-45D0-A016-9ACD835771DD}"/>
                </a:ext>
              </a:extLst>
            </p:cNvPr>
            <p:cNvSpPr/>
            <p:nvPr/>
          </p:nvSpPr>
          <p:spPr>
            <a:xfrm>
              <a:off x="7217569" y="2318187"/>
              <a:ext cx="1104900" cy="638803"/>
            </a:xfrm>
            <a:custGeom>
              <a:avLst/>
              <a:gdLst>
                <a:gd name="connsiteX0" fmla="*/ 0 w 1104900"/>
                <a:gd name="connsiteY0" fmla="*/ 91116 h 638803"/>
                <a:gd name="connsiteX1" fmla="*/ 45244 w 1104900"/>
                <a:gd name="connsiteY1" fmla="*/ 14916 h 638803"/>
                <a:gd name="connsiteX2" fmla="*/ 223837 w 1104900"/>
                <a:gd name="connsiteY2" fmla="*/ 3009 h 638803"/>
                <a:gd name="connsiteX3" fmla="*/ 383381 w 1104900"/>
                <a:gd name="connsiteY3" fmla="*/ 53016 h 638803"/>
                <a:gd name="connsiteX4" fmla="*/ 461962 w 1104900"/>
                <a:gd name="connsiteY4" fmla="*/ 205416 h 638803"/>
                <a:gd name="connsiteX5" fmla="*/ 500062 w 1104900"/>
                <a:gd name="connsiteY5" fmla="*/ 303047 h 638803"/>
                <a:gd name="connsiteX6" fmla="*/ 616744 w 1104900"/>
                <a:gd name="connsiteY6" fmla="*/ 334003 h 638803"/>
                <a:gd name="connsiteX7" fmla="*/ 754856 w 1104900"/>
                <a:gd name="connsiteY7" fmla="*/ 319716 h 638803"/>
                <a:gd name="connsiteX8" fmla="*/ 933450 w 1104900"/>
                <a:gd name="connsiteY8" fmla="*/ 298284 h 638803"/>
                <a:gd name="connsiteX9" fmla="*/ 1047750 w 1104900"/>
                <a:gd name="connsiteY9" fmla="*/ 386391 h 638803"/>
                <a:gd name="connsiteX10" fmla="*/ 1095375 w 1104900"/>
                <a:gd name="connsiteY10" fmla="*/ 593559 h 638803"/>
                <a:gd name="connsiteX11" fmla="*/ 1104900 w 1104900"/>
                <a:gd name="connsiteY11" fmla="*/ 638803 h 638803"/>
                <a:gd name="connsiteX0" fmla="*/ 0 w 1104900"/>
                <a:gd name="connsiteY0" fmla="*/ 91116 h 638803"/>
                <a:gd name="connsiteX1" fmla="*/ 45244 w 1104900"/>
                <a:gd name="connsiteY1" fmla="*/ 14916 h 638803"/>
                <a:gd name="connsiteX2" fmla="*/ 223837 w 1104900"/>
                <a:gd name="connsiteY2" fmla="*/ 3009 h 638803"/>
                <a:gd name="connsiteX3" fmla="*/ 383381 w 1104900"/>
                <a:gd name="connsiteY3" fmla="*/ 53016 h 638803"/>
                <a:gd name="connsiteX4" fmla="*/ 450056 w 1104900"/>
                <a:gd name="connsiteY4" fmla="*/ 205416 h 638803"/>
                <a:gd name="connsiteX5" fmla="*/ 500062 w 1104900"/>
                <a:gd name="connsiteY5" fmla="*/ 303047 h 638803"/>
                <a:gd name="connsiteX6" fmla="*/ 616744 w 1104900"/>
                <a:gd name="connsiteY6" fmla="*/ 334003 h 638803"/>
                <a:gd name="connsiteX7" fmla="*/ 754856 w 1104900"/>
                <a:gd name="connsiteY7" fmla="*/ 319716 h 638803"/>
                <a:gd name="connsiteX8" fmla="*/ 933450 w 1104900"/>
                <a:gd name="connsiteY8" fmla="*/ 298284 h 638803"/>
                <a:gd name="connsiteX9" fmla="*/ 1047750 w 1104900"/>
                <a:gd name="connsiteY9" fmla="*/ 386391 h 638803"/>
                <a:gd name="connsiteX10" fmla="*/ 1095375 w 1104900"/>
                <a:gd name="connsiteY10" fmla="*/ 593559 h 638803"/>
                <a:gd name="connsiteX11" fmla="*/ 1104900 w 1104900"/>
                <a:gd name="connsiteY11" fmla="*/ 638803 h 638803"/>
                <a:gd name="connsiteX0" fmla="*/ 0 w 1104900"/>
                <a:gd name="connsiteY0" fmla="*/ 91116 h 638803"/>
                <a:gd name="connsiteX1" fmla="*/ 45244 w 1104900"/>
                <a:gd name="connsiteY1" fmla="*/ 14916 h 638803"/>
                <a:gd name="connsiteX2" fmla="*/ 223837 w 1104900"/>
                <a:gd name="connsiteY2" fmla="*/ 3009 h 638803"/>
                <a:gd name="connsiteX3" fmla="*/ 383381 w 1104900"/>
                <a:gd name="connsiteY3" fmla="*/ 53016 h 638803"/>
                <a:gd name="connsiteX4" fmla="*/ 500062 w 1104900"/>
                <a:gd name="connsiteY4" fmla="*/ 303047 h 638803"/>
                <a:gd name="connsiteX5" fmla="*/ 616744 w 1104900"/>
                <a:gd name="connsiteY5" fmla="*/ 334003 h 638803"/>
                <a:gd name="connsiteX6" fmla="*/ 754856 w 1104900"/>
                <a:gd name="connsiteY6" fmla="*/ 319716 h 638803"/>
                <a:gd name="connsiteX7" fmla="*/ 933450 w 1104900"/>
                <a:gd name="connsiteY7" fmla="*/ 298284 h 638803"/>
                <a:gd name="connsiteX8" fmla="*/ 1047750 w 1104900"/>
                <a:gd name="connsiteY8" fmla="*/ 386391 h 638803"/>
                <a:gd name="connsiteX9" fmla="*/ 1095375 w 1104900"/>
                <a:gd name="connsiteY9" fmla="*/ 593559 h 638803"/>
                <a:gd name="connsiteX10" fmla="*/ 1104900 w 1104900"/>
                <a:gd name="connsiteY10" fmla="*/ 638803 h 638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04900" h="638803">
                  <a:moveTo>
                    <a:pt x="0" y="91116"/>
                  </a:moveTo>
                  <a:cubicBezTo>
                    <a:pt x="3969" y="60358"/>
                    <a:pt x="7938" y="29600"/>
                    <a:pt x="45244" y="14916"/>
                  </a:cubicBezTo>
                  <a:cubicBezTo>
                    <a:pt x="82550" y="232"/>
                    <a:pt x="167481" y="-3341"/>
                    <a:pt x="223837" y="3009"/>
                  </a:cubicBezTo>
                  <a:cubicBezTo>
                    <a:pt x="280193" y="9359"/>
                    <a:pt x="337344" y="3010"/>
                    <a:pt x="383381" y="53016"/>
                  </a:cubicBezTo>
                  <a:cubicBezTo>
                    <a:pt x="429418" y="103022"/>
                    <a:pt x="461168" y="256216"/>
                    <a:pt x="500062" y="303047"/>
                  </a:cubicBezTo>
                  <a:cubicBezTo>
                    <a:pt x="538956" y="349878"/>
                    <a:pt x="574278" y="331225"/>
                    <a:pt x="616744" y="334003"/>
                  </a:cubicBezTo>
                  <a:cubicBezTo>
                    <a:pt x="659210" y="336781"/>
                    <a:pt x="754856" y="319716"/>
                    <a:pt x="754856" y="319716"/>
                  </a:cubicBezTo>
                  <a:cubicBezTo>
                    <a:pt x="807640" y="313763"/>
                    <a:pt x="884634" y="287172"/>
                    <a:pt x="933450" y="298284"/>
                  </a:cubicBezTo>
                  <a:cubicBezTo>
                    <a:pt x="982266" y="309396"/>
                    <a:pt x="1020763" y="337179"/>
                    <a:pt x="1047750" y="386391"/>
                  </a:cubicBezTo>
                  <a:cubicBezTo>
                    <a:pt x="1074737" y="435603"/>
                    <a:pt x="1085850" y="551490"/>
                    <a:pt x="1095375" y="593559"/>
                  </a:cubicBezTo>
                  <a:cubicBezTo>
                    <a:pt x="1104900" y="635628"/>
                    <a:pt x="1104900" y="637215"/>
                    <a:pt x="1104900" y="638803"/>
                  </a:cubicBezTo>
                </a:path>
              </a:pathLst>
            </a:cu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4" name="Rounded Rectangle 10">
              <a:extLst>
                <a:ext uri="{FF2B5EF4-FFF2-40B4-BE49-F238E27FC236}">
                  <a16:creationId xmlns:a16="http://schemas.microsoft.com/office/drawing/2014/main" xmlns="" id="{D7E969EB-9EF8-4F06-8FEF-56B883D5B386}"/>
                </a:ext>
              </a:extLst>
            </p:cNvPr>
            <p:cNvSpPr/>
            <p:nvPr/>
          </p:nvSpPr>
          <p:spPr>
            <a:xfrm>
              <a:off x="3724275" y="251336"/>
              <a:ext cx="609600" cy="330230"/>
            </a:xfrm>
            <a:prstGeom prst="round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" tIns="7200" rIns="7200" bIns="7200" rtlCol="0" anchor="ctr"/>
            <a:lstStyle/>
            <a:p>
              <a:pPr algn="ctr"/>
              <a:r>
                <a:rPr lang="en-US" sz="900" b="1" dirty="0"/>
                <a:t>BRT</a:t>
              </a:r>
            </a:p>
            <a:p>
              <a:pPr algn="ctr"/>
              <a:r>
                <a:rPr lang="he-IL" sz="500" b="1" dirty="0"/>
                <a:t>גבעת</a:t>
              </a:r>
              <a:r>
                <a:rPr lang="he-IL" sz="900" b="1" dirty="0"/>
                <a:t> זאב</a:t>
              </a:r>
              <a:endParaRPr lang="en-US" sz="900" b="1" dirty="0"/>
            </a:p>
          </p:txBody>
        </p:sp>
        <p:sp>
          <p:nvSpPr>
            <p:cNvPr id="145" name="Rounded Rectangle 51">
              <a:extLst>
                <a:ext uri="{FF2B5EF4-FFF2-40B4-BE49-F238E27FC236}">
                  <a16:creationId xmlns:a16="http://schemas.microsoft.com/office/drawing/2014/main" xmlns="" id="{5D09C4F0-FB24-4646-B9E4-679972E0E345}"/>
                </a:ext>
              </a:extLst>
            </p:cNvPr>
            <p:cNvSpPr/>
            <p:nvPr/>
          </p:nvSpPr>
          <p:spPr>
            <a:xfrm>
              <a:off x="2602706" y="2948310"/>
              <a:ext cx="609600" cy="330230"/>
            </a:xfrm>
            <a:prstGeom prst="round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" tIns="7200" rIns="7200" bIns="7200" rtlCol="0" anchor="ctr"/>
            <a:lstStyle/>
            <a:p>
              <a:pPr algn="ctr"/>
              <a:r>
                <a:rPr lang="en-US" sz="900" b="1" dirty="0"/>
                <a:t>BRT</a:t>
              </a:r>
            </a:p>
            <a:p>
              <a:pPr algn="ctr"/>
              <a:r>
                <a:rPr lang="he-IL" sz="600" b="1" dirty="0"/>
                <a:t>מבשרת</a:t>
              </a:r>
              <a:r>
                <a:rPr lang="he-IL" sz="900" b="1" dirty="0"/>
                <a:t> ציון</a:t>
              </a:r>
              <a:endParaRPr lang="en-US" sz="900" b="1" dirty="0"/>
            </a:p>
          </p:txBody>
        </p:sp>
        <p:sp>
          <p:nvSpPr>
            <p:cNvPr id="146" name="Diamond 11">
              <a:extLst>
                <a:ext uri="{FF2B5EF4-FFF2-40B4-BE49-F238E27FC236}">
                  <a16:creationId xmlns:a16="http://schemas.microsoft.com/office/drawing/2014/main" xmlns="" id="{FDD02772-9964-416C-B95D-538AC0B872DD}"/>
                </a:ext>
              </a:extLst>
            </p:cNvPr>
            <p:cNvSpPr/>
            <p:nvPr/>
          </p:nvSpPr>
          <p:spPr>
            <a:xfrm>
              <a:off x="7140575" y="2345803"/>
              <a:ext cx="186314" cy="180391"/>
            </a:xfrm>
            <a:prstGeom prst="diamond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" tIns="7200" rIns="7200" bIns="72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he-IL" sz="900" b="1" dirty="0"/>
                <a:t>4</a:t>
              </a:r>
              <a:endParaRPr lang="en-US" sz="900" b="1" dirty="0"/>
            </a:p>
          </p:txBody>
        </p:sp>
        <p:sp>
          <p:nvSpPr>
            <p:cNvPr id="147" name="Diamond 55">
              <a:extLst>
                <a:ext uri="{FF2B5EF4-FFF2-40B4-BE49-F238E27FC236}">
                  <a16:creationId xmlns:a16="http://schemas.microsoft.com/office/drawing/2014/main" xmlns="" id="{AFB0D24C-8093-420B-9003-8F3DF90B1585}"/>
                </a:ext>
              </a:extLst>
            </p:cNvPr>
            <p:cNvSpPr/>
            <p:nvPr/>
          </p:nvSpPr>
          <p:spPr>
            <a:xfrm>
              <a:off x="4783933" y="1082735"/>
              <a:ext cx="186314" cy="180391"/>
            </a:xfrm>
            <a:prstGeom prst="diamond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" tIns="7200" rIns="7200" bIns="72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he-IL" sz="900" b="1"/>
                <a:t>5</a:t>
              </a:r>
              <a:endParaRPr lang="en-US" sz="900" b="1" dirty="0"/>
            </a:p>
          </p:txBody>
        </p:sp>
        <p:sp>
          <p:nvSpPr>
            <p:cNvPr id="148" name="Diamond 57">
              <a:extLst>
                <a:ext uri="{FF2B5EF4-FFF2-40B4-BE49-F238E27FC236}">
                  <a16:creationId xmlns:a16="http://schemas.microsoft.com/office/drawing/2014/main" xmlns="" id="{9DE8F952-9AB6-434F-A44D-E8DFB420FE7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39129" y="4254360"/>
              <a:ext cx="214260" cy="207450"/>
            </a:xfrm>
            <a:prstGeom prst="diamond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" tIns="7200" rIns="7200" bIns="72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he-IL" sz="900" b="1" dirty="0"/>
                <a:t>4</a:t>
              </a:r>
              <a:endParaRPr lang="en-US" sz="900" b="1" dirty="0"/>
            </a:p>
          </p:txBody>
        </p:sp>
        <p:sp>
          <p:nvSpPr>
            <p:cNvPr id="149" name="Diamond 58">
              <a:extLst>
                <a:ext uri="{FF2B5EF4-FFF2-40B4-BE49-F238E27FC236}">
                  <a16:creationId xmlns:a16="http://schemas.microsoft.com/office/drawing/2014/main" xmlns="" id="{DB5FC5C7-5E9F-4228-8C9F-F9D8A773B6A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39129" y="4687153"/>
              <a:ext cx="214260" cy="207450"/>
            </a:xfrm>
            <a:prstGeom prst="diamond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" tIns="7200" rIns="7200" bIns="72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he-IL" sz="900" b="1" dirty="0"/>
                <a:t>6</a:t>
              </a:r>
              <a:endParaRPr lang="en-US" sz="900" b="1" dirty="0"/>
            </a:p>
          </p:txBody>
        </p:sp>
        <p:sp>
          <p:nvSpPr>
            <p:cNvPr id="150" name="Diamond 59">
              <a:extLst>
                <a:ext uri="{FF2B5EF4-FFF2-40B4-BE49-F238E27FC236}">
                  <a16:creationId xmlns:a16="http://schemas.microsoft.com/office/drawing/2014/main" xmlns="" id="{17580C3B-F875-45CD-9159-1FB5287EF62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39129" y="4470757"/>
              <a:ext cx="214260" cy="207450"/>
            </a:xfrm>
            <a:prstGeom prst="diamond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" tIns="7200" rIns="7200" bIns="72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he-IL" sz="900" b="1" dirty="0"/>
                <a:t>5</a:t>
              </a:r>
              <a:endParaRPr lang="en-US" sz="900" b="1" dirty="0"/>
            </a:p>
          </p:txBody>
        </p:sp>
        <p:pic>
          <p:nvPicPr>
            <p:cNvPr id="151" name="Picture 22">
              <a:extLst>
                <a:ext uri="{FF2B5EF4-FFF2-40B4-BE49-F238E27FC236}">
                  <a16:creationId xmlns:a16="http://schemas.microsoft.com/office/drawing/2014/main" xmlns="" id="{C538684A-3196-4949-A7E1-CB9268F9D4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2163" y="2904603"/>
              <a:ext cx="3111500" cy="276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2" name="Picture 36">
              <a:extLst>
                <a:ext uri="{FF2B5EF4-FFF2-40B4-BE49-F238E27FC236}">
                  <a16:creationId xmlns:a16="http://schemas.microsoft.com/office/drawing/2014/main" xmlns="" id="{D7FD0147-D0C7-42D4-A9D7-53ADC08B94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 cstate="screen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57975" y="4207940"/>
              <a:ext cx="965200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" name="Picture 29">
              <a:extLst>
                <a:ext uri="{FF2B5EF4-FFF2-40B4-BE49-F238E27FC236}">
                  <a16:creationId xmlns:a16="http://schemas.microsoft.com/office/drawing/2014/main" xmlns="" id="{406EF5D0-1EF4-4F91-AE18-75980ED745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 cstate="screen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7975" y="3447528"/>
              <a:ext cx="1828800" cy="977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4" name="TextBox 153">
              <a:extLst>
                <a:ext uri="{FF2B5EF4-FFF2-40B4-BE49-F238E27FC236}">
                  <a16:creationId xmlns:a16="http://schemas.microsoft.com/office/drawing/2014/main" xmlns="" id="{71501272-400F-4784-8B6B-B3A94FD92E3D}"/>
                </a:ext>
              </a:extLst>
            </p:cNvPr>
            <p:cNvSpPr txBox="1"/>
            <p:nvPr/>
          </p:nvSpPr>
          <p:spPr>
            <a:xfrm rot="703919">
              <a:off x="6645008" y="5232591"/>
              <a:ext cx="62709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e-IL" sz="1000" dirty="0"/>
                <a:t>ציר הזנה</a:t>
              </a:r>
              <a:endParaRPr lang="en-US" sz="1000" dirty="0"/>
            </a:p>
          </p:txBody>
        </p:sp>
        <p:sp>
          <p:nvSpPr>
            <p:cNvPr id="155" name="Freeform 9">
              <a:extLst>
                <a:ext uri="{FF2B5EF4-FFF2-40B4-BE49-F238E27FC236}">
                  <a16:creationId xmlns:a16="http://schemas.microsoft.com/office/drawing/2014/main" xmlns="" id="{1DE1364A-9618-4C45-9591-FCB8ED40A731}"/>
                </a:ext>
              </a:extLst>
            </p:cNvPr>
            <p:cNvSpPr/>
            <p:nvPr/>
          </p:nvSpPr>
          <p:spPr>
            <a:xfrm>
              <a:off x="8322469" y="2992709"/>
              <a:ext cx="54769" cy="200025"/>
            </a:xfrm>
            <a:custGeom>
              <a:avLst/>
              <a:gdLst>
                <a:gd name="connsiteX0" fmla="*/ 0 w 54769"/>
                <a:gd name="connsiteY0" fmla="*/ 0 h 200025"/>
                <a:gd name="connsiteX1" fmla="*/ 54769 w 54769"/>
                <a:gd name="connsiteY1" fmla="*/ 200025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4769" h="200025">
                  <a:moveTo>
                    <a:pt x="0" y="0"/>
                  </a:moveTo>
                  <a:lnTo>
                    <a:pt x="54769" y="200025"/>
                  </a:lnTo>
                </a:path>
              </a:pathLst>
            </a:custGeom>
            <a:noFill/>
            <a:ln>
              <a:solidFill>
                <a:schemeClr val="tx1">
                  <a:lumMod val="75000"/>
                  <a:lumOff val="2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6" name="Rounded Rectangle 52">
              <a:extLst>
                <a:ext uri="{FF2B5EF4-FFF2-40B4-BE49-F238E27FC236}">
                  <a16:creationId xmlns:a16="http://schemas.microsoft.com/office/drawing/2014/main" xmlns="" id="{C97750A8-2134-4FED-9D1B-075F9EEDFAB3}"/>
                </a:ext>
              </a:extLst>
            </p:cNvPr>
            <p:cNvSpPr/>
            <p:nvPr/>
          </p:nvSpPr>
          <p:spPr>
            <a:xfrm>
              <a:off x="8077200" y="3117298"/>
              <a:ext cx="729826" cy="330230"/>
            </a:xfrm>
            <a:prstGeom prst="round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" tIns="7200" rIns="7200" bIns="7200" rtlCol="0" anchor="ctr"/>
            <a:lstStyle/>
            <a:p>
              <a:pPr algn="ctr"/>
              <a:r>
                <a:rPr lang="en-US" sz="400" b="1" dirty="0"/>
                <a:t>BRT</a:t>
              </a:r>
            </a:p>
            <a:p>
              <a:pPr algn="ctr"/>
              <a:r>
                <a:rPr lang="he-IL" sz="400" b="1" dirty="0"/>
                <a:t>מעלה אדומים</a:t>
              </a:r>
              <a:endParaRPr lang="en-US" sz="400" b="1" dirty="0"/>
            </a:p>
          </p:txBody>
        </p:sp>
        <p:sp>
          <p:nvSpPr>
            <p:cNvPr id="157" name="Diamond 54">
              <a:extLst>
                <a:ext uri="{FF2B5EF4-FFF2-40B4-BE49-F238E27FC236}">
                  <a16:creationId xmlns:a16="http://schemas.microsoft.com/office/drawing/2014/main" xmlns="" id="{24955578-1B99-41D6-9B4E-B7AC7560158F}"/>
                </a:ext>
              </a:extLst>
            </p:cNvPr>
            <p:cNvSpPr/>
            <p:nvPr/>
          </p:nvSpPr>
          <p:spPr>
            <a:xfrm>
              <a:off x="5369274" y="3325735"/>
              <a:ext cx="186314" cy="180391"/>
            </a:xfrm>
            <a:prstGeom prst="diamond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" tIns="7200" rIns="7200" bIns="72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he-IL" sz="900" b="1" dirty="0"/>
                <a:t>6</a:t>
              </a:r>
              <a:endParaRPr lang="en-US" sz="900" b="1" dirty="0"/>
            </a:p>
          </p:txBody>
        </p:sp>
        <p:cxnSp>
          <p:nvCxnSpPr>
            <p:cNvPr id="158" name="Straight Connector 15">
              <a:extLst>
                <a:ext uri="{FF2B5EF4-FFF2-40B4-BE49-F238E27FC236}">
                  <a16:creationId xmlns:a16="http://schemas.microsoft.com/office/drawing/2014/main" xmlns="" id="{FA90F154-44CD-46A1-B992-746B4110EB04}"/>
                </a:ext>
              </a:extLst>
            </p:cNvPr>
            <p:cNvCxnSpPr/>
            <p:nvPr/>
          </p:nvCxnSpPr>
          <p:spPr>
            <a:xfrm>
              <a:off x="5264943" y="5635892"/>
              <a:ext cx="76200" cy="0"/>
            </a:xfrm>
            <a:prstGeom prst="line">
              <a:avLst/>
            </a:prstGeom>
            <a:ln w="28575">
              <a:solidFill>
                <a:srgbClr val="D8D8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9" name="TextBox 158">
              <a:extLst>
                <a:ext uri="{FF2B5EF4-FFF2-40B4-BE49-F238E27FC236}">
                  <a16:creationId xmlns:a16="http://schemas.microsoft.com/office/drawing/2014/main" xmlns="" id="{BE08AF0F-AD0C-46A2-8838-550562DACAC1}"/>
                </a:ext>
              </a:extLst>
            </p:cNvPr>
            <p:cNvSpPr txBox="1"/>
            <p:nvPr/>
          </p:nvSpPr>
          <p:spPr>
            <a:xfrm>
              <a:off x="285750" y="4231589"/>
              <a:ext cx="1888331" cy="241980"/>
            </a:xfrm>
            <a:prstGeom prst="rect">
              <a:avLst/>
            </a:prstGeom>
            <a:solidFill>
              <a:srgbClr val="E7E7E7"/>
            </a:solidFill>
          </p:spPr>
          <p:txBody>
            <a:bodyPr wrap="square" lIns="0" tIns="36000" rIns="0" bIns="36000" rtlCol="0">
              <a:spAutoFit/>
            </a:bodyPr>
            <a:lstStyle/>
            <a:p>
              <a:pPr algn="r" rtl="1"/>
              <a:r>
                <a:rPr lang="he-IL" sz="105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מעלה אדומים – הגבעה הצרפתית</a:t>
              </a:r>
              <a:endParaRPr lang="en-US" sz="105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60" name="TextBox 159">
              <a:extLst>
                <a:ext uri="{FF2B5EF4-FFF2-40B4-BE49-F238E27FC236}">
                  <a16:creationId xmlns:a16="http://schemas.microsoft.com/office/drawing/2014/main" xmlns="" id="{42C2AC64-9947-4D34-A7CA-ECDE6BF5D06C}"/>
                </a:ext>
              </a:extLst>
            </p:cNvPr>
            <p:cNvSpPr txBox="1"/>
            <p:nvPr/>
          </p:nvSpPr>
          <p:spPr>
            <a:xfrm>
              <a:off x="285750" y="4460114"/>
              <a:ext cx="1888331" cy="241980"/>
            </a:xfrm>
            <a:prstGeom prst="rect">
              <a:avLst/>
            </a:prstGeom>
            <a:solidFill>
              <a:srgbClr val="E7E7E7"/>
            </a:solidFill>
          </p:spPr>
          <p:txBody>
            <a:bodyPr wrap="square" lIns="0" tIns="36000" rIns="0" bIns="36000" rtlCol="0">
              <a:spAutoFit/>
            </a:bodyPr>
            <a:lstStyle/>
            <a:p>
              <a:pPr algn="r" rtl="1"/>
              <a:r>
                <a:rPr lang="he-IL" sz="105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גבעת זאב – רמות</a:t>
              </a:r>
              <a:endParaRPr lang="en-US" sz="105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61" name="TextBox 160">
              <a:extLst>
                <a:ext uri="{FF2B5EF4-FFF2-40B4-BE49-F238E27FC236}">
                  <a16:creationId xmlns:a16="http://schemas.microsoft.com/office/drawing/2014/main" xmlns="" id="{3D760F0C-BB72-4463-A69E-B663B943DE7D}"/>
                </a:ext>
              </a:extLst>
            </p:cNvPr>
            <p:cNvSpPr txBox="1"/>
            <p:nvPr/>
          </p:nvSpPr>
          <p:spPr>
            <a:xfrm>
              <a:off x="297111" y="4711490"/>
              <a:ext cx="1888331" cy="241980"/>
            </a:xfrm>
            <a:prstGeom prst="rect">
              <a:avLst/>
            </a:prstGeom>
            <a:solidFill>
              <a:srgbClr val="E7E7E7"/>
            </a:solidFill>
          </p:spPr>
          <p:txBody>
            <a:bodyPr wrap="square" lIns="0" tIns="36000" rIns="0" bIns="36000" rtlCol="0">
              <a:spAutoFit/>
            </a:bodyPr>
            <a:lstStyle/>
            <a:p>
              <a:pPr algn="r" rtl="1"/>
              <a:r>
                <a:rPr lang="he-IL" sz="105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מבשרת ציון – ת. מרכזית ירושלים</a:t>
              </a:r>
              <a:endParaRPr lang="en-US" sz="105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pic>
        <p:nvPicPr>
          <p:cNvPr id="1024" name="תמונה 1023">
            <a:extLst>
              <a:ext uri="{FF2B5EF4-FFF2-40B4-BE49-F238E27FC236}">
                <a16:creationId xmlns:a16="http://schemas.microsoft.com/office/drawing/2014/main" xmlns="" id="{5B77953E-8574-46CA-8386-5BE24E9B8D3D}"/>
              </a:ext>
            </a:extLst>
          </p:cNvPr>
          <p:cNvPicPr>
            <a:picLocks noChangeAspect="1"/>
          </p:cNvPicPr>
          <p:nvPr/>
        </p:nvPicPr>
        <p:blipFill>
          <a:blip r:embed="rId31" cstate="screen"/>
          <a:stretch>
            <a:fillRect/>
          </a:stretch>
        </p:blipFill>
        <p:spPr>
          <a:xfrm>
            <a:off x="7895638" y="2020530"/>
            <a:ext cx="3182514" cy="4522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00642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A31D0C0-F6CF-407F-911B-3CE5E0149927}" type="datetime8">
              <a:rPr lang="he-IL" smtClean="0"/>
              <a:pPr>
                <a:defRPr/>
              </a:pPr>
              <a:t>05 יוני 19</a:t>
            </a:fld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1B236C-7DF7-4340-A023-F4FC1B75F7F1}" type="slidenum">
              <a:rPr lang="he-IL" smtClean="0"/>
              <a:pPr>
                <a:defRPr/>
              </a:pPr>
              <a:t>15</a:t>
            </a:fld>
            <a:endParaRPr lang="he-IL"/>
          </a:p>
        </p:txBody>
      </p:sp>
      <p:sp>
        <p:nvSpPr>
          <p:cNvPr id="7" name="מלבן 6">
            <a:extLst>
              <a:ext uri="{FF2B5EF4-FFF2-40B4-BE49-F238E27FC236}">
                <a16:creationId xmlns:a16="http://schemas.microsoft.com/office/drawing/2014/main" xmlns="" id="{96D8BACB-F20C-4AB7-B191-DFCCF823CB9D}"/>
              </a:ext>
            </a:extLst>
          </p:cNvPr>
          <p:cNvSpPr/>
          <p:nvPr/>
        </p:nvSpPr>
        <p:spPr>
          <a:xfrm>
            <a:off x="157572" y="852247"/>
            <a:ext cx="1874428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e-IL"/>
          </a:p>
        </p:txBody>
      </p:sp>
      <p:sp>
        <p:nvSpPr>
          <p:cNvPr id="9" name="כותרת 2">
            <a:extLst>
              <a:ext uri="{FF2B5EF4-FFF2-40B4-BE49-F238E27FC236}">
                <a16:creationId xmlns:a16="http://schemas.microsoft.com/office/drawing/2014/main" xmlns="" id="{3F25E92A-1581-418B-B8C4-374486C23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4889" y="1267604"/>
            <a:ext cx="8229600" cy="576064"/>
          </a:xfrm>
        </p:spPr>
        <p:txBody>
          <a:bodyPr/>
          <a:lstStyle/>
          <a:p>
            <a:r>
              <a:rPr lang="he-IL" dirty="0"/>
              <a:t>תכנית אסטרטגית מטרופולין רכבת ישראל</a:t>
            </a:r>
          </a:p>
        </p:txBody>
      </p:sp>
      <p:pic>
        <p:nvPicPr>
          <p:cNvPr id="2" name="תמונה 1">
            <a:extLst>
              <a:ext uri="{FF2B5EF4-FFF2-40B4-BE49-F238E27FC236}">
                <a16:creationId xmlns:a16="http://schemas.microsoft.com/office/drawing/2014/main" xmlns="" id="{66D4E853-AB6B-4BCD-951C-B03A39ECE147}"/>
              </a:ext>
            </a:extLst>
          </p:cNvPr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7063609" y="1843668"/>
            <a:ext cx="3347981" cy="4777135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xmlns="" id="{2777E7D6-1391-4881-8F56-B43B19E56A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96093" y="1944886"/>
            <a:ext cx="3532298" cy="4574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717507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>
          <a:xfrm>
            <a:off x="3058970" y="6309620"/>
            <a:ext cx="2844800" cy="365125"/>
          </a:xfrm>
        </p:spPr>
        <p:txBody>
          <a:bodyPr/>
          <a:lstStyle/>
          <a:p>
            <a:pPr>
              <a:defRPr/>
            </a:pPr>
            <a:fld id="{DD1B236C-7DF7-4340-A023-F4FC1B75F7F1}" type="slidenum">
              <a:rPr lang="he-IL" smtClean="0"/>
              <a:pPr>
                <a:defRPr/>
              </a:pPr>
              <a:t>16</a:t>
            </a:fld>
            <a:endParaRPr lang="he-IL"/>
          </a:p>
        </p:txBody>
      </p:sp>
      <p:sp>
        <p:nvSpPr>
          <p:cNvPr id="7" name="מלבן 6">
            <a:extLst>
              <a:ext uri="{FF2B5EF4-FFF2-40B4-BE49-F238E27FC236}">
                <a16:creationId xmlns:a16="http://schemas.microsoft.com/office/drawing/2014/main" xmlns="" id="{96D8BACB-F20C-4AB7-B191-DFCCF823CB9D}"/>
              </a:ext>
            </a:extLst>
          </p:cNvPr>
          <p:cNvSpPr/>
          <p:nvPr/>
        </p:nvSpPr>
        <p:spPr>
          <a:xfrm>
            <a:off x="191344" y="764704"/>
            <a:ext cx="1840656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e-IL"/>
          </a:p>
        </p:txBody>
      </p:sp>
      <p:pic>
        <p:nvPicPr>
          <p:cNvPr id="11" name="Picture 2" descr="תוצאת תמונה עבור ‪bike icon white‬‏">
            <a:extLst>
              <a:ext uri="{FF2B5EF4-FFF2-40B4-BE49-F238E27FC236}">
                <a16:creationId xmlns:a16="http://schemas.microsoft.com/office/drawing/2014/main" xmlns="" id="{C955CD0D-195D-4123-986B-D5C5F90335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630253">
            <a:off x="9258520" y="2386114"/>
            <a:ext cx="127661" cy="127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כותרת 1">
            <a:extLst>
              <a:ext uri="{FF2B5EF4-FFF2-40B4-BE49-F238E27FC236}">
                <a16:creationId xmlns:a16="http://schemas.microsoft.com/office/drawing/2014/main" xmlns="" id="{C7339A7D-F283-4A52-9373-EDB8EABCA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9165" y="1237237"/>
            <a:ext cx="8229600" cy="576064"/>
          </a:xfrm>
        </p:spPr>
        <p:txBody>
          <a:bodyPr/>
          <a:lstStyle/>
          <a:p>
            <a:pPr>
              <a:defRPr/>
            </a:pPr>
            <a:r>
              <a:rPr lang="he-IL" dirty="0"/>
              <a:t>מייזום עד מימוש</a:t>
            </a:r>
          </a:p>
        </p:txBody>
      </p:sp>
      <p:grpSp>
        <p:nvGrpSpPr>
          <p:cNvPr id="2" name="קבוצה 1">
            <a:extLst>
              <a:ext uri="{FF2B5EF4-FFF2-40B4-BE49-F238E27FC236}">
                <a16:creationId xmlns:a16="http://schemas.microsoft.com/office/drawing/2014/main" xmlns="" id="{93A7133D-FD44-49D8-82BD-F21BA80F8BFD}"/>
              </a:ext>
            </a:extLst>
          </p:cNvPr>
          <p:cNvGrpSpPr/>
          <p:nvPr/>
        </p:nvGrpSpPr>
        <p:grpSpPr>
          <a:xfrm>
            <a:off x="6713232" y="4141338"/>
            <a:ext cx="3778048" cy="2533407"/>
            <a:chOff x="8031050" y="3559889"/>
            <a:chExt cx="2995126" cy="1558025"/>
          </a:xfrm>
        </p:grpSpPr>
        <p:pic>
          <p:nvPicPr>
            <p:cNvPr id="14" name="Picture 2" descr="תוצאת תמונה עבור נתיבי ישראל">
              <a:extLst>
                <a:ext uri="{FF2B5EF4-FFF2-40B4-BE49-F238E27FC236}">
                  <a16:creationId xmlns:a16="http://schemas.microsoft.com/office/drawing/2014/main" xmlns="" id="{8ACB6A24-74A7-469F-B37A-ACB37272D4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01427" y="3559889"/>
              <a:ext cx="1076030" cy="36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תוצאת תמונה עבור נת&quot;ע">
              <a:extLst>
                <a:ext uri="{FF2B5EF4-FFF2-40B4-BE49-F238E27FC236}">
                  <a16:creationId xmlns:a16="http://schemas.microsoft.com/office/drawing/2014/main" xmlns="" id="{85387394-05C9-43F2-B4EC-0C560A2060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03473" y="4055674"/>
              <a:ext cx="622703" cy="36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6" descr="תוצאת תמונה עבור נתיבי איילון">
              <a:extLst>
                <a:ext uri="{FF2B5EF4-FFF2-40B4-BE49-F238E27FC236}">
                  <a16:creationId xmlns:a16="http://schemas.microsoft.com/office/drawing/2014/main" xmlns="" id="{981ED614-555F-4969-A5F4-7A0221B2F7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07375" y="3696329"/>
              <a:ext cx="891641" cy="36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8" descr="תמונה קשורה">
              <a:extLst>
                <a:ext uri="{FF2B5EF4-FFF2-40B4-BE49-F238E27FC236}">
                  <a16:creationId xmlns:a16="http://schemas.microsoft.com/office/drawing/2014/main" xmlns="" id="{CEF86719-BF76-4CA8-A601-AABA798012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15629" y="4070129"/>
              <a:ext cx="396522" cy="36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0" descr="תמונה קשורה">
              <a:extLst>
                <a:ext uri="{FF2B5EF4-FFF2-40B4-BE49-F238E27FC236}">
                  <a16:creationId xmlns:a16="http://schemas.microsoft.com/office/drawing/2014/main" xmlns="" id="{3D9A90C3-9619-4B4E-956F-BB96E08FA4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85406" y="4590059"/>
              <a:ext cx="909217" cy="5068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12" descr="תוצאת תמונה עבור חוצה ישראל">
              <a:extLst>
                <a:ext uri="{FF2B5EF4-FFF2-40B4-BE49-F238E27FC236}">
                  <a16:creationId xmlns:a16="http://schemas.microsoft.com/office/drawing/2014/main" xmlns="" id="{67881BCA-155B-4087-9127-D8C8C821AE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8610" y="4167549"/>
              <a:ext cx="763636" cy="36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14" descr="יפה נוף תחבורה ותשתיות">
              <a:extLst>
                <a:ext uri="{FF2B5EF4-FFF2-40B4-BE49-F238E27FC236}">
                  <a16:creationId xmlns:a16="http://schemas.microsoft.com/office/drawing/2014/main" xmlns="" id="{4ED91F6E-1FD4-4D03-9899-F9F9AC260C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31050" y="4155404"/>
              <a:ext cx="762000" cy="36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18" descr="תמונה קשורה">
              <a:extLst>
                <a:ext uri="{FF2B5EF4-FFF2-40B4-BE49-F238E27FC236}">
                  <a16:creationId xmlns:a16="http://schemas.microsoft.com/office/drawing/2014/main" xmlns="" id="{22BAFE54-5DD1-441F-96F8-23997EFB55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67587" y="4757914"/>
              <a:ext cx="1462857" cy="36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2" name="Picture 20" descr="תוצאת תמונה עבור משרד התחבורה">
            <a:extLst>
              <a:ext uri="{FF2B5EF4-FFF2-40B4-BE49-F238E27FC236}">
                <a16:creationId xmlns:a16="http://schemas.microsoft.com/office/drawing/2014/main" xmlns="" id="{3AB1EB50-7728-4D1E-8E85-3C479E879E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97728" y="1926840"/>
            <a:ext cx="2409056" cy="1842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4" name="דיאגרמה 23">
            <a:extLst>
              <a:ext uri="{FF2B5EF4-FFF2-40B4-BE49-F238E27FC236}">
                <a16:creationId xmlns:a16="http://schemas.microsoft.com/office/drawing/2014/main" xmlns="" id="{ECA5EFAC-C3EB-49CA-AFF4-A495A8FE3A9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3469389873"/>
              </p:ext>
            </p:extLst>
          </p:nvPr>
        </p:nvGraphicFramePr>
        <p:xfrm>
          <a:off x="1464305" y="1832822"/>
          <a:ext cx="6096000" cy="49398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</p:spTree>
    <p:extLst>
      <p:ext uri="{BB962C8B-B14F-4D97-AF65-F5344CB8AC3E}">
        <p14:creationId xmlns:p14="http://schemas.microsoft.com/office/powerpoint/2010/main" xmlns="" val="2817505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graphicEl>
                                              <a:dgm id="{8D71F3E9-875C-483D-AD66-F5E8A1989A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graphicEl>
                                              <a:dgm id="{47352F9D-4D14-4EFB-968D-3D6FA73449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graphicEl>
                                              <a:dgm id="{6BEFD856-DB1F-489B-9022-A89E886A01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4" grpId="0">
        <p:bldSub>
          <a:bldDgm bld="one"/>
        </p:bldSub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>
          <a:xfrm>
            <a:off x="3058970" y="6309620"/>
            <a:ext cx="2844800" cy="365125"/>
          </a:xfrm>
        </p:spPr>
        <p:txBody>
          <a:bodyPr/>
          <a:lstStyle/>
          <a:p>
            <a:pPr>
              <a:defRPr/>
            </a:pPr>
            <a:fld id="{DD1B236C-7DF7-4340-A023-F4FC1B75F7F1}" type="slidenum">
              <a:rPr lang="he-IL" smtClean="0"/>
              <a:pPr>
                <a:defRPr/>
              </a:pPr>
              <a:t>17</a:t>
            </a:fld>
            <a:endParaRPr lang="he-IL"/>
          </a:p>
        </p:txBody>
      </p:sp>
      <p:sp>
        <p:nvSpPr>
          <p:cNvPr id="7" name="מלבן 6">
            <a:extLst>
              <a:ext uri="{FF2B5EF4-FFF2-40B4-BE49-F238E27FC236}">
                <a16:creationId xmlns:a16="http://schemas.microsoft.com/office/drawing/2014/main" xmlns="" id="{96D8BACB-F20C-4AB7-B191-DFCCF823CB9D}"/>
              </a:ext>
            </a:extLst>
          </p:cNvPr>
          <p:cNvSpPr/>
          <p:nvPr/>
        </p:nvSpPr>
        <p:spPr>
          <a:xfrm>
            <a:off x="191344" y="764704"/>
            <a:ext cx="1840656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e-IL"/>
          </a:p>
        </p:txBody>
      </p:sp>
      <p:pic>
        <p:nvPicPr>
          <p:cNvPr id="11" name="Picture 2" descr="תוצאת תמונה עבור ‪bike icon white‬‏">
            <a:extLst>
              <a:ext uri="{FF2B5EF4-FFF2-40B4-BE49-F238E27FC236}">
                <a16:creationId xmlns:a16="http://schemas.microsoft.com/office/drawing/2014/main" xmlns="" id="{C955CD0D-195D-4123-986B-D5C5F90335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630253">
            <a:off x="9258520" y="2386114"/>
            <a:ext cx="127661" cy="127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כותרת 1">
            <a:extLst>
              <a:ext uri="{FF2B5EF4-FFF2-40B4-BE49-F238E27FC236}">
                <a16:creationId xmlns:a16="http://schemas.microsoft.com/office/drawing/2014/main" xmlns="" id="{C7339A7D-F283-4A52-9373-EDB8EABCA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3432" y="1237237"/>
            <a:ext cx="10873208" cy="576064"/>
          </a:xfrm>
        </p:spPr>
        <p:txBody>
          <a:bodyPr/>
          <a:lstStyle/>
          <a:p>
            <a:pPr>
              <a:defRPr/>
            </a:pPr>
            <a:r>
              <a:rPr lang="he-IL" dirty="0"/>
              <a:t>שינוי תפיסה חברות </a:t>
            </a:r>
            <a:r>
              <a:rPr lang="he-IL" dirty="0" smtClean="0"/>
              <a:t>תשתית</a:t>
            </a:r>
            <a:r>
              <a:rPr lang="he-IL" dirty="0"/>
              <a:t> </a:t>
            </a:r>
            <a:r>
              <a:rPr lang="he-IL" dirty="0" smtClean="0"/>
              <a:t>– אי אפשר לחשוב בקטן</a:t>
            </a:r>
            <a:endParaRPr lang="he-IL" dirty="0"/>
          </a:p>
        </p:txBody>
      </p:sp>
      <p:pic>
        <p:nvPicPr>
          <p:cNvPr id="23" name="Picture 3" descr="C:\Users\lenovo\Desktop\Maatz_1950.jpg">
            <a:extLst>
              <a:ext uri="{FF2B5EF4-FFF2-40B4-BE49-F238E27FC236}">
                <a16:creationId xmlns:a16="http://schemas.microsoft.com/office/drawing/2014/main" xmlns="" id="{8FFC18AF-02BE-4627-982F-7396662CD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53791" y="2996952"/>
            <a:ext cx="4820858" cy="322283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5" descr="C:\Users\lenovo\Desktop\800px-Haifa1931.jpg">
            <a:extLst>
              <a:ext uri="{FF2B5EF4-FFF2-40B4-BE49-F238E27FC236}">
                <a16:creationId xmlns:a16="http://schemas.microsoft.com/office/drawing/2014/main" xmlns="" id="{624DAE0C-9658-4CE0-9DA7-0C0472A5A4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17666" y="1619487"/>
            <a:ext cx="4038432" cy="301872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23154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>
          <a:xfrm>
            <a:off x="3058970" y="6309620"/>
            <a:ext cx="2844800" cy="365125"/>
          </a:xfrm>
        </p:spPr>
        <p:txBody>
          <a:bodyPr/>
          <a:lstStyle/>
          <a:p>
            <a:pPr>
              <a:defRPr/>
            </a:pPr>
            <a:fld id="{DD1B236C-7DF7-4340-A023-F4FC1B75F7F1}" type="slidenum">
              <a:rPr lang="he-IL" smtClean="0"/>
              <a:pPr>
                <a:defRPr/>
              </a:pPr>
              <a:t>18</a:t>
            </a:fld>
            <a:endParaRPr lang="he-IL"/>
          </a:p>
        </p:txBody>
      </p:sp>
      <p:sp>
        <p:nvSpPr>
          <p:cNvPr id="7" name="מלבן 6">
            <a:extLst>
              <a:ext uri="{FF2B5EF4-FFF2-40B4-BE49-F238E27FC236}">
                <a16:creationId xmlns:a16="http://schemas.microsoft.com/office/drawing/2014/main" xmlns="" id="{96D8BACB-F20C-4AB7-B191-DFCCF823CB9D}"/>
              </a:ext>
            </a:extLst>
          </p:cNvPr>
          <p:cNvSpPr/>
          <p:nvPr/>
        </p:nvSpPr>
        <p:spPr>
          <a:xfrm>
            <a:off x="191344" y="764704"/>
            <a:ext cx="1840656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e-IL"/>
          </a:p>
        </p:txBody>
      </p:sp>
      <p:pic>
        <p:nvPicPr>
          <p:cNvPr id="11" name="Picture 2" descr="תוצאת תמונה עבור ‪bike icon white‬‏">
            <a:extLst>
              <a:ext uri="{FF2B5EF4-FFF2-40B4-BE49-F238E27FC236}">
                <a16:creationId xmlns:a16="http://schemas.microsoft.com/office/drawing/2014/main" xmlns="" id="{C955CD0D-195D-4123-986B-D5C5F90335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630253">
            <a:off x="9258520" y="2386114"/>
            <a:ext cx="127661" cy="127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כותרת 1">
            <a:extLst>
              <a:ext uri="{FF2B5EF4-FFF2-40B4-BE49-F238E27FC236}">
                <a16:creationId xmlns:a16="http://schemas.microsoft.com/office/drawing/2014/main" xmlns="" id="{C7339A7D-F283-4A52-9373-EDB8EABCA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5739" y="1268972"/>
            <a:ext cx="8229600" cy="576064"/>
          </a:xfrm>
        </p:spPr>
        <p:txBody>
          <a:bodyPr/>
          <a:lstStyle/>
          <a:p>
            <a:pPr>
              <a:defRPr/>
            </a:pPr>
            <a:r>
              <a:rPr lang="he-IL" dirty="0"/>
              <a:t>תחבורה ציבורית, ניטור, ניהול, שירות</a:t>
            </a:r>
          </a:p>
        </p:txBody>
      </p:sp>
      <p:grpSp>
        <p:nvGrpSpPr>
          <p:cNvPr id="8" name="קבוצה 7">
            <a:extLst>
              <a:ext uri="{FF2B5EF4-FFF2-40B4-BE49-F238E27FC236}">
                <a16:creationId xmlns:a16="http://schemas.microsoft.com/office/drawing/2014/main" xmlns="" id="{56415698-3016-499D-8778-36998B73C338}"/>
              </a:ext>
            </a:extLst>
          </p:cNvPr>
          <p:cNvGrpSpPr/>
          <p:nvPr/>
        </p:nvGrpSpPr>
        <p:grpSpPr>
          <a:xfrm>
            <a:off x="2495600" y="1965617"/>
            <a:ext cx="8203188" cy="4536504"/>
            <a:chOff x="246855" y="1196752"/>
            <a:chExt cx="8570346" cy="5040560"/>
          </a:xfrm>
        </p:grpSpPr>
        <p:pic>
          <p:nvPicPr>
            <p:cNvPr id="9" name="Picture 2" descr="C:\Users\lenovo\Desktop\-שירות-וסיוע-של-חברת-נתיבי-ישראל-328zf0uzsaosikgws8vtog.jpg">
              <a:extLst>
                <a:ext uri="{FF2B5EF4-FFF2-40B4-BE49-F238E27FC236}">
                  <a16:creationId xmlns:a16="http://schemas.microsoft.com/office/drawing/2014/main" xmlns="" id="{097E78F8-A4EB-4378-AA4A-72DE65814C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1333" y="1196752"/>
              <a:ext cx="4315868" cy="243459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3">
              <a:extLst>
                <a:ext uri="{FF2B5EF4-FFF2-40B4-BE49-F238E27FC236}">
                  <a16:creationId xmlns:a16="http://schemas.microsoft.com/office/drawing/2014/main" xmlns="" id="{DA4BF347-01CE-42B8-98C1-70A19ADD2E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970" y="1196752"/>
              <a:ext cx="3879982" cy="274856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5" descr="C:\Users\lenovo\Desktop\tercihliyoleds_0.jpg">
              <a:extLst>
                <a:ext uri="{FF2B5EF4-FFF2-40B4-BE49-F238E27FC236}">
                  <a16:creationId xmlns:a16="http://schemas.microsoft.com/office/drawing/2014/main" xmlns="" id="{C3EBA07B-E7DE-4F7A-8A5F-451B0D0CA5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855" y="3997063"/>
              <a:ext cx="4301279" cy="224024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6" descr="C:\Users\lenovo\Desktop\mshlt_1.jpg">
              <a:extLst>
                <a:ext uri="{FF2B5EF4-FFF2-40B4-BE49-F238E27FC236}">
                  <a16:creationId xmlns:a16="http://schemas.microsoft.com/office/drawing/2014/main" xmlns="" id="{E225500B-5E28-4CC8-BAB5-E81240ECFC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2040" y="3631343"/>
              <a:ext cx="3474625" cy="260596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3074694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A31D0C0-F6CF-407F-911B-3CE5E0149927}" type="datetime8">
              <a:rPr lang="he-IL" smtClean="0"/>
              <a:pPr>
                <a:defRPr/>
              </a:pPr>
              <a:t>05 יוני 19</a:t>
            </a:fld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1B236C-7DF7-4340-A023-F4FC1B75F7F1}" type="slidenum">
              <a:rPr lang="he-IL" smtClean="0"/>
              <a:pPr>
                <a:defRPr/>
              </a:pPr>
              <a:t>19</a:t>
            </a:fld>
            <a:endParaRPr lang="he-IL"/>
          </a:p>
        </p:txBody>
      </p:sp>
      <p:sp>
        <p:nvSpPr>
          <p:cNvPr id="7" name="מלבן 6">
            <a:extLst>
              <a:ext uri="{FF2B5EF4-FFF2-40B4-BE49-F238E27FC236}">
                <a16:creationId xmlns:a16="http://schemas.microsoft.com/office/drawing/2014/main" xmlns="" id="{96D8BACB-F20C-4AB7-B191-DFCCF823CB9D}"/>
              </a:ext>
            </a:extLst>
          </p:cNvPr>
          <p:cNvSpPr/>
          <p:nvPr/>
        </p:nvSpPr>
        <p:spPr>
          <a:xfrm>
            <a:off x="191344" y="764704"/>
            <a:ext cx="1805429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e-IL"/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xmlns="" id="{67255107-DBDB-4959-BD57-EA150347D391}"/>
              </a:ext>
            </a:extLst>
          </p:cNvPr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7052128" y="2708920"/>
            <a:ext cx="4506608" cy="3312368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xmlns="" id="{C762B798-EF39-4A8F-8493-344FCA149E30}"/>
              </a:ext>
            </a:extLst>
          </p:cNvPr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1055440" y="2636912"/>
            <a:ext cx="4896544" cy="3473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70787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 smtClean="0"/>
              <a:t>אסף אשר</a:t>
            </a:r>
            <a:endParaRPr lang="he-IL" dirty="0"/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439816" y="1916832"/>
            <a:ext cx="7142584" cy="4525963"/>
          </a:xfrm>
        </p:spPr>
        <p:txBody>
          <a:bodyPr/>
          <a:lstStyle/>
          <a:p>
            <a:r>
              <a:rPr lang="he-IL" dirty="0" smtClean="0"/>
              <a:t>ראש אגף בכיר תשתיות במשרד התחבורה – 2019</a:t>
            </a:r>
          </a:p>
          <a:p>
            <a:r>
              <a:rPr lang="he-IL" dirty="0" smtClean="0"/>
              <a:t>סגן חשב משרד התחבורה – 2016-2019</a:t>
            </a:r>
          </a:p>
          <a:p>
            <a:pPr marL="0" indent="0">
              <a:buNone/>
            </a:pPr>
            <a:r>
              <a:rPr lang="he-IL" dirty="0"/>
              <a:t> </a:t>
            </a:r>
            <a:r>
              <a:rPr lang="he-IL" dirty="0" smtClean="0"/>
              <a:t>  (מטעם משרד האוצר)</a:t>
            </a:r>
          </a:p>
          <a:p>
            <a:r>
              <a:rPr lang="he-IL" dirty="0" smtClean="0"/>
              <a:t>רכז מערכת הביטחון במשרד האוצר – 2013- 2016</a:t>
            </a:r>
          </a:p>
          <a:p>
            <a:r>
              <a:rPr lang="he-IL" dirty="0" smtClean="0"/>
              <a:t>רפרנט משרדים מנהליים במשרד האוצר 2012- 2013</a:t>
            </a:r>
            <a:endParaRPr lang="he-IL" dirty="0"/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A31D0C0-F6CF-407F-911B-3CE5E0149927}" type="datetime8">
              <a:rPr lang="he-IL" smtClean="0"/>
              <a:pPr>
                <a:defRPr/>
              </a:pPr>
              <a:t>05 יוני 19</a:t>
            </a:fld>
            <a:endParaRPr lang="he-IL" dirty="0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1B236C-7DF7-4340-A023-F4FC1B75F7F1}" type="slidenum">
              <a:rPr lang="he-IL" smtClean="0"/>
              <a:pPr>
                <a:defRPr/>
              </a:pPr>
              <a:t>2</a:t>
            </a:fld>
            <a:endParaRPr lang="he-IL" dirty="0"/>
          </a:p>
        </p:txBody>
      </p:sp>
      <p:pic>
        <p:nvPicPr>
          <p:cNvPr id="7" name="תמונה 6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2207568" y="3789040"/>
            <a:ext cx="2143125" cy="2143125"/>
          </a:xfrm>
          <a:prstGeom prst="rect">
            <a:avLst/>
          </a:prstGeom>
        </p:spPr>
      </p:pic>
      <p:pic>
        <p:nvPicPr>
          <p:cNvPr id="8" name="תמונה 7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2032000" y="1824124"/>
            <a:ext cx="2476500" cy="18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03136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A31D0C0-F6CF-407F-911B-3CE5E0149927}" type="datetime8">
              <a:rPr lang="he-IL" smtClean="0"/>
              <a:pPr>
                <a:defRPr/>
              </a:pPr>
              <a:t>05 יוני 19</a:t>
            </a:fld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1B236C-7DF7-4340-A023-F4FC1B75F7F1}" type="slidenum">
              <a:rPr lang="he-IL" smtClean="0"/>
              <a:pPr>
                <a:defRPr/>
              </a:pPr>
              <a:t>20</a:t>
            </a:fld>
            <a:endParaRPr lang="he-IL"/>
          </a:p>
        </p:txBody>
      </p:sp>
      <p:sp>
        <p:nvSpPr>
          <p:cNvPr id="7" name="מלבן 6">
            <a:extLst>
              <a:ext uri="{FF2B5EF4-FFF2-40B4-BE49-F238E27FC236}">
                <a16:creationId xmlns:a16="http://schemas.microsoft.com/office/drawing/2014/main" xmlns="" id="{96D8BACB-F20C-4AB7-B191-DFCCF823CB9D}"/>
              </a:ext>
            </a:extLst>
          </p:cNvPr>
          <p:cNvSpPr/>
          <p:nvPr/>
        </p:nvSpPr>
        <p:spPr>
          <a:xfrm>
            <a:off x="191344" y="764704"/>
            <a:ext cx="1824496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e-IL"/>
          </a:p>
        </p:txBody>
      </p:sp>
      <p:sp>
        <p:nvSpPr>
          <p:cNvPr id="8" name="כותרת 1">
            <a:extLst>
              <a:ext uri="{FF2B5EF4-FFF2-40B4-BE49-F238E27FC236}">
                <a16:creationId xmlns:a16="http://schemas.microsoft.com/office/drawing/2014/main" xmlns="" id="{66C9EF48-4226-4FE5-9F6A-0A156DF66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9283" y="908720"/>
            <a:ext cx="9425733" cy="1872208"/>
          </a:xfrm>
        </p:spPr>
        <p:txBody>
          <a:bodyPr>
            <a:normAutofit/>
          </a:bodyPr>
          <a:lstStyle/>
          <a:p>
            <a:pPr algn="ctr"/>
            <a:r>
              <a:rPr lang="he-IL" sz="3600" dirty="0"/>
              <a:t>סיכומים תקציביים והחלטות ממשלה</a:t>
            </a:r>
            <a:endParaRPr lang="he-IL" sz="1600" dirty="0"/>
          </a:p>
        </p:txBody>
      </p:sp>
      <p:grpSp>
        <p:nvGrpSpPr>
          <p:cNvPr id="9" name="קבוצה 8">
            <a:extLst>
              <a:ext uri="{FF2B5EF4-FFF2-40B4-BE49-F238E27FC236}">
                <a16:creationId xmlns:a16="http://schemas.microsoft.com/office/drawing/2014/main" xmlns="" id="{830EFC44-0E7E-4315-8CB5-EB8F3013D7F6}"/>
              </a:ext>
            </a:extLst>
          </p:cNvPr>
          <p:cNvGrpSpPr/>
          <p:nvPr/>
        </p:nvGrpSpPr>
        <p:grpSpPr>
          <a:xfrm>
            <a:off x="2500259" y="2705390"/>
            <a:ext cx="8061482" cy="2272754"/>
            <a:chOff x="7803951" y="3663853"/>
            <a:chExt cx="3665933" cy="977129"/>
          </a:xfrm>
        </p:grpSpPr>
        <p:pic>
          <p:nvPicPr>
            <p:cNvPr id="11" name="Picture 4" descr="תוצאת תמונה עבור נת&quot;ע">
              <a:extLst>
                <a:ext uri="{FF2B5EF4-FFF2-40B4-BE49-F238E27FC236}">
                  <a16:creationId xmlns:a16="http://schemas.microsoft.com/office/drawing/2014/main" xmlns="" id="{5E9D9CDC-8CB1-4DD7-A800-121B8D590B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79434" y="3663853"/>
              <a:ext cx="622703" cy="36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6" descr="תוצאת תמונה עבור נתיבי איילון">
              <a:extLst>
                <a:ext uri="{FF2B5EF4-FFF2-40B4-BE49-F238E27FC236}">
                  <a16:creationId xmlns:a16="http://schemas.microsoft.com/office/drawing/2014/main" xmlns="" id="{9A1F4755-5B9C-4A08-BBC9-45A1697D30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09885" y="3665370"/>
              <a:ext cx="891641" cy="36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8" descr="תמונה קשורה">
              <a:extLst>
                <a:ext uri="{FF2B5EF4-FFF2-40B4-BE49-F238E27FC236}">
                  <a16:creationId xmlns:a16="http://schemas.microsoft.com/office/drawing/2014/main" xmlns="" id="{D4893C32-7261-4D91-AC37-CDB5243803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73362" y="4195272"/>
              <a:ext cx="396522" cy="36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10" descr="תמונה קשורה">
              <a:extLst>
                <a:ext uri="{FF2B5EF4-FFF2-40B4-BE49-F238E27FC236}">
                  <a16:creationId xmlns:a16="http://schemas.microsoft.com/office/drawing/2014/main" xmlns="" id="{E65128F7-B55B-485C-85CD-E4D999F771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62406" y="4134111"/>
              <a:ext cx="909217" cy="5068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2" descr="תוצאת תמונה עבור חוצה ישראל">
              <a:extLst>
                <a:ext uri="{FF2B5EF4-FFF2-40B4-BE49-F238E27FC236}">
                  <a16:creationId xmlns:a16="http://schemas.microsoft.com/office/drawing/2014/main" xmlns="" id="{386FE036-E427-49C9-A2AB-147A3BBDC0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03951" y="4253584"/>
              <a:ext cx="763636" cy="36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4" descr="יפה נוף תחבורה ותשתיות">
              <a:extLst>
                <a:ext uri="{FF2B5EF4-FFF2-40B4-BE49-F238E27FC236}">
                  <a16:creationId xmlns:a16="http://schemas.microsoft.com/office/drawing/2014/main" xmlns="" id="{DAA8B324-2F62-43ED-AB19-BF6840FB3C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6843" y="3663853"/>
              <a:ext cx="762000" cy="36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8" descr="תמונה קשורה">
              <a:extLst>
                <a:ext uri="{FF2B5EF4-FFF2-40B4-BE49-F238E27FC236}">
                  <a16:creationId xmlns:a16="http://schemas.microsoft.com/office/drawing/2014/main" xmlns="" id="{F3F9965E-AFD6-4EF2-9647-76888419D3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42302" y="4233717"/>
              <a:ext cx="1462857" cy="36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568674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19336" y="1297927"/>
            <a:ext cx="10972800" cy="576064"/>
          </a:xfrm>
        </p:spPr>
        <p:txBody>
          <a:bodyPr/>
          <a:lstStyle/>
          <a:p>
            <a:r>
              <a:rPr lang="he-IL" dirty="0" smtClean="0"/>
              <a:t>השקעות בתשתיות תחבורה – מערכות הסעת המונים</a:t>
            </a:r>
            <a:endParaRPr lang="he-IL" dirty="0"/>
          </a:p>
        </p:txBody>
      </p:sp>
      <p:pic>
        <p:nvPicPr>
          <p:cNvPr id="6" name="מציין מיקום תוכן 5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tretch>
            <a:fillRect/>
          </a:stretch>
        </p:blipFill>
        <p:spPr>
          <a:xfrm>
            <a:off x="1559496" y="1989138"/>
            <a:ext cx="9649072" cy="4137025"/>
          </a:xfrm>
          <a:prstGeom prst="rect">
            <a:avLst/>
          </a:prstGeom>
        </p:spPr>
      </p:pic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F611354-BC61-4CBD-BC65-F6849519AFE6}" type="datetime8">
              <a:rPr lang="he-IL" smtClean="0"/>
              <a:pPr>
                <a:defRPr/>
              </a:pPr>
              <a:t>05 יוני 19</a:t>
            </a:fld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B0D6B8-6692-4FB5-93C7-3AF286073658}" type="slidenum">
              <a:rPr lang="he-IL" smtClean="0"/>
              <a:pPr>
                <a:defRPr/>
              </a:pPr>
              <a:t>21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xmlns="" val="3883944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07368" y="1340768"/>
            <a:ext cx="11377264" cy="588764"/>
          </a:xfrm>
        </p:spPr>
        <p:txBody>
          <a:bodyPr/>
          <a:lstStyle/>
          <a:p>
            <a:r>
              <a:rPr lang="he-IL" dirty="0" err="1" smtClean="0"/>
              <a:t>תוכניות</a:t>
            </a:r>
            <a:r>
              <a:rPr lang="he-IL" dirty="0" smtClean="0"/>
              <a:t> רב שנתיות לפתרונות תחבורה להסעת המונים בתוך המטרופולין</a:t>
            </a:r>
            <a:endParaRPr lang="he-IL" dirty="0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1631504" y="2204864"/>
            <a:ext cx="9950896" cy="3921303"/>
          </a:xfrm>
        </p:spPr>
        <p:txBody>
          <a:bodyPr/>
          <a:lstStyle/>
          <a:p>
            <a:r>
              <a:rPr lang="he-IL" dirty="0" smtClean="0"/>
              <a:t>תל אביב – קו ירוק וסגול של הרכבת הקלה</a:t>
            </a:r>
          </a:p>
          <a:p>
            <a:r>
              <a:rPr lang="he-IL" dirty="0" smtClean="0"/>
              <a:t>קווי מטרו </a:t>
            </a:r>
            <a:r>
              <a:rPr lang="en-US" dirty="0" smtClean="0"/>
              <a:t>M1, M2, M3</a:t>
            </a:r>
          </a:p>
          <a:p>
            <a:r>
              <a:rPr lang="he-IL" dirty="0" err="1" smtClean="0"/>
              <a:t>רק"ל</a:t>
            </a:r>
            <a:r>
              <a:rPr lang="he-IL" dirty="0" smtClean="0"/>
              <a:t> חיפה נצרת</a:t>
            </a:r>
          </a:p>
          <a:p>
            <a:r>
              <a:rPr lang="he-IL" dirty="0" smtClean="0"/>
              <a:t>קווי </a:t>
            </a:r>
            <a:r>
              <a:rPr lang="he-IL" dirty="0" err="1" smtClean="0"/>
              <a:t>רק"ל</a:t>
            </a:r>
            <a:r>
              <a:rPr lang="he-IL" dirty="0" smtClean="0"/>
              <a:t> ירושלים </a:t>
            </a:r>
            <a:r>
              <a:rPr lang="en-US" dirty="0" smtClean="0"/>
              <a:t>JNET</a:t>
            </a:r>
          </a:p>
          <a:p>
            <a:r>
              <a:rPr lang="he-IL" dirty="0" smtClean="0"/>
              <a:t>מסילות חדשות רכבת ישראל </a:t>
            </a:r>
          </a:p>
          <a:p>
            <a:pPr marL="0" indent="0">
              <a:buNone/>
            </a:pPr>
            <a:r>
              <a:rPr lang="he-IL" dirty="0" smtClean="0"/>
              <a:t>    מסילה מזרחית, מסילות 4, 5 ו-6 באיילון.</a:t>
            </a:r>
            <a:endParaRPr lang="he-IL" dirty="0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F611354-BC61-4CBD-BC65-F6849519AFE6}" type="datetime8">
              <a:rPr lang="he-IL" smtClean="0"/>
              <a:pPr>
                <a:defRPr/>
              </a:pPr>
              <a:t>05 יוני 19</a:t>
            </a:fld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B0D6B8-6692-4FB5-93C7-3AF286073658}" type="slidenum">
              <a:rPr lang="he-IL" smtClean="0"/>
              <a:pPr>
                <a:defRPr/>
              </a:pPr>
              <a:t>22</a:t>
            </a:fld>
            <a:endParaRPr lang="he-IL"/>
          </a:p>
        </p:txBody>
      </p:sp>
      <p:pic>
        <p:nvPicPr>
          <p:cNvPr id="6" name="תמונה 5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286048" y="4628265"/>
            <a:ext cx="3168352" cy="1728192"/>
          </a:xfrm>
          <a:prstGeom prst="rect">
            <a:avLst/>
          </a:prstGeom>
        </p:spPr>
      </p:pic>
      <p:pic>
        <p:nvPicPr>
          <p:cNvPr id="7" name="תמונה 6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894779" y="1936603"/>
            <a:ext cx="1950889" cy="2499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79417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6240016" y="1256060"/>
            <a:ext cx="5342384" cy="4333180"/>
          </a:xfrm>
        </p:spPr>
        <p:txBody>
          <a:bodyPr/>
          <a:lstStyle/>
          <a:p>
            <a:r>
              <a:rPr lang="he-IL" sz="4400" dirty="0" smtClean="0"/>
              <a:t>מערכת הסעת המונים בתל אביב</a:t>
            </a:r>
            <a:endParaRPr lang="he-IL" sz="4400" dirty="0"/>
          </a:p>
        </p:txBody>
      </p:sp>
      <p:pic>
        <p:nvPicPr>
          <p:cNvPr id="6" name="מציין מיקום תוכן 5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tretch>
            <a:fillRect/>
          </a:stretch>
        </p:blipFill>
        <p:spPr>
          <a:xfrm>
            <a:off x="1487488" y="1412776"/>
            <a:ext cx="4366656" cy="4943681"/>
          </a:xfrm>
          <a:prstGeom prst="rect">
            <a:avLst/>
          </a:prstGeom>
        </p:spPr>
      </p:pic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F611354-BC61-4CBD-BC65-F6849519AFE6}" type="datetime8">
              <a:rPr lang="he-IL" smtClean="0"/>
              <a:pPr>
                <a:defRPr/>
              </a:pPr>
              <a:t>05 יוני 19</a:t>
            </a:fld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B0D6B8-6692-4FB5-93C7-3AF286073658}" type="slidenum">
              <a:rPr lang="he-IL" smtClean="0"/>
              <a:pPr>
                <a:defRPr/>
              </a:pPr>
              <a:t>23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xmlns="" val="2088914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F611354-BC61-4CBD-BC65-F6849519AFE6}" type="datetime8">
              <a:rPr lang="he-IL" smtClean="0"/>
              <a:pPr>
                <a:defRPr/>
              </a:pPr>
              <a:t>05 יוני 19</a:t>
            </a:fld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B0D6B8-6692-4FB5-93C7-3AF286073658}" type="slidenum">
              <a:rPr lang="he-IL" smtClean="0"/>
              <a:pPr>
                <a:defRPr/>
              </a:pPr>
              <a:t>24</a:t>
            </a:fld>
            <a:endParaRPr lang="he-IL"/>
          </a:p>
        </p:txBody>
      </p:sp>
      <p:pic>
        <p:nvPicPr>
          <p:cNvPr id="6" name="תמונה 5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20960" y="1712530"/>
            <a:ext cx="12171040" cy="5145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423902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F611354-BC61-4CBD-BC65-F6849519AFE6}" type="datetime8">
              <a:rPr lang="he-IL" smtClean="0"/>
              <a:pPr>
                <a:defRPr/>
              </a:pPr>
              <a:t>05 יוני 19</a:t>
            </a:fld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B0D6B8-6692-4FB5-93C7-3AF286073658}" type="slidenum">
              <a:rPr lang="he-IL" smtClean="0"/>
              <a:pPr>
                <a:defRPr/>
              </a:pPr>
              <a:t>25</a:t>
            </a:fld>
            <a:endParaRPr lang="he-IL"/>
          </a:p>
        </p:txBody>
      </p:sp>
      <p:pic>
        <p:nvPicPr>
          <p:cNvPr id="6" name="תמונה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0" y="1256060"/>
            <a:ext cx="12192000" cy="560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700791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F611354-BC61-4CBD-BC65-F6849519AFE6}" type="datetime8">
              <a:rPr lang="he-IL" smtClean="0"/>
              <a:pPr>
                <a:defRPr/>
              </a:pPr>
              <a:t>05 יוני 19</a:t>
            </a:fld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B0D6B8-6692-4FB5-93C7-3AF286073658}" type="slidenum">
              <a:rPr lang="he-IL" smtClean="0"/>
              <a:pPr>
                <a:defRPr/>
              </a:pPr>
              <a:t>26</a:t>
            </a:fld>
            <a:endParaRPr lang="he-IL"/>
          </a:p>
        </p:txBody>
      </p:sp>
      <p:pic>
        <p:nvPicPr>
          <p:cNvPr id="6" name="תמונה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0" y="1256060"/>
            <a:ext cx="12192000" cy="5601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368348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F611354-BC61-4CBD-BC65-F6849519AFE6}" type="datetime8">
              <a:rPr lang="he-IL" smtClean="0"/>
              <a:pPr>
                <a:defRPr/>
              </a:pPr>
              <a:t>05 יוני 19</a:t>
            </a:fld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B0D6B8-6692-4FB5-93C7-3AF286073658}" type="slidenum">
              <a:rPr lang="he-IL" smtClean="0"/>
              <a:pPr>
                <a:defRPr/>
              </a:pPr>
              <a:t>27</a:t>
            </a:fld>
            <a:endParaRPr lang="he-IL"/>
          </a:p>
        </p:txBody>
      </p:sp>
      <p:pic>
        <p:nvPicPr>
          <p:cNvPr id="6" name="תמונה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0" y="1372646"/>
            <a:ext cx="12192000" cy="5485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339153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F611354-BC61-4CBD-BC65-F6849519AFE6}" type="datetime8">
              <a:rPr lang="he-IL" smtClean="0"/>
              <a:pPr>
                <a:defRPr/>
              </a:pPr>
              <a:t>05 יוני 19</a:t>
            </a:fld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B0D6B8-6692-4FB5-93C7-3AF286073658}" type="slidenum">
              <a:rPr lang="he-IL" smtClean="0"/>
              <a:pPr>
                <a:defRPr/>
              </a:pPr>
              <a:t>28</a:t>
            </a:fld>
            <a:endParaRPr lang="he-IL"/>
          </a:p>
        </p:txBody>
      </p:sp>
      <p:pic>
        <p:nvPicPr>
          <p:cNvPr id="6" name="תמונה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0" y="1256060"/>
            <a:ext cx="12192000" cy="5601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29386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6" name="מציין מיקום תוכן 5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tretch>
            <a:fillRect/>
          </a:stretch>
        </p:blipFill>
        <p:spPr>
          <a:xfrm>
            <a:off x="47328" y="1256060"/>
            <a:ext cx="12144672" cy="5601940"/>
          </a:xfrm>
          <a:prstGeom prst="rect">
            <a:avLst/>
          </a:prstGeom>
        </p:spPr>
      </p:pic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F611354-BC61-4CBD-BC65-F6849519AFE6}" type="datetime8">
              <a:rPr lang="he-IL" smtClean="0"/>
              <a:pPr>
                <a:defRPr/>
              </a:pPr>
              <a:t>05 יוני 19</a:t>
            </a:fld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B0D6B8-6692-4FB5-93C7-3AF286073658}" type="slidenum">
              <a:rPr lang="he-IL" smtClean="0"/>
              <a:pPr>
                <a:defRPr/>
              </a:pPr>
              <a:t>29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xmlns="" val="20742718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A31D0C0-F6CF-407F-911B-3CE5E0149927}" type="datetime8">
              <a:rPr lang="he-IL" smtClean="0"/>
              <a:pPr>
                <a:defRPr/>
              </a:pPr>
              <a:t>05 יוני 19</a:t>
            </a:fld>
            <a:endParaRPr lang="he-IL" dirty="0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1B236C-7DF7-4340-A023-F4FC1B75F7F1}" type="slidenum">
              <a:rPr lang="he-IL" smtClean="0"/>
              <a:pPr>
                <a:defRPr/>
              </a:pPr>
              <a:t>3</a:t>
            </a:fld>
            <a:endParaRPr lang="he-IL" dirty="0"/>
          </a:p>
        </p:txBody>
      </p:sp>
      <p:sp>
        <p:nvSpPr>
          <p:cNvPr id="7" name="מלבן 6">
            <a:extLst>
              <a:ext uri="{FF2B5EF4-FFF2-40B4-BE49-F238E27FC236}">
                <a16:creationId xmlns:a16="http://schemas.microsoft.com/office/drawing/2014/main" xmlns="" id="{96D8BACB-F20C-4AB7-B191-DFCCF823CB9D}"/>
              </a:ext>
            </a:extLst>
          </p:cNvPr>
          <p:cNvSpPr/>
          <p:nvPr/>
        </p:nvSpPr>
        <p:spPr>
          <a:xfrm>
            <a:off x="191344" y="735478"/>
            <a:ext cx="1858776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e-IL" dirty="0"/>
          </a:p>
        </p:txBody>
      </p:sp>
      <p:graphicFrame>
        <p:nvGraphicFramePr>
          <p:cNvPr id="20" name="דיאגרמה 19">
            <a:extLst>
              <a:ext uri="{FF2B5EF4-FFF2-40B4-BE49-F238E27FC236}">
                <a16:creationId xmlns:a16="http://schemas.microsoft.com/office/drawing/2014/main" xmlns="" id="{CD946051-26D3-4905-AB81-E74CE63C339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142627079"/>
              </p:ext>
            </p:extLst>
          </p:nvPr>
        </p:nvGraphicFramePr>
        <p:xfrm>
          <a:off x="1631504" y="1628801"/>
          <a:ext cx="9009410" cy="39960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21" name="דיאגרמה 20">
            <a:extLst>
              <a:ext uri="{FF2B5EF4-FFF2-40B4-BE49-F238E27FC236}">
                <a16:creationId xmlns:a16="http://schemas.microsoft.com/office/drawing/2014/main" xmlns="" id="{D819E6FF-4AFC-4D0C-AD83-77CB5F5E30F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3720278519"/>
              </p:ext>
            </p:extLst>
          </p:nvPr>
        </p:nvGraphicFramePr>
        <p:xfrm>
          <a:off x="769731" y="1556792"/>
          <a:ext cx="10824864" cy="43520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xmlns="" val="1655506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F611354-BC61-4CBD-BC65-F6849519AFE6}" type="datetime8">
              <a:rPr lang="he-IL" smtClean="0"/>
              <a:pPr>
                <a:defRPr/>
              </a:pPr>
              <a:t>05 יוני 19</a:t>
            </a:fld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B0D6B8-6692-4FB5-93C7-3AF286073658}" type="slidenum">
              <a:rPr lang="he-IL" smtClean="0"/>
              <a:pPr>
                <a:defRPr/>
              </a:pPr>
              <a:t>30</a:t>
            </a:fld>
            <a:endParaRPr lang="he-IL"/>
          </a:p>
        </p:txBody>
      </p:sp>
      <p:pic>
        <p:nvPicPr>
          <p:cNvPr id="6" name="תמונה 5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0" y="1256060"/>
            <a:ext cx="12192000" cy="560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418466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F611354-BC61-4CBD-BC65-F6849519AFE6}" type="datetime8">
              <a:rPr lang="he-IL" smtClean="0"/>
              <a:pPr>
                <a:defRPr/>
              </a:pPr>
              <a:t>05 יוני 19</a:t>
            </a:fld>
            <a:endParaRPr lang="he-IL" dirty="0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B0D6B8-6692-4FB5-93C7-3AF286073658}" type="slidenum">
              <a:rPr lang="he-IL" smtClean="0"/>
              <a:pPr>
                <a:defRPr/>
              </a:pPr>
              <a:t>31</a:t>
            </a:fld>
            <a:endParaRPr lang="he-IL" dirty="0"/>
          </a:p>
        </p:txBody>
      </p:sp>
      <p:pic>
        <p:nvPicPr>
          <p:cNvPr id="6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0" y="1340768"/>
            <a:ext cx="12192000" cy="5517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249109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F611354-BC61-4CBD-BC65-F6849519AFE6}" type="datetime8">
              <a:rPr lang="he-IL" smtClean="0"/>
              <a:pPr>
                <a:defRPr/>
              </a:pPr>
              <a:t>05 יוני 19</a:t>
            </a:fld>
            <a:endParaRPr lang="he-IL" dirty="0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B0D6B8-6692-4FB5-93C7-3AF286073658}" type="slidenum">
              <a:rPr lang="he-IL" smtClean="0"/>
              <a:pPr>
                <a:defRPr/>
              </a:pPr>
              <a:t>32</a:t>
            </a:fld>
            <a:endParaRPr lang="he-IL" dirty="0"/>
          </a:p>
        </p:txBody>
      </p:sp>
      <p:pic>
        <p:nvPicPr>
          <p:cNvPr id="6" name="תמונה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0" y="1299518"/>
            <a:ext cx="12192000" cy="5513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919246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כותרת 1"/>
          <p:cNvSpPr>
            <a:spLocks noGrp="1"/>
          </p:cNvSpPr>
          <p:nvPr>
            <p:ph type="title"/>
          </p:nvPr>
        </p:nvSpPr>
        <p:spPr>
          <a:xfrm>
            <a:off x="382561" y="1571125"/>
            <a:ext cx="7558000" cy="1651682"/>
          </a:xfrm>
        </p:spPr>
        <p:txBody>
          <a:bodyPr>
            <a:noAutofit/>
          </a:bodyPr>
          <a:lstStyle/>
          <a:p>
            <a:pPr algn="ctr"/>
            <a:r>
              <a:rPr lang="he-IL" sz="3600" dirty="0">
                <a:latin typeface="Tahoma" panose="020B0604030504040204" pitchFamily="34" charset="0"/>
              </a:rPr>
              <a:t>פרויקט "מהיר לעיר"</a:t>
            </a:r>
            <a:br>
              <a:rPr lang="he-IL" sz="3600" dirty="0">
                <a:latin typeface="Tahoma" panose="020B0604030504040204" pitchFamily="34" charset="0"/>
              </a:rPr>
            </a:br>
            <a:r>
              <a:rPr lang="he-IL" sz="3600" dirty="0">
                <a:latin typeface="Tahoma" panose="020B0604030504040204" pitchFamily="34" charset="0"/>
              </a:rPr>
              <a:t> </a:t>
            </a:r>
            <a:r>
              <a:rPr lang="he-IL" sz="2000" dirty="0">
                <a:latin typeface="Tahoma" panose="020B0604030504040204" pitchFamily="34" charset="0"/>
              </a:rPr>
              <a:t>העדפה לתחבורה ציבורית </a:t>
            </a:r>
            <a:br>
              <a:rPr lang="he-IL" sz="2000" dirty="0">
                <a:latin typeface="Tahoma" panose="020B0604030504040204" pitchFamily="34" charset="0"/>
              </a:rPr>
            </a:br>
            <a:r>
              <a:rPr lang="he-IL" sz="2000" dirty="0">
                <a:latin typeface="Tahoma" panose="020B0604030504040204" pitchFamily="34" charset="0"/>
              </a:rPr>
              <a:t>במטרופולין ת"א</a:t>
            </a:r>
            <a:endParaRPr lang="he-IL" sz="1800" dirty="0">
              <a:latin typeface="Tahoma" panose="020B0604030504040204" pitchFamily="34" charset="0"/>
            </a:endParaRPr>
          </a:p>
        </p:txBody>
      </p:sp>
      <p:pic>
        <p:nvPicPr>
          <p:cNvPr id="2051" name="Picture 3" descr="C:\Users\tuvi\Desktop\משרד התחבורה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78330" y="44625"/>
            <a:ext cx="1654175" cy="131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מלבן 1">
            <a:extLst>
              <a:ext uri="{FF2B5EF4-FFF2-40B4-BE49-F238E27FC236}">
                <a16:creationId xmlns:a16="http://schemas.microsoft.com/office/drawing/2014/main" xmlns="" id="{8D646081-6E03-42AD-A25C-E51038862920}"/>
              </a:ext>
            </a:extLst>
          </p:cNvPr>
          <p:cNvSpPr/>
          <p:nvPr/>
        </p:nvSpPr>
        <p:spPr>
          <a:xfrm>
            <a:off x="-96688" y="3431681"/>
            <a:ext cx="8136904" cy="33816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b="1" dirty="0">
                <a:latin typeface="David" panose="020E0502060401010101" pitchFamily="34" charset="-79"/>
                <a:cs typeface="David" panose="020E0502060401010101" pitchFamily="34" charset="-79"/>
              </a:rPr>
              <a:t> יצירת רשת רציפה של צירי העדפה לתחבורה ציבורית עירוניים ובינעירוניים ברחבי גוש דן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b="1" dirty="0">
                <a:latin typeface="David" panose="020E0502060401010101" pitchFamily="34" charset="-79"/>
                <a:cs typeface="David" panose="020E0502060401010101" pitchFamily="34" charset="-79"/>
              </a:rPr>
              <a:t> תוספת של 164 ק"מ צירים עירוניים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b="1" dirty="0">
                <a:latin typeface="David" panose="020E0502060401010101" pitchFamily="34" charset="-79"/>
                <a:cs typeface="David" panose="020E0502060401010101" pitchFamily="34" charset="-79"/>
              </a:rPr>
              <a:t> תוספת של 101 ק"מ צירים בינעירוניים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b="1" dirty="0">
                <a:latin typeface="David" panose="020E0502060401010101" pitchFamily="34" charset="-79"/>
                <a:cs typeface="David" panose="020E0502060401010101" pitchFamily="34" charset="-79"/>
              </a:rPr>
              <a:t>תחילת ביצוע צירים ראשונים – 2017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b="1" dirty="0">
                <a:latin typeface="David" panose="020E0502060401010101" pitchFamily="34" charset="-79"/>
                <a:cs typeface="David" panose="020E0502060401010101" pitchFamily="34" charset="-79"/>
              </a:rPr>
              <a:t>אומדן: כ-7 </a:t>
            </a:r>
            <a:r>
              <a:rPr lang="he-IL" b="1" dirty="0" err="1">
                <a:latin typeface="David" panose="020E0502060401010101" pitchFamily="34" charset="-79"/>
                <a:cs typeface="David" panose="020E0502060401010101" pitchFamily="34" charset="-79"/>
              </a:rPr>
              <a:t>מליארד</a:t>
            </a:r>
            <a:r>
              <a:rPr lang="he-IL" b="1" dirty="0">
                <a:latin typeface="David" panose="020E0502060401010101" pitchFamily="34" charset="-79"/>
                <a:cs typeface="David" panose="020E0502060401010101" pitchFamily="34" charset="-79"/>
              </a:rPr>
              <a:t> שח (עירוני + בין עירוני)</a:t>
            </a:r>
          </a:p>
          <a:p>
            <a:pPr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he-IL" b="1" dirty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algn="just">
              <a:lnSpc>
                <a:spcPct val="150000"/>
              </a:lnSpc>
            </a:pPr>
            <a:endParaRPr lang="en-US" b="1" dirty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algn="just">
              <a:lnSpc>
                <a:spcPct val="150000"/>
              </a:lnSpc>
            </a:pPr>
            <a:endParaRPr lang="he-IL" b="1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14" name="מציין מיקום תוכן 3"/>
          <p:cNvPicPr>
            <a:picLocks noGrp="1" noChangeAspect="1"/>
          </p:cNvPicPr>
          <p:nvPr>
            <p:ph idx="1"/>
          </p:nvPr>
        </p:nvPicPr>
        <p:blipFill>
          <a:blip r:embed="rId4" cstate="screen"/>
          <a:stretch>
            <a:fillRect/>
          </a:stretch>
        </p:blipFill>
        <p:spPr>
          <a:xfrm>
            <a:off x="8040216" y="1362250"/>
            <a:ext cx="3769223" cy="5280818"/>
          </a:xfrm>
          <a:prstGeom prst="rect">
            <a:avLst/>
          </a:prstGeom>
        </p:spPr>
      </p:pic>
      <p:sp>
        <p:nvSpPr>
          <p:cNvPr id="6" name="מלבן 5">
            <a:extLst>
              <a:ext uri="{FF2B5EF4-FFF2-40B4-BE49-F238E27FC236}">
                <a16:creationId xmlns:a16="http://schemas.microsoft.com/office/drawing/2014/main" xmlns="" id="{14645464-C978-465D-9109-96A3800748BD}"/>
              </a:ext>
            </a:extLst>
          </p:cNvPr>
          <p:cNvSpPr/>
          <p:nvPr/>
        </p:nvSpPr>
        <p:spPr>
          <a:xfrm>
            <a:off x="263352" y="783259"/>
            <a:ext cx="1768648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xmlns="" val="3751945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כותרת 1"/>
          <p:cNvSpPr>
            <a:spLocks noGrp="1"/>
          </p:cNvSpPr>
          <p:nvPr>
            <p:ph type="title"/>
          </p:nvPr>
        </p:nvSpPr>
        <p:spPr>
          <a:xfrm>
            <a:off x="263352" y="1988840"/>
            <a:ext cx="6768752" cy="1872208"/>
          </a:xfrm>
        </p:spPr>
        <p:txBody>
          <a:bodyPr>
            <a:normAutofit/>
          </a:bodyPr>
          <a:lstStyle/>
          <a:p>
            <a:pPr algn="ctr"/>
            <a:r>
              <a:rPr lang="he-IL" sz="4900" dirty="0" err="1">
                <a:latin typeface="Tahoma" panose="020B0604030504040204" pitchFamily="34" charset="0"/>
              </a:rPr>
              <a:t>אופנידן</a:t>
            </a:r>
            <a:r>
              <a:rPr lang="he-IL" sz="4900" dirty="0">
                <a:latin typeface="Tahoma" panose="020B0604030504040204" pitchFamily="34" charset="0"/>
              </a:rPr>
              <a:t/>
            </a:r>
            <a:br>
              <a:rPr lang="he-IL" sz="4900" dirty="0">
                <a:latin typeface="Tahoma" panose="020B0604030504040204" pitchFamily="34" charset="0"/>
              </a:rPr>
            </a:br>
            <a:r>
              <a:rPr lang="he-IL" sz="2200" dirty="0">
                <a:latin typeface="Tahoma" panose="020B0604030504040204" pitchFamily="34" charset="0"/>
              </a:rPr>
              <a:t>רשת שבילי אופניים </a:t>
            </a:r>
            <a:r>
              <a:rPr lang="he-IL" sz="2200" dirty="0" err="1">
                <a:latin typeface="Tahoma" panose="020B0604030504040204" pitchFamily="34" charset="0"/>
              </a:rPr>
              <a:t>מטרופוליניים</a:t>
            </a:r>
            <a:r>
              <a:rPr lang="he-IL" sz="2200" dirty="0">
                <a:latin typeface="Tahoma" panose="020B0604030504040204" pitchFamily="34" charset="0"/>
              </a:rPr>
              <a:t> בגוש-דן</a:t>
            </a:r>
            <a:r>
              <a:rPr lang="he-IL" sz="4900" dirty="0">
                <a:latin typeface="Tahoma" panose="020B0604030504040204" pitchFamily="34" charset="0"/>
              </a:rPr>
              <a:t/>
            </a:r>
            <a:br>
              <a:rPr lang="he-IL" sz="4900" dirty="0">
                <a:latin typeface="Tahoma" panose="020B0604030504040204" pitchFamily="34" charset="0"/>
              </a:rPr>
            </a:br>
            <a:endParaRPr lang="he-IL" dirty="0">
              <a:latin typeface="Tahoma" panose="020B060403050404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91344" y="4119541"/>
            <a:ext cx="7128792" cy="19005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sz="2000" dirty="0">
                <a:latin typeface="David" panose="020E0502060401010101" pitchFamily="34" charset="-79"/>
                <a:cs typeface="David" panose="020E0502060401010101" pitchFamily="34" charset="-79"/>
              </a:rPr>
              <a:t>רשת של שבילי אופניים ברחבי גוש דן של 8 שבילי אופניים בסטנדרט גבוה 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sz="2000" dirty="0">
                <a:latin typeface="David" panose="020E0502060401010101" pitchFamily="34" charset="-79"/>
                <a:cs typeface="David" panose="020E0502060401010101" pitchFamily="34" charset="-79"/>
              </a:rPr>
              <a:t> אורך כולל של כ-100 ק"מ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sz="2000" dirty="0">
                <a:latin typeface="David" panose="020E0502060401010101" pitchFamily="34" charset="-79"/>
                <a:cs typeface="David" panose="020E0502060401010101" pitchFamily="34" charset="-79"/>
              </a:rPr>
              <a:t>תקציב הפרויקט כ-600 מיליון ש"ח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he-IL" sz="20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F268D709-175F-47C9-9AB0-652250E5B4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36160" y="1340769"/>
            <a:ext cx="3997667" cy="5390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מלבן 5">
            <a:extLst>
              <a:ext uri="{FF2B5EF4-FFF2-40B4-BE49-F238E27FC236}">
                <a16:creationId xmlns:a16="http://schemas.microsoft.com/office/drawing/2014/main" xmlns="" id="{C0AA681F-E2BB-4179-ABA9-4301DB508980}"/>
              </a:ext>
            </a:extLst>
          </p:cNvPr>
          <p:cNvSpPr/>
          <p:nvPr/>
        </p:nvSpPr>
        <p:spPr>
          <a:xfrm>
            <a:off x="263352" y="783259"/>
            <a:ext cx="1768648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xmlns="" val="27749477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כותרת 1"/>
          <p:cNvSpPr>
            <a:spLocks noGrp="1"/>
          </p:cNvSpPr>
          <p:nvPr>
            <p:ph type="title"/>
          </p:nvPr>
        </p:nvSpPr>
        <p:spPr>
          <a:xfrm>
            <a:off x="1174637" y="1124744"/>
            <a:ext cx="6768752" cy="1130461"/>
          </a:xfrm>
        </p:spPr>
        <p:txBody>
          <a:bodyPr>
            <a:normAutofit/>
          </a:bodyPr>
          <a:lstStyle/>
          <a:p>
            <a:pPr algn="ctr"/>
            <a:r>
              <a:rPr lang="he-IL" sz="3600" dirty="0">
                <a:latin typeface="Tahoma" panose="020B0604030504040204" pitchFamily="34" charset="0"/>
              </a:rPr>
              <a:t>הנתיבים</a:t>
            </a:r>
            <a:r>
              <a:rPr lang="he-IL" sz="6000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latin typeface="Tahoma" panose="020B0604030504040204" pitchFamily="34" charset="0"/>
              </a:rPr>
              <a:t> </a:t>
            </a:r>
            <a:r>
              <a:rPr lang="he-IL" sz="3600" dirty="0">
                <a:latin typeface="Tahoma" panose="020B0604030504040204" pitchFamily="34" charset="0"/>
              </a:rPr>
              <a:t>המהירים</a:t>
            </a:r>
          </a:p>
        </p:txBody>
      </p:sp>
      <p:sp>
        <p:nvSpPr>
          <p:cNvPr id="14" name="מציין מיקום תוכן 3"/>
          <p:cNvSpPr>
            <a:spLocks noGrp="1"/>
          </p:cNvSpPr>
          <p:nvPr>
            <p:ph idx="1"/>
          </p:nvPr>
        </p:nvSpPr>
        <p:spPr>
          <a:xfrm>
            <a:off x="1909056" y="2109364"/>
            <a:ext cx="5112568" cy="2493432"/>
          </a:xfrm>
        </p:spPr>
        <p:txBody>
          <a:bodyPr>
            <a:normAutofit fontScale="92500" lnSpcReduction="20000"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sz="1900" b="1" dirty="0">
                <a:latin typeface="David" panose="020E0502060401010101" pitchFamily="34" charset="-79"/>
                <a:cs typeface="David" panose="020E0502060401010101" pitchFamily="34" charset="-79"/>
              </a:rPr>
              <a:t>שלב א' – נתיב מהיר ראשון לציון עד נתניה + </a:t>
            </a:r>
            <a:r>
              <a:rPr lang="he-IL" sz="1900" b="1" dirty="0" err="1">
                <a:latin typeface="David" panose="020E0502060401010101" pitchFamily="34" charset="-79"/>
                <a:cs typeface="David" panose="020E0502060401010101" pitchFamily="34" charset="-79"/>
              </a:rPr>
              <a:t>נת"צ</a:t>
            </a:r>
            <a:r>
              <a:rPr lang="he-IL" sz="1900" b="1" dirty="0">
                <a:latin typeface="David" panose="020E0502060401010101" pitchFamily="34" charset="-79"/>
                <a:cs typeface="David" panose="020E0502060401010101" pitchFamily="34" charset="-79"/>
              </a:rPr>
              <a:t> שמאלי בכביש 5 כבסיס לנתיב מהיר עתידי</a:t>
            </a:r>
            <a:r>
              <a:rPr lang="en-US" sz="1900" b="1" dirty="0"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sz="1900" b="1" dirty="0">
                <a:latin typeface="David" panose="020E0502060401010101" pitchFamily="34" charset="-79"/>
                <a:cs typeface="David" panose="020E0502060401010101" pitchFamily="34" charset="-79"/>
              </a:rPr>
              <a:t>שלב ב' – נתיב מהיר על כביש 5 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sz="1900" b="1" dirty="0">
                <a:latin typeface="David" panose="020E0502060401010101" pitchFamily="34" charset="-79"/>
                <a:cs typeface="David" panose="020E0502060401010101" pitchFamily="34" charset="-79"/>
              </a:rPr>
              <a:t>בניית שני חניוני חנה וסע – שפיים בצפון (7,000 מקומות חנייה), ראשון לציון בדרום (4,000 מקומות חנייה).</a:t>
            </a:r>
            <a:endParaRPr lang="en-US" sz="1900" b="1" dirty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he-IL" sz="1900" b="1" dirty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he-IL" sz="18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63" name="תמונה 4" descr="mfls 3_80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 bwMode="auto">
          <a:xfrm>
            <a:off x="3901752" y="4602796"/>
            <a:ext cx="4179430" cy="155303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4" name="תמונה 63">
            <a:extLst>
              <a:ext uri="{FF2B5EF4-FFF2-40B4-BE49-F238E27FC236}">
                <a16:creationId xmlns:a16="http://schemas.microsoft.com/office/drawing/2014/main" xmlns="" id="{1096783E-0539-43A1-80CB-5AB3E21034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56240" y="1412776"/>
            <a:ext cx="3627338" cy="5299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http://images1.ynet.co.il/PicServer4/2016/05/08/6990864/8048115_8049772_rumble.jpg">
            <a:extLst>
              <a:ext uri="{FF2B5EF4-FFF2-40B4-BE49-F238E27FC236}">
                <a16:creationId xmlns:a16="http://schemas.microsoft.com/office/drawing/2014/main" xmlns="" id="{77C8E40E-D619-4B34-8437-4A6486713F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0904" y="4221088"/>
            <a:ext cx="2736304" cy="2518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מלבן 7">
            <a:extLst>
              <a:ext uri="{FF2B5EF4-FFF2-40B4-BE49-F238E27FC236}">
                <a16:creationId xmlns:a16="http://schemas.microsoft.com/office/drawing/2014/main" xmlns="" id="{A0A83E93-A8FB-44A4-B24B-ED38A9F2B6D9}"/>
              </a:ext>
            </a:extLst>
          </p:cNvPr>
          <p:cNvSpPr/>
          <p:nvPr/>
        </p:nvSpPr>
        <p:spPr>
          <a:xfrm>
            <a:off x="263352" y="783259"/>
            <a:ext cx="1768648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xmlns="" val="7820528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609600" y="1470522"/>
            <a:ext cx="10972800" cy="576064"/>
          </a:xfrm>
        </p:spPr>
        <p:txBody>
          <a:bodyPr/>
          <a:lstStyle/>
          <a:p>
            <a:r>
              <a:rPr lang="en-US" altLang="he-IL" sz="3200" dirty="0">
                <a:solidFill>
                  <a:srgbClr val="162D5A"/>
                </a:solidFill>
                <a:ea typeface="Droid Serif"/>
                <a:cs typeface="Droid Serif"/>
                <a:sym typeface="Droid Serif"/>
              </a:rPr>
              <a:t>Haifa – Nazareth LRT</a:t>
            </a:r>
            <a:br>
              <a:rPr lang="en-US" altLang="he-IL" sz="3200" dirty="0">
                <a:solidFill>
                  <a:srgbClr val="162D5A"/>
                </a:solidFill>
                <a:ea typeface="Droid Serif"/>
                <a:cs typeface="Droid Serif"/>
                <a:sym typeface="Droid Serif"/>
              </a:rPr>
            </a:br>
            <a:endParaRPr lang="he-IL" sz="3200" dirty="0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6023992" y="2219134"/>
            <a:ext cx="5040560" cy="4502448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rgbClr val="002060"/>
                </a:solidFill>
                <a:latin typeface="Bell MT" panose="02020503060305020303" pitchFamily="18" charset="0"/>
              </a:rPr>
              <a:t>41 Km., 19 stations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800" b="1" dirty="0">
              <a:solidFill>
                <a:srgbClr val="002060"/>
              </a:solidFill>
              <a:latin typeface="Bell MT" panose="02020503060305020303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rgbClr val="002060"/>
                </a:solidFill>
                <a:latin typeface="Bell MT" panose="02020503060305020303" pitchFamily="18" charset="0"/>
              </a:rPr>
              <a:t>Passengers Forecast – 25 million passengers in 2030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800" b="1" dirty="0">
              <a:solidFill>
                <a:srgbClr val="002060"/>
              </a:solidFill>
              <a:latin typeface="Bell MT" panose="02020503060305020303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rgbClr val="002060"/>
                </a:solidFill>
                <a:latin typeface="Bell MT" panose="02020503060305020303" pitchFamily="18" charset="0"/>
              </a:rPr>
              <a:t>Preliminary estimated cost – 6.5 billion NIS</a:t>
            </a:r>
            <a:endParaRPr lang="he-IL" sz="2800" b="1" dirty="0">
              <a:solidFill>
                <a:srgbClr val="002060"/>
              </a:solidFill>
              <a:latin typeface="Bell MT" panose="02020503060305020303" pitchFamily="18" charset="0"/>
            </a:endParaRPr>
          </a:p>
          <a:p>
            <a:endParaRPr lang="he-IL" dirty="0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F611354-BC61-4CBD-BC65-F6849519AFE6}" type="datetime8">
              <a:rPr lang="he-IL" smtClean="0"/>
              <a:pPr>
                <a:defRPr/>
              </a:pPr>
              <a:t>05 יוני 19</a:t>
            </a:fld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B0D6B8-6692-4FB5-93C7-3AF286073658}" type="slidenum">
              <a:rPr lang="he-IL" smtClean="0"/>
              <a:pPr>
                <a:defRPr/>
              </a:pPr>
              <a:t>36</a:t>
            </a:fld>
            <a:endParaRPr lang="he-IL"/>
          </a:p>
        </p:txBody>
      </p:sp>
      <p:pic>
        <p:nvPicPr>
          <p:cNvPr id="6" name="תמונה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1179090" y="1556792"/>
            <a:ext cx="4406605" cy="504056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71367551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F611354-BC61-4CBD-BC65-F6849519AFE6}" type="datetime8">
              <a:rPr lang="he-IL" smtClean="0"/>
              <a:pPr>
                <a:defRPr/>
              </a:pPr>
              <a:t>05 יוני 19</a:t>
            </a:fld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B0D6B8-6692-4FB5-93C7-3AF286073658}" type="slidenum">
              <a:rPr lang="he-IL" smtClean="0"/>
              <a:pPr>
                <a:defRPr/>
              </a:pPr>
              <a:t>37</a:t>
            </a:fld>
            <a:endParaRPr lang="he-IL"/>
          </a:p>
        </p:txBody>
      </p:sp>
      <p:sp>
        <p:nvSpPr>
          <p:cNvPr id="8" name="מלבן 7"/>
          <p:cNvSpPr/>
          <p:nvPr/>
        </p:nvSpPr>
        <p:spPr>
          <a:xfrm>
            <a:off x="406400" y="1458603"/>
            <a:ext cx="6096000" cy="5262979"/>
          </a:xfrm>
          <a:prstGeom prst="rect">
            <a:avLst/>
          </a:prstGeom>
        </p:spPr>
        <p:txBody>
          <a:bodyPr>
            <a:spAutoFit/>
          </a:bodyPr>
          <a:lstStyle/>
          <a:p>
            <a:pPr marL="57150" indent="0" algn="just" rtl="0">
              <a:buNone/>
            </a:pPr>
            <a:r>
              <a:rPr lang="en-US" sz="2400" b="1" u="sng" dirty="0"/>
              <a:t>Project Description:</a:t>
            </a:r>
            <a:endParaRPr lang="he-IL" sz="2400" b="1" u="sng" dirty="0"/>
          </a:p>
          <a:p>
            <a:pPr marL="57150" indent="0" algn="just" rtl="0">
              <a:buNone/>
            </a:pPr>
            <a:r>
              <a:rPr lang="en-US" sz="2400" dirty="0"/>
              <a:t>The project, ca. 41 km in length, includes 19 stations and 16 parking lots.</a:t>
            </a:r>
            <a:endParaRPr lang="he-IL" sz="2400" dirty="0"/>
          </a:p>
          <a:p>
            <a:pPr marL="57150" indent="0" algn="just" rtl="0">
              <a:buNone/>
            </a:pPr>
            <a:r>
              <a:rPr lang="en-US" sz="2400" b="1" u="sng" dirty="0"/>
              <a:t>Project Scope:</a:t>
            </a:r>
          </a:p>
          <a:p>
            <a:pPr marL="514350" indent="-457200" algn="just" rtl="0">
              <a:buAutoNum type="arabicPeriod"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Infra 1</a:t>
            </a:r>
            <a:r>
              <a:rPr lang="en-US" sz="2400" dirty="0"/>
              <a:t> – Infrastructure works, </a:t>
            </a:r>
            <a:r>
              <a:rPr lang="en-US" sz="2400" strike="sngStrike" dirty="0"/>
              <a:t> </a:t>
            </a:r>
            <a:r>
              <a:rPr lang="en-US" sz="2400" dirty="0"/>
              <a:t>divided into five segments along the line.</a:t>
            </a:r>
            <a:endParaRPr lang="he-IL" sz="2400" dirty="0"/>
          </a:p>
          <a:p>
            <a:pPr marL="514350" indent="0" algn="just" rtl="0">
              <a:buNone/>
            </a:pPr>
            <a:r>
              <a:rPr lang="en-US" sz="2400" dirty="0"/>
              <a:t>Tenders expected to be issued in the second half of </a:t>
            </a: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2021</a:t>
            </a:r>
            <a:r>
              <a:rPr lang="en-US" sz="2400" dirty="0"/>
              <a:t>.</a:t>
            </a:r>
            <a:endParaRPr lang="he-IL" sz="2400" dirty="0"/>
          </a:p>
          <a:p>
            <a:pPr marL="514350" indent="-457200" algn="just" rtl="0">
              <a:buFont typeface="+mj-lt"/>
              <a:buAutoNum type="arabicPeriod" startAt="2"/>
            </a:pPr>
            <a:r>
              <a:rPr lang="en-US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Infra 2 </a:t>
            </a:r>
            <a:r>
              <a:rPr lang="en-US" sz="2400" dirty="0"/>
              <a:t>– Includes a concession tender for the structures, systems, rolling stock and the operation and maintenance.</a:t>
            </a:r>
            <a:endParaRPr lang="he-IL" sz="2400" dirty="0"/>
          </a:p>
          <a:p>
            <a:pPr marL="520700" lvl="1" indent="0" algn="just" rtl="0">
              <a:buNone/>
            </a:pPr>
            <a:r>
              <a:rPr lang="en-US" sz="2400" dirty="0"/>
              <a:t>Tender expected to be issued in the second half of </a:t>
            </a: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2023.</a:t>
            </a:r>
            <a:endParaRPr lang="he-IL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just" rtl="0">
              <a:buNone/>
            </a:pPr>
            <a:r>
              <a:rPr lang="en-US" sz="2400" b="1" u="sng" dirty="0"/>
              <a:t>Current Stage</a:t>
            </a:r>
            <a:r>
              <a:rPr lang="en-US" sz="2400" b="1" dirty="0"/>
              <a:t>: </a:t>
            </a:r>
            <a:r>
              <a:rPr lang="en-US" sz="2400" dirty="0"/>
              <a:t>Preliminary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/>
              <a:t>design.</a:t>
            </a:r>
            <a:endParaRPr lang="he-IL" sz="2400" dirty="0"/>
          </a:p>
        </p:txBody>
      </p:sp>
      <p:pic>
        <p:nvPicPr>
          <p:cNvPr id="9" name="תמונה 8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5699760" y="1404571"/>
            <a:ext cx="5706351" cy="5371042"/>
          </a:xfrm>
          <a:prstGeom prst="rect">
            <a:avLst/>
          </a:prstGeom>
        </p:spPr>
      </p:pic>
      <p:sp>
        <p:nvSpPr>
          <p:cNvPr id="10" name="מלבן 9"/>
          <p:cNvSpPr/>
          <p:nvPr/>
        </p:nvSpPr>
        <p:spPr>
          <a:xfrm>
            <a:off x="9048328" y="6169687"/>
            <a:ext cx="14542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/>
              <a:t>NAZARETH</a:t>
            </a:r>
            <a:endParaRPr lang="he-IL" b="1" dirty="0"/>
          </a:p>
        </p:txBody>
      </p:sp>
    </p:spTree>
    <p:extLst>
      <p:ext uri="{BB962C8B-B14F-4D97-AF65-F5344CB8AC3E}">
        <p14:creationId xmlns:p14="http://schemas.microsoft.com/office/powerpoint/2010/main" xmlns="" val="127017027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כותרת 1"/>
          <p:cNvSpPr>
            <a:spLocks noGrp="1"/>
          </p:cNvSpPr>
          <p:nvPr>
            <p:ph type="title"/>
          </p:nvPr>
        </p:nvSpPr>
        <p:spPr>
          <a:xfrm>
            <a:off x="2067583" y="1065007"/>
            <a:ext cx="8229600" cy="4608512"/>
          </a:xfrm>
        </p:spPr>
        <p:txBody>
          <a:bodyPr>
            <a:noAutofit/>
          </a:bodyPr>
          <a:lstStyle/>
          <a:p>
            <a:pPr algn="ctr"/>
            <a:r>
              <a:rPr lang="he-IL" sz="4800" dirty="0">
                <a:solidFill>
                  <a:schemeClr val="accent4">
                    <a:lumMod val="60000"/>
                    <a:lumOff val="4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תעופה וספנות</a:t>
            </a:r>
            <a:endParaRPr lang="he-IL" sz="4400" dirty="0">
              <a:solidFill>
                <a:schemeClr val="accent4">
                  <a:lumMod val="60000"/>
                  <a:lumOff val="4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9882430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כותרת 1"/>
          <p:cNvSpPr>
            <a:spLocks noGrp="1"/>
          </p:cNvSpPr>
          <p:nvPr>
            <p:ph type="title"/>
          </p:nvPr>
        </p:nvSpPr>
        <p:spPr>
          <a:xfrm>
            <a:off x="2963134" y="814168"/>
            <a:ext cx="5901816" cy="1362249"/>
          </a:xfrm>
        </p:spPr>
        <p:txBody>
          <a:bodyPr>
            <a:noAutofit/>
          </a:bodyPr>
          <a:lstStyle/>
          <a:p>
            <a:pPr algn="ctr"/>
            <a:r>
              <a:rPr lang="he-IL" sz="4000" dirty="0">
                <a:latin typeface="Tahoma" panose="020B0604030504040204" pitchFamily="34" charset="0"/>
              </a:rPr>
              <a:t>פיתוח תשתיות ימיות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1771644" y="5661248"/>
            <a:ext cx="8284797" cy="212157"/>
          </a:xfrm>
          <a:prstGeom prst="rect">
            <a:avLst/>
          </a:prstGeom>
        </p:spPr>
        <p:txBody>
          <a:bodyPr vert="horz" lIns="182880" tIns="91440">
            <a:noAutofit/>
          </a:bodyPr>
          <a:lstStyle>
            <a:lvl1pPr marL="265176" indent="-265176" algn="r" rtl="1" eaLnBrk="1" latinLnBrk="0" hangingPunct="1">
              <a:spcBef>
                <a:spcPts val="25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548640" indent="-201168" algn="r" rtl="1" eaLnBrk="1" latinLnBrk="0" hangingPunct="1">
              <a:spcBef>
                <a:spcPts val="250"/>
              </a:spcBef>
              <a:buClr>
                <a:schemeClr val="accent1"/>
              </a:buClr>
              <a:buSzPct val="100000"/>
              <a:buFont typeface="Verdana"/>
              <a:buChar char="◦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86384" indent="-182880" algn="r" rtl="1" eaLnBrk="1" latinLnBrk="0" hangingPunct="1">
              <a:spcBef>
                <a:spcPts val="250"/>
              </a:spcBef>
              <a:buClr>
                <a:schemeClr val="accent2">
                  <a:tint val="85000"/>
                  <a:satMod val="285000"/>
                </a:schemeClr>
              </a:buClr>
              <a:buSzPct val="100000"/>
              <a:buFont typeface="Wingdings 2"/>
              <a:buChar char="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4128" indent="-182880" algn="r" rtl="1" eaLnBrk="1" latinLnBrk="0" hangingPunct="1">
              <a:spcBef>
                <a:spcPts val="230"/>
              </a:spcBef>
              <a:buClr>
                <a:schemeClr val="accent2">
                  <a:tint val="85000"/>
                  <a:satMod val="285000"/>
                </a:schemeClr>
              </a:buClr>
              <a:buSzPct val="112000"/>
              <a:buFont typeface="Verdana"/>
              <a:buChar char="◦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r" rtl="1" eaLnBrk="1" latinLnBrk="0" hangingPunct="1">
              <a:spcBef>
                <a:spcPts val="250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90472" indent="-182880" algn="r" rtl="1" eaLnBrk="1" latinLnBrk="0" hangingPunct="1">
              <a:spcBef>
                <a:spcPts val="250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Verdana"/>
              <a:buChar char="◦"/>
              <a:defRPr kumimoji="0" sz="17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00784" indent="-182880" algn="r" rtl="1" eaLnBrk="1" latinLnBrk="0" hangingPunct="1">
              <a:spcBef>
                <a:spcPts val="255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r" rtl="1" eaLnBrk="1" latinLnBrk="0" hangingPunct="1">
              <a:spcBef>
                <a:spcPts val="257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Verdana"/>
              <a:buChar char="◦"/>
              <a:defRPr kumimoji="0" sz="15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48840" indent="-182880" algn="r" rtl="1" eaLnBrk="1" latinLnBrk="0" hangingPunct="1">
              <a:spcBef>
                <a:spcPts val="255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347472" lvl="1" indent="0" algn="just">
              <a:lnSpc>
                <a:spcPts val="3600"/>
              </a:lnSpc>
              <a:buNone/>
            </a:pPr>
            <a:r>
              <a:rPr lang="he-IL" sz="1800" b="1" dirty="0">
                <a:latin typeface="David" pitchFamily="34" charset="-79"/>
                <a:cs typeface="David" pitchFamily="34" charset="-79"/>
              </a:rPr>
              <a:t>הקמת שני נמלי ים חדשים אשר יופעלו ע"י חברות בינ"ל פרטיות</a:t>
            </a:r>
          </a:p>
          <a:p>
            <a:pPr marL="347472" lvl="1" indent="0" algn="just">
              <a:lnSpc>
                <a:spcPts val="3600"/>
              </a:lnSpc>
              <a:buNone/>
            </a:pPr>
            <a:r>
              <a:rPr lang="he-IL" sz="1800" b="1" dirty="0">
                <a:latin typeface="David" pitchFamily="34" charset="-79"/>
                <a:cs typeface="David" pitchFamily="34" charset="-79"/>
              </a:rPr>
              <a:t>הרפורמה בנמלים כוללת שדרוג הנמלים הקיימים</a:t>
            </a:r>
          </a:p>
        </p:txBody>
      </p:sp>
      <p:sp>
        <p:nvSpPr>
          <p:cNvPr id="15" name="מלבן 14"/>
          <p:cNvSpPr/>
          <p:nvPr/>
        </p:nvSpPr>
        <p:spPr bwMode="auto">
          <a:xfrm>
            <a:off x="1703512" y="1878751"/>
            <a:ext cx="3926090" cy="772229"/>
          </a:xfrm>
          <a:prstGeom prst="rect">
            <a:avLst/>
          </a:prstGeom>
          <a:gradFill flip="none" rotWithShape="1">
            <a:gsLst>
              <a:gs pos="0">
                <a:srgbClr val="DCEBF5"/>
              </a:gs>
              <a:gs pos="27000">
                <a:srgbClr val="83A7C3"/>
              </a:gs>
              <a:gs pos="62000">
                <a:srgbClr val="768FB9"/>
              </a:gs>
              <a:gs pos="85000">
                <a:srgbClr val="83A7C3"/>
              </a:gs>
              <a:gs pos="98000">
                <a:srgbClr val="FFFFFF"/>
              </a:gs>
              <a:gs pos="100000">
                <a:srgbClr val="EBDAD4"/>
              </a:gs>
            </a:gsLst>
            <a:lin ang="2700000" scaled="0"/>
            <a:tileRect/>
          </a:gradFill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he-IL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e-IL" sz="3600" b="1" dirty="0">
                <a:solidFill>
                  <a:schemeClr val="bg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נמל הדרום</a:t>
            </a:r>
          </a:p>
        </p:txBody>
      </p:sp>
      <p:pic>
        <p:nvPicPr>
          <p:cNvPr id="16" name="Picture 3" descr="H:\My Documents\מצגת כנס חברה 100713\Hamifrats_print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28048" y="2752611"/>
            <a:ext cx="4017596" cy="22605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 descr="H:\My Documents\מצגת כנס חברה 100713\HaDarom_f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03513" y="2757220"/>
            <a:ext cx="4017597" cy="22605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מלבן 17"/>
          <p:cNvSpPr/>
          <p:nvPr/>
        </p:nvSpPr>
        <p:spPr bwMode="auto">
          <a:xfrm>
            <a:off x="6528049" y="1888980"/>
            <a:ext cx="3930587" cy="772229"/>
          </a:xfrm>
          <a:prstGeom prst="rect">
            <a:avLst/>
          </a:prstGeom>
          <a:gradFill flip="none" rotWithShape="1">
            <a:gsLst>
              <a:gs pos="0">
                <a:srgbClr val="DCEBF5"/>
              </a:gs>
              <a:gs pos="27000">
                <a:srgbClr val="83A7C3"/>
              </a:gs>
              <a:gs pos="62000">
                <a:srgbClr val="768FB9"/>
              </a:gs>
              <a:gs pos="85000">
                <a:srgbClr val="83A7C3"/>
              </a:gs>
              <a:gs pos="98000">
                <a:srgbClr val="FFFFFF"/>
              </a:gs>
              <a:gs pos="100000">
                <a:srgbClr val="EBDAD4"/>
              </a:gs>
            </a:gsLst>
            <a:lin ang="2700000" scaled="0"/>
            <a:tileRect/>
          </a:gradFill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he-IL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e-IL" sz="3600" b="1" dirty="0">
                <a:solidFill>
                  <a:schemeClr val="bg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נמל המפרץ</a:t>
            </a:r>
          </a:p>
        </p:txBody>
      </p:sp>
      <p:sp>
        <p:nvSpPr>
          <p:cNvPr id="2" name="מלבן 1"/>
          <p:cNvSpPr/>
          <p:nvPr/>
        </p:nvSpPr>
        <p:spPr>
          <a:xfrm>
            <a:off x="6384032" y="5133485"/>
            <a:ext cx="3672408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b="1" dirty="0">
                <a:latin typeface="David" panose="020E0502060401010101" pitchFamily="34" charset="-79"/>
                <a:cs typeface="David" panose="020E0502060401010101" pitchFamily="34" charset="-79"/>
              </a:rPr>
              <a:t>אומדן תקציב: 4 מיליארד ₪ </a:t>
            </a:r>
          </a:p>
        </p:txBody>
      </p:sp>
      <p:sp>
        <p:nvSpPr>
          <p:cNvPr id="10" name="מלבן 9"/>
          <p:cNvSpPr/>
          <p:nvPr/>
        </p:nvSpPr>
        <p:spPr>
          <a:xfrm>
            <a:off x="2174797" y="5133485"/>
            <a:ext cx="3672408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b="1" dirty="0">
                <a:latin typeface="David" panose="020E0502060401010101" pitchFamily="34" charset="-79"/>
                <a:cs typeface="David" panose="020E0502060401010101" pitchFamily="34" charset="-79"/>
              </a:rPr>
              <a:t>אומדן תקציב: 3.3</a:t>
            </a:r>
            <a:r>
              <a:rPr lang="en-US" b="1" dirty="0"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he-IL" b="1" dirty="0">
                <a:latin typeface="David" panose="020E0502060401010101" pitchFamily="34" charset="-79"/>
                <a:cs typeface="David" panose="020E0502060401010101" pitchFamily="34" charset="-79"/>
              </a:rPr>
              <a:t>מיליארד ₪ </a:t>
            </a:r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03513" y="2766677"/>
            <a:ext cx="4017597" cy="2194475"/>
          </a:xfrm>
          <a:prstGeom prst="rect">
            <a:avLst/>
          </a:prstGeom>
        </p:spPr>
      </p:pic>
      <p:pic>
        <p:nvPicPr>
          <p:cNvPr id="4" name="תמונה 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28048" y="2780928"/>
            <a:ext cx="4007008" cy="2208540"/>
          </a:xfrm>
          <a:prstGeom prst="rect">
            <a:avLst/>
          </a:prstGeom>
        </p:spPr>
      </p:pic>
      <p:sp>
        <p:nvSpPr>
          <p:cNvPr id="6" name="מלבן 5"/>
          <p:cNvSpPr/>
          <p:nvPr/>
        </p:nvSpPr>
        <p:spPr>
          <a:xfrm>
            <a:off x="5624236" y="3693324"/>
            <a:ext cx="9144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b="1" dirty="0">
                <a:latin typeface="David" panose="020E0502060401010101" pitchFamily="34" charset="-79"/>
                <a:cs typeface="David" panose="020E0502060401010101" pitchFamily="34" charset="-79"/>
              </a:rPr>
              <a:t>סיום 2021</a:t>
            </a:r>
          </a:p>
        </p:txBody>
      </p:sp>
      <p:sp>
        <p:nvSpPr>
          <p:cNvPr id="19" name="מלבן 18">
            <a:extLst>
              <a:ext uri="{FF2B5EF4-FFF2-40B4-BE49-F238E27FC236}">
                <a16:creationId xmlns:a16="http://schemas.microsoft.com/office/drawing/2014/main" xmlns="" id="{57D15D70-DEFE-4839-9D99-E58C89AC8DAA}"/>
              </a:ext>
            </a:extLst>
          </p:cNvPr>
          <p:cNvSpPr/>
          <p:nvPr/>
        </p:nvSpPr>
        <p:spPr>
          <a:xfrm>
            <a:off x="263352" y="783259"/>
            <a:ext cx="1768648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xmlns="" val="2664777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>
          <a:xfrm>
            <a:off x="8737600" y="6376243"/>
            <a:ext cx="2844800" cy="365125"/>
          </a:xfrm>
        </p:spPr>
        <p:txBody>
          <a:bodyPr/>
          <a:lstStyle/>
          <a:p>
            <a:pPr>
              <a:defRPr/>
            </a:pPr>
            <a:fld id="{6A31D0C0-F6CF-407F-911B-3CE5E0149927}" type="datetime8">
              <a:rPr lang="he-IL" smtClean="0"/>
              <a:pPr>
                <a:defRPr/>
              </a:pPr>
              <a:t>05 יוני 19</a:t>
            </a:fld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1B236C-7DF7-4340-A023-F4FC1B75F7F1}" type="slidenum">
              <a:rPr lang="he-IL" smtClean="0"/>
              <a:pPr>
                <a:defRPr/>
              </a:pPr>
              <a:t>4</a:t>
            </a:fld>
            <a:endParaRPr lang="he-IL"/>
          </a:p>
        </p:txBody>
      </p:sp>
      <p:sp>
        <p:nvSpPr>
          <p:cNvPr id="7" name="מלבן 6">
            <a:extLst>
              <a:ext uri="{FF2B5EF4-FFF2-40B4-BE49-F238E27FC236}">
                <a16:creationId xmlns:a16="http://schemas.microsoft.com/office/drawing/2014/main" xmlns="" id="{96D8BACB-F20C-4AB7-B191-DFCCF823CB9D}"/>
              </a:ext>
            </a:extLst>
          </p:cNvPr>
          <p:cNvSpPr/>
          <p:nvPr/>
        </p:nvSpPr>
        <p:spPr>
          <a:xfrm>
            <a:off x="335360" y="764440"/>
            <a:ext cx="1696640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e-IL"/>
          </a:p>
        </p:txBody>
      </p:sp>
      <p:pic>
        <p:nvPicPr>
          <p:cNvPr id="2" name="תמונה 1">
            <a:extLst>
              <a:ext uri="{FF2B5EF4-FFF2-40B4-BE49-F238E27FC236}">
                <a16:creationId xmlns:a16="http://schemas.microsoft.com/office/drawing/2014/main" xmlns="" id="{83544946-5E67-45E3-A2C2-27523A295E27}"/>
              </a:ext>
            </a:extLst>
          </p:cNvPr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7176119" y="1196752"/>
            <a:ext cx="5080797" cy="3118137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xmlns="" id="{9EB64179-BA1B-478C-9E94-9A8C175F82F5}"/>
              </a:ext>
            </a:extLst>
          </p:cNvPr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7325395" y="4491706"/>
            <a:ext cx="4782244" cy="1687934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xmlns="" id="{2FB7D2BE-5813-4DAD-9BEF-069B93FA330C}"/>
              </a:ext>
            </a:extLst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609600" y="2825527"/>
            <a:ext cx="6782544" cy="1895990"/>
          </a:xfrm>
          <a:prstGeom prst="rect">
            <a:avLst/>
          </a:prstGeom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xmlns="" id="{05AAA9F9-7FAC-4BF0-91DC-A8674FDD6AA9}"/>
              </a:ext>
            </a:extLst>
          </p:cNvPr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1188402"/>
            <a:ext cx="7543800" cy="1628775"/>
          </a:xfrm>
          <a:prstGeom prst="rect">
            <a:avLst/>
          </a:prstGeom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xmlns="" id="{D9AA1A72-3382-4684-8714-6E2A2CDC77B3}"/>
              </a:ext>
            </a:extLst>
          </p:cNvPr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1" y="4323239"/>
            <a:ext cx="7392144" cy="2451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80414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 smtClean="0"/>
              <a:t>נמל המפרץ – חיפה </a:t>
            </a:r>
            <a:endParaRPr lang="he-IL" dirty="0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F611354-BC61-4CBD-BC65-F6849519AFE6}" type="datetime8">
              <a:rPr lang="he-IL" smtClean="0"/>
              <a:pPr>
                <a:defRPr/>
              </a:pPr>
              <a:t>05 יוני 19</a:t>
            </a:fld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B0D6B8-6692-4FB5-93C7-3AF286073658}" type="slidenum">
              <a:rPr lang="he-IL" smtClean="0"/>
              <a:pPr>
                <a:defRPr/>
              </a:pPr>
              <a:t>40</a:t>
            </a:fld>
            <a:endParaRPr lang="he-IL"/>
          </a:p>
        </p:txBody>
      </p:sp>
      <p:pic>
        <p:nvPicPr>
          <p:cNvPr id="6" name="תמונה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7044" y="1983559"/>
            <a:ext cx="9336360" cy="4555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תמונה 6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7464152" y="1352051"/>
            <a:ext cx="365792" cy="384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0529680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 smtClean="0"/>
              <a:t>נמל המפרץ - חיפה</a:t>
            </a:r>
            <a:endParaRPr lang="he-IL" dirty="0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F611354-BC61-4CBD-BC65-F6849519AFE6}" type="datetime8">
              <a:rPr lang="he-IL" smtClean="0"/>
              <a:pPr>
                <a:defRPr/>
              </a:pPr>
              <a:t>05 יוני 19</a:t>
            </a:fld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B0D6B8-6692-4FB5-93C7-3AF286073658}" type="slidenum">
              <a:rPr lang="he-IL" smtClean="0"/>
              <a:pPr>
                <a:defRPr/>
              </a:pPr>
              <a:t>41</a:t>
            </a:fld>
            <a:endParaRPr lang="he-IL"/>
          </a:p>
        </p:txBody>
      </p:sp>
      <p:pic>
        <p:nvPicPr>
          <p:cNvPr id="8" name="תמונה 7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7392144" y="1406369"/>
            <a:ext cx="365792" cy="384081"/>
          </a:xfrm>
          <a:prstGeom prst="rect">
            <a:avLst/>
          </a:prstGeom>
        </p:spPr>
      </p:pic>
      <p:pic>
        <p:nvPicPr>
          <p:cNvPr id="9" name="תמונה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9190" y="1729141"/>
            <a:ext cx="4750419" cy="4809878"/>
          </a:xfrm>
          <a:prstGeom prst="rect">
            <a:avLst/>
          </a:prstGeom>
          <a:noFill/>
          <a:ln w="1905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מלבן 10"/>
          <p:cNvSpPr/>
          <p:nvPr/>
        </p:nvSpPr>
        <p:spPr>
          <a:xfrm>
            <a:off x="1479040" y="1598409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lvl="1" algn="l"/>
            <a:endParaRPr lang="en-US" altLang="he-IL" sz="2800" dirty="0"/>
          </a:p>
          <a:p>
            <a:endParaRPr lang="he-IL" altLang="he-IL" sz="2800" dirty="0"/>
          </a:p>
        </p:txBody>
      </p:sp>
      <p:sp>
        <p:nvSpPr>
          <p:cNvPr id="12" name="מלבן 11"/>
          <p:cNvSpPr/>
          <p:nvPr/>
        </p:nvSpPr>
        <p:spPr>
          <a:xfrm>
            <a:off x="4943872" y="2564983"/>
            <a:ext cx="710411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he-IL" altLang="he-IL" sz="2800" dirty="0" smtClean="0"/>
              <a:t>אורך הרציף הראשי – 800 מטר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e-IL" altLang="he-IL" sz="2800" dirty="0" smtClean="0"/>
              <a:t>שטח המסוף – 720 דונם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e-IL" altLang="he-IL" sz="2800" dirty="0" smtClean="0"/>
              <a:t>הארת שובר הגלים – 900 מטר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e-IL" altLang="he-IL" sz="2800" dirty="0" smtClean="0"/>
              <a:t>שובר גלים משני – 2100 מטר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e-IL" altLang="he-IL" sz="2800" dirty="0" smtClean="0"/>
              <a:t>קבילות – 1.5 מיליון </a:t>
            </a:r>
            <a:r>
              <a:rPr lang="en-US" altLang="he-IL" sz="2800" dirty="0" smtClean="0"/>
              <a:t>TEU</a:t>
            </a:r>
            <a:r>
              <a:rPr lang="he-IL" altLang="he-IL" sz="2800" dirty="0" smtClean="0"/>
              <a:t> בשנה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e-IL" altLang="he-IL" sz="2800" dirty="0" smtClean="0"/>
              <a:t>סיום בנייה -  31.12.2020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e-IL" altLang="he-IL" sz="2800" dirty="0" smtClean="0"/>
              <a:t>עלות בנייה – 4 מיליארד ש"ח</a:t>
            </a:r>
            <a:endParaRPr lang="en-US" altLang="he-IL" sz="2800" dirty="0"/>
          </a:p>
          <a:p>
            <a:endParaRPr lang="he-IL" altLang="he-IL" sz="2800" dirty="0"/>
          </a:p>
        </p:txBody>
      </p:sp>
    </p:spTree>
    <p:extLst>
      <p:ext uri="{BB962C8B-B14F-4D97-AF65-F5344CB8AC3E}">
        <p14:creationId xmlns:p14="http://schemas.microsoft.com/office/powerpoint/2010/main" xmlns="" val="198702760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 smtClean="0"/>
              <a:t>נמל הדרום - אשדוד </a:t>
            </a:r>
            <a:endParaRPr lang="he-IL" dirty="0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F611354-BC61-4CBD-BC65-F6849519AFE6}" type="datetime8">
              <a:rPr lang="he-IL" smtClean="0"/>
              <a:pPr>
                <a:defRPr/>
              </a:pPr>
              <a:t>05 יוני 19</a:t>
            </a:fld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B0D6B8-6692-4FB5-93C7-3AF286073658}" type="slidenum">
              <a:rPr lang="he-IL" smtClean="0"/>
              <a:pPr>
                <a:defRPr/>
              </a:pPr>
              <a:t>42</a:t>
            </a:fld>
            <a:endParaRPr lang="he-IL"/>
          </a:p>
        </p:txBody>
      </p:sp>
      <p:pic>
        <p:nvPicPr>
          <p:cNvPr id="6" name="תמונה 5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7176120" y="1256060"/>
            <a:ext cx="496803" cy="521642"/>
          </a:xfrm>
          <a:prstGeom prst="rect">
            <a:avLst/>
          </a:prstGeom>
        </p:spPr>
      </p:pic>
      <p:pic>
        <p:nvPicPr>
          <p:cNvPr id="7" name="תמונה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9496" y="1832124"/>
            <a:ext cx="9073008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62844382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 smtClean="0"/>
              <a:t>נמל הדרום - אשדוד </a:t>
            </a:r>
            <a:endParaRPr lang="he-IL" dirty="0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F611354-BC61-4CBD-BC65-F6849519AFE6}" type="datetime8">
              <a:rPr lang="he-IL" smtClean="0"/>
              <a:pPr>
                <a:defRPr/>
              </a:pPr>
              <a:t>05 יוני 19</a:t>
            </a:fld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B0D6B8-6692-4FB5-93C7-3AF286073658}" type="slidenum">
              <a:rPr lang="he-IL" smtClean="0"/>
              <a:pPr>
                <a:defRPr/>
              </a:pPr>
              <a:t>43</a:t>
            </a:fld>
            <a:endParaRPr lang="he-IL"/>
          </a:p>
        </p:txBody>
      </p:sp>
      <p:pic>
        <p:nvPicPr>
          <p:cNvPr id="6" name="תמונה 5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7176120" y="1256060"/>
            <a:ext cx="496803" cy="521642"/>
          </a:xfrm>
          <a:prstGeom prst="rect">
            <a:avLst/>
          </a:prstGeom>
        </p:spPr>
      </p:pic>
      <p:sp>
        <p:nvSpPr>
          <p:cNvPr id="9" name="מלבן 8"/>
          <p:cNvSpPr/>
          <p:nvPr/>
        </p:nvSpPr>
        <p:spPr>
          <a:xfrm>
            <a:off x="5807968" y="2060848"/>
            <a:ext cx="6096000" cy="35394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he-IL" altLang="he-IL" sz="2800" dirty="0"/>
              <a:t>אורך הרציף הראשי – 800 מטר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e-IL" altLang="he-IL" sz="2800" dirty="0"/>
              <a:t>שטח המסוף – </a:t>
            </a:r>
            <a:r>
              <a:rPr lang="he-IL" altLang="he-IL" sz="2800" dirty="0" smtClean="0"/>
              <a:t>640 </a:t>
            </a:r>
            <a:r>
              <a:rPr lang="he-IL" altLang="he-IL" sz="2800" dirty="0"/>
              <a:t>דונם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e-IL" altLang="he-IL" sz="2800" dirty="0"/>
              <a:t>הארת שובר הגלים – </a:t>
            </a:r>
            <a:r>
              <a:rPr lang="he-IL" altLang="he-IL" sz="2800" dirty="0" smtClean="0"/>
              <a:t>600 </a:t>
            </a:r>
            <a:r>
              <a:rPr lang="he-IL" altLang="he-IL" sz="2800" dirty="0"/>
              <a:t>מטר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e-IL" altLang="he-IL" sz="2800" dirty="0"/>
              <a:t>שובר גלים משני – </a:t>
            </a:r>
            <a:r>
              <a:rPr lang="he-IL" altLang="he-IL" sz="2800" dirty="0" smtClean="0"/>
              <a:t>1500 </a:t>
            </a:r>
            <a:r>
              <a:rPr lang="he-IL" altLang="he-IL" sz="2800" dirty="0"/>
              <a:t>מטר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e-IL" altLang="he-IL" sz="2800" dirty="0"/>
              <a:t>קבילות </a:t>
            </a:r>
            <a:r>
              <a:rPr lang="he-IL" altLang="he-IL" sz="2800" dirty="0" smtClean="0"/>
              <a:t>– 1.3  </a:t>
            </a:r>
            <a:r>
              <a:rPr lang="he-IL" altLang="he-IL" sz="2800" dirty="0"/>
              <a:t>מיליון </a:t>
            </a:r>
            <a:r>
              <a:rPr lang="en-US" altLang="he-IL" sz="2800" dirty="0"/>
              <a:t>TEU</a:t>
            </a:r>
            <a:r>
              <a:rPr lang="he-IL" altLang="he-IL" sz="2800" dirty="0"/>
              <a:t> בשנה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e-IL" altLang="he-IL" sz="2800" dirty="0"/>
              <a:t>סיום בנייה -  </a:t>
            </a:r>
            <a:r>
              <a:rPr lang="he-IL" altLang="he-IL" sz="2800" dirty="0" smtClean="0"/>
              <a:t>01.06.2021</a:t>
            </a:r>
            <a:endParaRPr lang="he-IL" altLang="he-IL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e-IL" altLang="he-IL" sz="2800" dirty="0"/>
              <a:t>עלות בנייה – </a:t>
            </a:r>
            <a:r>
              <a:rPr lang="he-IL" altLang="he-IL" sz="2800" dirty="0" smtClean="0"/>
              <a:t>3.3 </a:t>
            </a:r>
            <a:r>
              <a:rPr lang="he-IL" altLang="he-IL" sz="2800" dirty="0"/>
              <a:t>מיליארד ש"ח</a:t>
            </a:r>
            <a:endParaRPr lang="en-US" altLang="he-IL" sz="2800" dirty="0"/>
          </a:p>
          <a:p>
            <a:endParaRPr lang="he-IL" altLang="he-IL" sz="2800" dirty="0"/>
          </a:p>
        </p:txBody>
      </p:sp>
      <p:pic>
        <p:nvPicPr>
          <p:cNvPr id="10" name="תמונה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83432" y="1610750"/>
            <a:ext cx="4824536" cy="4439625"/>
          </a:xfrm>
          <a:prstGeom prst="rect">
            <a:avLst/>
          </a:prstGeom>
          <a:noFill/>
          <a:ln w="1905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7100598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כותרת 1"/>
          <p:cNvSpPr txBox="1">
            <a:spLocks/>
          </p:cNvSpPr>
          <p:nvPr/>
        </p:nvSpPr>
        <p:spPr>
          <a:xfrm>
            <a:off x="1956250" y="1414996"/>
            <a:ext cx="8279500" cy="1008112"/>
          </a:xfrm>
          <a:prstGeom prst="rect">
            <a:avLst/>
          </a:prstGeom>
        </p:spPr>
        <p:txBody>
          <a:bodyPr vert="horz" rtlCol="0"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1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he-IL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גידול בתנועת הנוסעים בתעופה הבין-לאומית</a:t>
            </a:r>
          </a:p>
        </p:txBody>
      </p:sp>
      <p:sp>
        <p:nvSpPr>
          <p:cNvPr id="11" name="כותרת 1"/>
          <p:cNvSpPr>
            <a:spLocks noGrp="1"/>
          </p:cNvSpPr>
          <p:nvPr>
            <p:ph type="title"/>
          </p:nvPr>
        </p:nvSpPr>
        <p:spPr>
          <a:xfrm>
            <a:off x="2884195" y="2431628"/>
            <a:ext cx="6072826" cy="698599"/>
          </a:xfrm>
        </p:spPr>
        <p:txBody>
          <a:bodyPr>
            <a:noAutofit/>
          </a:bodyPr>
          <a:lstStyle/>
          <a:p>
            <a:pPr algn="ctr"/>
            <a:r>
              <a:rPr lang="he-IL" sz="2400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סה"כ נוסעים מנתב"ג בחלוקה לנתיבים </a:t>
            </a:r>
          </a:p>
        </p:txBody>
      </p:sp>
      <p:graphicFrame>
        <p:nvGraphicFramePr>
          <p:cNvPr id="7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927340575"/>
              </p:ext>
            </p:extLst>
          </p:nvPr>
        </p:nvGraphicFramePr>
        <p:xfrm>
          <a:off x="1631504" y="2780928"/>
          <a:ext cx="8713788" cy="39321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מלבן 7">
            <a:extLst>
              <a:ext uri="{FF2B5EF4-FFF2-40B4-BE49-F238E27FC236}">
                <a16:creationId xmlns:a16="http://schemas.microsoft.com/office/drawing/2014/main" xmlns="" id="{C2D76E4F-6292-4286-B7A5-5665CA40097D}"/>
              </a:ext>
            </a:extLst>
          </p:cNvPr>
          <p:cNvSpPr/>
          <p:nvPr/>
        </p:nvSpPr>
        <p:spPr>
          <a:xfrm>
            <a:off x="263352" y="783259"/>
            <a:ext cx="1768648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xmlns="" val="286980876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כותרת 1"/>
          <p:cNvSpPr txBox="1">
            <a:spLocks/>
          </p:cNvSpPr>
          <p:nvPr/>
        </p:nvSpPr>
        <p:spPr>
          <a:xfrm>
            <a:off x="2567608" y="1340768"/>
            <a:ext cx="8064895" cy="1008112"/>
          </a:xfrm>
          <a:prstGeom prst="rect">
            <a:avLst/>
          </a:prstGeom>
        </p:spPr>
        <p:txBody>
          <a:bodyPr vert="horz" rtlCol="0"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1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he-IL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גידול בתנועת הנוסעים בתעופה הבינלאומית</a:t>
            </a:r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56040" y="3068960"/>
            <a:ext cx="3816423" cy="2664296"/>
          </a:xfrm>
          <a:prstGeom prst="rect">
            <a:avLst/>
          </a:prstGeom>
        </p:spPr>
      </p:pic>
      <p:sp>
        <p:nvSpPr>
          <p:cNvPr id="8" name="כותרת 1"/>
          <p:cNvSpPr txBox="1">
            <a:spLocks/>
          </p:cNvSpPr>
          <p:nvPr/>
        </p:nvSpPr>
        <p:spPr>
          <a:xfrm>
            <a:off x="6456041" y="2420889"/>
            <a:ext cx="3816423" cy="698599"/>
          </a:xfrm>
          <a:prstGeom prst="rect">
            <a:avLst/>
          </a:prstGeom>
        </p:spPr>
        <p:txBody>
          <a:bodyPr vert="horz" rtlCol="0"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1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he-IL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מענה יבשתי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456040" y="5805265"/>
            <a:ext cx="3816423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800" b="1" dirty="0">
                <a:latin typeface="David" panose="020E0502060401010101" pitchFamily="34" charset="-79"/>
                <a:cs typeface="David" panose="020E0502060401010101" pitchFamily="34" charset="-79"/>
              </a:rPr>
              <a:t>פתיחת הזרוע הרביעית נתב"ג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775520" y="5819081"/>
            <a:ext cx="4248471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400" b="1" dirty="0">
                <a:latin typeface="David" panose="020E0502060401010101" pitchFamily="34" charset="-79"/>
                <a:cs typeface="David" panose="020E0502060401010101" pitchFamily="34" charset="-79"/>
              </a:rPr>
              <a:t>תאום משופר בין התעופה האזרחית </a:t>
            </a:r>
            <a:r>
              <a:rPr lang="he-IL" sz="2400" b="1" dirty="0" err="1">
                <a:latin typeface="David" panose="020E0502060401010101" pitchFamily="34" charset="-79"/>
                <a:cs typeface="David" panose="020E0502060401010101" pitchFamily="34" charset="-79"/>
              </a:rPr>
              <a:t>וחה"א</a:t>
            </a:r>
            <a:r>
              <a:rPr lang="he-IL" sz="2400" b="1" dirty="0">
                <a:latin typeface="David" panose="020E0502060401010101" pitchFamily="34" charset="-79"/>
                <a:cs typeface="David" panose="020E0502060401010101" pitchFamily="34" charset="-79"/>
              </a:rPr>
              <a:t> לשימוש יעיל במרחב האווירי</a:t>
            </a:r>
          </a:p>
        </p:txBody>
      </p:sp>
      <p:sp>
        <p:nvSpPr>
          <p:cNvPr id="16" name="כותרת 1"/>
          <p:cNvSpPr txBox="1">
            <a:spLocks/>
          </p:cNvSpPr>
          <p:nvPr/>
        </p:nvSpPr>
        <p:spPr>
          <a:xfrm>
            <a:off x="2207568" y="2420889"/>
            <a:ext cx="3816423" cy="698599"/>
          </a:xfrm>
          <a:prstGeom prst="rect">
            <a:avLst/>
          </a:prstGeom>
        </p:spPr>
        <p:txBody>
          <a:bodyPr vert="horz" rtlCol="0"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1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he-IL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מענה אווירי</a:t>
            </a:r>
          </a:p>
        </p:txBody>
      </p:sp>
      <p:pic>
        <p:nvPicPr>
          <p:cNvPr id="9" name="תמונה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16325" y="3068961"/>
            <a:ext cx="3807667" cy="2664296"/>
          </a:xfrm>
          <a:prstGeom prst="rect">
            <a:avLst/>
          </a:prstGeom>
        </p:spPr>
      </p:pic>
      <p:sp>
        <p:nvSpPr>
          <p:cNvPr id="10" name="מלבן 9">
            <a:extLst>
              <a:ext uri="{FF2B5EF4-FFF2-40B4-BE49-F238E27FC236}">
                <a16:creationId xmlns:a16="http://schemas.microsoft.com/office/drawing/2014/main" xmlns="" id="{7629AD1D-FF73-4C9A-A406-68BE1113B977}"/>
              </a:ext>
            </a:extLst>
          </p:cNvPr>
          <p:cNvSpPr/>
          <p:nvPr/>
        </p:nvSpPr>
        <p:spPr>
          <a:xfrm>
            <a:off x="263352" y="783259"/>
            <a:ext cx="1768648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xmlns="" val="4059199572"/>
      </p:ext>
    </p:extLst>
  </p:cSld>
  <p:clrMapOvr>
    <a:masterClrMapping/>
  </p:clrMapOvr>
  <p:transition spd="slow">
    <p:push dir="u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כותרת 1"/>
          <p:cNvSpPr>
            <a:spLocks noGrp="1"/>
          </p:cNvSpPr>
          <p:nvPr>
            <p:ph type="title"/>
          </p:nvPr>
        </p:nvSpPr>
        <p:spPr>
          <a:xfrm>
            <a:off x="1559496" y="1316048"/>
            <a:ext cx="8856984" cy="1362249"/>
          </a:xfrm>
        </p:spPr>
        <p:txBody>
          <a:bodyPr>
            <a:noAutofit/>
          </a:bodyPr>
          <a:lstStyle/>
          <a:p>
            <a:pPr algn="ctr"/>
            <a:r>
              <a:rPr lang="he-IL" dirty="0">
                <a:latin typeface="Tahoma" panose="020B0604030504040204" pitchFamily="34" charset="0"/>
              </a:rPr>
              <a:t>התשתיות הקרקעיות של התעופה הבינלאומית בראייה עתידית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394614" y="2690822"/>
            <a:ext cx="4556921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he-IL" sz="2000" b="1" dirty="0">
                <a:latin typeface="David" pitchFamily="34" charset="-79"/>
                <a:cs typeface="David" pitchFamily="34" charset="-79"/>
              </a:rPr>
              <a:t>קצר טווח - פתיחת שדה תעופה תמנע ע"ש אילן ואסף רמון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013113" y="2743085"/>
            <a:ext cx="4381500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2000" b="1" dirty="0">
                <a:latin typeface="David" pitchFamily="34" charset="-79"/>
                <a:cs typeface="David" pitchFamily="34" charset="-79"/>
              </a:rPr>
              <a:t>תכנון ארוך טווח - הקמת ש"ת משלים</a:t>
            </a:r>
          </a:p>
        </p:txBody>
      </p:sp>
      <p:grpSp>
        <p:nvGrpSpPr>
          <p:cNvPr id="3" name="קבוצה 2">
            <a:extLst>
              <a:ext uri="{FF2B5EF4-FFF2-40B4-BE49-F238E27FC236}">
                <a16:creationId xmlns:a16="http://schemas.microsoft.com/office/drawing/2014/main" xmlns="" id="{42D29DCF-9932-42F9-8F36-BE7404BCCF9E}"/>
              </a:ext>
            </a:extLst>
          </p:cNvPr>
          <p:cNvGrpSpPr/>
          <p:nvPr/>
        </p:nvGrpSpPr>
        <p:grpSpPr>
          <a:xfrm>
            <a:off x="798407" y="3398710"/>
            <a:ext cx="5598097" cy="2623575"/>
            <a:chOff x="1043608" y="2329320"/>
            <a:chExt cx="3437857" cy="2501022"/>
          </a:xfrm>
        </p:grpSpPr>
        <p:pic>
          <p:nvPicPr>
            <p:cNvPr id="6" name="Picture 2" descr="Image result for ‫שדה תעופה ברמת דוד‬‎">
              <a:hlinkClick r:id="rId3"/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3353" y="2329320"/>
              <a:ext cx="2211831" cy="22739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3131840" y="4057908"/>
              <a:ext cx="1349625" cy="498779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he-IL" sz="2800" b="1" dirty="0">
                  <a:solidFill>
                    <a:schemeClr val="bg1"/>
                  </a:solidFill>
                  <a:latin typeface="David" pitchFamily="34" charset="-79"/>
                  <a:cs typeface="David" pitchFamily="34" charset="-79"/>
                </a:rPr>
                <a:t>רמת דוד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043608" y="4038163"/>
              <a:ext cx="1176921" cy="792179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/>
              <a:r>
                <a:rPr lang="he-IL" sz="2800" b="1" dirty="0">
                  <a:solidFill>
                    <a:schemeClr val="bg1"/>
                  </a:solidFill>
                  <a:latin typeface="David" pitchFamily="34" charset="-79"/>
                  <a:cs typeface="David" pitchFamily="34" charset="-79"/>
                </a:rPr>
                <a:t>נבטים</a:t>
              </a:r>
            </a:p>
            <a:p>
              <a:pPr algn="r"/>
              <a:endParaRPr lang="he-IL" sz="2000" b="1" dirty="0">
                <a:latin typeface="David" pitchFamily="34" charset="-79"/>
                <a:cs typeface="David" pitchFamily="34" charset="-79"/>
              </a:endParaRPr>
            </a:p>
          </p:txBody>
        </p:sp>
      </p:grpSp>
      <p:pic>
        <p:nvPicPr>
          <p:cNvPr id="14" name="תמונה 1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44072" y="3429000"/>
            <a:ext cx="4230759" cy="227396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145937" y="5881240"/>
            <a:ext cx="4248677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e-IL" sz="2000" b="1" dirty="0">
                <a:latin typeface="David" panose="020E0502060401010101" pitchFamily="34" charset="-79"/>
                <a:cs typeface="David" panose="020E0502060401010101" pitchFamily="34" charset="-79"/>
              </a:rPr>
              <a:t>המשך פעילות תכנונית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e-IL" sz="2000" b="1" dirty="0">
                <a:latin typeface="David" panose="020E0502060401010101" pitchFamily="34" charset="-79"/>
                <a:cs typeface="David" panose="020E0502060401010101" pitchFamily="34" charset="-79"/>
              </a:rPr>
              <a:t>השלמת בדיקות היתכנות</a:t>
            </a:r>
            <a:endParaRPr lang="he-IL" sz="1600" b="1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15" name="מלבן 14">
            <a:extLst>
              <a:ext uri="{FF2B5EF4-FFF2-40B4-BE49-F238E27FC236}">
                <a16:creationId xmlns:a16="http://schemas.microsoft.com/office/drawing/2014/main" xmlns="" id="{03D65F8F-3E1C-4507-9C6B-282E17BD617F}"/>
              </a:ext>
            </a:extLst>
          </p:cNvPr>
          <p:cNvSpPr/>
          <p:nvPr/>
        </p:nvSpPr>
        <p:spPr>
          <a:xfrm>
            <a:off x="263352" y="783259"/>
            <a:ext cx="1768648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xmlns="" val="65298974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 smtClean="0"/>
              <a:t>שדה תעופה משלים לנתב"ג</a:t>
            </a:r>
            <a:endParaRPr lang="he-IL" dirty="0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F611354-BC61-4CBD-BC65-F6849519AFE6}" type="datetime8">
              <a:rPr lang="he-IL" smtClean="0"/>
              <a:pPr>
                <a:defRPr/>
              </a:pPr>
              <a:t>05 יוני 19</a:t>
            </a:fld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B0D6B8-6692-4FB5-93C7-3AF286073658}" type="slidenum">
              <a:rPr lang="he-IL" smtClean="0"/>
              <a:pPr>
                <a:defRPr/>
              </a:pPr>
              <a:t>47</a:t>
            </a:fld>
            <a:endParaRPr lang="he-IL"/>
          </a:p>
        </p:txBody>
      </p:sp>
      <p:sp>
        <p:nvSpPr>
          <p:cNvPr id="6" name="Google Shape;578;p39"/>
          <p:cNvSpPr/>
          <p:nvPr/>
        </p:nvSpPr>
        <p:spPr>
          <a:xfrm>
            <a:off x="5634616" y="1295817"/>
            <a:ext cx="504056" cy="554635"/>
          </a:xfrm>
          <a:custGeom>
            <a:avLst/>
            <a:gdLst/>
            <a:ahLst/>
            <a:cxnLst/>
            <a:rect l="l" t="t" r="r" b="b"/>
            <a:pathLst>
              <a:path w="16902" h="16901" extrusionOk="0">
                <a:moveTo>
                  <a:pt x="14386" y="757"/>
                </a:moveTo>
                <a:lnTo>
                  <a:pt x="14557" y="782"/>
                </a:lnTo>
                <a:lnTo>
                  <a:pt x="14728" y="806"/>
                </a:lnTo>
                <a:lnTo>
                  <a:pt x="14899" y="831"/>
                </a:lnTo>
                <a:lnTo>
                  <a:pt x="15070" y="904"/>
                </a:lnTo>
                <a:lnTo>
                  <a:pt x="15216" y="977"/>
                </a:lnTo>
                <a:lnTo>
                  <a:pt x="15363" y="1050"/>
                </a:lnTo>
                <a:lnTo>
                  <a:pt x="15509" y="1148"/>
                </a:lnTo>
                <a:lnTo>
                  <a:pt x="15631" y="1270"/>
                </a:lnTo>
                <a:lnTo>
                  <a:pt x="15729" y="1392"/>
                </a:lnTo>
                <a:lnTo>
                  <a:pt x="15827" y="1539"/>
                </a:lnTo>
                <a:lnTo>
                  <a:pt x="15925" y="1661"/>
                </a:lnTo>
                <a:lnTo>
                  <a:pt x="15998" y="1807"/>
                </a:lnTo>
                <a:lnTo>
                  <a:pt x="16047" y="1978"/>
                </a:lnTo>
                <a:lnTo>
                  <a:pt x="16095" y="2125"/>
                </a:lnTo>
                <a:lnTo>
                  <a:pt x="16120" y="2296"/>
                </a:lnTo>
                <a:lnTo>
                  <a:pt x="16144" y="2467"/>
                </a:lnTo>
                <a:lnTo>
                  <a:pt x="16120" y="2565"/>
                </a:lnTo>
                <a:lnTo>
                  <a:pt x="16071" y="2638"/>
                </a:lnTo>
                <a:lnTo>
                  <a:pt x="15998" y="2687"/>
                </a:lnTo>
                <a:lnTo>
                  <a:pt x="15900" y="2711"/>
                </a:lnTo>
                <a:lnTo>
                  <a:pt x="15802" y="2687"/>
                </a:lnTo>
                <a:lnTo>
                  <a:pt x="15729" y="2638"/>
                </a:lnTo>
                <a:lnTo>
                  <a:pt x="15680" y="2565"/>
                </a:lnTo>
                <a:lnTo>
                  <a:pt x="15656" y="2467"/>
                </a:lnTo>
                <a:lnTo>
                  <a:pt x="15631" y="2247"/>
                </a:lnTo>
                <a:lnTo>
                  <a:pt x="15558" y="2003"/>
                </a:lnTo>
                <a:lnTo>
                  <a:pt x="15436" y="1807"/>
                </a:lnTo>
                <a:lnTo>
                  <a:pt x="15290" y="1612"/>
                </a:lnTo>
                <a:lnTo>
                  <a:pt x="15094" y="1466"/>
                </a:lnTo>
                <a:lnTo>
                  <a:pt x="14874" y="1343"/>
                </a:lnTo>
                <a:lnTo>
                  <a:pt x="14630" y="1270"/>
                </a:lnTo>
                <a:lnTo>
                  <a:pt x="14386" y="1246"/>
                </a:lnTo>
                <a:lnTo>
                  <a:pt x="14288" y="1246"/>
                </a:lnTo>
                <a:lnTo>
                  <a:pt x="14215" y="1172"/>
                </a:lnTo>
                <a:lnTo>
                  <a:pt x="14166" y="1099"/>
                </a:lnTo>
                <a:lnTo>
                  <a:pt x="14142" y="1002"/>
                </a:lnTo>
                <a:lnTo>
                  <a:pt x="14166" y="904"/>
                </a:lnTo>
                <a:lnTo>
                  <a:pt x="14215" y="831"/>
                </a:lnTo>
                <a:lnTo>
                  <a:pt x="14288" y="782"/>
                </a:lnTo>
                <a:lnTo>
                  <a:pt x="14386" y="757"/>
                </a:lnTo>
                <a:close/>
                <a:moveTo>
                  <a:pt x="15460" y="0"/>
                </a:moveTo>
                <a:lnTo>
                  <a:pt x="15167" y="25"/>
                </a:lnTo>
                <a:lnTo>
                  <a:pt x="14850" y="49"/>
                </a:lnTo>
                <a:lnTo>
                  <a:pt x="14557" y="122"/>
                </a:lnTo>
                <a:lnTo>
                  <a:pt x="14117" y="244"/>
                </a:lnTo>
                <a:lnTo>
                  <a:pt x="13873" y="318"/>
                </a:lnTo>
                <a:lnTo>
                  <a:pt x="13653" y="415"/>
                </a:lnTo>
                <a:lnTo>
                  <a:pt x="13458" y="537"/>
                </a:lnTo>
                <a:lnTo>
                  <a:pt x="13287" y="660"/>
                </a:lnTo>
                <a:lnTo>
                  <a:pt x="10625" y="3346"/>
                </a:lnTo>
                <a:lnTo>
                  <a:pt x="2858" y="1221"/>
                </a:lnTo>
                <a:lnTo>
                  <a:pt x="2712" y="1197"/>
                </a:lnTo>
                <a:lnTo>
                  <a:pt x="2590" y="1221"/>
                </a:lnTo>
                <a:lnTo>
                  <a:pt x="2467" y="1270"/>
                </a:lnTo>
                <a:lnTo>
                  <a:pt x="2345" y="1343"/>
                </a:lnTo>
                <a:lnTo>
                  <a:pt x="1613" y="2101"/>
                </a:lnTo>
                <a:lnTo>
                  <a:pt x="1539" y="2198"/>
                </a:lnTo>
                <a:lnTo>
                  <a:pt x="1491" y="2296"/>
                </a:lnTo>
                <a:lnTo>
                  <a:pt x="1466" y="2418"/>
                </a:lnTo>
                <a:lnTo>
                  <a:pt x="1466" y="2516"/>
                </a:lnTo>
                <a:lnTo>
                  <a:pt x="1491" y="2613"/>
                </a:lnTo>
                <a:lnTo>
                  <a:pt x="1515" y="2687"/>
                </a:lnTo>
                <a:lnTo>
                  <a:pt x="1613" y="2833"/>
                </a:lnTo>
                <a:lnTo>
                  <a:pt x="1710" y="2907"/>
                </a:lnTo>
                <a:lnTo>
                  <a:pt x="7425" y="6619"/>
                </a:lnTo>
                <a:lnTo>
                  <a:pt x="4177" y="10893"/>
                </a:lnTo>
                <a:lnTo>
                  <a:pt x="929" y="10331"/>
                </a:lnTo>
                <a:lnTo>
                  <a:pt x="831" y="10331"/>
                </a:lnTo>
                <a:lnTo>
                  <a:pt x="709" y="10356"/>
                </a:lnTo>
                <a:lnTo>
                  <a:pt x="611" y="10404"/>
                </a:lnTo>
                <a:lnTo>
                  <a:pt x="514" y="10478"/>
                </a:lnTo>
                <a:lnTo>
                  <a:pt x="147" y="10844"/>
                </a:lnTo>
                <a:lnTo>
                  <a:pt x="74" y="10942"/>
                </a:lnTo>
                <a:lnTo>
                  <a:pt x="25" y="11064"/>
                </a:lnTo>
                <a:lnTo>
                  <a:pt x="1" y="11186"/>
                </a:lnTo>
                <a:lnTo>
                  <a:pt x="1" y="11308"/>
                </a:lnTo>
                <a:lnTo>
                  <a:pt x="50" y="11455"/>
                </a:lnTo>
                <a:lnTo>
                  <a:pt x="147" y="11601"/>
                </a:lnTo>
                <a:lnTo>
                  <a:pt x="245" y="11674"/>
                </a:lnTo>
                <a:lnTo>
                  <a:pt x="3444" y="13457"/>
                </a:lnTo>
                <a:lnTo>
                  <a:pt x="5227" y="16657"/>
                </a:lnTo>
                <a:lnTo>
                  <a:pt x="5301" y="16754"/>
                </a:lnTo>
                <a:lnTo>
                  <a:pt x="5447" y="16852"/>
                </a:lnTo>
                <a:lnTo>
                  <a:pt x="5594" y="16901"/>
                </a:lnTo>
                <a:lnTo>
                  <a:pt x="5716" y="16901"/>
                </a:lnTo>
                <a:lnTo>
                  <a:pt x="5838" y="16877"/>
                </a:lnTo>
                <a:lnTo>
                  <a:pt x="5960" y="16828"/>
                </a:lnTo>
                <a:lnTo>
                  <a:pt x="6058" y="16754"/>
                </a:lnTo>
                <a:lnTo>
                  <a:pt x="6424" y="16388"/>
                </a:lnTo>
                <a:lnTo>
                  <a:pt x="6497" y="16290"/>
                </a:lnTo>
                <a:lnTo>
                  <a:pt x="6546" y="16193"/>
                </a:lnTo>
                <a:lnTo>
                  <a:pt x="6571" y="16071"/>
                </a:lnTo>
                <a:lnTo>
                  <a:pt x="6571" y="15973"/>
                </a:lnTo>
                <a:lnTo>
                  <a:pt x="6009" y="12725"/>
                </a:lnTo>
                <a:lnTo>
                  <a:pt x="10283" y="9476"/>
                </a:lnTo>
                <a:lnTo>
                  <a:pt x="13995" y="15191"/>
                </a:lnTo>
                <a:lnTo>
                  <a:pt x="14068" y="15289"/>
                </a:lnTo>
                <a:lnTo>
                  <a:pt x="14215" y="15387"/>
                </a:lnTo>
                <a:lnTo>
                  <a:pt x="14288" y="15411"/>
                </a:lnTo>
                <a:lnTo>
                  <a:pt x="14386" y="15436"/>
                </a:lnTo>
                <a:lnTo>
                  <a:pt x="14484" y="15436"/>
                </a:lnTo>
                <a:lnTo>
                  <a:pt x="14606" y="15411"/>
                </a:lnTo>
                <a:lnTo>
                  <a:pt x="14703" y="15362"/>
                </a:lnTo>
                <a:lnTo>
                  <a:pt x="14801" y="15289"/>
                </a:lnTo>
                <a:lnTo>
                  <a:pt x="15558" y="14556"/>
                </a:lnTo>
                <a:lnTo>
                  <a:pt x="15631" y="14434"/>
                </a:lnTo>
                <a:lnTo>
                  <a:pt x="15680" y="14312"/>
                </a:lnTo>
                <a:lnTo>
                  <a:pt x="15705" y="14190"/>
                </a:lnTo>
                <a:lnTo>
                  <a:pt x="15680" y="14043"/>
                </a:lnTo>
                <a:lnTo>
                  <a:pt x="13555" y="6277"/>
                </a:lnTo>
                <a:lnTo>
                  <a:pt x="16242" y="3615"/>
                </a:lnTo>
                <a:lnTo>
                  <a:pt x="16364" y="3444"/>
                </a:lnTo>
                <a:lnTo>
                  <a:pt x="16486" y="3248"/>
                </a:lnTo>
                <a:lnTo>
                  <a:pt x="16584" y="3029"/>
                </a:lnTo>
                <a:lnTo>
                  <a:pt x="16657" y="2784"/>
                </a:lnTo>
                <a:lnTo>
                  <a:pt x="16779" y="2345"/>
                </a:lnTo>
                <a:lnTo>
                  <a:pt x="16853" y="2052"/>
                </a:lnTo>
                <a:lnTo>
                  <a:pt x="16877" y="1734"/>
                </a:lnTo>
                <a:lnTo>
                  <a:pt x="16901" y="1441"/>
                </a:lnTo>
                <a:lnTo>
                  <a:pt x="16901" y="1197"/>
                </a:lnTo>
                <a:lnTo>
                  <a:pt x="16901" y="953"/>
                </a:lnTo>
                <a:lnTo>
                  <a:pt x="16853" y="757"/>
                </a:lnTo>
                <a:lnTo>
                  <a:pt x="16779" y="586"/>
                </a:lnTo>
                <a:lnTo>
                  <a:pt x="16706" y="415"/>
                </a:lnTo>
                <a:lnTo>
                  <a:pt x="16608" y="293"/>
                </a:lnTo>
                <a:lnTo>
                  <a:pt x="16486" y="196"/>
                </a:lnTo>
                <a:lnTo>
                  <a:pt x="16315" y="122"/>
                </a:lnTo>
                <a:lnTo>
                  <a:pt x="16144" y="49"/>
                </a:lnTo>
                <a:lnTo>
                  <a:pt x="15949" y="0"/>
                </a:lnTo>
                <a:close/>
              </a:path>
            </a:pathLst>
          </a:custGeom>
          <a:solidFill>
            <a:srgbClr val="33CC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Picture 2" descr="Image result for Israel silent map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7356659" y="2132856"/>
            <a:ext cx="3911566" cy="4075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https://static.thenounproject.com/png/1753-200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5710665">
            <a:off x="9358882" y="3235498"/>
            <a:ext cx="341898" cy="341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https://static.thenounproject.com/png/1753-200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5710665">
            <a:off x="8566651" y="5179715"/>
            <a:ext cx="341898" cy="341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https://static.thenounproject.com/png/1753-200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5710665">
            <a:off x="8237803" y="4322094"/>
            <a:ext cx="341898" cy="341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9235883" y="3558589"/>
            <a:ext cx="587896" cy="2308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900" b="1" dirty="0" err="1" smtClean="0"/>
              <a:t>Galil</a:t>
            </a:r>
            <a:endParaRPr lang="he-IL" sz="9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7869129" y="4666344"/>
            <a:ext cx="674244" cy="2308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900" b="1" dirty="0" smtClean="0"/>
              <a:t>Offshore</a:t>
            </a:r>
            <a:endParaRPr lang="he-IL" sz="9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8215280" y="5565082"/>
            <a:ext cx="851606" cy="2308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900" b="1" dirty="0" smtClean="0"/>
              <a:t>Ben-Gurion</a:t>
            </a:r>
            <a:endParaRPr lang="he-IL" sz="900" b="1" dirty="0"/>
          </a:p>
        </p:txBody>
      </p:sp>
      <p:pic>
        <p:nvPicPr>
          <p:cNvPr id="18" name="Picture 2" descr="Image result for Israel silent map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1775520" y="2132857"/>
            <a:ext cx="3987956" cy="4075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https://static.thenounproject.com/png/1753-200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5710665">
            <a:off x="3500114" y="5179714"/>
            <a:ext cx="341898" cy="341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https://static.thenounproject.com/png/1753-200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5710665">
            <a:off x="3598549" y="2947467"/>
            <a:ext cx="341898" cy="341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3432376" y="3270558"/>
            <a:ext cx="674244" cy="2308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900" b="1" dirty="0" err="1" smtClean="0"/>
              <a:t>Nevatim</a:t>
            </a:r>
            <a:endParaRPr lang="he-IL" sz="9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3309046" y="5496725"/>
            <a:ext cx="674244" cy="2308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900" b="1" dirty="0" smtClean="0"/>
              <a:t>Ramon</a:t>
            </a:r>
            <a:endParaRPr lang="he-IL" sz="900" b="1" dirty="0"/>
          </a:p>
        </p:txBody>
      </p:sp>
    </p:spTree>
    <p:extLst>
      <p:ext uri="{BB962C8B-B14F-4D97-AF65-F5344CB8AC3E}">
        <p14:creationId xmlns:p14="http://schemas.microsoft.com/office/powerpoint/2010/main" xmlns="" val="74031358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 descr="תוצאת תמונה עבור ‪planning transportation in the past‬‏">
            <a:extLst>
              <a:ext uri="{FF2B5EF4-FFF2-40B4-BE49-F238E27FC236}">
                <a16:creationId xmlns:a16="http://schemas.microsoft.com/office/drawing/2014/main" xmlns="" id="{6BB39464-1E88-4E1E-8334-A781D95C707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pic>
        <p:nvPicPr>
          <p:cNvPr id="7" name="תמונה 6">
            <a:extLst>
              <a:ext uri="{FF2B5EF4-FFF2-40B4-BE49-F238E27FC236}">
                <a16:creationId xmlns:a16="http://schemas.microsoft.com/office/drawing/2014/main" xmlns="" id="{66C25147-FB13-4034-9224-24F3C7B7FE9A}"/>
              </a:ext>
            </a:extLst>
          </p:cNvPr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6388866" y="1977054"/>
            <a:ext cx="5650734" cy="2185247"/>
          </a:xfrm>
          <a:prstGeom prst="rect">
            <a:avLst/>
          </a:prstGeom>
        </p:spPr>
      </p:pic>
      <p:sp>
        <p:nvSpPr>
          <p:cNvPr id="9" name="כותרת 1">
            <a:extLst>
              <a:ext uri="{FF2B5EF4-FFF2-40B4-BE49-F238E27FC236}">
                <a16:creationId xmlns:a16="http://schemas.microsoft.com/office/drawing/2014/main" xmlns="" id="{EE558909-589A-4ED1-9FBB-82256678A494}"/>
              </a:ext>
            </a:extLst>
          </p:cNvPr>
          <p:cNvSpPr txBox="1">
            <a:spLocks/>
          </p:cNvSpPr>
          <p:nvPr/>
        </p:nvSpPr>
        <p:spPr>
          <a:xfrm>
            <a:off x="767408" y="94133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70C0"/>
                </a:solidFill>
                <a:latin typeface="Gisha" panose="020B0502040204020203" pitchFamily="34" charset="-79"/>
                <a:ea typeface="+mj-ea"/>
                <a:cs typeface="Gisha" panose="020B0502040204020203" pitchFamily="34" charset="-79"/>
              </a:defRPr>
            </a:lvl1pPr>
          </a:lstStyle>
          <a:p>
            <a:pPr algn="ctr"/>
            <a:r>
              <a:rPr lang="he-IL" dirty="0"/>
              <a:t>בעבר האתגרים היו פחות מורכבים</a:t>
            </a:r>
          </a:p>
        </p:txBody>
      </p:sp>
      <p:pic>
        <p:nvPicPr>
          <p:cNvPr id="8" name="תמונה 7">
            <a:extLst>
              <a:ext uri="{FF2B5EF4-FFF2-40B4-BE49-F238E27FC236}">
                <a16:creationId xmlns:a16="http://schemas.microsoft.com/office/drawing/2014/main" xmlns="" id="{26C845EC-CB38-4C1C-80E5-42CE8611330D}"/>
              </a:ext>
            </a:extLst>
          </p:cNvPr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152400" y="1990686"/>
            <a:ext cx="6096000" cy="2111737"/>
          </a:xfrm>
          <a:prstGeom prst="rect">
            <a:avLst/>
          </a:prstGeom>
        </p:spPr>
      </p:pic>
      <p:pic>
        <p:nvPicPr>
          <p:cNvPr id="11" name="Picture 4" descr="תמונה קשורה">
            <a:extLst>
              <a:ext uri="{FF2B5EF4-FFF2-40B4-BE49-F238E27FC236}">
                <a16:creationId xmlns:a16="http://schemas.microsoft.com/office/drawing/2014/main" xmlns="" id="{C7DA1BAD-BD05-47C7-9B3A-0EFBD24D62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87724" y="4246816"/>
            <a:ext cx="3802284" cy="2587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מלבן 9">
            <a:extLst>
              <a:ext uri="{FF2B5EF4-FFF2-40B4-BE49-F238E27FC236}">
                <a16:creationId xmlns:a16="http://schemas.microsoft.com/office/drawing/2014/main" xmlns="" id="{D755F33E-0C26-47BA-AC11-FFEF3ED27E26}"/>
              </a:ext>
            </a:extLst>
          </p:cNvPr>
          <p:cNvSpPr/>
          <p:nvPr/>
        </p:nvSpPr>
        <p:spPr>
          <a:xfrm>
            <a:off x="263352" y="783259"/>
            <a:ext cx="1768648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xmlns="" val="242726362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919536" y="1339611"/>
            <a:ext cx="8229600" cy="576064"/>
          </a:xfrm>
        </p:spPr>
        <p:txBody>
          <a:bodyPr/>
          <a:lstStyle/>
          <a:p>
            <a:pPr algn="l" rtl="0"/>
            <a:r>
              <a:rPr lang="en-US" dirty="0"/>
              <a:t>TOD – Transit Oriented Development </a:t>
            </a:r>
            <a:endParaRPr lang="he-IL" dirty="0"/>
          </a:p>
        </p:txBody>
      </p:sp>
      <p:pic>
        <p:nvPicPr>
          <p:cNvPr id="9" name="תמונה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47529" y="1988840"/>
            <a:ext cx="8651304" cy="4652362"/>
          </a:xfrm>
          <a:prstGeom prst="rect">
            <a:avLst/>
          </a:prstGeom>
        </p:spPr>
      </p:pic>
      <p:sp>
        <p:nvSpPr>
          <p:cNvPr id="7" name="מלבן 6">
            <a:extLst>
              <a:ext uri="{FF2B5EF4-FFF2-40B4-BE49-F238E27FC236}">
                <a16:creationId xmlns:a16="http://schemas.microsoft.com/office/drawing/2014/main" xmlns="" id="{F2D97D2C-8247-4147-BBFC-485A07AE33E6}"/>
              </a:ext>
            </a:extLst>
          </p:cNvPr>
          <p:cNvSpPr/>
          <p:nvPr/>
        </p:nvSpPr>
        <p:spPr>
          <a:xfrm>
            <a:off x="263352" y="783259"/>
            <a:ext cx="1768648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xmlns="" val="10782594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A31D0C0-F6CF-407F-911B-3CE5E0149927}" type="datetime8">
              <a:rPr lang="he-IL" smtClean="0"/>
              <a:pPr>
                <a:defRPr/>
              </a:pPr>
              <a:t>05 יוני 19</a:t>
            </a:fld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1B236C-7DF7-4340-A023-F4FC1B75F7F1}" type="slidenum">
              <a:rPr lang="he-IL" smtClean="0"/>
              <a:pPr>
                <a:defRPr/>
              </a:pPr>
              <a:t>5</a:t>
            </a:fld>
            <a:endParaRPr lang="he-IL"/>
          </a:p>
        </p:txBody>
      </p:sp>
      <p:sp>
        <p:nvSpPr>
          <p:cNvPr id="7" name="מלבן 6">
            <a:extLst>
              <a:ext uri="{FF2B5EF4-FFF2-40B4-BE49-F238E27FC236}">
                <a16:creationId xmlns:a16="http://schemas.microsoft.com/office/drawing/2014/main" xmlns="" id="{96D8BACB-F20C-4AB7-B191-DFCCF823CB9D}"/>
              </a:ext>
            </a:extLst>
          </p:cNvPr>
          <p:cNvSpPr/>
          <p:nvPr/>
        </p:nvSpPr>
        <p:spPr>
          <a:xfrm>
            <a:off x="335360" y="764440"/>
            <a:ext cx="1696640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e-IL"/>
          </a:p>
        </p:txBody>
      </p:sp>
      <p:sp>
        <p:nvSpPr>
          <p:cNvPr id="10" name="מלבן 9">
            <a:extLst>
              <a:ext uri="{FF2B5EF4-FFF2-40B4-BE49-F238E27FC236}">
                <a16:creationId xmlns:a16="http://schemas.microsoft.com/office/drawing/2014/main" xmlns="" id="{4F44AB0F-8A87-4444-80AF-4AEF8D529249}"/>
              </a:ext>
            </a:extLst>
          </p:cNvPr>
          <p:cNvSpPr/>
          <p:nvPr/>
        </p:nvSpPr>
        <p:spPr>
          <a:xfrm>
            <a:off x="179513" y="692696"/>
            <a:ext cx="1341224" cy="6120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graphicFrame>
        <p:nvGraphicFramePr>
          <p:cNvPr id="11" name="תרשים 10">
            <a:extLst>
              <a:ext uri="{FF2B5EF4-FFF2-40B4-BE49-F238E27FC236}">
                <a16:creationId xmlns:a16="http://schemas.microsoft.com/office/drawing/2014/main" xmlns="" id="{F20F3565-5717-40F7-8430-062916FA7B8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1884410567"/>
              </p:ext>
            </p:extLst>
          </p:nvPr>
        </p:nvGraphicFramePr>
        <p:xfrm>
          <a:off x="2423592" y="1932541"/>
          <a:ext cx="6816080" cy="4536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12" name="מחבר חץ ישר 11">
            <a:extLst>
              <a:ext uri="{FF2B5EF4-FFF2-40B4-BE49-F238E27FC236}">
                <a16:creationId xmlns:a16="http://schemas.microsoft.com/office/drawing/2014/main" xmlns="" id="{44B4BAD4-ACD5-43FC-A15C-DD2DF41FBBE9}"/>
              </a:ext>
            </a:extLst>
          </p:cNvPr>
          <p:cNvCxnSpPr/>
          <p:nvPr/>
        </p:nvCxnSpPr>
        <p:spPr>
          <a:xfrm flipH="1" flipV="1">
            <a:off x="9225103" y="3077309"/>
            <a:ext cx="769572" cy="51064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מלבן 12">
            <a:extLst>
              <a:ext uri="{FF2B5EF4-FFF2-40B4-BE49-F238E27FC236}">
                <a16:creationId xmlns:a16="http://schemas.microsoft.com/office/drawing/2014/main" xmlns="" id="{ADFE80FA-6A20-4A83-A451-4C5814DD0012}"/>
              </a:ext>
            </a:extLst>
          </p:cNvPr>
          <p:cNvSpPr/>
          <p:nvPr/>
        </p:nvSpPr>
        <p:spPr>
          <a:xfrm>
            <a:off x="9768408" y="3644296"/>
            <a:ext cx="7409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sz="2800" b="1" dirty="0">
                <a:latin typeface="David" panose="020E0502060401010101" pitchFamily="34" charset="-79"/>
                <a:cs typeface="David" panose="020E0502060401010101" pitchFamily="34" charset="-79"/>
              </a:rPr>
              <a:t> 384</a:t>
            </a:r>
          </a:p>
        </p:txBody>
      </p:sp>
      <p:sp>
        <p:nvSpPr>
          <p:cNvPr id="14" name="כותרת 2">
            <a:extLst>
              <a:ext uri="{FF2B5EF4-FFF2-40B4-BE49-F238E27FC236}">
                <a16:creationId xmlns:a16="http://schemas.microsoft.com/office/drawing/2014/main" xmlns="" id="{5A8F1114-D6D2-4001-98FE-77EA2541603F}"/>
              </a:ext>
            </a:extLst>
          </p:cNvPr>
          <p:cNvSpPr txBox="1">
            <a:spLocks/>
          </p:cNvSpPr>
          <p:nvPr/>
        </p:nvSpPr>
        <p:spPr bwMode="auto">
          <a:xfrm>
            <a:off x="2423592" y="1407806"/>
            <a:ext cx="8229600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1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2pPr>
            <a:lvl3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3pPr>
            <a:lvl4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4pPr>
            <a:lvl5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9pPr>
          </a:lstStyle>
          <a:p>
            <a:r>
              <a:rPr lang="he-IL" sz="4000" dirty="0"/>
              <a:t>רמת המינוע בישראל</a:t>
            </a:r>
          </a:p>
        </p:txBody>
      </p:sp>
    </p:spTree>
    <p:extLst>
      <p:ext uri="{BB962C8B-B14F-4D97-AF65-F5344CB8AC3E}">
        <p14:creationId xmlns:p14="http://schemas.microsoft.com/office/powerpoint/2010/main" xmlns="" val="3344733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 descr="תוצאת תמונה עבור ‪planning transportation in the past‬‏">
            <a:extLst>
              <a:ext uri="{FF2B5EF4-FFF2-40B4-BE49-F238E27FC236}">
                <a16:creationId xmlns:a16="http://schemas.microsoft.com/office/drawing/2014/main" xmlns="" id="{6BB39464-1E88-4E1E-8334-A781D95C707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14024" cy="314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sp>
        <p:nvSpPr>
          <p:cNvPr id="9" name="כותרת 1">
            <a:extLst>
              <a:ext uri="{FF2B5EF4-FFF2-40B4-BE49-F238E27FC236}">
                <a16:creationId xmlns:a16="http://schemas.microsoft.com/office/drawing/2014/main" xmlns="" id="{EE558909-589A-4ED1-9FBB-82256678A494}"/>
              </a:ext>
            </a:extLst>
          </p:cNvPr>
          <p:cNvSpPr txBox="1">
            <a:spLocks/>
          </p:cNvSpPr>
          <p:nvPr/>
        </p:nvSpPr>
        <p:spPr>
          <a:xfrm>
            <a:off x="911424" y="859547"/>
            <a:ext cx="10833838" cy="1274459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70C0"/>
                </a:solidFill>
                <a:latin typeface="Gisha" panose="020B0502040204020203" pitchFamily="34" charset="-79"/>
                <a:ea typeface="+mj-ea"/>
                <a:cs typeface="Gisha" panose="020B0502040204020203" pitchFamily="34" charset="-79"/>
              </a:defRPr>
            </a:lvl1pPr>
          </a:lstStyle>
          <a:p>
            <a:pPr algn="ctr"/>
            <a:r>
              <a:rPr lang="he-IL" dirty="0"/>
              <a:t>מגוון אפשרויות ניידוּת</a:t>
            </a:r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xmlns="" id="{EB647222-EEFB-4112-9225-F9A1790D65DD}"/>
              </a:ext>
            </a:extLst>
          </p:cNvPr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5026872" y="2967359"/>
            <a:ext cx="3171887" cy="3890641"/>
          </a:xfrm>
          <a:prstGeom prst="rect">
            <a:avLst/>
          </a:prstGeom>
        </p:spPr>
      </p:pic>
      <p:pic>
        <p:nvPicPr>
          <p:cNvPr id="12" name="תמונה 11">
            <a:extLst>
              <a:ext uri="{FF2B5EF4-FFF2-40B4-BE49-F238E27FC236}">
                <a16:creationId xmlns:a16="http://schemas.microsoft.com/office/drawing/2014/main" xmlns="" id="{ADFC6A92-C0B7-4184-804D-7A7BA5A5332A}"/>
              </a:ext>
            </a:extLst>
          </p:cNvPr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8190068" y="2553395"/>
            <a:ext cx="2244022" cy="1240900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xmlns="" id="{B6CD1821-479C-4894-BEC8-A5B47C0EF7FF}"/>
              </a:ext>
            </a:extLst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5183961" y="1788001"/>
            <a:ext cx="2410507" cy="1530788"/>
          </a:xfrm>
          <a:prstGeom prst="rect">
            <a:avLst/>
          </a:prstGeom>
        </p:spPr>
      </p:pic>
      <p:pic>
        <p:nvPicPr>
          <p:cNvPr id="9222" name="Picture 6" descr="תוצאת תמונה עבור אופניים">
            <a:extLst>
              <a:ext uri="{FF2B5EF4-FFF2-40B4-BE49-F238E27FC236}">
                <a16:creationId xmlns:a16="http://schemas.microsoft.com/office/drawing/2014/main" xmlns="" id="{1D6E5F15-90EC-4CD6-86AB-82AD0D99F5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51577" y="5163847"/>
            <a:ext cx="2269998" cy="1472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תמונה 13">
            <a:extLst>
              <a:ext uri="{FF2B5EF4-FFF2-40B4-BE49-F238E27FC236}">
                <a16:creationId xmlns:a16="http://schemas.microsoft.com/office/drawing/2014/main" xmlns="" id="{50C6E8B3-EF94-4EE4-9A4D-BAB51A6A8D9D}"/>
              </a:ext>
            </a:extLst>
          </p:cNvPr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2135560" y="3717032"/>
            <a:ext cx="2113803" cy="1401544"/>
          </a:xfrm>
          <a:prstGeom prst="rect">
            <a:avLst/>
          </a:prstGeom>
        </p:spPr>
      </p:pic>
      <p:pic>
        <p:nvPicPr>
          <p:cNvPr id="9226" name="Picture 10" descr="תוצאת תמונה עבור רכב">
            <a:extLst>
              <a:ext uri="{FF2B5EF4-FFF2-40B4-BE49-F238E27FC236}">
                <a16:creationId xmlns:a16="http://schemas.microsoft.com/office/drawing/2014/main" xmlns="" id="{92C36D4C-F15D-467E-A2AD-F474B155A7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58742" y="4005064"/>
            <a:ext cx="1389880" cy="1389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8" name="Picture 12" descr="תוצאת תמונה עבור ‪pedestrian‬‏">
            <a:extLst>
              <a:ext uri="{FF2B5EF4-FFF2-40B4-BE49-F238E27FC236}">
                <a16:creationId xmlns:a16="http://schemas.microsoft.com/office/drawing/2014/main" xmlns="" id="{FC98656B-0CE2-41C4-AD5A-E8A3694F3E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8708" y="5340791"/>
            <a:ext cx="779285" cy="1315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תמונה 15">
            <a:extLst>
              <a:ext uri="{FF2B5EF4-FFF2-40B4-BE49-F238E27FC236}">
                <a16:creationId xmlns:a16="http://schemas.microsoft.com/office/drawing/2014/main" xmlns="" id="{2C5C16FA-C80F-452F-9934-DB9A24BB7CBE}"/>
              </a:ext>
            </a:extLst>
          </p:cNvPr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2113119" y="2152997"/>
            <a:ext cx="2113804" cy="1209921"/>
          </a:xfrm>
          <a:prstGeom prst="rect">
            <a:avLst/>
          </a:prstGeom>
        </p:spPr>
      </p:pic>
      <p:sp>
        <p:nvSpPr>
          <p:cNvPr id="13" name="מלבן 12">
            <a:extLst>
              <a:ext uri="{FF2B5EF4-FFF2-40B4-BE49-F238E27FC236}">
                <a16:creationId xmlns:a16="http://schemas.microsoft.com/office/drawing/2014/main" xmlns="" id="{1243387C-C4A1-4B91-8744-6B551FD8FFCE}"/>
              </a:ext>
            </a:extLst>
          </p:cNvPr>
          <p:cNvSpPr/>
          <p:nvPr/>
        </p:nvSpPr>
        <p:spPr>
          <a:xfrm>
            <a:off x="263352" y="783259"/>
            <a:ext cx="1768648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xmlns="" val="146221929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כותרת 2"/>
          <p:cNvSpPr>
            <a:spLocks noGrp="1"/>
          </p:cNvSpPr>
          <p:nvPr>
            <p:ph type="title"/>
          </p:nvPr>
        </p:nvSpPr>
        <p:spPr>
          <a:xfrm>
            <a:off x="2351584" y="1267603"/>
            <a:ext cx="8229600" cy="576064"/>
          </a:xfrm>
        </p:spPr>
        <p:txBody>
          <a:bodyPr/>
          <a:lstStyle/>
          <a:p>
            <a:r>
              <a:rPr lang="he-IL" dirty="0"/>
              <a:t>צעדים עיקריים למימוש – צד הביקוש</a:t>
            </a:r>
          </a:p>
        </p:txBody>
      </p:sp>
      <p:pic>
        <p:nvPicPr>
          <p:cNvPr id="7" name="Picture 6" descr="תוצאת תמונה עבור בחירות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934524">
            <a:off x="4313860" y="5657721"/>
            <a:ext cx="1611890" cy="1228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תמונה 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8182450" y="2002070"/>
            <a:ext cx="1944216" cy="12829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6338476" y="2002070"/>
            <a:ext cx="1350435" cy="12829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תוצאת תמונה עבור תמריץ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96679" y="2002070"/>
            <a:ext cx="2175318" cy="12829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תוצאת תמונה עבור חניה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32248" y="2002070"/>
            <a:ext cx="1503420" cy="12829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תוצאת תמונה עבור רכב חברה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68208" y="3861048"/>
            <a:ext cx="2158458" cy="13245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תוצאת תמונה עבור הסעות לעבודה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06958" y="3861048"/>
            <a:ext cx="1920000" cy="13245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2" descr="תוצאת תמונה עבור ‪low emission zone‬‏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38376" y="3861048"/>
            <a:ext cx="2172413" cy="13245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תמונה 16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36160" y="5721268"/>
            <a:ext cx="2160240" cy="1173130"/>
          </a:xfrm>
          <a:prstGeom prst="rect">
            <a:avLst/>
          </a:prstGeom>
        </p:spPr>
      </p:pic>
      <p:cxnSp>
        <p:nvCxnSpPr>
          <p:cNvPr id="18" name="מחבר ישר 17"/>
          <p:cNvCxnSpPr/>
          <p:nvPr/>
        </p:nvCxnSpPr>
        <p:spPr>
          <a:xfrm flipH="1">
            <a:off x="2119749" y="5517232"/>
            <a:ext cx="8094418" cy="0"/>
          </a:xfrm>
          <a:prstGeom prst="lin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19" name="Picture 4" descr="תוצאת תמונה עבור שיתוף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704376">
            <a:off x="5892899" y="5767903"/>
            <a:ext cx="1067197" cy="1067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8182450" y="3320437"/>
            <a:ext cx="191020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1200" b="1" dirty="0"/>
              <a:t>עידוד נסיעות משותפות (העלאת מקדם מילוי)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102400" y="3315034"/>
            <a:ext cx="191020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1200" b="1" dirty="0"/>
              <a:t>תמריצים חיוביים ושליליים לנסיעה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829236" y="3282895"/>
            <a:ext cx="191020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1200" b="1" dirty="0"/>
              <a:t>תמריצים חיוביים ושליליים לאחזקת רכב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139223" y="5197900"/>
            <a:ext cx="1910204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1200" b="1" dirty="0"/>
              <a:t>רכבי ליסינג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221126" y="5209898"/>
            <a:ext cx="1910204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1200" b="1" dirty="0"/>
              <a:t>היסעים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175213" y="5242724"/>
            <a:ext cx="1910204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1200" b="1" dirty="0"/>
              <a:t>אזורים ללא רכב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852754" y="3341832"/>
            <a:ext cx="1910204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1200" b="1" dirty="0"/>
              <a:t>מדיניות חניה</a:t>
            </a:r>
          </a:p>
        </p:txBody>
      </p:sp>
      <p:sp>
        <p:nvSpPr>
          <p:cNvPr id="28" name="מלבן 27">
            <a:extLst>
              <a:ext uri="{FF2B5EF4-FFF2-40B4-BE49-F238E27FC236}">
                <a16:creationId xmlns:a16="http://schemas.microsoft.com/office/drawing/2014/main" xmlns="" id="{463BCFA7-2DBB-4056-9406-35268692AAFD}"/>
              </a:ext>
            </a:extLst>
          </p:cNvPr>
          <p:cNvSpPr/>
          <p:nvPr/>
        </p:nvSpPr>
        <p:spPr>
          <a:xfrm>
            <a:off x="263352" y="783259"/>
            <a:ext cx="1768648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xmlns="" val="1519611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כותרת 2"/>
          <p:cNvSpPr>
            <a:spLocks noGrp="1"/>
          </p:cNvSpPr>
          <p:nvPr>
            <p:ph type="title"/>
          </p:nvPr>
        </p:nvSpPr>
        <p:spPr>
          <a:xfrm>
            <a:off x="2351584" y="1267603"/>
            <a:ext cx="8229600" cy="576064"/>
          </a:xfrm>
        </p:spPr>
        <p:txBody>
          <a:bodyPr/>
          <a:lstStyle/>
          <a:p>
            <a:r>
              <a:rPr lang="he-IL" dirty="0"/>
              <a:t>שאלת הרכב האוטונומי!</a:t>
            </a:r>
          </a:p>
        </p:txBody>
      </p:sp>
      <p:sp>
        <p:nvSpPr>
          <p:cNvPr id="13" name="מלבן מעוגל 12"/>
          <p:cNvSpPr/>
          <p:nvPr/>
        </p:nvSpPr>
        <p:spPr>
          <a:xfrm>
            <a:off x="4439816" y="1843668"/>
            <a:ext cx="3781646" cy="1822755"/>
          </a:xfrm>
          <a:prstGeom prst="roundRect">
            <a:avLst/>
          </a:prstGeom>
          <a:blipFill rotWithShape="1">
            <a:blip r:embed="rId3" cstate="screen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aphicFrame>
        <p:nvGraphicFramePr>
          <p:cNvPr id="2" name="דיאגרמה 1"/>
          <p:cNvGraphicFramePr/>
          <p:nvPr>
            <p:extLst/>
          </p:nvPr>
        </p:nvGraphicFramePr>
        <p:xfrm>
          <a:off x="3143672" y="2817923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מלבן 7">
            <a:extLst>
              <a:ext uri="{FF2B5EF4-FFF2-40B4-BE49-F238E27FC236}">
                <a16:creationId xmlns:a16="http://schemas.microsoft.com/office/drawing/2014/main" xmlns="" id="{7474BA5B-8AE3-4CC2-9C09-BC9053B10C89}"/>
              </a:ext>
            </a:extLst>
          </p:cNvPr>
          <p:cNvSpPr/>
          <p:nvPr/>
        </p:nvSpPr>
        <p:spPr>
          <a:xfrm>
            <a:off x="263352" y="783259"/>
            <a:ext cx="1768648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xmlns="" val="1846739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E315EE3-6BD5-4564-B2FA-C45B3EFF3B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88A121F-0114-44C9-A974-72141574C6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01582A8-7745-4EB1-BBC9-B8B4268DFF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C53383B-C1C4-4F94-9E9C-01743DF11F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F948C0E-84EE-4F67-BA6F-E74B940E81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F83C179-D4A3-4D14-93AA-BB6DCC7042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one"/>
        </p:bldSub>
      </p:bldGraphic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קבוצה 11"/>
          <p:cNvGrpSpPr/>
          <p:nvPr/>
        </p:nvGrpSpPr>
        <p:grpSpPr>
          <a:xfrm>
            <a:off x="1559497" y="823942"/>
            <a:ext cx="1403649" cy="444819"/>
            <a:chOff x="2339752" y="4149080"/>
            <a:chExt cx="4328535" cy="1371719"/>
          </a:xfrm>
        </p:grpSpPr>
        <p:sp>
          <p:nvSpPr>
            <p:cNvPr id="11" name="מלבן 10"/>
            <p:cNvSpPr/>
            <p:nvPr/>
          </p:nvSpPr>
          <p:spPr>
            <a:xfrm>
              <a:off x="2339752" y="4149080"/>
              <a:ext cx="4320480" cy="136815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pic>
          <p:nvPicPr>
            <p:cNvPr id="6" name="תמונה 5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2339752" y="4149080"/>
              <a:ext cx="4328535" cy="1371719"/>
            </a:xfrm>
            <a:prstGeom prst="rect">
              <a:avLst/>
            </a:prstGeom>
          </p:spPr>
        </p:pic>
      </p:grpSp>
      <p:sp>
        <p:nvSpPr>
          <p:cNvPr id="3" name="כותרת 2"/>
          <p:cNvSpPr>
            <a:spLocks noGrp="1"/>
          </p:cNvSpPr>
          <p:nvPr>
            <p:ph type="title"/>
          </p:nvPr>
        </p:nvSpPr>
        <p:spPr>
          <a:xfrm>
            <a:off x="2351584" y="1267603"/>
            <a:ext cx="8229600" cy="576064"/>
          </a:xfrm>
        </p:spPr>
        <p:txBody>
          <a:bodyPr/>
          <a:lstStyle/>
          <a:p>
            <a:r>
              <a:rPr lang="he-IL" dirty="0"/>
              <a:t>אתגרים משמעותיים לשנים הקרובות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48957" y="1851792"/>
            <a:ext cx="7920880" cy="415498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e-IL" sz="2400" dirty="0"/>
              <a:t>2030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e-IL" sz="2400" dirty="0"/>
              <a:t>מטרו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e-IL" sz="2400" dirty="0"/>
              <a:t>מסילות 5+6 באיילון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e-IL" sz="2400" dirty="0"/>
              <a:t>אינטגרציה וטיפול בממשקים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e-IL" sz="2400" dirty="0"/>
              <a:t>תשתיות תפעול </a:t>
            </a:r>
            <a:r>
              <a:rPr lang="he-IL" sz="2400" dirty="0" err="1"/>
              <a:t>לתח"צ</a:t>
            </a:r>
            <a:endParaRPr lang="he-IL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e-IL" sz="2400" dirty="0" err="1"/>
              <a:t>נת"צים</a:t>
            </a:r>
            <a:r>
              <a:rPr lang="he-IL" sz="2400" dirty="0"/>
              <a:t> ושבילי אופניים</a:t>
            </a: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TOD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e-IL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e-IL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e-IL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e-IL" sz="2400" dirty="0"/>
          </a:p>
        </p:txBody>
      </p:sp>
    </p:spTree>
    <p:extLst>
      <p:ext uri="{BB962C8B-B14F-4D97-AF65-F5344CB8AC3E}">
        <p14:creationId xmlns:p14="http://schemas.microsoft.com/office/powerpoint/2010/main" xmlns="" val="394268961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כותרת 1"/>
          <p:cNvSpPr>
            <a:spLocks noGrp="1"/>
          </p:cNvSpPr>
          <p:nvPr>
            <p:ph type="title"/>
          </p:nvPr>
        </p:nvSpPr>
        <p:spPr>
          <a:xfrm>
            <a:off x="3001076" y="1981559"/>
            <a:ext cx="5901816" cy="1362249"/>
          </a:xfrm>
        </p:spPr>
        <p:txBody>
          <a:bodyPr>
            <a:noAutofit/>
          </a:bodyPr>
          <a:lstStyle/>
          <a:p>
            <a:pPr algn="ctr"/>
            <a:r>
              <a:rPr lang="he-IL" sz="6000" dirty="0">
                <a:solidFill>
                  <a:schemeClr val="accent4">
                    <a:lumMod val="60000"/>
                    <a:lumOff val="40000"/>
                  </a:scheme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בטיחות בדרכים</a:t>
            </a:r>
          </a:p>
        </p:txBody>
      </p:sp>
      <p:sp>
        <p:nvSpPr>
          <p:cNvPr id="3" name="מלבן 2"/>
          <p:cNvSpPr/>
          <p:nvPr/>
        </p:nvSpPr>
        <p:spPr>
          <a:xfrm>
            <a:off x="2351584" y="3288431"/>
            <a:ext cx="72008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sz="2500" b="1" dirty="0">
                <a:latin typeface="David" panose="020E0502060401010101" pitchFamily="34" charset="-79"/>
                <a:cs typeface="David" panose="020E0502060401010101" pitchFamily="34" charset="-79"/>
              </a:rPr>
              <a:t>התמודדות עם סוגיית הבטיחות בדרכים בצורה רחבה ומקיפה תוך ביצוע המטלות אשר בסמכות ובאחריות משרד התחבורה ועבודה משותפת עם שאר הגורמים הנוגעים לסוגיה</a:t>
            </a:r>
          </a:p>
        </p:txBody>
      </p:sp>
      <p:sp>
        <p:nvSpPr>
          <p:cNvPr id="5" name="מלבן 4">
            <a:extLst>
              <a:ext uri="{FF2B5EF4-FFF2-40B4-BE49-F238E27FC236}">
                <a16:creationId xmlns:a16="http://schemas.microsoft.com/office/drawing/2014/main" xmlns="" id="{CB49BE62-959C-43DC-B807-CE635D3AD640}"/>
              </a:ext>
            </a:extLst>
          </p:cNvPr>
          <p:cNvSpPr/>
          <p:nvPr/>
        </p:nvSpPr>
        <p:spPr>
          <a:xfrm>
            <a:off x="263352" y="783259"/>
            <a:ext cx="1768648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xmlns="" val="200674341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tuvi\Desktop\משרד התחבורה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28500" y="44624"/>
            <a:ext cx="904004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מלבן 11"/>
          <p:cNvSpPr/>
          <p:nvPr/>
        </p:nvSpPr>
        <p:spPr>
          <a:xfrm>
            <a:off x="1343472" y="1556792"/>
            <a:ext cx="9071992" cy="46705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he-IL" sz="2000" b="1" u="sng" dirty="0">
                <a:latin typeface="Times New Roman"/>
                <a:ea typeface="Times New Roman"/>
                <a:cs typeface="David"/>
              </a:rPr>
              <a:t>טיפול מואץ בתשתיות ובמוקדי סיכון</a:t>
            </a:r>
            <a:r>
              <a:rPr lang="he-IL" sz="2000" dirty="0">
                <a:latin typeface="Times New Roman"/>
                <a:ea typeface="Times New Roman"/>
                <a:cs typeface="David"/>
              </a:rPr>
              <a:t>:</a:t>
            </a:r>
          </a:p>
          <a:p>
            <a:pPr marL="800100" lvl="1" indent="-342900"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he-IL" sz="2000" dirty="0">
                <a:latin typeface="Times New Roman"/>
                <a:ea typeface="Times New Roman"/>
                <a:cs typeface="David"/>
              </a:rPr>
              <a:t>השקעה </a:t>
            </a:r>
            <a:r>
              <a:rPr lang="he-IL" sz="2000" dirty="0" err="1">
                <a:latin typeface="Times New Roman"/>
                <a:ea typeface="Times New Roman"/>
                <a:cs typeface="David"/>
              </a:rPr>
              <a:t>בפרויקטי</a:t>
            </a:r>
            <a:r>
              <a:rPr lang="he-IL" sz="2000" dirty="0">
                <a:latin typeface="Times New Roman"/>
                <a:ea typeface="Times New Roman"/>
                <a:cs typeface="David"/>
              </a:rPr>
              <a:t> בטיחות בתחום העירוני (200 </a:t>
            </a:r>
            <a:r>
              <a:rPr lang="he-IL" sz="2000" dirty="0" err="1">
                <a:latin typeface="Times New Roman"/>
                <a:ea typeface="Times New Roman"/>
                <a:cs typeface="David"/>
              </a:rPr>
              <a:t>מלש"ח</a:t>
            </a:r>
            <a:r>
              <a:rPr lang="he-IL" sz="2000" dirty="0">
                <a:latin typeface="Times New Roman"/>
                <a:ea typeface="Times New Roman"/>
                <a:cs typeface="David"/>
              </a:rPr>
              <a:t> לשנה)</a:t>
            </a:r>
          </a:p>
          <a:p>
            <a:pPr marL="800100" lvl="1" indent="-342900"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he-IL" sz="2000" dirty="0">
                <a:latin typeface="Times New Roman"/>
                <a:ea typeface="Times New Roman"/>
                <a:cs typeface="David"/>
              </a:rPr>
              <a:t>מסגרת תקציבית של 1.15 מיליארד ₪ לטיפול במוקדי סיכון ברשת הבינעירונית</a:t>
            </a:r>
          </a:p>
          <a:p>
            <a:pPr marL="800100" lvl="1" indent="-342900"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he-IL" sz="2000" dirty="0">
                <a:latin typeface="Times New Roman"/>
                <a:ea typeface="Times New Roman"/>
                <a:cs typeface="David"/>
              </a:rPr>
              <a:t>מסגרת תקציבית של 600 </a:t>
            </a:r>
            <a:r>
              <a:rPr lang="he-IL" sz="2000" dirty="0" err="1">
                <a:latin typeface="Times New Roman"/>
                <a:ea typeface="Times New Roman"/>
                <a:cs typeface="David"/>
              </a:rPr>
              <a:t>מלש"ח</a:t>
            </a:r>
            <a:r>
              <a:rPr lang="he-IL" sz="2000" dirty="0">
                <a:latin typeface="Times New Roman"/>
                <a:ea typeface="Times New Roman"/>
                <a:cs typeface="David"/>
              </a:rPr>
              <a:t> לטיפול בפניות שמאלה במרחב הכפרי</a:t>
            </a:r>
          </a:p>
          <a:p>
            <a:pPr marL="800100" lvl="1" indent="-342900"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he-IL" sz="2000" dirty="0">
                <a:latin typeface="Times New Roman"/>
                <a:ea typeface="Times New Roman"/>
                <a:cs typeface="David"/>
              </a:rPr>
              <a:t>מסגרת תקציבית של 400 </a:t>
            </a:r>
            <a:r>
              <a:rPr lang="he-IL" sz="2000" dirty="0" err="1">
                <a:latin typeface="Times New Roman"/>
                <a:ea typeface="Times New Roman"/>
                <a:cs typeface="David"/>
              </a:rPr>
              <a:t>מלש"ח</a:t>
            </a:r>
            <a:r>
              <a:rPr lang="he-IL" sz="2000" dirty="0">
                <a:latin typeface="Times New Roman"/>
                <a:ea typeface="Times New Roman"/>
                <a:cs typeface="David"/>
              </a:rPr>
              <a:t> לשדרוג כבישים חוצים </a:t>
            </a:r>
            <a:r>
              <a:rPr lang="he-IL" sz="2000" dirty="0" err="1">
                <a:latin typeface="Times New Roman"/>
                <a:ea typeface="Times New Roman"/>
                <a:cs typeface="David"/>
              </a:rPr>
              <a:t>בישובי</a:t>
            </a:r>
            <a:r>
              <a:rPr lang="he-IL" sz="2000" dirty="0">
                <a:latin typeface="Times New Roman"/>
                <a:ea typeface="Times New Roman"/>
                <a:cs typeface="David"/>
              </a:rPr>
              <a:t> מיעוטים</a:t>
            </a:r>
          </a:p>
          <a:p>
            <a:pPr marL="800100" lvl="1" indent="-342900"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he-IL" sz="2000" dirty="0">
                <a:latin typeface="Times New Roman"/>
                <a:ea typeface="Times New Roman"/>
                <a:cs typeface="David"/>
              </a:rPr>
              <a:t>שדרוג כבישים חד-מסלוליים עתירי תאונות דרכים (71 ,38 ,3 ,65, 264, 293, 31, 85, 89)</a:t>
            </a:r>
            <a:endParaRPr lang="he-IL" sz="2000" b="1" u="sng" dirty="0">
              <a:latin typeface="Times New Roman"/>
              <a:ea typeface="Times New Roman"/>
              <a:cs typeface="David"/>
            </a:endParaRPr>
          </a:p>
          <a:p>
            <a:pPr marL="342900" indent="-342900" algn="just">
              <a:lnSpc>
                <a:spcPct val="150000"/>
              </a:lnSpc>
              <a:buFont typeface="Arial" pitchFamily="34" charset="0"/>
              <a:buChar char="•"/>
            </a:pPr>
            <a:endParaRPr lang="he-IL" sz="2000" b="1" u="sng" dirty="0">
              <a:latin typeface="Times New Roman"/>
              <a:ea typeface="Times New Roman"/>
              <a:cs typeface="David"/>
            </a:endParaRPr>
          </a:p>
          <a:p>
            <a:pPr marL="342900" indent="-3429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he-IL" sz="2000" b="1" u="sng" dirty="0">
                <a:latin typeface="Times New Roman"/>
                <a:ea typeface="Times New Roman"/>
                <a:cs typeface="David"/>
              </a:rPr>
              <a:t>שיפור בטיחות הרכב </a:t>
            </a:r>
            <a:r>
              <a:rPr lang="he-IL" sz="2000" dirty="0">
                <a:latin typeface="Times New Roman"/>
                <a:ea typeface="Times New Roman"/>
                <a:cs typeface="David"/>
              </a:rPr>
              <a:t> - חיוב ומתן תמריצים להתקנת מערכות בטיחות</a:t>
            </a:r>
          </a:p>
          <a:p>
            <a:pPr marL="342900" indent="-342900" algn="just">
              <a:lnSpc>
                <a:spcPct val="150000"/>
              </a:lnSpc>
              <a:buFont typeface="Arial" pitchFamily="34" charset="0"/>
              <a:buChar char="•"/>
            </a:pPr>
            <a:endParaRPr lang="en-US" sz="2000" dirty="0">
              <a:latin typeface="Times New Roman"/>
              <a:ea typeface="Times New Roman"/>
            </a:endParaRPr>
          </a:p>
          <a:p>
            <a:pPr marL="342900" indent="-3429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he-IL" sz="2000" b="1" u="sng" dirty="0">
                <a:latin typeface="Times New Roman"/>
                <a:ea typeface="Times New Roman"/>
                <a:cs typeface="David"/>
              </a:rPr>
              <a:t>פיקוח ואכיפה</a:t>
            </a:r>
            <a:r>
              <a:rPr lang="he-IL" sz="2000" dirty="0">
                <a:latin typeface="Times New Roman"/>
                <a:ea typeface="Times New Roman"/>
                <a:cs typeface="David"/>
              </a:rPr>
              <a:t> - הגברת הפיקוח והאכיפה על מוסכים, מכוני רישוי וקציני בטיחות</a:t>
            </a:r>
          </a:p>
        </p:txBody>
      </p:sp>
      <p:sp>
        <p:nvSpPr>
          <p:cNvPr id="7" name="מלבן 6">
            <a:extLst>
              <a:ext uri="{FF2B5EF4-FFF2-40B4-BE49-F238E27FC236}">
                <a16:creationId xmlns:a16="http://schemas.microsoft.com/office/drawing/2014/main" xmlns="" id="{F779884E-A480-4EEE-9ABE-1CEC4434743F}"/>
              </a:ext>
            </a:extLst>
          </p:cNvPr>
          <p:cNvSpPr/>
          <p:nvPr/>
        </p:nvSpPr>
        <p:spPr>
          <a:xfrm>
            <a:off x="263352" y="783259"/>
            <a:ext cx="1768648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xmlns="" val="346373418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תוצאת תמונה עבור התאחדות התעשיינים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99857" y="1763028"/>
            <a:ext cx="1954005" cy="1954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3" descr="C:\Users\lenovo\Desktop\הורד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17502" y="3140968"/>
            <a:ext cx="3242995" cy="24291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7" name="Picture 16" descr="C:\Users\lenovo\Desktop\הורד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58096" y="2297920"/>
            <a:ext cx="2286000" cy="8572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8" name="Picture 18" descr="תוצאת תמונה עבור מרכז השלטון המקומי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64152" y="2078608"/>
            <a:ext cx="2990849" cy="14655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1" name="Picture 24" descr="תוצאת תמונה עבור המשרד להגנת הסביבה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60994" y="3573017"/>
            <a:ext cx="2227095" cy="15894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2" name="Picture 26" descr="תוצאת תמונה עבור משרד הפנים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87549" y="5086312"/>
            <a:ext cx="2105524" cy="14738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3" name="Picture 32" descr="תוצאת תמונה עבור משרד הכלכלה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25505" y="2990788"/>
            <a:ext cx="2229613" cy="21305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4" name="Picture 36" descr="תוצאת תמונה עבור מינהל התכנון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08786" y="5301208"/>
            <a:ext cx="3251711" cy="10322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6" name="Picture 38" descr="תוצאת תמונה עבור משרד ראש הממשלה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20372" y="5013176"/>
            <a:ext cx="1407677" cy="16129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5" name="מלבן 14">
            <a:extLst>
              <a:ext uri="{FF2B5EF4-FFF2-40B4-BE49-F238E27FC236}">
                <a16:creationId xmlns:a16="http://schemas.microsoft.com/office/drawing/2014/main" xmlns="" id="{96CAF968-8979-4E8F-A65B-445A37E93689}"/>
              </a:ext>
            </a:extLst>
          </p:cNvPr>
          <p:cNvSpPr/>
          <p:nvPr/>
        </p:nvSpPr>
        <p:spPr>
          <a:xfrm>
            <a:off x="263352" y="783259"/>
            <a:ext cx="1768648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e-IL"/>
          </a:p>
        </p:txBody>
      </p:sp>
      <p:sp>
        <p:nvSpPr>
          <p:cNvPr id="19" name="כותרת 1">
            <a:extLst>
              <a:ext uri="{FF2B5EF4-FFF2-40B4-BE49-F238E27FC236}">
                <a16:creationId xmlns:a16="http://schemas.microsoft.com/office/drawing/2014/main" xmlns="" id="{0691DDEB-A1B0-4A33-920B-C2CC1A61CED6}"/>
              </a:ext>
            </a:extLst>
          </p:cNvPr>
          <p:cNvSpPr txBox="1">
            <a:spLocks/>
          </p:cNvSpPr>
          <p:nvPr/>
        </p:nvSpPr>
        <p:spPr bwMode="auto">
          <a:xfrm>
            <a:off x="1559496" y="963419"/>
            <a:ext cx="9718240" cy="1362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marL="0" algn="r" defTabSz="914400" rtl="1" eaLnBrk="1" fontAlgn="base" latinLnBrk="0" hangingPunct="1">
              <a:spcBef>
                <a:spcPct val="0"/>
              </a:spcBef>
              <a:spcAft>
                <a:spcPct val="0"/>
              </a:spcAft>
              <a:buNone/>
              <a:defRPr lang="he-IL" sz="2800" b="1" kern="1200" dirty="0">
                <a:solidFill>
                  <a:srgbClr val="00B0F0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2pPr>
            <a:lvl3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3pPr>
            <a:lvl4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4pPr>
            <a:lvl5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9pPr>
          </a:lstStyle>
          <a:p>
            <a:pPr algn="ctr"/>
            <a:r>
              <a:rPr lang="he-IL" sz="3600" dirty="0">
                <a:latin typeface="Tahoma" panose="020B0604030504040204" pitchFamily="34" charset="0"/>
              </a:rPr>
              <a:t>שיתוף פעולה ומחויבות של כלל הגורמים</a:t>
            </a:r>
          </a:p>
        </p:txBody>
      </p:sp>
    </p:spTree>
    <p:extLst>
      <p:ext uri="{BB962C8B-B14F-4D97-AF65-F5344CB8AC3E}">
        <p14:creationId xmlns:p14="http://schemas.microsoft.com/office/powerpoint/2010/main" xmlns="" val="32656994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A31D0C0-F6CF-407F-911B-3CE5E0149927}" type="datetime8">
              <a:rPr lang="he-IL" smtClean="0"/>
              <a:pPr>
                <a:defRPr/>
              </a:pPr>
              <a:t>05 יוני 19</a:t>
            </a:fld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1B236C-7DF7-4340-A023-F4FC1B75F7F1}" type="slidenum">
              <a:rPr lang="he-IL" smtClean="0"/>
              <a:pPr>
                <a:defRPr/>
              </a:pPr>
              <a:t>6</a:t>
            </a:fld>
            <a:endParaRPr lang="he-IL"/>
          </a:p>
        </p:txBody>
      </p:sp>
      <p:sp>
        <p:nvSpPr>
          <p:cNvPr id="7" name="מלבן 6">
            <a:extLst>
              <a:ext uri="{FF2B5EF4-FFF2-40B4-BE49-F238E27FC236}">
                <a16:creationId xmlns:a16="http://schemas.microsoft.com/office/drawing/2014/main" xmlns="" id="{96D8BACB-F20C-4AB7-B191-DFCCF823CB9D}"/>
              </a:ext>
            </a:extLst>
          </p:cNvPr>
          <p:cNvSpPr/>
          <p:nvPr/>
        </p:nvSpPr>
        <p:spPr>
          <a:xfrm>
            <a:off x="191344" y="764704"/>
            <a:ext cx="1895997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e-IL"/>
          </a:p>
        </p:txBody>
      </p:sp>
      <p:pic>
        <p:nvPicPr>
          <p:cNvPr id="2" name="תמונה 1">
            <a:extLst>
              <a:ext uri="{FF2B5EF4-FFF2-40B4-BE49-F238E27FC236}">
                <a16:creationId xmlns:a16="http://schemas.microsoft.com/office/drawing/2014/main" xmlns="" id="{42AE5112-CA46-4339-9FA0-BED2E04DAB4F}"/>
              </a:ext>
            </a:extLst>
          </p:cNvPr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2261828" y="1530822"/>
            <a:ext cx="7639372" cy="456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78326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A31D0C0-F6CF-407F-911B-3CE5E0149927}" type="datetime8">
              <a:rPr lang="he-IL" smtClean="0"/>
              <a:pPr>
                <a:defRPr/>
              </a:pPr>
              <a:t>05 יוני 19</a:t>
            </a:fld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1B236C-7DF7-4340-A023-F4FC1B75F7F1}" type="slidenum">
              <a:rPr lang="he-IL" smtClean="0"/>
              <a:pPr>
                <a:defRPr/>
              </a:pPr>
              <a:t>7</a:t>
            </a:fld>
            <a:endParaRPr lang="he-IL"/>
          </a:p>
        </p:txBody>
      </p:sp>
      <p:sp>
        <p:nvSpPr>
          <p:cNvPr id="7" name="מלבן 6">
            <a:extLst>
              <a:ext uri="{FF2B5EF4-FFF2-40B4-BE49-F238E27FC236}">
                <a16:creationId xmlns:a16="http://schemas.microsoft.com/office/drawing/2014/main" xmlns="" id="{96D8BACB-F20C-4AB7-B191-DFCCF823CB9D}"/>
              </a:ext>
            </a:extLst>
          </p:cNvPr>
          <p:cNvSpPr/>
          <p:nvPr/>
        </p:nvSpPr>
        <p:spPr>
          <a:xfrm>
            <a:off x="263352" y="839811"/>
            <a:ext cx="1768648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e-IL"/>
          </a:p>
        </p:txBody>
      </p:sp>
      <p:sp>
        <p:nvSpPr>
          <p:cNvPr id="9" name="כותרת 2">
            <a:extLst>
              <a:ext uri="{FF2B5EF4-FFF2-40B4-BE49-F238E27FC236}">
                <a16:creationId xmlns:a16="http://schemas.microsoft.com/office/drawing/2014/main" xmlns="" id="{8EC99976-C205-4454-ABB1-4EB3AC9AA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1673" y="1127843"/>
            <a:ext cx="8229600" cy="576064"/>
          </a:xfrm>
        </p:spPr>
        <p:txBody>
          <a:bodyPr/>
          <a:lstStyle/>
          <a:p>
            <a:r>
              <a:rPr lang="he-IL" sz="2000" dirty="0"/>
              <a:t>מגמות בעולם – גידול אוכלוסין</a:t>
            </a:r>
          </a:p>
        </p:txBody>
      </p:sp>
      <p:graphicFrame>
        <p:nvGraphicFramePr>
          <p:cNvPr id="10" name="Content Placeholder 5">
            <a:extLst>
              <a:ext uri="{FF2B5EF4-FFF2-40B4-BE49-F238E27FC236}">
                <a16:creationId xmlns:a16="http://schemas.microsoft.com/office/drawing/2014/main" xmlns="" id="{98AB0FB1-C746-40D5-86C8-F1C57C56825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103306554"/>
              </p:ext>
            </p:extLst>
          </p:nvPr>
        </p:nvGraphicFramePr>
        <p:xfrm>
          <a:off x="1847528" y="1827818"/>
          <a:ext cx="8407400" cy="4406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3663814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A31D0C0-F6CF-407F-911B-3CE5E0149927}" type="datetime8">
              <a:rPr lang="he-IL" smtClean="0"/>
              <a:pPr>
                <a:defRPr/>
              </a:pPr>
              <a:t>05 יוני 19</a:t>
            </a:fld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1B236C-7DF7-4340-A023-F4FC1B75F7F1}" type="slidenum">
              <a:rPr lang="he-IL" smtClean="0"/>
              <a:pPr>
                <a:defRPr/>
              </a:pPr>
              <a:t>8</a:t>
            </a:fld>
            <a:endParaRPr lang="he-IL"/>
          </a:p>
        </p:txBody>
      </p:sp>
      <p:sp>
        <p:nvSpPr>
          <p:cNvPr id="7" name="מלבן 6">
            <a:extLst>
              <a:ext uri="{FF2B5EF4-FFF2-40B4-BE49-F238E27FC236}">
                <a16:creationId xmlns:a16="http://schemas.microsoft.com/office/drawing/2014/main" xmlns="" id="{96D8BACB-F20C-4AB7-B191-DFCCF823CB9D}"/>
              </a:ext>
            </a:extLst>
          </p:cNvPr>
          <p:cNvSpPr/>
          <p:nvPr/>
        </p:nvSpPr>
        <p:spPr>
          <a:xfrm>
            <a:off x="191344" y="793577"/>
            <a:ext cx="1840656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e-IL"/>
          </a:p>
        </p:txBody>
      </p:sp>
      <p:sp>
        <p:nvSpPr>
          <p:cNvPr id="8" name="כותרת 2">
            <a:extLst>
              <a:ext uri="{FF2B5EF4-FFF2-40B4-BE49-F238E27FC236}">
                <a16:creationId xmlns:a16="http://schemas.microsoft.com/office/drawing/2014/main" xmlns="" id="{6D1C9801-1225-4C05-9C71-5C626C4C95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1673" y="1127843"/>
            <a:ext cx="8229600" cy="576064"/>
          </a:xfrm>
        </p:spPr>
        <p:txBody>
          <a:bodyPr/>
          <a:lstStyle/>
          <a:p>
            <a:r>
              <a:rPr lang="he-IL" sz="2000" dirty="0"/>
              <a:t>מגמות בעולם – צפיפות נסועה</a:t>
            </a: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xmlns="" id="{A25C499D-5F25-4C46-B01E-E97455F5A61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4000" y="2165455"/>
            <a:ext cx="9144000" cy="3610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05527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A31D0C0-F6CF-407F-911B-3CE5E0149927}" type="datetime8">
              <a:rPr lang="he-IL" smtClean="0"/>
              <a:pPr>
                <a:defRPr/>
              </a:pPr>
              <a:t>05 יוני 19</a:t>
            </a:fld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1B236C-7DF7-4340-A023-F4FC1B75F7F1}" type="slidenum">
              <a:rPr lang="he-IL" smtClean="0"/>
              <a:pPr>
                <a:defRPr/>
              </a:pPr>
              <a:t>9</a:t>
            </a:fld>
            <a:endParaRPr lang="he-IL"/>
          </a:p>
        </p:txBody>
      </p:sp>
      <p:sp>
        <p:nvSpPr>
          <p:cNvPr id="7" name="מלבן 6">
            <a:extLst>
              <a:ext uri="{FF2B5EF4-FFF2-40B4-BE49-F238E27FC236}">
                <a16:creationId xmlns:a16="http://schemas.microsoft.com/office/drawing/2014/main" xmlns="" id="{96D8BACB-F20C-4AB7-B191-DFCCF823CB9D}"/>
              </a:ext>
            </a:extLst>
          </p:cNvPr>
          <p:cNvSpPr/>
          <p:nvPr/>
        </p:nvSpPr>
        <p:spPr>
          <a:xfrm>
            <a:off x="191344" y="718422"/>
            <a:ext cx="1763688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e-IL"/>
          </a:p>
        </p:txBody>
      </p:sp>
      <p:pic>
        <p:nvPicPr>
          <p:cNvPr id="8" name="Picture 2" descr="Aerial shot of a traffic jam">
            <a:extLst>
              <a:ext uri="{FF2B5EF4-FFF2-40B4-BE49-F238E27FC236}">
                <a16:creationId xmlns:a16="http://schemas.microsoft.com/office/drawing/2014/main" xmlns="" id="{2502F1BD-A141-4EA9-9AC6-6ADFB26795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91992" y="1412776"/>
            <a:ext cx="5616624" cy="5281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10763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LongProperties xmlns="http://schemas.microsoft.com/office/2006/metadata/longProperties"/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לשכת המנהל הכללי - מכתבים וסיכומים" ma:contentTypeID="0x010100FB48C45A811D2747BBAEB984310884C21500620D1F7EA246F442BC9ECA2958982FAD" ma:contentTypeVersion="17" ma:contentTypeDescription="צור מסמך חדש." ma:contentTypeScope="" ma:versionID="b72d7637ac4d9d9a8cb8eb60b5b5b694">
  <xsd:schema xmlns:xsd="http://www.w3.org/2001/XMLSchema" xmlns:p="http://schemas.microsoft.com/office/2006/metadata/properties" xmlns:ns1="3d10c457-7b7e-44fc-9b73-5b1adee5d9e6" xmlns:ns2="E43241BB-8F4D-4274-A508-D78F70CFE5C6" targetNamespace="http://schemas.microsoft.com/office/2006/metadata/properties" ma:root="true" ma:fieldsID="88227a1df5d0e27e7121638f05f3ab68" ns1:_="" ns2:_="">
    <xsd:import namespace="3d10c457-7b7e-44fc-9b73-5b1adee5d9e6"/>
    <xsd:import namespace="E43241BB-8F4D-4274-A508-D78F70CFE5C6"/>
    <xsd:element name="properties">
      <xsd:complexType>
        <xsd:sequence>
          <xsd:element name="documentManagement">
            <xsd:complexType>
              <xsd:all>
                <xsd:element ref="ns1:AutoNumber" minOccurs="0"/>
                <xsd:element ref="ns1:SDCategories" minOccurs="0"/>
                <xsd:element ref="ns1:SDCategoryID" minOccurs="0"/>
                <xsd:element ref="ns1:SDAuthor" minOccurs="0"/>
                <xsd:element ref="ns1:SDDocDate" minOccurs="0"/>
                <xsd:element ref="ns1:SDHebDate" minOccurs="0"/>
                <xsd:element ref="ns1:SDOriginalID" minOccurs="0"/>
                <xsd:element ref="ns1:SDOfflineTo" minOccurs="0"/>
                <xsd:element ref="ns1:SDAsmachta" minOccurs="0"/>
                <xsd:element ref="ns2:remarks" minOccurs="0"/>
                <xsd:element ref="ns2:Tipul" minOccurs="0"/>
                <xsd:element ref="ns2:Writer" minOccurs="0"/>
                <xsd:element ref="ns2:close" minOccurs="0"/>
                <xsd:element ref="ns2:closeby" minOccurs="0"/>
                <xsd:element ref="ns2:closedate" minOccurs="0"/>
                <xsd:element ref="ns1:SDImportance" minOccurs="0"/>
                <xsd:element ref="ns1:SDDocumentSource" minOccurs="0"/>
              </xsd:all>
            </xsd:complexType>
          </xsd:element>
        </xsd:sequence>
      </xsd:complexType>
    </xsd:element>
  </xsd:schema>
  <xsd:schema xmlns:xsd="http://www.w3.org/2001/XMLSchema" xmlns:dms="http://schemas.microsoft.com/office/2006/documentManagement/types" targetNamespace="3d10c457-7b7e-44fc-9b73-5b1adee5d9e6" elementFormDefault="qualified">
    <xsd:import namespace="http://schemas.microsoft.com/office/2006/documentManagement/types"/>
    <xsd:element name="AutoNumber" ma:index="0" nillable="true" ma:displayName="סימוכין" ma:internalName="AutoNumber">
      <xsd:simpleType>
        <xsd:restriction base="dms:Text"/>
      </xsd:simpleType>
    </xsd:element>
    <xsd:element name="SDCategories" ma:index="1" nillable="true" ma:displayName="נושאים" ma:internalName="SDCategories">
      <xsd:simpleType>
        <xsd:restriction base="dms:Note"/>
      </xsd:simpleType>
    </xsd:element>
    <xsd:element name="SDCategoryID" ma:index="2" nillable="true" ma:displayName="SDCategoryID" ma:internalName="SDCategoryID">
      <xsd:simpleType>
        <xsd:restriction base="dms:Text"/>
      </xsd:simpleType>
    </xsd:element>
    <xsd:element name="SDAuthor" ma:index="3" nillable="true" ma:displayName="מחבר" ma:internalName="SDAuthor">
      <xsd:simpleType>
        <xsd:restriction base="dms:Text"/>
      </xsd:simpleType>
    </xsd:element>
    <xsd:element name="SDDocDate" ma:index="4" nillable="true" ma:displayName="תאריך המסמך" ma:internalName="SDDocDate">
      <xsd:simpleType>
        <xsd:restriction base="dms:DateTime"/>
      </xsd:simpleType>
    </xsd:element>
    <xsd:element name="SDHebDate" ma:index="5" nillable="true" ma:displayName="SDHebDate" ma:internalName="SDHebDate">
      <xsd:simpleType>
        <xsd:restriction base="dms:Text"/>
      </xsd:simpleType>
    </xsd:element>
    <xsd:element name="SDOriginalID" ma:index="6" nillable="true" ma:displayName="SDOriginalID" ma:internalName="SDOriginalID">
      <xsd:simpleType>
        <xsd:restriction base="dms:Text"/>
      </xsd:simpleType>
    </xsd:element>
    <xsd:element name="SDOfflineTo" ma:index="7" nillable="true" ma:displayName="SDOfflineTo" ma:internalName="SDOfflineTo">
      <xsd:simpleType>
        <xsd:restriction base="dms:Text"/>
      </xsd:simpleType>
    </xsd:element>
    <xsd:element name="SDAsmachta" ma:index="8" nillable="true" ma:displayName="SDAsmachta" ma:internalName="SDAsmachta">
      <xsd:simpleType>
        <xsd:restriction base="dms:Text"/>
      </xsd:simpleType>
    </xsd:element>
    <xsd:element name="SDImportance" ma:index="15" nillable="true" ma:displayName="חשיבות" ma:internalName="SDImportance">
      <xsd:simpleType>
        <xsd:restriction base="dms:Number"/>
      </xsd:simpleType>
    </xsd:element>
    <xsd:element name="SDDocumentSource" ma:index="16" nillable="true" ma:displayName="מקור המסמך" ma:internalName="SDDocumentSource">
      <xsd:simpleType>
        <xsd:restriction base="dms:Choice">
          <xsd:enumeration value="SDFileUpload"/>
          <xsd:enumeration value="SDNewFile"/>
          <xsd:enumeration value="SDMultiFilesUpload"/>
          <xsd:enumeration value="OutlookExtender"/>
          <xsd:enumeration value="SDMigration"/>
          <xsd:enumeration value="OfficeAddIn"/>
          <xsd:enumeration value="ArchiveScan"/>
          <xsd:enumeration value="PCDocs"/>
          <xsd:enumeration value="PST"/>
          <xsd:enumeration value="D2K"/>
          <xsd:enumeration value="Menahel"/>
          <xsd:enumeration value="ShipmentLoader"/>
          <xsd:enumeration value="PoliceOffices"/>
          <xsd:enumeration value="AGATForms"/>
          <xsd:enumeration value="SDK"/>
          <xsd:enumeration value="Other"/>
        </xsd:restriction>
      </xsd:simpleType>
    </xsd:element>
  </xsd:schema>
  <xsd:schema xmlns:xsd="http://www.w3.org/2001/XMLSchema" xmlns:dms="http://schemas.microsoft.com/office/2006/documentManagement/types" targetNamespace="E43241BB-8F4D-4274-A508-D78F70CFE5C6" elementFormDefault="qualified">
    <xsd:import namespace="http://schemas.microsoft.com/office/2006/documentManagement/types"/>
    <xsd:element name="remarks" ma:index="9" nillable="true" ma:displayName="הערות-" ma:description="אגף הכספים, רישוי מחוז ירושלים, רישוי מחוז דרום" ma:internalName="remarks">
      <xsd:simpleType>
        <xsd:restriction base="dms:Note"/>
      </xsd:simpleType>
    </xsd:element>
    <xsd:element name="Tipul" ma:index="10" nillable="true" ma:displayName="מנכל הועבר לטיפול" ma:description="לשכת המנהל הכללי" ma:internalName="Tipul">
      <xsd:simpleType>
        <xsd:restriction base="dms:Note"/>
      </xsd:simpleType>
    </xsd:element>
    <xsd:element name="Writer" ma:index="11" nillable="true" ma:displayName="מנכל כותב המסמך" ma:description="לשכת המנהל הכללי" ma:internalName="Writer">
      <xsd:simpleType>
        <xsd:restriction base="dms:Text">
          <xsd:maxLength value="255"/>
        </xsd:restriction>
      </xsd:simpleType>
    </xsd:element>
    <xsd:element name="close" ma:index="12" nillable="true" ma:displayName="סגור?" ma:default="____" ma:description="לשכת המנהל הכללי&#10;אגף הרישוי - מחוז דרום&#10;אגף רישוי - ירושלים" ma:format="Dropdown" ma:internalName="close">
      <xsd:simpleType>
        <xsd:restriction base="dms:Choice">
          <xsd:enumeration value="____"/>
          <xsd:enumeration value="כן"/>
          <xsd:enumeration value="לא"/>
        </xsd:restriction>
      </xsd:simpleType>
    </xsd:element>
    <xsd:element name="closeby" ma:index="13" nillable="true" ma:displayName="מנכל נסגר על ידי" ma:default="____" ma:description="לשכת המנהל הכללי" ma:format="Dropdown" ma:internalName="closeby">
      <xsd:simpleType>
        <xsd:restriction base="dms:Choice">
          <xsd:enumeration value="____"/>
          <xsd:enumeration value="עוזי יצחקי"/>
          <xsd:enumeration value="אסף שאמלי"/>
          <xsd:enumeration value="הילה לוי"/>
          <xsd:enumeration value="טובה מדמוני"/>
          <xsd:enumeration value="יעל אולמן"/>
          <xsd:enumeration value="מיכל קלה בן-חמו"/>
          <xsd:enumeration value="רויטל עוז"/>
          <xsd:enumeration value="רחלי לוי"/>
          <xsd:enumeration value="שרה דואניס"/>
          <xsd:enumeration value="תמי צוברי"/>
          <xsd:enumeration value="ענת גולדשטיין"/>
        </xsd:restriction>
      </xsd:simpleType>
    </xsd:element>
    <xsd:element name="closedate" ma:index="14" nillable="true" ma:displayName="תאריך סגירת מסמך" ma:default="" ma:description="לשכת המנהל הכללי" ma:format="DateOnly" ma:internalName="closedat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/>
        <xsd:element ref="dc:title" minOccurs="0" maxOccurs="1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4.xml><?xml version="1.0" encoding="utf-8"?>
<p:properties xmlns:p="http://schemas.microsoft.com/office/2006/metadata/properties" xmlns:xsi="http://www.w3.org/2001/XMLSchema-instance">
  <documentManagement>
    <SDDocumentSource xmlns="3d10c457-7b7e-44fc-9b73-5b1adee5d9e6" xsi:nil="true"/>
    <SDAsmachta xmlns="3d10c457-7b7e-44fc-9b73-5b1adee5d9e6" xsi:nil="true"/>
    <Tipul xmlns="E43241BB-8F4D-4274-A508-D78F70CFE5C6" xsi:nil="true"/>
    <close xmlns="E43241BB-8F4D-4274-A508-D78F70CFE5C6" xsi:nil="true"/>
    <closedate xmlns="E43241BB-8F4D-4274-A508-D78F70CFE5C6" xsi:nil="true"/>
    <SDImportance xmlns="3d10c457-7b7e-44fc-9b73-5b1adee5d9e6" xsi:nil="true"/>
    <AutoNumber xmlns="3d10c457-7b7e-44fc-9b73-5b1adee5d9e6" xsi:nil="true"/>
    <SDCategories xmlns="3d10c457-7b7e-44fc-9b73-5b1adee5d9e6" xsi:nil="true"/>
    <SDDocDate xmlns="3d10c457-7b7e-44fc-9b73-5b1adee5d9e6" xsi:nil="true"/>
    <SDCategoryID xmlns="3d10c457-7b7e-44fc-9b73-5b1adee5d9e6" xsi:nil="true"/>
    <closeby xmlns="E43241BB-8F4D-4274-A508-D78F70CFE5C6" xsi:nil="true"/>
    <SDOfflineTo xmlns="3d10c457-7b7e-44fc-9b73-5b1adee5d9e6" xsi:nil="true"/>
    <remarks xmlns="E43241BB-8F4D-4274-A508-D78F70CFE5C6" xsi:nil="true"/>
    <SDAuthor xmlns="3d10c457-7b7e-44fc-9b73-5b1adee5d9e6" xsi:nil="true"/>
    <Writer xmlns="E43241BB-8F4D-4274-A508-D78F70CFE5C6" xsi:nil="true"/>
    <SDOriginalID xmlns="3d10c457-7b7e-44fc-9b73-5b1adee5d9e6" xsi:nil="true"/>
    <SDHebDate xmlns="3d10c457-7b7e-44fc-9b73-5b1adee5d9e6" xsi:nil="true"/>
  </documentManagement>
</p:properties>
</file>

<file path=customXml/itemProps1.xml><?xml version="1.0" encoding="utf-8"?>
<ds:datastoreItem xmlns:ds="http://schemas.openxmlformats.org/officeDocument/2006/customXml" ds:itemID="{BFA6FC4D-5D0B-4C36-92C8-04AC18EA6A47}">
  <ds:schemaRefs>
    <ds:schemaRef ds:uri="http://schemas.microsoft.com/office/2006/metadata/longProperties"/>
  </ds:schemaRefs>
</ds:datastoreItem>
</file>

<file path=customXml/itemProps2.xml><?xml version="1.0" encoding="utf-8"?>
<ds:datastoreItem xmlns:ds="http://schemas.openxmlformats.org/officeDocument/2006/customXml" ds:itemID="{F814E7B6-F922-42F1-9EB7-440B6180DDD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F25AB98-2662-4D98-A0F1-93798EEE1A3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d10c457-7b7e-44fc-9b73-5b1adee5d9e6"/>
    <ds:schemaRef ds:uri="E43241BB-8F4D-4274-A508-D78F70CFE5C6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4.xml><?xml version="1.0" encoding="utf-8"?>
<ds:datastoreItem xmlns:ds="http://schemas.openxmlformats.org/officeDocument/2006/customXml" ds:itemID="{4B7AC74B-2217-4488-A4E5-93BDF84346F6}">
  <ds:schemaRefs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E43241BB-8F4D-4274-A508-D78F70CFE5C6"/>
    <ds:schemaRef ds:uri="http://purl.org/dc/dcmitype/"/>
    <ds:schemaRef ds:uri="http://schemas.microsoft.com/office/2006/metadata/properties"/>
    <ds:schemaRef ds:uri="http://purl.org/dc/terms/"/>
    <ds:schemaRef ds:uri="3d10c457-7b7e-44fc-9b73-5b1adee5d9e6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28090</TotalTime>
  <Words>1056</Words>
  <Application>Microsoft Office PowerPoint</Application>
  <PresentationFormat>מותאם אישית</PresentationFormat>
  <Paragraphs>282</Paragraphs>
  <Slides>56</Slides>
  <Notes>17</Notes>
  <HiddenSlides>0</HiddenSlides>
  <MMClips>0</MMClips>
  <ScaleCrop>false</ScaleCrop>
  <HeadingPairs>
    <vt:vector size="4" baseType="variant"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56</vt:i4>
      </vt:variant>
    </vt:vector>
  </HeadingPairs>
  <TitlesOfParts>
    <vt:vector size="57" baseType="lpstr">
      <vt:lpstr>ערכת נושא Office</vt:lpstr>
      <vt:lpstr>משרד התחבורה והבטיחות בדרכים</vt:lpstr>
      <vt:lpstr>אסף אשר</vt:lpstr>
      <vt:lpstr>שקופית 3</vt:lpstr>
      <vt:lpstr>שקופית 4</vt:lpstr>
      <vt:lpstr>שקופית 5</vt:lpstr>
      <vt:lpstr>שקופית 6</vt:lpstr>
      <vt:lpstr>מגמות בעולם – גידול אוכלוסין</vt:lpstr>
      <vt:lpstr>מגמות בעולם – צפיפות נסועה</vt:lpstr>
      <vt:lpstr>שקופית 9</vt:lpstr>
      <vt:lpstr>שינוי תפיסה</vt:lpstr>
      <vt:lpstr>היררכיית תחבורה בת קיימא</vt:lpstr>
      <vt:lpstr>תכנית אסטרטגית מטרופולין תל אביב</vt:lpstr>
      <vt:lpstr>תכנית אסטרטגית מטרופולין חיפה</vt:lpstr>
      <vt:lpstr>תכנית אסטרטגית מטרופולין ירושלים</vt:lpstr>
      <vt:lpstr>תכנית אסטרטגית מטרופולין רכבת ישראל</vt:lpstr>
      <vt:lpstr>מייזום עד מימוש</vt:lpstr>
      <vt:lpstr>שינוי תפיסה חברות תשתית – אי אפשר לחשוב בקטן</vt:lpstr>
      <vt:lpstr>תחבורה ציבורית, ניטור, ניהול, שירות</vt:lpstr>
      <vt:lpstr>שקופית 19</vt:lpstr>
      <vt:lpstr>סיכומים תקציביים והחלטות ממשלה</vt:lpstr>
      <vt:lpstr>השקעות בתשתיות תחבורה – מערכות הסעת המונים</vt:lpstr>
      <vt:lpstr>תוכניות רב שנתיות לפתרונות תחבורה להסעת המונים בתוך המטרופולין</vt:lpstr>
      <vt:lpstr>מערכת הסעת המונים בתל אביב</vt:lpstr>
      <vt:lpstr>שקופית 24</vt:lpstr>
      <vt:lpstr>שקופית 25</vt:lpstr>
      <vt:lpstr>שקופית 26</vt:lpstr>
      <vt:lpstr>שקופית 27</vt:lpstr>
      <vt:lpstr>שקופית 28</vt:lpstr>
      <vt:lpstr>שקופית 29</vt:lpstr>
      <vt:lpstr>שקופית 30</vt:lpstr>
      <vt:lpstr>שקופית 31</vt:lpstr>
      <vt:lpstr>שקופית 32</vt:lpstr>
      <vt:lpstr>פרויקט "מהיר לעיר"  העדפה לתחבורה ציבורית  במטרופולין ת"א</vt:lpstr>
      <vt:lpstr>אופנידן רשת שבילי אופניים מטרופוליניים בגוש-דן </vt:lpstr>
      <vt:lpstr>הנתיבים המהירים</vt:lpstr>
      <vt:lpstr>Haifa – Nazareth LRT </vt:lpstr>
      <vt:lpstr>שקופית 37</vt:lpstr>
      <vt:lpstr>תעופה וספנות</vt:lpstr>
      <vt:lpstr>פיתוח תשתיות ימיות</vt:lpstr>
      <vt:lpstr>נמל המפרץ – חיפה </vt:lpstr>
      <vt:lpstr>נמל המפרץ - חיפה</vt:lpstr>
      <vt:lpstr>נמל הדרום - אשדוד </vt:lpstr>
      <vt:lpstr>נמל הדרום - אשדוד </vt:lpstr>
      <vt:lpstr>סה"כ נוסעים מנתב"ג בחלוקה לנתיבים </vt:lpstr>
      <vt:lpstr>שקופית 45</vt:lpstr>
      <vt:lpstr>התשתיות הקרקעיות של התעופה הבינלאומית בראייה עתידית</vt:lpstr>
      <vt:lpstr>שדה תעופה משלים לנתב"ג</vt:lpstr>
      <vt:lpstr>שקופית 48</vt:lpstr>
      <vt:lpstr>TOD – Transit Oriented Development </vt:lpstr>
      <vt:lpstr>שקופית 50</vt:lpstr>
      <vt:lpstr>צעדים עיקריים למימוש – צד הביקוש</vt:lpstr>
      <vt:lpstr>שאלת הרכב האוטונומי!</vt:lpstr>
      <vt:lpstr>אתגרים משמעותיים לשנים הקרובות</vt:lpstr>
      <vt:lpstr>בטיחות בדרכים</vt:lpstr>
      <vt:lpstr>שקופית 55</vt:lpstr>
      <vt:lpstr>שקופית 56</vt:lpstr>
    </vt:vector>
  </TitlesOfParts>
  <Company>משרד התחבורה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פורמט ליום עיון הצגת תוכניות עבודה</dc:title>
  <dc:creator>shamlia</dc:creator>
  <cp:lastModifiedBy>u45414</cp:lastModifiedBy>
  <cp:revision>1037</cp:revision>
  <cp:lastPrinted>2018-02-13T06:44:21Z</cp:lastPrinted>
  <dcterms:created xsi:type="dcterms:W3CDTF">2012-05-29T12:43:52Z</dcterms:created>
  <dcterms:modified xsi:type="dcterms:W3CDTF">2019-06-05T05:29:58Z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0x010100FB48C45A811D2747BBAEB984310884C21500620D1F7EA246F442BC9ECA2958982FAD</vt:lpwstr>
  </property>
  <property fmtid="{D5CDD505-2E9C-101B-9397-08002B2CF9AE}" pid="3" name="ContentType">
    <vt:lpwstr>לשכת המנהל הכללי - מכתבים וסיכומים</vt:lpwstr>
  </property>
</Properties>
</file>