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5"/>
  </p:sldMasterIdLst>
  <p:notesMasterIdLst>
    <p:notesMasterId r:id="rId62"/>
  </p:notesMasterIdLst>
  <p:sldIdLst>
    <p:sldId id="791" r:id="rId6"/>
    <p:sldId id="792" r:id="rId7"/>
    <p:sldId id="793" r:id="rId8"/>
    <p:sldId id="813" r:id="rId9"/>
    <p:sldId id="794" r:id="rId10"/>
    <p:sldId id="814" r:id="rId11"/>
    <p:sldId id="795" r:id="rId12"/>
    <p:sldId id="796" r:id="rId13"/>
    <p:sldId id="757" r:id="rId14"/>
    <p:sldId id="797" r:id="rId15"/>
    <p:sldId id="798" r:id="rId16"/>
    <p:sldId id="799" r:id="rId17"/>
    <p:sldId id="800" r:id="rId18"/>
    <p:sldId id="801" r:id="rId19"/>
    <p:sldId id="802" r:id="rId20"/>
    <p:sldId id="803" r:id="rId21"/>
    <p:sldId id="804" r:id="rId22"/>
    <p:sldId id="805" r:id="rId23"/>
    <p:sldId id="806" r:id="rId24"/>
    <p:sldId id="807" r:id="rId25"/>
    <p:sldId id="808" r:id="rId26"/>
    <p:sldId id="809" r:id="rId27"/>
    <p:sldId id="810" r:id="rId28"/>
    <p:sldId id="774" r:id="rId29"/>
    <p:sldId id="775" r:id="rId30"/>
    <p:sldId id="776" r:id="rId31"/>
    <p:sldId id="777" r:id="rId32"/>
    <p:sldId id="778" r:id="rId33"/>
    <p:sldId id="779" r:id="rId34"/>
    <p:sldId id="780" r:id="rId35"/>
    <p:sldId id="781" r:id="rId36"/>
    <p:sldId id="782" r:id="rId37"/>
    <p:sldId id="493" r:id="rId38"/>
    <p:sldId id="495" r:id="rId39"/>
    <p:sldId id="494" r:id="rId40"/>
    <p:sldId id="783" r:id="rId41"/>
    <p:sldId id="784" r:id="rId42"/>
    <p:sldId id="471" r:id="rId43"/>
    <p:sldId id="475" r:id="rId44"/>
    <p:sldId id="786" r:id="rId45"/>
    <p:sldId id="787" r:id="rId46"/>
    <p:sldId id="788" r:id="rId47"/>
    <p:sldId id="789" r:id="rId48"/>
    <p:sldId id="472" r:id="rId49"/>
    <p:sldId id="473" r:id="rId50"/>
    <p:sldId id="474" r:id="rId51"/>
    <p:sldId id="790" r:id="rId52"/>
    <p:sldId id="270" r:id="rId53"/>
    <p:sldId id="722" r:id="rId54"/>
    <p:sldId id="276" r:id="rId55"/>
    <p:sldId id="708" r:id="rId56"/>
    <p:sldId id="717" r:id="rId57"/>
    <p:sldId id="715" r:id="rId58"/>
    <p:sldId id="811" r:id="rId59"/>
    <p:sldId id="812" r:id="rId60"/>
    <p:sldId id="728" r:id="rId61"/>
  </p:sldIdLst>
  <p:sldSz cx="12192000" cy="6858000"/>
  <p:notesSz cx="6769100" cy="99060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FFFFFF"/>
    <a:srgbClr val="FF9933"/>
    <a:srgbClr val="293A44"/>
    <a:srgbClr val="203856"/>
    <a:srgbClr val="EAEA42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סגנון כהה 2 - הדגשה 5/הדגשה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סגנון כהה 2 - הדגשה 3/הדגשה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סגנון בהיר 2 - הדגשה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סגנון ביניים 1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22" autoAdjust="0"/>
    <p:restoredTop sz="94057" autoAdjust="0"/>
  </p:normalViewPr>
  <p:slideViewPr>
    <p:cSldViewPr showGuides="1">
      <p:cViewPr varScale="1">
        <p:scale>
          <a:sx n="80" d="100"/>
          <a:sy n="80" d="100"/>
        </p:scale>
        <p:origin x="-307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2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localhost\Users\admin\Dropbox\Roads%20Strategic%20Plan\Road%20Plan\Database\UN\UN%20population%20Sum%200118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4866404150186044"/>
          <c:y val="0.12224082685698068"/>
          <c:w val="0.83610931796575161"/>
          <c:h val="0.68543265915780049"/>
        </c:manualLayout>
      </c:layout>
      <c:lineChart>
        <c:grouping val="standard"/>
        <c:ser>
          <c:idx val="0"/>
          <c:order val="0"/>
          <c:tx>
            <c:strRef>
              <c:f>גיליון1!$B$1</c:f>
              <c:strCache>
                <c:ptCount val="1"/>
                <c:pt idx="0">
                  <c:v>רמת המינוע בישראל</c:v>
                </c:pt>
              </c:strCache>
            </c:strRef>
          </c:tx>
          <c:cat>
            <c:numRef>
              <c:f>גיליון1!$A$2:$A$20</c:f>
              <c:numCache>
                <c:formatCode>General</c:formatCode>
                <c:ptCount val="19"/>
                <c:pt idx="0">
                  <c:v>1951</c:v>
                </c:pt>
                <c:pt idx="1">
                  <c:v>1955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1971</c:v>
                </c:pt>
                <c:pt idx="6">
                  <c:v>1975</c:v>
                </c:pt>
                <c:pt idx="7">
                  <c:v>1979</c:v>
                </c:pt>
                <c:pt idx="8">
                  <c:v>1983</c:v>
                </c:pt>
                <c:pt idx="9">
                  <c:v>1987</c:v>
                </c:pt>
                <c:pt idx="10">
                  <c:v>1991</c:v>
                </c:pt>
                <c:pt idx="11">
                  <c:v>1995</c:v>
                </c:pt>
                <c:pt idx="12">
                  <c:v>1999</c:v>
                </c:pt>
                <c:pt idx="13">
                  <c:v>2003</c:v>
                </c:pt>
                <c:pt idx="14">
                  <c:v>2007</c:v>
                </c:pt>
                <c:pt idx="15">
                  <c:v>2011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גיליון1!$B$2:$B$20</c:f>
              <c:numCache>
                <c:formatCode>#,##0\ ;\-#,##0\ ;\-\ ;@\ </c:formatCode>
                <c:ptCount val="19"/>
                <c:pt idx="0">
                  <c:v>21.614273038407919</c:v>
                </c:pt>
                <c:pt idx="1">
                  <c:v>26.162875188642335</c:v>
                </c:pt>
                <c:pt idx="2">
                  <c:v>30.210178579977967</c:v>
                </c:pt>
                <c:pt idx="3">
                  <c:v>45.736800954693202</c:v>
                </c:pt>
                <c:pt idx="4">
                  <c:v>71.400000000000006</c:v>
                </c:pt>
                <c:pt idx="5">
                  <c:v>95.8</c:v>
                </c:pt>
                <c:pt idx="6">
                  <c:v>120</c:v>
                </c:pt>
                <c:pt idx="7">
                  <c:v>136.80000000000001</c:v>
                </c:pt>
                <c:pt idx="8">
                  <c:v>177.1</c:v>
                </c:pt>
                <c:pt idx="9">
                  <c:v>200.3</c:v>
                </c:pt>
                <c:pt idx="10">
                  <c:v>212.6</c:v>
                </c:pt>
                <c:pt idx="11">
                  <c:v>260.10000000000002</c:v>
                </c:pt>
                <c:pt idx="12">
                  <c:v>278.60000000000002</c:v>
                </c:pt>
                <c:pt idx="13">
                  <c:v>293.7</c:v>
                </c:pt>
                <c:pt idx="14">
                  <c:v>315.3</c:v>
                </c:pt>
                <c:pt idx="15">
                  <c:v>342.4</c:v>
                </c:pt>
                <c:pt idx="16">
                  <c:v>365.27321920154986</c:v>
                </c:pt>
                <c:pt idx="17">
                  <c:v>375</c:v>
                </c:pt>
                <c:pt idx="18">
                  <c:v>384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3D-487C-A407-5D7E508876A9}"/>
            </c:ext>
          </c:extLst>
        </c:ser>
        <c:marker val="1"/>
        <c:axId val="40843520"/>
        <c:axId val="65068416"/>
      </c:lineChart>
      <c:catAx>
        <c:axId val="40843520"/>
        <c:scaling>
          <c:orientation val="minMax"/>
        </c:scaling>
        <c:axPos val="b"/>
        <c:numFmt formatCode="General" sourceLinked="1"/>
        <c:tickLblPos val="nextTo"/>
        <c:crossAx val="65068416"/>
        <c:crossesAt val="0"/>
        <c:auto val="1"/>
        <c:lblAlgn val="ctr"/>
        <c:lblOffset val="100"/>
      </c:catAx>
      <c:valAx>
        <c:axId val="65068416"/>
        <c:scaling>
          <c:orientation val="minMax"/>
          <c:max val="450"/>
          <c:min val="0"/>
        </c:scaling>
        <c:axPos val="l"/>
        <c:majorGridlines/>
        <c:numFmt formatCode="#,##0\ ;\-#,##0\ ;\-\ ;@\ " sourceLinked="1"/>
        <c:tickLblPos val="nextTo"/>
        <c:crossAx val="40843520"/>
        <c:crosses val="autoZero"/>
        <c:crossBetween val="between"/>
        <c:majorUnit val="100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Population Growth Index 1970-2015 (1970=100)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Pop!$C$35</c:f>
              <c:strCache>
                <c:ptCount val="1"/>
                <c:pt idx="0">
                  <c:v>WORLD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Pop!$D$35:$M$35</c:f>
              <c:numCache>
                <c:formatCode>#,##0</c:formatCode>
                <c:ptCount val="10"/>
                <c:pt idx="0">
                  <c:v>100</c:v>
                </c:pt>
                <c:pt idx="1">
                  <c:v>110.22839091080816</c:v>
                </c:pt>
                <c:pt idx="2">
                  <c:v>120.4787996814497</c:v>
                </c:pt>
                <c:pt idx="3">
                  <c:v>131.70327059614453</c:v>
                </c:pt>
                <c:pt idx="4">
                  <c:v>144.05706255076149</c:v>
                </c:pt>
                <c:pt idx="5">
                  <c:v>155.4209899095078</c:v>
                </c:pt>
                <c:pt idx="6">
                  <c:v>166.05534514321039</c:v>
                </c:pt>
                <c:pt idx="7">
                  <c:v>176.7875181054504</c:v>
                </c:pt>
                <c:pt idx="8">
                  <c:v>188.02927048429859</c:v>
                </c:pt>
                <c:pt idx="9">
                  <c:v>199.50963115177439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9B-43B8-9CAF-3CD3BE4B71A0}"/>
            </c:ext>
          </c:extLst>
        </c:ser>
        <c:ser>
          <c:idx val="1"/>
          <c:order val="1"/>
          <c:tx>
            <c:strRef>
              <c:f>Pop!$C$36</c:f>
              <c:strCache>
                <c:ptCount val="1"/>
                <c:pt idx="0">
                  <c:v>More developed regions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Pop!$D$36:$M$36</c:f>
              <c:numCache>
                <c:formatCode>#,##0</c:formatCode>
                <c:ptCount val="10"/>
                <c:pt idx="0">
                  <c:v>100</c:v>
                </c:pt>
                <c:pt idx="1">
                  <c:v>103.99689062267772</c:v>
                </c:pt>
                <c:pt idx="2">
                  <c:v>107.44858281699285</c:v>
                </c:pt>
                <c:pt idx="3">
                  <c:v>110.5891560251828</c:v>
                </c:pt>
                <c:pt idx="4">
                  <c:v>113.66761494164307</c:v>
                </c:pt>
                <c:pt idx="5">
                  <c:v>116.07834918600776</c:v>
                </c:pt>
                <c:pt idx="6">
                  <c:v>117.9790141667002</c:v>
                </c:pt>
                <c:pt idx="7">
                  <c:v>119.96505686582222</c:v>
                </c:pt>
                <c:pt idx="8">
                  <c:v>122.4026170826339</c:v>
                </c:pt>
                <c:pt idx="9">
                  <c:v>124.19276336967729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9B-43B8-9CAF-3CD3BE4B71A0}"/>
            </c:ext>
          </c:extLst>
        </c:ser>
        <c:ser>
          <c:idx val="2"/>
          <c:order val="2"/>
          <c:tx>
            <c:strRef>
              <c:f>Pop!$C$37</c:f>
              <c:strCache>
                <c:ptCount val="1"/>
                <c:pt idx="0">
                  <c:v>Less developed regions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Pop!$D$37:$M$37</c:f>
              <c:numCache>
                <c:formatCode>#,##0</c:formatCode>
                <c:ptCount val="10"/>
                <c:pt idx="0">
                  <c:v>100</c:v>
                </c:pt>
                <c:pt idx="1">
                  <c:v>112.5646729257048</c:v>
                </c:pt>
                <c:pt idx="2">
                  <c:v>125.36402152258771</c:v>
                </c:pt>
                <c:pt idx="3">
                  <c:v>139.61926575810682</c:v>
                </c:pt>
                <c:pt idx="4">
                  <c:v>155.45051783584921</c:v>
                </c:pt>
                <c:pt idx="5">
                  <c:v>170.17113027553299</c:v>
                </c:pt>
                <c:pt idx="6">
                  <c:v>184.07987570715454</c:v>
                </c:pt>
                <c:pt idx="7">
                  <c:v>198.09110281187569</c:v>
                </c:pt>
                <c:pt idx="8">
                  <c:v>212.63367760150609</c:v>
                </c:pt>
                <c:pt idx="9">
                  <c:v>227.74704356958682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9B-43B8-9CAF-3CD3BE4B71A0}"/>
            </c:ext>
          </c:extLst>
        </c:ser>
        <c:ser>
          <c:idx val="3"/>
          <c:order val="3"/>
          <c:tx>
            <c:strRef>
              <c:f>Pop!$C$38</c:f>
              <c:strCache>
                <c:ptCount val="1"/>
                <c:pt idx="0">
                  <c:v>Less developed regions, excluding China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Pop!$D$38:$M$38</c:f>
              <c:numCache>
                <c:formatCode>#,##0</c:formatCode>
                <c:ptCount val="10"/>
                <c:pt idx="0">
                  <c:v>100</c:v>
                </c:pt>
                <c:pt idx="1">
                  <c:v>112.99441748462074</c:v>
                </c:pt>
                <c:pt idx="2">
                  <c:v>127.57322546376734</c:v>
                </c:pt>
                <c:pt idx="3">
                  <c:v>144.06836721087771</c:v>
                </c:pt>
                <c:pt idx="4">
                  <c:v>161.53851010515822</c:v>
                </c:pt>
                <c:pt idx="5">
                  <c:v>179.25557049819179</c:v>
                </c:pt>
                <c:pt idx="6">
                  <c:v>197.10922464048241</c:v>
                </c:pt>
                <c:pt idx="7">
                  <c:v>215.38438364067324</c:v>
                </c:pt>
                <c:pt idx="8">
                  <c:v>234.46175582770701</c:v>
                </c:pt>
                <c:pt idx="9">
                  <c:v>254.42146009561549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C9B-43B8-9CAF-3CD3BE4B71A0}"/>
            </c:ext>
          </c:extLst>
        </c:ser>
        <c:ser>
          <c:idx val="4"/>
          <c:order val="4"/>
          <c:tx>
            <c:strRef>
              <c:f>Pop!$C$39</c:f>
              <c:strCache>
                <c:ptCount val="1"/>
                <c:pt idx="0">
                  <c:v>High-income countries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Pop!$D$39:$M$39</c:f>
              <c:numCache>
                <c:formatCode>#,##0</c:formatCode>
                <c:ptCount val="10"/>
                <c:pt idx="0">
                  <c:v>100</c:v>
                </c:pt>
                <c:pt idx="1">
                  <c:v>104.8860739502358</c:v>
                </c:pt>
                <c:pt idx="2">
                  <c:v>109.23508443440636</c:v>
                </c:pt>
                <c:pt idx="3">
                  <c:v>113.35500714846492</c:v>
                </c:pt>
                <c:pt idx="4">
                  <c:v>117.47760782421049</c:v>
                </c:pt>
                <c:pt idx="5">
                  <c:v>121.6459179159167</c:v>
                </c:pt>
                <c:pt idx="6">
                  <c:v>125.7025940771623</c:v>
                </c:pt>
                <c:pt idx="7">
                  <c:v>129.99847078497149</c:v>
                </c:pt>
                <c:pt idx="8">
                  <c:v>134.9191342318309</c:v>
                </c:pt>
                <c:pt idx="9">
                  <c:v>138.61558167156034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9B-43B8-9CAF-3CD3BE4B71A0}"/>
            </c:ext>
          </c:extLst>
        </c:ser>
        <c:ser>
          <c:idx val="5"/>
          <c:order val="5"/>
          <c:tx>
            <c:strRef>
              <c:f>Pop!$C$40</c:f>
              <c:strCache>
                <c:ptCount val="1"/>
                <c:pt idx="0">
                  <c:v>Middle-income countries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Pop!$D$40:$M$40</c:f>
              <c:numCache>
                <c:formatCode>#,##0</c:formatCode>
                <c:ptCount val="10"/>
                <c:pt idx="0">
                  <c:v>100</c:v>
                </c:pt>
                <c:pt idx="1">
                  <c:v>111.71471602919034</c:v>
                </c:pt>
                <c:pt idx="2">
                  <c:v>123.52888442046473</c:v>
                </c:pt>
                <c:pt idx="3">
                  <c:v>136.65681201487618</c:v>
                </c:pt>
                <c:pt idx="4">
                  <c:v>151.0663746208138</c:v>
                </c:pt>
                <c:pt idx="5">
                  <c:v>163.73590181014092</c:v>
                </c:pt>
                <c:pt idx="6">
                  <c:v>175.24461918970383</c:v>
                </c:pt>
                <c:pt idx="7">
                  <c:v>186.4435589760715</c:v>
                </c:pt>
                <c:pt idx="8">
                  <c:v>197.84610891405021</c:v>
                </c:pt>
                <c:pt idx="9">
                  <c:v>209.58752330808107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C9B-43B8-9CAF-3CD3BE4B71A0}"/>
            </c:ext>
          </c:extLst>
        </c:ser>
        <c:ser>
          <c:idx val="6"/>
          <c:order val="6"/>
          <c:tx>
            <c:strRef>
              <c:f>Pop!$C$41</c:f>
              <c:strCache>
                <c:ptCount val="1"/>
                <c:pt idx="0">
                  <c:v>Low-income countries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Pop!$D$41:$M$41</c:f>
              <c:numCache>
                <c:formatCode>#,##0</c:formatCode>
                <c:ptCount val="10"/>
                <c:pt idx="0">
                  <c:v>100</c:v>
                </c:pt>
                <c:pt idx="1">
                  <c:v>113.36893194452796</c:v>
                </c:pt>
                <c:pt idx="2">
                  <c:v>128.10392599454474</c:v>
                </c:pt>
                <c:pt idx="3">
                  <c:v>144.42947838070208</c:v>
                </c:pt>
                <c:pt idx="4">
                  <c:v>164.7109338457112</c:v>
                </c:pt>
                <c:pt idx="5">
                  <c:v>189.6542974371086</c:v>
                </c:pt>
                <c:pt idx="6">
                  <c:v>217.0017688523798</c:v>
                </c:pt>
                <c:pt idx="7">
                  <c:v>249.31821747567284</c:v>
                </c:pt>
                <c:pt idx="8">
                  <c:v>285.84840867166997</c:v>
                </c:pt>
                <c:pt idx="9">
                  <c:v>327.628255043362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C9B-43B8-9CAF-3CD3BE4B71A0}"/>
            </c:ext>
          </c:extLst>
        </c:ser>
        <c:ser>
          <c:idx val="7"/>
          <c:order val="7"/>
          <c:tx>
            <c:strRef>
              <c:f>Pop!$C$42</c:f>
              <c:strCache>
                <c:ptCount val="1"/>
                <c:pt idx="0">
                  <c:v>AFRICA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Pop!$D$42:$M$42</c:f>
              <c:numCache>
                <c:formatCode>#,##0</c:formatCode>
                <c:ptCount val="10"/>
                <c:pt idx="0">
                  <c:v>100</c:v>
                </c:pt>
                <c:pt idx="1">
                  <c:v>114.03681038428178</c:v>
                </c:pt>
                <c:pt idx="2">
                  <c:v>130.98663206539038</c:v>
                </c:pt>
                <c:pt idx="3">
                  <c:v>150.84807170846699</c:v>
                </c:pt>
                <c:pt idx="4">
                  <c:v>173.16184537558379</c:v>
                </c:pt>
                <c:pt idx="5">
                  <c:v>197.27230087495019</c:v>
                </c:pt>
                <c:pt idx="6">
                  <c:v>223.09894487521149</c:v>
                </c:pt>
                <c:pt idx="7">
                  <c:v>252.34961814779521</c:v>
                </c:pt>
                <c:pt idx="8">
                  <c:v>286.37488704771079</c:v>
                </c:pt>
                <c:pt idx="9">
                  <c:v>325.92190105975021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C9B-43B8-9CAF-3CD3BE4B71A0}"/>
            </c:ext>
          </c:extLst>
        </c:ser>
        <c:ser>
          <c:idx val="8"/>
          <c:order val="8"/>
          <c:tx>
            <c:strRef>
              <c:f>Pop!$C$43</c:f>
              <c:strCache>
                <c:ptCount val="1"/>
                <c:pt idx="0">
                  <c:v>ASIA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Pop!$D$43:$M$43</c:f>
              <c:numCache>
                <c:formatCode>#,##0</c:formatCode>
                <c:ptCount val="10"/>
                <c:pt idx="0">
                  <c:v>100</c:v>
                </c:pt>
                <c:pt idx="1">
                  <c:v>111.99860613695326</c:v>
                </c:pt>
                <c:pt idx="2">
                  <c:v>123.60622467080672</c:v>
                </c:pt>
                <c:pt idx="3">
                  <c:v>136.39791906683899</c:v>
                </c:pt>
                <c:pt idx="4">
                  <c:v>150.68289515351859</c:v>
                </c:pt>
                <c:pt idx="5">
                  <c:v>163.21732189360321</c:v>
                </c:pt>
                <c:pt idx="6">
                  <c:v>174.49345484065381</c:v>
                </c:pt>
                <c:pt idx="7">
                  <c:v>185.4378336105878</c:v>
                </c:pt>
                <c:pt idx="8">
                  <c:v>196.20027602823569</c:v>
                </c:pt>
                <c:pt idx="9">
                  <c:v>206.74707153003263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C9B-43B8-9CAF-3CD3BE4B71A0}"/>
            </c:ext>
          </c:extLst>
        </c:ser>
        <c:ser>
          <c:idx val="9"/>
          <c:order val="9"/>
          <c:tx>
            <c:strRef>
              <c:f>Pop!$C$44</c:f>
              <c:strCache>
                <c:ptCount val="1"/>
                <c:pt idx="0">
                  <c:v>EUROPE</c:v>
                </c:pt>
              </c:strCache>
            </c:strRef>
          </c:tx>
          <c:spPr>
            <a:ln w="22225" cap="rnd" cmpd="sng" algn="ctr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Pop!$D$44:$M$44</c:f>
              <c:numCache>
                <c:formatCode>#,##0</c:formatCode>
                <c:ptCount val="10"/>
                <c:pt idx="0">
                  <c:v>100</c:v>
                </c:pt>
                <c:pt idx="1">
                  <c:v>103.08126232161079</c:v>
                </c:pt>
                <c:pt idx="2">
                  <c:v>105.60693625720018</c:v>
                </c:pt>
                <c:pt idx="3">
                  <c:v>107.73966283241066</c:v>
                </c:pt>
                <c:pt idx="4">
                  <c:v>109.78906821064101</c:v>
                </c:pt>
                <c:pt idx="5">
                  <c:v>110.76054530780702</c:v>
                </c:pt>
                <c:pt idx="6">
                  <c:v>110.6261186218911</c:v>
                </c:pt>
                <c:pt idx="7">
                  <c:v>111.09599652108686</c:v>
                </c:pt>
                <c:pt idx="8">
                  <c:v>112.14169464214338</c:v>
                </c:pt>
                <c:pt idx="9">
                  <c:v>112.6970119397587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C9B-43B8-9CAF-3CD3BE4B71A0}"/>
            </c:ext>
          </c:extLst>
        </c:ser>
        <c:ser>
          <c:idx val="10"/>
          <c:order val="10"/>
          <c:tx>
            <c:strRef>
              <c:f>Pop!$C$45</c:f>
              <c:strCache>
                <c:ptCount val="1"/>
                <c:pt idx="0">
                  <c:v>LATIN AMERICA AND THE CARIBBEAN</c:v>
                </c:pt>
              </c:strCache>
            </c:strRef>
          </c:tx>
          <c:spPr>
            <a:ln w="22225" cap="rnd" cmpd="sng" algn="ctr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Pop!$D$45:$M$45</c:f>
              <c:numCache>
                <c:formatCode>#,##0</c:formatCode>
                <c:ptCount val="10"/>
                <c:pt idx="0">
                  <c:v>100</c:v>
                </c:pt>
                <c:pt idx="1">
                  <c:v>112.90973408081932</c:v>
                </c:pt>
                <c:pt idx="2">
                  <c:v>126.4535986662365</c:v>
                </c:pt>
                <c:pt idx="3">
                  <c:v>140.60788797868159</c:v>
                </c:pt>
                <c:pt idx="4">
                  <c:v>154.7914305351465</c:v>
                </c:pt>
                <c:pt idx="5">
                  <c:v>169.004050341295</c:v>
                </c:pt>
                <c:pt idx="6">
                  <c:v>182.51861412603711</c:v>
                </c:pt>
                <c:pt idx="7">
                  <c:v>194.96696707800649</c:v>
                </c:pt>
                <c:pt idx="8">
                  <c:v>207.43085786526609</c:v>
                </c:pt>
                <c:pt idx="9">
                  <c:v>219.51764242902283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C9B-43B8-9CAF-3CD3BE4B71A0}"/>
            </c:ext>
          </c:extLst>
        </c:ser>
        <c:ser>
          <c:idx val="11"/>
          <c:order val="11"/>
          <c:tx>
            <c:strRef>
              <c:f>Pop!$C$46</c:f>
              <c:strCache>
                <c:ptCount val="1"/>
                <c:pt idx="0">
                  <c:v>NORTHERN AMERICA</c:v>
                </c:pt>
              </c:strCache>
            </c:strRef>
          </c:tx>
          <c:spPr>
            <a:ln w="22225" cap="rnd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Pop!$D$46:$M$46</c:f>
              <c:numCache>
                <c:formatCode>#,##0</c:formatCode>
                <c:ptCount val="10"/>
                <c:pt idx="0">
                  <c:v>100</c:v>
                </c:pt>
                <c:pt idx="1">
                  <c:v>104.9005050541802</c:v>
                </c:pt>
                <c:pt idx="2">
                  <c:v>110.06682800686768</c:v>
                </c:pt>
                <c:pt idx="3">
                  <c:v>115.43257581681316</c:v>
                </c:pt>
                <c:pt idx="4">
                  <c:v>121.28568499423039</c:v>
                </c:pt>
                <c:pt idx="5">
                  <c:v>127.6748830232781</c:v>
                </c:pt>
                <c:pt idx="6">
                  <c:v>135.3459620225955</c:v>
                </c:pt>
                <c:pt idx="7">
                  <c:v>141.70595929633774</c:v>
                </c:pt>
                <c:pt idx="8">
                  <c:v>148.36460368683498</c:v>
                </c:pt>
                <c:pt idx="9">
                  <c:v>154.01760531777009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C9B-43B8-9CAF-3CD3BE4B71A0}"/>
            </c:ext>
          </c:extLst>
        </c:ser>
        <c:ser>
          <c:idx val="12"/>
          <c:order val="12"/>
          <c:tx>
            <c:strRef>
              <c:f>Pop!$C$47</c:f>
              <c:strCache>
                <c:ptCount val="1"/>
                <c:pt idx="0">
                  <c:v>OCEANIA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Pop!$D$47:$M$47</c:f>
              <c:numCache>
                <c:formatCode>#,##0</c:formatCode>
                <c:ptCount val="10"/>
                <c:pt idx="0">
                  <c:v>100</c:v>
                </c:pt>
                <c:pt idx="1">
                  <c:v>109.0720048459192</c:v>
                </c:pt>
                <c:pt idx="2">
                  <c:v>116.67019135883413</c:v>
                </c:pt>
                <c:pt idx="3">
                  <c:v>126.42942496194107</c:v>
                </c:pt>
                <c:pt idx="4">
                  <c:v>137.29290151340649</c:v>
                </c:pt>
                <c:pt idx="5">
                  <c:v>148.01330599186494</c:v>
                </c:pt>
                <c:pt idx="6">
                  <c:v>158.37999873618219</c:v>
                </c:pt>
                <c:pt idx="7">
                  <c:v>170.23825499033018</c:v>
                </c:pt>
                <c:pt idx="8">
                  <c:v>185.79725544646078</c:v>
                </c:pt>
                <c:pt idx="9">
                  <c:v>200.54220415686478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C9B-43B8-9CAF-3CD3BE4B71A0}"/>
            </c:ext>
          </c:extLst>
        </c:ser>
        <c:ser>
          <c:idx val="13"/>
          <c:order val="13"/>
          <c:tx>
            <c:strRef>
              <c:f>Pop!$C$48</c:f>
              <c:strCache>
                <c:ptCount val="1"/>
                <c:pt idx="0">
                  <c:v>Israel</c:v>
                </c:pt>
              </c:strCache>
            </c:strRef>
          </c:tx>
          <c:spPr>
            <a:ln w="57150" cap="rnd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57150" cap="flat" cmpd="sng" algn="ctr">
                <a:solidFill>
                  <a:schemeClr val="accent1">
                    <a:lumMod val="5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Pop!$D$48:$M$48</c:f>
              <c:numCache>
                <c:formatCode>#,##0</c:formatCode>
                <c:ptCount val="10"/>
                <c:pt idx="0">
                  <c:v>100</c:v>
                </c:pt>
                <c:pt idx="1">
                  <c:v>117.09482871763338</c:v>
                </c:pt>
                <c:pt idx="2">
                  <c:v>131.4092535781939</c:v>
                </c:pt>
                <c:pt idx="3">
                  <c:v>143.2746869584808</c:v>
                </c:pt>
                <c:pt idx="4">
                  <c:v>157.93235032576251</c:v>
                </c:pt>
                <c:pt idx="5">
                  <c:v>187.17286011969318</c:v>
                </c:pt>
                <c:pt idx="6">
                  <c:v>211.03644623743097</c:v>
                </c:pt>
                <c:pt idx="7">
                  <c:v>231.71389047389442</c:v>
                </c:pt>
                <c:pt idx="8">
                  <c:v>260.59452797599113</c:v>
                </c:pt>
                <c:pt idx="9">
                  <c:v>283.00409668370065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6C9B-43B8-9CAF-3CD3BE4B71A0}"/>
            </c:ext>
          </c:extLst>
        </c:ser>
        <c:dLbls>
          <c:showVal val="1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axId val="59608064"/>
        <c:axId val="59630336"/>
      </c:lineChart>
      <c:catAx>
        <c:axId val="596080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30336"/>
        <c:crosses val="autoZero"/>
        <c:auto val="1"/>
        <c:lblAlgn val="ctr"/>
        <c:lblOffset val="100"/>
      </c:catAx>
      <c:valAx>
        <c:axId val="59630336"/>
        <c:scaling>
          <c:orientation val="minMax"/>
          <c:min val="100"/>
        </c:scaling>
        <c:axPos val="l"/>
        <c:numFmt formatCode="#,##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0806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l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7447617499989659E-3"/>
          <c:y val="0.2031401232468712"/>
          <c:w val="0.96793587358333777"/>
          <c:h val="0.6785012593752455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Other routes</c:v>
                </c:pt>
              </c:strCache>
            </c:strRef>
          </c:tx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aseline="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5.8</c:v>
                </c:pt>
                <c:pt idx="1">
                  <c:v>6.1</c:v>
                </c:pt>
                <c:pt idx="2">
                  <c:v>6.4700000000000024</c:v>
                </c:pt>
                <c:pt idx="3">
                  <c:v>7.1</c:v>
                </c:pt>
                <c:pt idx="4">
                  <c:v>8.2900000000000009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F1-49A6-A23C-FAD8ED643E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EU Routes</c:v>
                </c:pt>
              </c:strCache>
            </c:strRef>
          </c:tx>
          <c:dLbls>
            <c:dLbl>
              <c:idx val="4"/>
              <c:layout>
                <c:manualLayout>
                  <c:x val="0"/>
                  <c:y val="8.898775379027104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F1-49A6-A23C-FAD8ED643EB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he-IL" sz="17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7.6</c:v>
                </c:pt>
                <c:pt idx="1">
                  <c:v>8.15</c:v>
                </c:pt>
                <c:pt idx="2">
                  <c:v>9.19</c:v>
                </c:pt>
                <c:pt idx="3">
                  <c:v>10.200000000000001</c:v>
                </c:pt>
                <c:pt idx="4">
                  <c:v>11.870000000000005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1F1-49A6-A23C-FAD8ED643E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dLbls>
            <c:numFmt formatCode="#,##0.0" sourceLinked="0"/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Sheet1!$D$2:$D$6</c:f>
              <c:numCache>
                <c:formatCode>0.00</c:formatCode>
                <c:ptCount val="5"/>
                <c:pt idx="0">
                  <c:v>13.4</c:v>
                </c:pt>
                <c:pt idx="1">
                  <c:v>14.25</c:v>
                </c:pt>
                <c:pt idx="2">
                  <c:v>15.65</c:v>
                </c:pt>
                <c:pt idx="3">
                  <c:v>17.3</c:v>
                </c:pt>
                <c:pt idx="4">
                  <c:v>20.16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1F1-49A6-A23C-FAD8ED643EB2}"/>
            </c:ext>
          </c:extLst>
        </c:ser>
        <c:axId val="98469376"/>
        <c:axId val="98470912"/>
      </c:barChart>
      <c:catAx>
        <c:axId val="984693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aseline="0"/>
            </a:pPr>
            <a:endParaRPr lang="en-US"/>
          </a:p>
        </c:txPr>
        <c:crossAx val="98470912"/>
        <c:crosses val="autoZero"/>
        <c:auto val="1"/>
        <c:lblAlgn val="ctr"/>
        <c:lblOffset val="100"/>
      </c:catAx>
      <c:valAx>
        <c:axId val="98470912"/>
        <c:scaling>
          <c:orientation val="minMax"/>
          <c:min val="0"/>
        </c:scaling>
        <c:delete val="1"/>
        <c:axPos val="l"/>
        <c:numFmt formatCode="General" sourceLinked="1"/>
        <c:tickLblPos val="none"/>
        <c:crossAx val="984693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5458308143370018"/>
          <c:y val="0.10006235714060467"/>
          <c:w val="0.47042927828861592"/>
          <c:h val="8.2329087457444647E-2"/>
        </c:manualLayout>
      </c:layout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82D3C-1C12-4FE0-8AB3-C9B1B2699B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30617598-AA27-4E17-8E32-24C1855F080C}" type="pres">
      <dgm:prSet presAssocID="{8A582D3C-1C12-4FE0-8AB3-C9B1B2699B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54645D9-29F7-4147-9581-61808F6C8E9E}" type="presOf" srcId="{8A582D3C-1C12-4FE0-8AB3-C9B1B2699B9F}" destId="{30617598-AA27-4E17-8E32-24C1855F080C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C1D461-1ADC-4C61-B547-FF567B84288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CD3ADC86-92B0-4720-B62D-178D4B9FF88A}">
      <dgm:prSet phldrT="[טקסט]" custT="1"/>
      <dgm:spPr/>
      <dgm:t>
        <a:bodyPr/>
        <a:lstStyle/>
        <a:p>
          <a:pPr algn="ctr" rtl="1"/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Director General of the Ministry of Transport</a:t>
          </a:r>
          <a:endParaRPr lang="he-IL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B335A67-CFCB-4DF4-B1D6-6D62B3A8BC14}" type="parTrans" cxnId="{AB726B7C-BAE0-4534-B4F5-2DDD54107E3C}">
      <dgm:prSet/>
      <dgm:spPr/>
      <dgm:t>
        <a:bodyPr/>
        <a:lstStyle/>
        <a:p>
          <a:pPr algn="ctr" rtl="1"/>
          <a:endParaRPr lang="he-IL"/>
        </a:p>
      </dgm:t>
    </dgm:pt>
    <dgm:pt modelId="{1FFC581F-509F-4F5E-B526-0979F43408A7}" type="sibTrans" cxnId="{AB726B7C-BAE0-4534-B4F5-2DDD54107E3C}">
      <dgm:prSet/>
      <dgm:spPr/>
      <dgm:t>
        <a:bodyPr/>
        <a:lstStyle/>
        <a:p>
          <a:pPr algn="ctr" rtl="1"/>
          <a:endParaRPr lang="he-IL"/>
        </a:p>
      </dgm:t>
    </dgm:pt>
    <dgm:pt modelId="{E0719946-0DC7-4044-BD52-8FAEAB46B4AC}">
      <dgm:prSet phldrT="[טקסט]" custT="1"/>
      <dgm:spPr/>
      <dgm:t>
        <a:bodyPr/>
        <a:lstStyle/>
        <a:p>
          <a:pPr algn="ctr" rtl="1"/>
          <a:r>
            <a:rPr lang="en-US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Traffic Administration</a:t>
          </a:r>
          <a:endParaRPr lang="he-IL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8D946C6-AF08-4DDD-B3F8-5FE29CF605AE}" type="parTrans" cxnId="{C43D0720-DF65-4E79-8ADD-DAED631BC34A}">
      <dgm:prSet/>
      <dgm:spPr/>
      <dgm:t>
        <a:bodyPr/>
        <a:lstStyle/>
        <a:p>
          <a:pPr algn="ctr" rtl="1"/>
          <a:endParaRPr lang="he-IL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2078EB-732E-4BE2-8CEA-5AA2E2F3C89E}" type="sibTrans" cxnId="{C43D0720-DF65-4E79-8ADD-DAED631BC34A}">
      <dgm:prSet/>
      <dgm:spPr/>
      <dgm:t>
        <a:bodyPr/>
        <a:lstStyle/>
        <a:p>
          <a:pPr algn="ctr" rtl="1"/>
          <a:endParaRPr lang="he-IL"/>
        </a:p>
      </dgm:t>
    </dgm:pt>
    <dgm:pt modelId="{39BB473B-80DE-44F9-85FF-5C12D8AD2AD0}">
      <dgm:prSet phldrT="[טקסט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Infrastructure Administration</a:t>
          </a:r>
          <a:endParaRPr lang="he-IL" sz="1600" b="1" kern="1200" dirty="0">
            <a:solidFill>
              <a:prstClr val="white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CBB9114-C03C-42DE-9F76-8C640208A821}" type="parTrans" cxnId="{D467DC0C-3E85-4C5C-BD71-74B15D72BF0E}">
      <dgm:prSet/>
      <dgm:spPr/>
      <dgm:t>
        <a:bodyPr/>
        <a:lstStyle/>
        <a:p>
          <a:pPr algn="ctr" rtl="1"/>
          <a:endParaRPr lang="he-IL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222F75-5873-4FB0-855A-25CE4A66B250}" type="sibTrans" cxnId="{D467DC0C-3E85-4C5C-BD71-74B15D72BF0E}">
      <dgm:prSet/>
      <dgm:spPr/>
      <dgm:t>
        <a:bodyPr/>
        <a:lstStyle/>
        <a:p>
          <a:pPr algn="ctr" rtl="1"/>
          <a:endParaRPr lang="he-IL"/>
        </a:p>
      </dgm:t>
    </dgm:pt>
    <dgm:pt modelId="{66F749DA-A04E-474B-9099-17B0A19C8EDC}" type="asst">
      <dgm:prSet custT="1"/>
      <dgm:spPr/>
      <dgm:t>
        <a:bodyPr/>
        <a:lstStyle/>
        <a:p>
          <a:pPr rtl="1"/>
          <a:r>
            <a:rPr lang="en-US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Israel Airports Authority</a:t>
          </a:r>
          <a:endParaRPr lang="he-IL" sz="16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653280E-FBF4-4B5A-9C47-5E0D4BDFF41A}" type="parTrans" cxnId="{BCC97662-9708-4F68-A86F-B679AE04AF50}">
      <dgm:prSet/>
      <dgm:spPr/>
      <dgm:t>
        <a:bodyPr/>
        <a:lstStyle/>
        <a:p>
          <a:pPr rtl="1"/>
          <a:endParaRPr lang="he-IL" b="1"/>
        </a:p>
      </dgm:t>
    </dgm:pt>
    <dgm:pt modelId="{0ED37437-A7E4-47E5-9CD4-994040FE05F4}" type="sibTrans" cxnId="{BCC97662-9708-4F68-A86F-B679AE04AF50}">
      <dgm:prSet/>
      <dgm:spPr/>
      <dgm:t>
        <a:bodyPr/>
        <a:lstStyle/>
        <a:p>
          <a:pPr rtl="1"/>
          <a:endParaRPr lang="he-IL"/>
        </a:p>
      </dgm:t>
    </dgm:pt>
    <dgm:pt modelId="{74BB1357-0776-4999-A6CF-DA7C5B2BAC1B}" type="asst">
      <dgm:prSet custT="1"/>
      <dgm:spPr/>
      <dgm:t>
        <a:bodyPr/>
        <a:lstStyle/>
        <a:p>
          <a:pPr rtl="1"/>
          <a:r>
            <a:rPr lang="en-US" sz="1600" b="1" dirty="0" smtClean="0"/>
            <a:t>National Road Safety Authority</a:t>
          </a:r>
          <a:endParaRPr lang="he-IL" sz="1600" b="1" dirty="0"/>
        </a:p>
      </dgm:t>
    </dgm:pt>
    <dgm:pt modelId="{BC81E32C-C703-47F7-874A-A743B3897938}" type="parTrans" cxnId="{0DBE6F44-DBD4-4246-A62B-7CAA3368340D}">
      <dgm:prSet/>
      <dgm:spPr/>
      <dgm:t>
        <a:bodyPr/>
        <a:lstStyle/>
        <a:p>
          <a:pPr rtl="1"/>
          <a:endParaRPr lang="he-IL" b="1"/>
        </a:p>
      </dgm:t>
    </dgm:pt>
    <dgm:pt modelId="{916756CE-B7D4-423B-89A0-FC5976567351}" type="sibTrans" cxnId="{0DBE6F44-DBD4-4246-A62B-7CAA3368340D}">
      <dgm:prSet/>
      <dgm:spPr/>
      <dgm:t>
        <a:bodyPr/>
        <a:lstStyle/>
        <a:p>
          <a:pPr rtl="1"/>
          <a:endParaRPr lang="he-IL"/>
        </a:p>
      </dgm:t>
    </dgm:pt>
    <dgm:pt modelId="{15D96F7A-5139-4487-B3DC-2492DCD06696}">
      <dgm:prSet phldrT="[טקסט]"/>
      <dgm:spPr/>
      <dgm:t>
        <a:bodyPr/>
        <a:lstStyle/>
        <a:p>
          <a:pPr rtl="1"/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Shipping and Ports Authority</a:t>
          </a:r>
          <a:endParaRPr lang="he-IL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B222F1-457D-4DA7-82D1-1147C172748B}" type="parTrans" cxnId="{CCBE5BA6-A46C-44EF-B498-02B582EB03DD}">
      <dgm:prSet/>
      <dgm:spPr/>
      <dgm:t>
        <a:bodyPr/>
        <a:lstStyle/>
        <a:p>
          <a:pPr rtl="1"/>
          <a:endParaRPr lang="he-IL" b="1"/>
        </a:p>
      </dgm:t>
    </dgm:pt>
    <dgm:pt modelId="{1DBA1624-4C4D-4519-8390-C3A8296C6246}" type="sibTrans" cxnId="{CCBE5BA6-A46C-44EF-B498-02B582EB03DD}">
      <dgm:prSet/>
      <dgm:spPr/>
      <dgm:t>
        <a:bodyPr/>
        <a:lstStyle/>
        <a:p>
          <a:pPr rtl="1"/>
          <a:endParaRPr lang="he-IL"/>
        </a:p>
      </dgm:t>
    </dgm:pt>
    <dgm:pt modelId="{8B7820D5-ABFA-4DBE-8B31-FC139D9AF28E}">
      <dgm:prSet phldrT="[טקסט]"/>
      <dgm:spPr/>
      <dgm:t>
        <a:bodyPr/>
        <a:lstStyle/>
        <a:p>
          <a:pPr rtl="1"/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Civil Aviation Authority</a:t>
          </a:r>
          <a:endParaRPr lang="he-IL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72DD1FA-F74F-4AC2-8C4B-96299EC62610}" type="parTrans" cxnId="{9B609AB2-0964-4BB2-AEF7-728D022FACCA}">
      <dgm:prSet/>
      <dgm:spPr/>
      <dgm:t>
        <a:bodyPr/>
        <a:lstStyle/>
        <a:p>
          <a:pPr rtl="1"/>
          <a:endParaRPr lang="he-IL" b="1"/>
        </a:p>
      </dgm:t>
    </dgm:pt>
    <dgm:pt modelId="{FF5E8012-EED8-4357-884B-AD5125548503}" type="sibTrans" cxnId="{9B609AB2-0964-4BB2-AEF7-728D022FACCA}">
      <dgm:prSet/>
      <dgm:spPr/>
      <dgm:t>
        <a:bodyPr/>
        <a:lstStyle/>
        <a:p>
          <a:pPr rtl="1"/>
          <a:endParaRPr lang="he-IL"/>
        </a:p>
      </dgm:t>
    </dgm:pt>
    <dgm:pt modelId="{4C30B540-9AED-4425-9B2D-D2DC3A64921E}">
      <dgm:prSet phldrT="[טקסט]"/>
      <dgm:spPr/>
      <dgm:t>
        <a:bodyPr/>
        <a:lstStyle/>
        <a:p>
          <a:pPr rtl="1"/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National Authority for Public Transportation</a:t>
          </a:r>
          <a:endParaRPr lang="he-IL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5D96196-12B2-42F5-BE8A-E4777242B308}" type="parTrans" cxnId="{2146261B-53F0-405E-A211-C8B7AE5A7C9A}">
      <dgm:prSet/>
      <dgm:spPr/>
      <dgm:t>
        <a:bodyPr/>
        <a:lstStyle/>
        <a:p>
          <a:pPr rtl="1"/>
          <a:endParaRPr lang="he-IL" b="1"/>
        </a:p>
      </dgm:t>
    </dgm:pt>
    <dgm:pt modelId="{C71FF1AB-0EDA-4682-A001-E7CA46E11033}" type="sibTrans" cxnId="{2146261B-53F0-405E-A211-C8B7AE5A7C9A}">
      <dgm:prSet/>
      <dgm:spPr/>
      <dgm:t>
        <a:bodyPr/>
        <a:lstStyle/>
        <a:p>
          <a:pPr rtl="1"/>
          <a:endParaRPr lang="he-IL"/>
        </a:p>
      </dgm:t>
    </dgm:pt>
    <dgm:pt modelId="{ABA632A4-36CC-47FD-9C14-C6E44C3C758F}">
      <dgm:prSet phldrT="[טקסט]"/>
      <dgm:spPr/>
      <dgm:t>
        <a:bodyPr/>
        <a:lstStyle/>
        <a:p>
          <a:pPr rtl="1"/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National Meteorological Service</a:t>
          </a:r>
          <a:endParaRPr lang="he-IL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6288B05-A581-4667-AE15-AAF7A543FE8A}" type="parTrans" cxnId="{474A845C-6A6B-4F0A-AA72-A9612FDC6ADF}">
      <dgm:prSet/>
      <dgm:spPr/>
      <dgm:t>
        <a:bodyPr/>
        <a:lstStyle/>
        <a:p>
          <a:pPr rtl="1"/>
          <a:endParaRPr lang="he-IL" b="1"/>
        </a:p>
      </dgm:t>
    </dgm:pt>
    <dgm:pt modelId="{6F98E3D6-FB4C-4A3E-87F8-BC14BB55E631}" type="sibTrans" cxnId="{474A845C-6A6B-4F0A-AA72-A9612FDC6ADF}">
      <dgm:prSet/>
      <dgm:spPr/>
      <dgm:t>
        <a:bodyPr/>
        <a:lstStyle/>
        <a:p>
          <a:pPr rtl="1"/>
          <a:endParaRPr lang="he-IL"/>
        </a:p>
      </dgm:t>
    </dgm:pt>
    <dgm:pt modelId="{729EBEBA-7506-4870-B042-2CD35915A9F5}">
      <dgm:prSet phldrT="[טקסט]"/>
      <dgm:spPr/>
      <dgm:t>
        <a:bodyPr/>
        <a:lstStyle/>
        <a:p>
          <a:pPr rtl="1"/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Economic Planning Division</a:t>
          </a:r>
          <a:endParaRPr lang="he-IL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75E70D8-7334-4C62-BED1-1DE356C2F5F7}" type="parTrans" cxnId="{E14F0EF5-01F3-4C85-B8D8-77E0A4B10E47}">
      <dgm:prSet/>
      <dgm:spPr/>
      <dgm:t>
        <a:bodyPr/>
        <a:lstStyle/>
        <a:p>
          <a:pPr rtl="1"/>
          <a:endParaRPr lang="he-IL" b="1"/>
        </a:p>
      </dgm:t>
    </dgm:pt>
    <dgm:pt modelId="{1AD91B1E-76C8-43B4-9CA5-376FE70AE949}" type="sibTrans" cxnId="{E14F0EF5-01F3-4C85-B8D8-77E0A4B10E47}">
      <dgm:prSet/>
      <dgm:spPr/>
      <dgm:t>
        <a:bodyPr/>
        <a:lstStyle/>
        <a:p>
          <a:pPr rtl="1"/>
          <a:endParaRPr lang="he-IL"/>
        </a:p>
      </dgm:t>
    </dgm:pt>
    <dgm:pt modelId="{4112D440-ABD2-4374-B45A-71DC90A40D56}" type="pres">
      <dgm:prSet presAssocID="{DFC1D461-1ADC-4C61-B547-FF567B8428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DC643634-E676-4ADA-B4D2-DBF64D2875E9}" type="pres">
      <dgm:prSet presAssocID="{CD3ADC86-92B0-4720-B62D-178D4B9FF88A}" presName="hierRoot1" presStyleCnt="0">
        <dgm:presLayoutVars>
          <dgm:hierBranch val="init"/>
        </dgm:presLayoutVars>
      </dgm:prSet>
      <dgm:spPr/>
    </dgm:pt>
    <dgm:pt modelId="{FCE28A79-BF0D-4912-9349-28BBAE5D128A}" type="pres">
      <dgm:prSet presAssocID="{CD3ADC86-92B0-4720-B62D-178D4B9FF88A}" presName="rootComposite1" presStyleCnt="0"/>
      <dgm:spPr/>
    </dgm:pt>
    <dgm:pt modelId="{20653857-27FF-4728-A467-73AAE7074892}" type="pres">
      <dgm:prSet presAssocID="{CD3ADC86-92B0-4720-B62D-178D4B9FF88A}" presName="rootText1" presStyleLbl="node0" presStyleIdx="0" presStyleCnt="1" custScaleX="225603" custLinFactNeighborX="-3158" custLinFactNeighborY="-9619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1612475F-EEA5-4CF3-BB62-4AC68AEA9CF5}" type="pres">
      <dgm:prSet presAssocID="{CD3ADC86-92B0-4720-B62D-178D4B9FF88A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B62800F5-F9D6-415D-8E6D-CCCC39DEC373}" type="pres">
      <dgm:prSet presAssocID="{CD3ADC86-92B0-4720-B62D-178D4B9FF88A}" presName="hierChild2" presStyleCnt="0"/>
      <dgm:spPr/>
    </dgm:pt>
    <dgm:pt modelId="{CDAE818B-65A5-429B-8C40-2BC93EAF3E09}" type="pres">
      <dgm:prSet presAssocID="{F8D946C6-AF08-4DDD-B3F8-5FE29CF605AE}" presName="Name37" presStyleLbl="parChTrans1D2" presStyleIdx="0" presStyleCnt="9"/>
      <dgm:spPr/>
      <dgm:t>
        <a:bodyPr/>
        <a:lstStyle/>
        <a:p>
          <a:pPr rtl="1"/>
          <a:endParaRPr lang="he-IL"/>
        </a:p>
      </dgm:t>
    </dgm:pt>
    <dgm:pt modelId="{196523AB-DD21-42F4-B781-509C5F1678F3}" type="pres">
      <dgm:prSet presAssocID="{E0719946-0DC7-4044-BD52-8FAEAB46B4AC}" presName="hierRoot2" presStyleCnt="0">
        <dgm:presLayoutVars>
          <dgm:hierBranch val="init"/>
        </dgm:presLayoutVars>
      </dgm:prSet>
      <dgm:spPr/>
    </dgm:pt>
    <dgm:pt modelId="{F5040658-9C89-47F2-A743-2D5207C7AC31}" type="pres">
      <dgm:prSet presAssocID="{E0719946-0DC7-4044-BD52-8FAEAB46B4AC}" presName="rootComposite" presStyleCnt="0"/>
      <dgm:spPr/>
    </dgm:pt>
    <dgm:pt modelId="{1CCF7DC3-3A1F-45FF-80E2-231E253B132B}" type="pres">
      <dgm:prSet presAssocID="{E0719946-0DC7-4044-BD52-8FAEAB46B4AC}" presName="rootText" presStyleLbl="node2" presStyleIdx="0" presStyleCnt="7" custScaleY="142711" custLinFactX="200000" custLinFactNeighborX="279448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77722B80-4104-403E-80EC-1865993206B5}" type="pres">
      <dgm:prSet presAssocID="{E0719946-0DC7-4044-BD52-8FAEAB46B4AC}" presName="rootConnector" presStyleLbl="node2" presStyleIdx="0" presStyleCnt="7"/>
      <dgm:spPr/>
      <dgm:t>
        <a:bodyPr/>
        <a:lstStyle/>
        <a:p>
          <a:pPr rtl="1"/>
          <a:endParaRPr lang="he-IL"/>
        </a:p>
      </dgm:t>
    </dgm:pt>
    <dgm:pt modelId="{7F26BE9D-8219-421B-88F9-87561ED849F8}" type="pres">
      <dgm:prSet presAssocID="{E0719946-0DC7-4044-BD52-8FAEAB46B4AC}" presName="hierChild4" presStyleCnt="0"/>
      <dgm:spPr/>
    </dgm:pt>
    <dgm:pt modelId="{53D41639-14A1-445E-8143-D08ADF12944B}" type="pres">
      <dgm:prSet presAssocID="{E0719946-0DC7-4044-BD52-8FAEAB46B4AC}" presName="hierChild5" presStyleCnt="0"/>
      <dgm:spPr/>
    </dgm:pt>
    <dgm:pt modelId="{040E40A4-BCF9-46E4-9D68-C6FB98667B7D}" type="pres">
      <dgm:prSet presAssocID="{5DB222F1-457D-4DA7-82D1-1147C172748B}" presName="Name37" presStyleLbl="parChTrans1D2" presStyleIdx="1" presStyleCnt="9"/>
      <dgm:spPr/>
      <dgm:t>
        <a:bodyPr/>
        <a:lstStyle/>
        <a:p>
          <a:pPr rtl="1"/>
          <a:endParaRPr lang="he-IL"/>
        </a:p>
      </dgm:t>
    </dgm:pt>
    <dgm:pt modelId="{5DFDB393-2B6B-4D60-B072-B0EA88405295}" type="pres">
      <dgm:prSet presAssocID="{15D96F7A-5139-4487-B3DC-2492DCD06696}" presName="hierRoot2" presStyleCnt="0">
        <dgm:presLayoutVars>
          <dgm:hierBranch val="init"/>
        </dgm:presLayoutVars>
      </dgm:prSet>
      <dgm:spPr/>
    </dgm:pt>
    <dgm:pt modelId="{13B31C40-278E-4652-ACB6-A54580627E19}" type="pres">
      <dgm:prSet presAssocID="{15D96F7A-5139-4487-B3DC-2492DCD06696}" presName="rootComposite" presStyleCnt="0"/>
      <dgm:spPr/>
    </dgm:pt>
    <dgm:pt modelId="{6A782047-A9DC-4620-88E4-9FF2A41BD2F6}" type="pres">
      <dgm:prSet presAssocID="{15D96F7A-5139-4487-B3DC-2492DCD06696}" presName="rootText" presStyleLbl="node2" presStyleIdx="1" presStyleCnt="7" custScaleY="137587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6C0B610-CB60-44E9-83E9-EBB5F7DEDB5B}" type="pres">
      <dgm:prSet presAssocID="{15D96F7A-5139-4487-B3DC-2492DCD06696}" presName="rootConnector" presStyleLbl="node2" presStyleIdx="1" presStyleCnt="7"/>
      <dgm:spPr/>
      <dgm:t>
        <a:bodyPr/>
        <a:lstStyle/>
        <a:p>
          <a:pPr rtl="1"/>
          <a:endParaRPr lang="he-IL"/>
        </a:p>
      </dgm:t>
    </dgm:pt>
    <dgm:pt modelId="{CD5A8349-27D8-4ADC-8B19-8AFF4A792E0E}" type="pres">
      <dgm:prSet presAssocID="{15D96F7A-5139-4487-B3DC-2492DCD06696}" presName="hierChild4" presStyleCnt="0"/>
      <dgm:spPr/>
    </dgm:pt>
    <dgm:pt modelId="{3DF2FF99-83E2-4F59-AE20-2D52F6276260}" type="pres">
      <dgm:prSet presAssocID="{15D96F7A-5139-4487-B3DC-2492DCD06696}" presName="hierChild5" presStyleCnt="0"/>
      <dgm:spPr/>
    </dgm:pt>
    <dgm:pt modelId="{907C25F1-9188-46DD-8850-A871CC70537F}" type="pres">
      <dgm:prSet presAssocID="{E72DD1FA-F74F-4AC2-8C4B-96299EC62610}" presName="Name37" presStyleLbl="parChTrans1D2" presStyleIdx="2" presStyleCnt="9"/>
      <dgm:spPr/>
      <dgm:t>
        <a:bodyPr/>
        <a:lstStyle/>
        <a:p>
          <a:pPr rtl="1"/>
          <a:endParaRPr lang="he-IL"/>
        </a:p>
      </dgm:t>
    </dgm:pt>
    <dgm:pt modelId="{DC51B9DB-146D-43D8-A3DA-76786A0BB70B}" type="pres">
      <dgm:prSet presAssocID="{8B7820D5-ABFA-4DBE-8B31-FC139D9AF28E}" presName="hierRoot2" presStyleCnt="0">
        <dgm:presLayoutVars>
          <dgm:hierBranch val="init"/>
        </dgm:presLayoutVars>
      </dgm:prSet>
      <dgm:spPr/>
    </dgm:pt>
    <dgm:pt modelId="{35B54FA9-A751-4CA5-AF5A-18FE7E626019}" type="pres">
      <dgm:prSet presAssocID="{8B7820D5-ABFA-4DBE-8B31-FC139D9AF28E}" presName="rootComposite" presStyleCnt="0"/>
      <dgm:spPr/>
    </dgm:pt>
    <dgm:pt modelId="{C40A7BCE-F555-405C-9E36-99B69F0756D3}" type="pres">
      <dgm:prSet presAssocID="{8B7820D5-ABFA-4DBE-8B31-FC139D9AF28E}" presName="rootText" presStyleLbl="node2" presStyleIdx="2" presStyleCnt="7" custScaleY="137587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28EB06E-7AC6-4744-B568-7694BD336F01}" type="pres">
      <dgm:prSet presAssocID="{8B7820D5-ABFA-4DBE-8B31-FC139D9AF28E}" presName="rootConnector" presStyleLbl="node2" presStyleIdx="2" presStyleCnt="7"/>
      <dgm:spPr/>
      <dgm:t>
        <a:bodyPr/>
        <a:lstStyle/>
        <a:p>
          <a:pPr rtl="1"/>
          <a:endParaRPr lang="he-IL"/>
        </a:p>
      </dgm:t>
    </dgm:pt>
    <dgm:pt modelId="{110FA8A9-B285-4D72-8B53-B0305CA83D52}" type="pres">
      <dgm:prSet presAssocID="{8B7820D5-ABFA-4DBE-8B31-FC139D9AF28E}" presName="hierChild4" presStyleCnt="0"/>
      <dgm:spPr/>
    </dgm:pt>
    <dgm:pt modelId="{1DECFDD4-F161-4A22-9420-0AAC5BEC4FC4}" type="pres">
      <dgm:prSet presAssocID="{8B7820D5-ABFA-4DBE-8B31-FC139D9AF28E}" presName="hierChild5" presStyleCnt="0"/>
      <dgm:spPr/>
    </dgm:pt>
    <dgm:pt modelId="{6E48BA5A-9B6E-4D8E-B21B-884B15C96020}" type="pres">
      <dgm:prSet presAssocID="{75D96196-12B2-42F5-BE8A-E4777242B308}" presName="Name37" presStyleLbl="parChTrans1D2" presStyleIdx="3" presStyleCnt="9"/>
      <dgm:spPr/>
      <dgm:t>
        <a:bodyPr/>
        <a:lstStyle/>
        <a:p>
          <a:pPr rtl="1"/>
          <a:endParaRPr lang="he-IL"/>
        </a:p>
      </dgm:t>
    </dgm:pt>
    <dgm:pt modelId="{84F01B4C-3716-4313-B03C-A3657AF849AC}" type="pres">
      <dgm:prSet presAssocID="{4C30B540-9AED-4425-9B2D-D2DC3A64921E}" presName="hierRoot2" presStyleCnt="0">
        <dgm:presLayoutVars>
          <dgm:hierBranch val="init"/>
        </dgm:presLayoutVars>
      </dgm:prSet>
      <dgm:spPr/>
    </dgm:pt>
    <dgm:pt modelId="{89EE70BB-B10E-49BE-8888-EDCD9D8D6B4C}" type="pres">
      <dgm:prSet presAssocID="{4C30B540-9AED-4425-9B2D-D2DC3A64921E}" presName="rootComposite" presStyleCnt="0"/>
      <dgm:spPr/>
    </dgm:pt>
    <dgm:pt modelId="{44AA3B13-1FE7-4DAB-85E7-D460049CD07A}" type="pres">
      <dgm:prSet presAssocID="{4C30B540-9AED-4425-9B2D-D2DC3A64921E}" presName="rootText" presStyleLbl="node2" presStyleIdx="3" presStyleCnt="7" custScaleY="139675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F91FE13-68FD-44F3-9A28-2820E050D8A5}" type="pres">
      <dgm:prSet presAssocID="{4C30B540-9AED-4425-9B2D-D2DC3A64921E}" presName="rootConnector" presStyleLbl="node2" presStyleIdx="3" presStyleCnt="7"/>
      <dgm:spPr/>
      <dgm:t>
        <a:bodyPr/>
        <a:lstStyle/>
        <a:p>
          <a:pPr rtl="1"/>
          <a:endParaRPr lang="he-IL"/>
        </a:p>
      </dgm:t>
    </dgm:pt>
    <dgm:pt modelId="{A056618A-7B2E-4500-8521-6A6AE0CF669E}" type="pres">
      <dgm:prSet presAssocID="{4C30B540-9AED-4425-9B2D-D2DC3A64921E}" presName="hierChild4" presStyleCnt="0"/>
      <dgm:spPr/>
    </dgm:pt>
    <dgm:pt modelId="{D7AD3877-C754-4809-B3D6-9FC31EBFF042}" type="pres">
      <dgm:prSet presAssocID="{4C30B540-9AED-4425-9B2D-D2DC3A64921E}" presName="hierChild5" presStyleCnt="0"/>
      <dgm:spPr/>
    </dgm:pt>
    <dgm:pt modelId="{84AA0147-1E9D-4B0C-AB79-6A2C58DF7080}" type="pres">
      <dgm:prSet presAssocID="{C6288B05-A581-4667-AE15-AAF7A543FE8A}" presName="Name37" presStyleLbl="parChTrans1D2" presStyleIdx="4" presStyleCnt="9"/>
      <dgm:spPr/>
      <dgm:t>
        <a:bodyPr/>
        <a:lstStyle/>
        <a:p>
          <a:pPr rtl="1"/>
          <a:endParaRPr lang="he-IL"/>
        </a:p>
      </dgm:t>
    </dgm:pt>
    <dgm:pt modelId="{5781E337-2036-46E0-AD99-ECC82BB82149}" type="pres">
      <dgm:prSet presAssocID="{ABA632A4-36CC-47FD-9C14-C6E44C3C758F}" presName="hierRoot2" presStyleCnt="0">
        <dgm:presLayoutVars>
          <dgm:hierBranch val="init"/>
        </dgm:presLayoutVars>
      </dgm:prSet>
      <dgm:spPr/>
    </dgm:pt>
    <dgm:pt modelId="{C4E1BDF4-EBEB-4738-ABEB-4044EB41F8F9}" type="pres">
      <dgm:prSet presAssocID="{ABA632A4-36CC-47FD-9C14-C6E44C3C758F}" presName="rootComposite" presStyleCnt="0"/>
      <dgm:spPr/>
    </dgm:pt>
    <dgm:pt modelId="{50D298D8-312B-4F05-A9E4-47B385539161}" type="pres">
      <dgm:prSet presAssocID="{ABA632A4-36CC-47FD-9C14-C6E44C3C758F}" presName="rootText" presStyleLbl="node2" presStyleIdx="4" presStyleCnt="7" custScaleY="140623" custLinFactX="-200000" custLinFactNeighborX="-284216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493530A-821C-49AF-897D-001E01D94E69}" type="pres">
      <dgm:prSet presAssocID="{ABA632A4-36CC-47FD-9C14-C6E44C3C758F}" presName="rootConnector" presStyleLbl="node2" presStyleIdx="4" presStyleCnt="7"/>
      <dgm:spPr/>
      <dgm:t>
        <a:bodyPr/>
        <a:lstStyle/>
        <a:p>
          <a:pPr rtl="1"/>
          <a:endParaRPr lang="he-IL"/>
        </a:p>
      </dgm:t>
    </dgm:pt>
    <dgm:pt modelId="{274E5C69-D18E-47A0-BFAB-86D4AF64EB93}" type="pres">
      <dgm:prSet presAssocID="{ABA632A4-36CC-47FD-9C14-C6E44C3C758F}" presName="hierChild4" presStyleCnt="0"/>
      <dgm:spPr/>
    </dgm:pt>
    <dgm:pt modelId="{18938545-9E56-4647-BC6B-52281739F59F}" type="pres">
      <dgm:prSet presAssocID="{ABA632A4-36CC-47FD-9C14-C6E44C3C758F}" presName="hierChild5" presStyleCnt="0"/>
      <dgm:spPr/>
    </dgm:pt>
    <dgm:pt modelId="{0D6F63D5-11EB-471C-B6DC-F45E2E5E82DF}" type="pres">
      <dgm:prSet presAssocID="{275E70D8-7334-4C62-BED1-1DE356C2F5F7}" presName="Name37" presStyleLbl="parChTrans1D2" presStyleIdx="5" presStyleCnt="9"/>
      <dgm:spPr/>
      <dgm:t>
        <a:bodyPr/>
        <a:lstStyle/>
        <a:p>
          <a:pPr rtl="1"/>
          <a:endParaRPr lang="he-IL"/>
        </a:p>
      </dgm:t>
    </dgm:pt>
    <dgm:pt modelId="{F173F6AB-657F-4B6F-B0DA-F391360C7DF9}" type="pres">
      <dgm:prSet presAssocID="{729EBEBA-7506-4870-B042-2CD35915A9F5}" presName="hierRoot2" presStyleCnt="0">
        <dgm:presLayoutVars>
          <dgm:hierBranch val="init"/>
        </dgm:presLayoutVars>
      </dgm:prSet>
      <dgm:spPr/>
    </dgm:pt>
    <dgm:pt modelId="{31F99627-BA99-4C8C-8AD9-3889B4AD0E20}" type="pres">
      <dgm:prSet presAssocID="{729EBEBA-7506-4870-B042-2CD35915A9F5}" presName="rootComposite" presStyleCnt="0"/>
      <dgm:spPr/>
    </dgm:pt>
    <dgm:pt modelId="{C801F99C-077B-44CC-A740-DD2325D1BFB2}" type="pres">
      <dgm:prSet presAssocID="{729EBEBA-7506-4870-B042-2CD35915A9F5}" presName="rootText" presStyleLbl="node2" presStyleIdx="5" presStyleCnt="7" custScaleY="142711" custLinFactNeighborX="-1541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5DA19FA-EA84-4CD4-8D1D-D12711A480A3}" type="pres">
      <dgm:prSet presAssocID="{729EBEBA-7506-4870-B042-2CD35915A9F5}" presName="rootConnector" presStyleLbl="node2" presStyleIdx="5" presStyleCnt="7"/>
      <dgm:spPr/>
      <dgm:t>
        <a:bodyPr/>
        <a:lstStyle/>
        <a:p>
          <a:pPr rtl="1"/>
          <a:endParaRPr lang="he-IL"/>
        </a:p>
      </dgm:t>
    </dgm:pt>
    <dgm:pt modelId="{8A4FF899-DC01-47A0-A318-ED73B8582ABE}" type="pres">
      <dgm:prSet presAssocID="{729EBEBA-7506-4870-B042-2CD35915A9F5}" presName="hierChild4" presStyleCnt="0"/>
      <dgm:spPr/>
    </dgm:pt>
    <dgm:pt modelId="{ED25158A-2CA9-47A0-97A0-460E78095229}" type="pres">
      <dgm:prSet presAssocID="{729EBEBA-7506-4870-B042-2CD35915A9F5}" presName="hierChild5" presStyleCnt="0"/>
      <dgm:spPr/>
    </dgm:pt>
    <dgm:pt modelId="{15B9A5EC-1A6D-44AD-81E5-16AF0D0BACAA}" type="pres">
      <dgm:prSet presAssocID="{7CBB9114-C03C-42DE-9F76-8C640208A821}" presName="Name37" presStyleLbl="parChTrans1D2" presStyleIdx="6" presStyleCnt="9"/>
      <dgm:spPr/>
      <dgm:t>
        <a:bodyPr/>
        <a:lstStyle/>
        <a:p>
          <a:pPr rtl="1"/>
          <a:endParaRPr lang="he-IL"/>
        </a:p>
      </dgm:t>
    </dgm:pt>
    <dgm:pt modelId="{1F906D40-94C2-43B4-9377-A3718BED11B0}" type="pres">
      <dgm:prSet presAssocID="{39BB473B-80DE-44F9-85FF-5C12D8AD2AD0}" presName="hierRoot2" presStyleCnt="0">
        <dgm:presLayoutVars>
          <dgm:hierBranch val="init"/>
        </dgm:presLayoutVars>
      </dgm:prSet>
      <dgm:spPr/>
    </dgm:pt>
    <dgm:pt modelId="{530F8D4C-4AE9-4EBE-981A-8F08D22C2C1E}" type="pres">
      <dgm:prSet presAssocID="{39BB473B-80DE-44F9-85FF-5C12D8AD2AD0}" presName="rootComposite" presStyleCnt="0"/>
      <dgm:spPr/>
    </dgm:pt>
    <dgm:pt modelId="{8FD01799-80A6-4B1C-9129-73A58C26F7B9}" type="pres">
      <dgm:prSet presAssocID="{39BB473B-80DE-44F9-85FF-5C12D8AD2AD0}" presName="rootText" presStyleLbl="node2" presStyleIdx="6" presStyleCnt="7" custScaleX="165682" custScaleY="187139" custLinFactNeighborX="-9309" custLinFactNeighborY="57772">
        <dgm:presLayoutVars>
          <dgm:chPref val="3"/>
        </dgm:presLayoutVars>
      </dgm:prSet>
      <dgm:spPr>
        <a:xfrm>
          <a:off x="3994733" y="2662568"/>
          <a:ext cx="3299979" cy="1081848"/>
        </a:xfrm>
        <a:prstGeom prst="rect">
          <a:avLst/>
        </a:prstGeom>
      </dgm:spPr>
      <dgm:t>
        <a:bodyPr/>
        <a:lstStyle/>
        <a:p>
          <a:pPr rtl="1"/>
          <a:endParaRPr lang="he-IL"/>
        </a:p>
      </dgm:t>
    </dgm:pt>
    <dgm:pt modelId="{98B89357-7620-4F4C-8B74-509F8D718E17}" type="pres">
      <dgm:prSet presAssocID="{39BB473B-80DE-44F9-85FF-5C12D8AD2AD0}" presName="rootConnector" presStyleLbl="node2" presStyleIdx="6" presStyleCnt="7"/>
      <dgm:spPr/>
      <dgm:t>
        <a:bodyPr/>
        <a:lstStyle/>
        <a:p>
          <a:pPr rtl="1"/>
          <a:endParaRPr lang="he-IL"/>
        </a:p>
      </dgm:t>
    </dgm:pt>
    <dgm:pt modelId="{43619264-B95B-43C1-A1A6-648D85211E40}" type="pres">
      <dgm:prSet presAssocID="{39BB473B-80DE-44F9-85FF-5C12D8AD2AD0}" presName="hierChild4" presStyleCnt="0"/>
      <dgm:spPr/>
    </dgm:pt>
    <dgm:pt modelId="{84380A32-FDB7-42F2-94EE-84FBDB0CEA8C}" type="pres">
      <dgm:prSet presAssocID="{39BB473B-80DE-44F9-85FF-5C12D8AD2AD0}" presName="hierChild5" presStyleCnt="0"/>
      <dgm:spPr/>
    </dgm:pt>
    <dgm:pt modelId="{52C8A165-EFAA-4D97-89DA-CD74CC5DECD5}" type="pres">
      <dgm:prSet presAssocID="{CD3ADC86-92B0-4720-B62D-178D4B9FF88A}" presName="hierChild3" presStyleCnt="0"/>
      <dgm:spPr/>
    </dgm:pt>
    <dgm:pt modelId="{0CB8EE67-2838-43B8-BE87-EC5B4F0A588C}" type="pres">
      <dgm:prSet presAssocID="{0653280E-FBF4-4B5A-9C47-5E0D4BDFF41A}" presName="Name111" presStyleLbl="parChTrans1D2" presStyleIdx="7" presStyleCnt="9"/>
      <dgm:spPr/>
      <dgm:t>
        <a:bodyPr/>
        <a:lstStyle/>
        <a:p>
          <a:pPr rtl="1"/>
          <a:endParaRPr lang="he-IL"/>
        </a:p>
      </dgm:t>
    </dgm:pt>
    <dgm:pt modelId="{75D8AC0B-B23E-492A-B9D9-5F9436EA933F}" type="pres">
      <dgm:prSet presAssocID="{66F749DA-A04E-474B-9099-17B0A19C8EDC}" presName="hierRoot3" presStyleCnt="0">
        <dgm:presLayoutVars>
          <dgm:hierBranch val="init"/>
        </dgm:presLayoutVars>
      </dgm:prSet>
      <dgm:spPr/>
    </dgm:pt>
    <dgm:pt modelId="{551835CE-5E0B-480B-959D-8A3E5CAF686A}" type="pres">
      <dgm:prSet presAssocID="{66F749DA-A04E-474B-9099-17B0A19C8EDC}" presName="rootComposite3" presStyleCnt="0"/>
      <dgm:spPr/>
    </dgm:pt>
    <dgm:pt modelId="{ADFFBC7D-3243-4216-A9DD-9916F3ABB25D}" type="pres">
      <dgm:prSet presAssocID="{66F749DA-A04E-474B-9099-17B0A19C8EDC}" presName="rootText3" presStyleLbl="asst1" presStyleIdx="0" presStyleCnt="2" custScaleX="190404" custScaleY="113165" custLinFactX="-82041" custLinFactNeighborX="-100000" custLinFactNeighborY="-8956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A1DC78E-151F-47AD-8D63-B2C856508D8F}" type="pres">
      <dgm:prSet presAssocID="{66F749DA-A04E-474B-9099-17B0A19C8EDC}" presName="rootConnector3" presStyleLbl="asst1" presStyleIdx="0" presStyleCnt="2"/>
      <dgm:spPr/>
      <dgm:t>
        <a:bodyPr/>
        <a:lstStyle/>
        <a:p>
          <a:pPr rtl="1"/>
          <a:endParaRPr lang="he-IL"/>
        </a:p>
      </dgm:t>
    </dgm:pt>
    <dgm:pt modelId="{E847F91B-D1B2-4E49-A439-BEF0402FC706}" type="pres">
      <dgm:prSet presAssocID="{66F749DA-A04E-474B-9099-17B0A19C8EDC}" presName="hierChild6" presStyleCnt="0"/>
      <dgm:spPr/>
    </dgm:pt>
    <dgm:pt modelId="{E82CB26D-D1D4-4527-8A7B-E924A840D10C}" type="pres">
      <dgm:prSet presAssocID="{66F749DA-A04E-474B-9099-17B0A19C8EDC}" presName="hierChild7" presStyleCnt="0"/>
      <dgm:spPr/>
    </dgm:pt>
    <dgm:pt modelId="{D8082993-4CD3-4CB9-944A-6663823AB6C2}" type="pres">
      <dgm:prSet presAssocID="{BC81E32C-C703-47F7-874A-A743B3897938}" presName="Name111" presStyleLbl="parChTrans1D2" presStyleIdx="8" presStyleCnt="9"/>
      <dgm:spPr/>
      <dgm:t>
        <a:bodyPr/>
        <a:lstStyle/>
        <a:p>
          <a:pPr rtl="1"/>
          <a:endParaRPr lang="he-IL"/>
        </a:p>
      </dgm:t>
    </dgm:pt>
    <dgm:pt modelId="{C991D554-E92E-4DAC-8E21-CED0F47F1FFB}" type="pres">
      <dgm:prSet presAssocID="{74BB1357-0776-4999-A6CF-DA7C5B2BAC1B}" presName="hierRoot3" presStyleCnt="0">
        <dgm:presLayoutVars>
          <dgm:hierBranch val="init"/>
        </dgm:presLayoutVars>
      </dgm:prSet>
      <dgm:spPr/>
    </dgm:pt>
    <dgm:pt modelId="{ECDF9D33-9FBD-418C-96F1-8FDC437FB0B3}" type="pres">
      <dgm:prSet presAssocID="{74BB1357-0776-4999-A6CF-DA7C5B2BAC1B}" presName="rootComposite3" presStyleCnt="0"/>
      <dgm:spPr/>
    </dgm:pt>
    <dgm:pt modelId="{400C46BF-AFCF-447B-8458-3638FF2B5B1C}" type="pres">
      <dgm:prSet presAssocID="{74BB1357-0776-4999-A6CF-DA7C5B2BAC1B}" presName="rootText3" presStyleLbl="asst1" presStyleIdx="1" presStyleCnt="2" custScaleX="168521" custScaleY="108156" custLinFactX="100000" custLinFactNeighborX="134195" custLinFactNeighborY="-8956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6F38CAB-0E5E-4E71-8DF5-30198A47249C}" type="pres">
      <dgm:prSet presAssocID="{74BB1357-0776-4999-A6CF-DA7C5B2BAC1B}" presName="rootConnector3" presStyleLbl="asst1" presStyleIdx="1" presStyleCnt="2"/>
      <dgm:spPr/>
      <dgm:t>
        <a:bodyPr/>
        <a:lstStyle/>
        <a:p>
          <a:pPr rtl="1"/>
          <a:endParaRPr lang="he-IL"/>
        </a:p>
      </dgm:t>
    </dgm:pt>
    <dgm:pt modelId="{206785FF-3D09-4E02-9AA5-D942355DA41F}" type="pres">
      <dgm:prSet presAssocID="{74BB1357-0776-4999-A6CF-DA7C5B2BAC1B}" presName="hierChild6" presStyleCnt="0"/>
      <dgm:spPr/>
    </dgm:pt>
    <dgm:pt modelId="{20DB0A87-2FBE-4D74-A0A4-B0CDE0A53CFE}" type="pres">
      <dgm:prSet presAssocID="{74BB1357-0776-4999-A6CF-DA7C5B2BAC1B}" presName="hierChild7" presStyleCnt="0"/>
      <dgm:spPr/>
    </dgm:pt>
  </dgm:ptLst>
  <dgm:cxnLst>
    <dgm:cxn modelId="{AB726B7C-BAE0-4534-B4F5-2DDD54107E3C}" srcId="{DFC1D461-1ADC-4C61-B547-FF567B842889}" destId="{CD3ADC86-92B0-4720-B62D-178D4B9FF88A}" srcOrd="0" destOrd="0" parTransId="{2B335A67-CFCB-4DF4-B1D6-6D62B3A8BC14}" sibTransId="{1FFC581F-509F-4F5E-B526-0979F43408A7}"/>
    <dgm:cxn modelId="{E215F1AD-9601-4485-8B5A-989673CAE1EC}" type="presOf" srcId="{75D96196-12B2-42F5-BE8A-E4777242B308}" destId="{6E48BA5A-9B6E-4D8E-B21B-884B15C96020}" srcOrd="0" destOrd="0" presId="urn:microsoft.com/office/officeart/2005/8/layout/orgChart1"/>
    <dgm:cxn modelId="{2A105746-0AD0-44B4-9A54-8902A4102D90}" type="presOf" srcId="{E72DD1FA-F74F-4AC2-8C4B-96299EC62610}" destId="{907C25F1-9188-46DD-8850-A871CC70537F}" srcOrd="0" destOrd="0" presId="urn:microsoft.com/office/officeart/2005/8/layout/orgChart1"/>
    <dgm:cxn modelId="{284B5769-2ECD-4AC3-A89C-0238355E1351}" type="presOf" srcId="{ABA632A4-36CC-47FD-9C14-C6E44C3C758F}" destId="{50D298D8-312B-4F05-A9E4-47B385539161}" srcOrd="0" destOrd="0" presId="urn:microsoft.com/office/officeart/2005/8/layout/orgChart1"/>
    <dgm:cxn modelId="{0DBE6F44-DBD4-4246-A62B-7CAA3368340D}" srcId="{CD3ADC86-92B0-4720-B62D-178D4B9FF88A}" destId="{74BB1357-0776-4999-A6CF-DA7C5B2BAC1B}" srcOrd="8" destOrd="0" parTransId="{BC81E32C-C703-47F7-874A-A743B3897938}" sibTransId="{916756CE-B7D4-423B-89A0-FC5976567351}"/>
    <dgm:cxn modelId="{2146261B-53F0-405E-A211-C8B7AE5A7C9A}" srcId="{CD3ADC86-92B0-4720-B62D-178D4B9FF88A}" destId="{4C30B540-9AED-4425-9B2D-D2DC3A64921E}" srcOrd="3" destOrd="0" parTransId="{75D96196-12B2-42F5-BE8A-E4777242B308}" sibTransId="{C71FF1AB-0EDA-4682-A001-E7CA46E11033}"/>
    <dgm:cxn modelId="{E47333A9-AAB3-45A0-8172-AE96D2500A92}" type="presOf" srcId="{7CBB9114-C03C-42DE-9F76-8C640208A821}" destId="{15B9A5EC-1A6D-44AD-81E5-16AF0D0BACAA}" srcOrd="0" destOrd="0" presId="urn:microsoft.com/office/officeart/2005/8/layout/orgChart1"/>
    <dgm:cxn modelId="{D467DC0C-3E85-4C5C-BD71-74B15D72BF0E}" srcId="{CD3ADC86-92B0-4720-B62D-178D4B9FF88A}" destId="{39BB473B-80DE-44F9-85FF-5C12D8AD2AD0}" srcOrd="6" destOrd="0" parTransId="{7CBB9114-C03C-42DE-9F76-8C640208A821}" sibTransId="{50222F75-5873-4FB0-855A-25CE4A66B250}"/>
    <dgm:cxn modelId="{A2A0944C-AD40-491C-B008-AC1BA3BB53C4}" type="presOf" srcId="{8B7820D5-ABFA-4DBE-8B31-FC139D9AF28E}" destId="{C40A7BCE-F555-405C-9E36-99B69F0756D3}" srcOrd="0" destOrd="0" presId="urn:microsoft.com/office/officeart/2005/8/layout/orgChart1"/>
    <dgm:cxn modelId="{64F3401C-1551-4C82-86A3-A9B69861AC92}" type="presOf" srcId="{C6288B05-A581-4667-AE15-AAF7A543FE8A}" destId="{84AA0147-1E9D-4B0C-AB79-6A2C58DF7080}" srcOrd="0" destOrd="0" presId="urn:microsoft.com/office/officeart/2005/8/layout/orgChart1"/>
    <dgm:cxn modelId="{7EBB8622-E08B-411F-BCE5-6F1AC6B92604}" type="presOf" srcId="{74BB1357-0776-4999-A6CF-DA7C5B2BAC1B}" destId="{400C46BF-AFCF-447B-8458-3638FF2B5B1C}" srcOrd="0" destOrd="0" presId="urn:microsoft.com/office/officeart/2005/8/layout/orgChart1"/>
    <dgm:cxn modelId="{BB171D21-730E-4BF0-A049-848F342F49BA}" type="presOf" srcId="{E0719946-0DC7-4044-BD52-8FAEAB46B4AC}" destId="{77722B80-4104-403E-80EC-1865993206B5}" srcOrd="1" destOrd="0" presId="urn:microsoft.com/office/officeart/2005/8/layout/orgChart1"/>
    <dgm:cxn modelId="{E0A3F590-3595-4A43-A6CF-7476166D91AA}" type="presOf" srcId="{39BB473B-80DE-44F9-85FF-5C12D8AD2AD0}" destId="{98B89357-7620-4F4C-8B74-509F8D718E17}" srcOrd="1" destOrd="0" presId="urn:microsoft.com/office/officeart/2005/8/layout/orgChart1"/>
    <dgm:cxn modelId="{08D9EA1E-ABBA-4A15-90F8-EABF85EAFEC4}" type="presOf" srcId="{0653280E-FBF4-4B5A-9C47-5E0D4BDFF41A}" destId="{0CB8EE67-2838-43B8-BE87-EC5B4F0A588C}" srcOrd="0" destOrd="0" presId="urn:microsoft.com/office/officeart/2005/8/layout/orgChart1"/>
    <dgm:cxn modelId="{FAEC9F51-CA58-402C-9DB0-351B833D2C18}" type="presOf" srcId="{729EBEBA-7506-4870-B042-2CD35915A9F5}" destId="{35DA19FA-EA84-4CD4-8D1D-D12711A480A3}" srcOrd="1" destOrd="0" presId="urn:microsoft.com/office/officeart/2005/8/layout/orgChart1"/>
    <dgm:cxn modelId="{3966247B-6B39-4454-AE9F-1D590463F4E3}" type="presOf" srcId="{CD3ADC86-92B0-4720-B62D-178D4B9FF88A}" destId="{1612475F-EEA5-4CF3-BB62-4AC68AEA9CF5}" srcOrd="1" destOrd="0" presId="urn:microsoft.com/office/officeart/2005/8/layout/orgChart1"/>
    <dgm:cxn modelId="{D029E2B3-13C9-4EDF-ADA5-9B042B72D165}" type="presOf" srcId="{15D96F7A-5139-4487-B3DC-2492DCD06696}" destId="{66C0B610-CB60-44E9-83E9-EBB5F7DEDB5B}" srcOrd="1" destOrd="0" presId="urn:microsoft.com/office/officeart/2005/8/layout/orgChart1"/>
    <dgm:cxn modelId="{6044A4CC-0B41-44B6-BB48-9A51976FFD32}" type="presOf" srcId="{DFC1D461-1ADC-4C61-B547-FF567B842889}" destId="{4112D440-ABD2-4374-B45A-71DC90A40D56}" srcOrd="0" destOrd="0" presId="urn:microsoft.com/office/officeart/2005/8/layout/orgChart1"/>
    <dgm:cxn modelId="{0D6F077A-D165-4F7F-8224-3D2817EAFBEC}" type="presOf" srcId="{8B7820D5-ABFA-4DBE-8B31-FC139D9AF28E}" destId="{328EB06E-7AC6-4744-B568-7694BD336F01}" srcOrd="1" destOrd="0" presId="urn:microsoft.com/office/officeart/2005/8/layout/orgChart1"/>
    <dgm:cxn modelId="{81C8D25A-6C8A-436D-BFA1-74CE00ADF8C4}" type="presOf" srcId="{E0719946-0DC7-4044-BD52-8FAEAB46B4AC}" destId="{1CCF7DC3-3A1F-45FF-80E2-231E253B132B}" srcOrd="0" destOrd="0" presId="urn:microsoft.com/office/officeart/2005/8/layout/orgChart1"/>
    <dgm:cxn modelId="{01BC0C2D-9120-4181-856F-FE743FEA6867}" type="presOf" srcId="{66F749DA-A04E-474B-9099-17B0A19C8EDC}" destId="{4A1DC78E-151F-47AD-8D63-B2C856508D8F}" srcOrd="1" destOrd="0" presId="urn:microsoft.com/office/officeart/2005/8/layout/orgChart1"/>
    <dgm:cxn modelId="{95C977F6-7F46-40F7-84A2-D703C1BD2736}" type="presOf" srcId="{4C30B540-9AED-4425-9B2D-D2DC3A64921E}" destId="{44AA3B13-1FE7-4DAB-85E7-D460049CD07A}" srcOrd="0" destOrd="0" presId="urn:microsoft.com/office/officeart/2005/8/layout/orgChart1"/>
    <dgm:cxn modelId="{CBD04CFE-B617-4156-8124-B97E28B37568}" type="presOf" srcId="{66F749DA-A04E-474B-9099-17B0A19C8EDC}" destId="{ADFFBC7D-3243-4216-A9DD-9916F3ABB25D}" srcOrd="0" destOrd="0" presId="urn:microsoft.com/office/officeart/2005/8/layout/orgChart1"/>
    <dgm:cxn modelId="{CCBE5BA6-A46C-44EF-B498-02B582EB03DD}" srcId="{CD3ADC86-92B0-4720-B62D-178D4B9FF88A}" destId="{15D96F7A-5139-4487-B3DC-2492DCD06696}" srcOrd="1" destOrd="0" parTransId="{5DB222F1-457D-4DA7-82D1-1147C172748B}" sibTransId="{1DBA1624-4C4D-4519-8390-C3A8296C6246}"/>
    <dgm:cxn modelId="{474A845C-6A6B-4F0A-AA72-A9612FDC6ADF}" srcId="{CD3ADC86-92B0-4720-B62D-178D4B9FF88A}" destId="{ABA632A4-36CC-47FD-9C14-C6E44C3C758F}" srcOrd="4" destOrd="0" parTransId="{C6288B05-A581-4667-AE15-AAF7A543FE8A}" sibTransId="{6F98E3D6-FB4C-4A3E-87F8-BC14BB55E631}"/>
    <dgm:cxn modelId="{9B609AB2-0964-4BB2-AEF7-728D022FACCA}" srcId="{CD3ADC86-92B0-4720-B62D-178D4B9FF88A}" destId="{8B7820D5-ABFA-4DBE-8B31-FC139D9AF28E}" srcOrd="2" destOrd="0" parTransId="{E72DD1FA-F74F-4AC2-8C4B-96299EC62610}" sibTransId="{FF5E8012-EED8-4357-884B-AD5125548503}"/>
    <dgm:cxn modelId="{89059DAC-C2CA-4A2B-8885-7D0260CDFDE0}" type="presOf" srcId="{CD3ADC86-92B0-4720-B62D-178D4B9FF88A}" destId="{20653857-27FF-4728-A467-73AAE7074892}" srcOrd="0" destOrd="0" presId="urn:microsoft.com/office/officeart/2005/8/layout/orgChart1"/>
    <dgm:cxn modelId="{C43D0720-DF65-4E79-8ADD-DAED631BC34A}" srcId="{CD3ADC86-92B0-4720-B62D-178D4B9FF88A}" destId="{E0719946-0DC7-4044-BD52-8FAEAB46B4AC}" srcOrd="0" destOrd="0" parTransId="{F8D946C6-AF08-4DDD-B3F8-5FE29CF605AE}" sibTransId="{952078EB-732E-4BE2-8CEA-5AA2E2F3C89E}"/>
    <dgm:cxn modelId="{35D754A0-39F3-4B51-9024-F45A125A36DE}" type="presOf" srcId="{ABA632A4-36CC-47FD-9C14-C6E44C3C758F}" destId="{B493530A-821C-49AF-897D-001E01D94E69}" srcOrd="1" destOrd="0" presId="urn:microsoft.com/office/officeart/2005/8/layout/orgChart1"/>
    <dgm:cxn modelId="{5E7C47DF-D4BD-442F-868D-5631DD0865E2}" type="presOf" srcId="{4C30B540-9AED-4425-9B2D-D2DC3A64921E}" destId="{AF91FE13-68FD-44F3-9A28-2820E050D8A5}" srcOrd="1" destOrd="0" presId="urn:microsoft.com/office/officeart/2005/8/layout/orgChart1"/>
    <dgm:cxn modelId="{73558C4A-31F0-41A7-897C-FD9C9037E784}" type="presOf" srcId="{5DB222F1-457D-4DA7-82D1-1147C172748B}" destId="{040E40A4-BCF9-46E4-9D68-C6FB98667B7D}" srcOrd="0" destOrd="0" presId="urn:microsoft.com/office/officeart/2005/8/layout/orgChart1"/>
    <dgm:cxn modelId="{2E361ED1-B096-4055-939E-FB0E9142531F}" type="presOf" srcId="{15D96F7A-5139-4487-B3DC-2492DCD06696}" destId="{6A782047-A9DC-4620-88E4-9FF2A41BD2F6}" srcOrd="0" destOrd="0" presId="urn:microsoft.com/office/officeart/2005/8/layout/orgChart1"/>
    <dgm:cxn modelId="{941BECEF-F827-4343-AFB9-29CD579F94B9}" type="presOf" srcId="{729EBEBA-7506-4870-B042-2CD35915A9F5}" destId="{C801F99C-077B-44CC-A740-DD2325D1BFB2}" srcOrd="0" destOrd="0" presId="urn:microsoft.com/office/officeart/2005/8/layout/orgChart1"/>
    <dgm:cxn modelId="{5AB0F7D4-CADC-49A9-A564-E4A5174774F3}" type="presOf" srcId="{F8D946C6-AF08-4DDD-B3F8-5FE29CF605AE}" destId="{CDAE818B-65A5-429B-8C40-2BC93EAF3E09}" srcOrd="0" destOrd="0" presId="urn:microsoft.com/office/officeart/2005/8/layout/orgChart1"/>
    <dgm:cxn modelId="{BCC97662-9708-4F68-A86F-B679AE04AF50}" srcId="{CD3ADC86-92B0-4720-B62D-178D4B9FF88A}" destId="{66F749DA-A04E-474B-9099-17B0A19C8EDC}" srcOrd="7" destOrd="0" parTransId="{0653280E-FBF4-4B5A-9C47-5E0D4BDFF41A}" sibTransId="{0ED37437-A7E4-47E5-9CD4-994040FE05F4}"/>
    <dgm:cxn modelId="{E14F0EF5-01F3-4C85-B8D8-77E0A4B10E47}" srcId="{CD3ADC86-92B0-4720-B62D-178D4B9FF88A}" destId="{729EBEBA-7506-4870-B042-2CD35915A9F5}" srcOrd="5" destOrd="0" parTransId="{275E70D8-7334-4C62-BED1-1DE356C2F5F7}" sibTransId="{1AD91B1E-76C8-43B4-9CA5-376FE70AE949}"/>
    <dgm:cxn modelId="{1DCDCE25-6502-44E3-8F49-9709B13AD64D}" type="presOf" srcId="{BC81E32C-C703-47F7-874A-A743B3897938}" destId="{D8082993-4CD3-4CB9-944A-6663823AB6C2}" srcOrd="0" destOrd="0" presId="urn:microsoft.com/office/officeart/2005/8/layout/orgChart1"/>
    <dgm:cxn modelId="{959803CF-FA02-402F-BFF8-9CB39DB9063D}" type="presOf" srcId="{275E70D8-7334-4C62-BED1-1DE356C2F5F7}" destId="{0D6F63D5-11EB-471C-B6DC-F45E2E5E82DF}" srcOrd="0" destOrd="0" presId="urn:microsoft.com/office/officeart/2005/8/layout/orgChart1"/>
    <dgm:cxn modelId="{C01E114A-8CBB-450F-821B-1B615DDB6764}" type="presOf" srcId="{74BB1357-0776-4999-A6CF-DA7C5B2BAC1B}" destId="{96F38CAB-0E5E-4E71-8DF5-30198A47249C}" srcOrd="1" destOrd="0" presId="urn:microsoft.com/office/officeart/2005/8/layout/orgChart1"/>
    <dgm:cxn modelId="{D073D172-62D8-497E-96CC-51E2B22076B1}" type="presOf" srcId="{39BB473B-80DE-44F9-85FF-5C12D8AD2AD0}" destId="{8FD01799-80A6-4B1C-9129-73A58C26F7B9}" srcOrd="0" destOrd="0" presId="urn:microsoft.com/office/officeart/2005/8/layout/orgChart1"/>
    <dgm:cxn modelId="{D78F4C18-43F2-40E8-A634-BEE952A7628E}" type="presParOf" srcId="{4112D440-ABD2-4374-B45A-71DC90A40D56}" destId="{DC643634-E676-4ADA-B4D2-DBF64D2875E9}" srcOrd="0" destOrd="0" presId="urn:microsoft.com/office/officeart/2005/8/layout/orgChart1"/>
    <dgm:cxn modelId="{2143C154-60E0-47B2-8D73-0AF97A10D446}" type="presParOf" srcId="{DC643634-E676-4ADA-B4D2-DBF64D2875E9}" destId="{FCE28A79-BF0D-4912-9349-28BBAE5D128A}" srcOrd="0" destOrd="0" presId="urn:microsoft.com/office/officeart/2005/8/layout/orgChart1"/>
    <dgm:cxn modelId="{5B787874-B3B0-41B9-9FAC-99F8701419B1}" type="presParOf" srcId="{FCE28A79-BF0D-4912-9349-28BBAE5D128A}" destId="{20653857-27FF-4728-A467-73AAE7074892}" srcOrd="0" destOrd="0" presId="urn:microsoft.com/office/officeart/2005/8/layout/orgChart1"/>
    <dgm:cxn modelId="{0EAD7D55-CB8F-4135-A02F-4A4480C02A3B}" type="presParOf" srcId="{FCE28A79-BF0D-4912-9349-28BBAE5D128A}" destId="{1612475F-EEA5-4CF3-BB62-4AC68AEA9CF5}" srcOrd="1" destOrd="0" presId="urn:microsoft.com/office/officeart/2005/8/layout/orgChart1"/>
    <dgm:cxn modelId="{4539F845-9498-499C-970A-6230A089E815}" type="presParOf" srcId="{DC643634-E676-4ADA-B4D2-DBF64D2875E9}" destId="{B62800F5-F9D6-415D-8E6D-CCCC39DEC373}" srcOrd="1" destOrd="0" presId="urn:microsoft.com/office/officeart/2005/8/layout/orgChart1"/>
    <dgm:cxn modelId="{260A7D69-03DF-4D8D-AA96-E71478E7DD23}" type="presParOf" srcId="{B62800F5-F9D6-415D-8E6D-CCCC39DEC373}" destId="{CDAE818B-65A5-429B-8C40-2BC93EAF3E09}" srcOrd="0" destOrd="0" presId="urn:microsoft.com/office/officeart/2005/8/layout/orgChart1"/>
    <dgm:cxn modelId="{EEE5B8B2-DD5A-4727-B08B-C4B5D3B9A3A9}" type="presParOf" srcId="{B62800F5-F9D6-415D-8E6D-CCCC39DEC373}" destId="{196523AB-DD21-42F4-B781-509C5F1678F3}" srcOrd="1" destOrd="0" presId="urn:microsoft.com/office/officeart/2005/8/layout/orgChart1"/>
    <dgm:cxn modelId="{7DD7DFDE-4C87-4AD1-86A4-C3C424A840F7}" type="presParOf" srcId="{196523AB-DD21-42F4-B781-509C5F1678F3}" destId="{F5040658-9C89-47F2-A743-2D5207C7AC31}" srcOrd="0" destOrd="0" presId="urn:microsoft.com/office/officeart/2005/8/layout/orgChart1"/>
    <dgm:cxn modelId="{F2FB33E8-46D1-42D9-B709-04970318550F}" type="presParOf" srcId="{F5040658-9C89-47F2-A743-2D5207C7AC31}" destId="{1CCF7DC3-3A1F-45FF-80E2-231E253B132B}" srcOrd="0" destOrd="0" presId="urn:microsoft.com/office/officeart/2005/8/layout/orgChart1"/>
    <dgm:cxn modelId="{2E9FC897-35EF-4D5E-98DA-6B2748E27269}" type="presParOf" srcId="{F5040658-9C89-47F2-A743-2D5207C7AC31}" destId="{77722B80-4104-403E-80EC-1865993206B5}" srcOrd="1" destOrd="0" presId="urn:microsoft.com/office/officeart/2005/8/layout/orgChart1"/>
    <dgm:cxn modelId="{FEA7515A-FFB6-458A-B9A7-21836BD218C5}" type="presParOf" srcId="{196523AB-DD21-42F4-B781-509C5F1678F3}" destId="{7F26BE9D-8219-421B-88F9-87561ED849F8}" srcOrd="1" destOrd="0" presId="urn:microsoft.com/office/officeart/2005/8/layout/orgChart1"/>
    <dgm:cxn modelId="{7FE77EE0-531B-4701-9E59-9E2FF79D6D38}" type="presParOf" srcId="{196523AB-DD21-42F4-B781-509C5F1678F3}" destId="{53D41639-14A1-445E-8143-D08ADF12944B}" srcOrd="2" destOrd="0" presId="urn:microsoft.com/office/officeart/2005/8/layout/orgChart1"/>
    <dgm:cxn modelId="{4A6F7E1C-A98E-4F9E-821A-BEE34D042A01}" type="presParOf" srcId="{B62800F5-F9D6-415D-8E6D-CCCC39DEC373}" destId="{040E40A4-BCF9-46E4-9D68-C6FB98667B7D}" srcOrd="2" destOrd="0" presId="urn:microsoft.com/office/officeart/2005/8/layout/orgChart1"/>
    <dgm:cxn modelId="{47B40767-75AB-41C4-8F8D-2FA399ADA5C3}" type="presParOf" srcId="{B62800F5-F9D6-415D-8E6D-CCCC39DEC373}" destId="{5DFDB393-2B6B-4D60-B072-B0EA88405295}" srcOrd="3" destOrd="0" presId="urn:microsoft.com/office/officeart/2005/8/layout/orgChart1"/>
    <dgm:cxn modelId="{53C7DCD4-5938-4970-B460-2FC22332744E}" type="presParOf" srcId="{5DFDB393-2B6B-4D60-B072-B0EA88405295}" destId="{13B31C40-278E-4652-ACB6-A54580627E19}" srcOrd="0" destOrd="0" presId="urn:microsoft.com/office/officeart/2005/8/layout/orgChart1"/>
    <dgm:cxn modelId="{9BC450B5-0D2D-422F-BA92-7FE0232D5552}" type="presParOf" srcId="{13B31C40-278E-4652-ACB6-A54580627E19}" destId="{6A782047-A9DC-4620-88E4-9FF2A41BD2F6}" srcOrd="0" destOrd="0" presId="urn:microsoft.com/office/officeart/2005/8/layout/orgChart1"/>
    <dgm:cxn modelId="{68A56953-0485-487C-8F63-6147CCB52508}" type="presParOf" srcId="{13B31C40-278E-4652-ACB6-A54580627E19}" destId="{66C0B610-CB60-44E9-83E9-EBB5F7DEDB5B}" srcOrd="1" destOrd="0" presId="urn:microsoft.com/office/officeart/2005/8/layout/orgChart1"/>
    <dgm:cxn modelId="{2FFAAC01-E4C6-4098-A158-9DA7246C5F40}" type="presParOf" srcId="{5DFDB393-2B6B-4D60-B072-B0EA88405295}" destId="{CD5A8349-27D8-4ADC-8B19-8AFF4A792E0E}" srcOrd="1" destOrd="0" presId="urn:microsoft.com/office/officeart/2005/8/layout/orgChart1"/>
    <dgm:cxn modelId="{156DA4C2-385E-48F1-9113-D86AE460C535}" type="presParOf" srcId="{5DFDB393-2B6B-4D60-B072-B0EA88405295}" destId="{3DF2FF99-83E2-4F59-AE20-2D52F6276260}" srcOrd="2" destOrd="0" presId="urn:microsoft.com/office/officeart/2005/8/layout/orgChart1"/>
    <dgm:cxn modelId="{F46FA1EB-9C9E-4E77-9AEE-3AC6DF31746C}" type="presParOf" srcId="{B62800F5-F9D6-415D-8E6D-CCCC39DEC373}" destId="{907C25F1-9188-46DD-8850-A871CC70537F}" srcOrd="4" destOrd="0" presId="urn:microsoft.com/office/officeart/2005/8/layout/orgChart1"/>
    <dgm:cxn modelId="{6C342B40-49F1-4720-91E7-99C6A53030AF}" type="presParOf" srcId="{B62800F5-F9D6-415D-8E6D-CCCC39DEC373}" destId="{DC51B9DB-146D-43D8-A3DA-76786A0BB70B}" srcOrd="5" destOrd="0" presId="urn:microsoft.com/office/officeart/2005/8/layout/orgChart1"/>
    <dgm:cxn modelId="{32E5438C-559D-4894-A43A-99EFDBD542AC}" type="presParOf" srcId="{DC51B9DB-146D-43D8-A3DA-76786A0BB70B}" destId="{35B54FA9-A751-4CA5-AF5A-18FE7E626019}" srcOrd="0" destOrd="0" presId="urn:microsoft.com/office/officeart/2005/8/layout/orgChart1"/>
    <dgm:cxn modelId="{74F652FF-1F01-432A-A167-88C4380E9895}" type="presParOf" srcId="{35B54FA9-A751-4CA5-AF5A-18FE7E626019}" destId="{C40A7BCE-F555-405C-9E36-99B69F0756D3}" srcOrd="0" destOrd="0" presId="urn:microsoft.com/office/officeart/2005/8/layout/orgChart1"/>
    <dgm:cxn modelId="{EAAF99B5-3D8A-448D-8552-CEA42686424F}" type="presParOf" srcId="{35B54FA9-A751-4CA5-AF5A-18FE7E626019}" destId="{328EB06E-7AC6-4744-B568-7694BD336F01}" srcOrd="1" destOrd="0" presId="urn:microsoft.com/office/officeart/2005/8/layout/orgChart1"/>
    <dgm:cxn modelId="{05EF67C3-BED4-4D4D-89FC-B5D05A6835C9}" type="presParOf" srcId="{DC51B9DB-146D-43D8-A3DA-76786A0BB70B}" destId="{110FA8A9-B285-4D72-8B53-B0305CA83D52}" srcOrd="1" destOrd="0" presId="urn:microsoft.com/office/officeart/2005/8/layout/orgChart1"/>
    <dgm:cxn modelId="{D2F1235B-AE7A-4EE0-B260-B18B71470CB2}" type="presParOf" srcId="{DC51B9DB-146D-43D8-A3DA-76786A0BB70B}" destId="{1DECFDD4-F161-4A22-9420-0AAC5BEC4FC4}" srcOrd="2" destOrd="0" presId="urn:microsoft.com/office/officeart/2005/8/layout/orgChart1"/>
    <dgm:cxn modelId="{16E41B7F-C11E-4143-8F1B-67B33DB03B67}" type="presParOf" srcId="{B62800F5-F9D6-415D-8E6D-CCCC39DEC373}" destId="{6E48BA5A-9B6E-4D8E-B21B-884B15C96020}" srcOrd="6" destOrd="0" presId="urn:microsoft.com/office/officeart/2005/8/layout/orgChart1"/>
    <dgm:cxn modelId="{9DBB14A3-EC3D-43D7-98A7-485354C334E9}" type="presParOf" srcId="{B62800F5-F9D6-415D-8E6D-CCCC39DEC373}" destId="{84F01B4C-3716-4313-B03C-A3657AF849AC}" srcOrd="7" destOrd="0" presId="urn:microsoft.com/office/officeart/2005/8/layout/orgChart1"/>
    <dgm:cxn modelId="{1389586A-B809-418E-84CE-20D14AD2C962}" type="presParOf" srcId="{84F01B4C-3716-4313-B03C-A3657AF849AC}" destId="{89EE70BB-B10E-49BE-8888-EDCD9D8D6B4C}" srcOrd="0" destOrd="0" presId="urn:microsoft.com/office/officeart/2005/8/layout/orgChart1"/>
    <dgm:cxn modelId="{6F58169A-DCCB-4EC5-8760-345E1E5DDEA9}" type="presParOf" srcId="{89EE70BB-B10E-49BE-8888-EDCD9D8D6B4C}" destId="{44AA3B13-1FE7-4DAB-85E7-D460049CD07A}" srcOrd="0" destOrd="0" presId="urn:microsoft.com/office/officeart/2005/8/layout/orgChart1"/>
    <dgm:cxn modelId="{11A2A29D-94FB-4C7F-AEEA-60C2790A8F7B}" type="presParOf" srcId="{89EE70BB-B10E-49BE-8888-EDCD9D8D6B4C}" destId="{AF91FE13-68FD-44F3-9A28-2820E050D8A5}" srcOrd="1" destOrd="0" presId="urn:microsoft.com/office/officeart/2005/8/layout/orgChart1"/>
    <dgm:cxn modelId="{4A833EA6-4645-45BC-B1C5-884E6DDE9347}" type="presParOf" srcId="{84F01B4C-3716-4313-B03C-A3657AF849AC}" destId="{A056618A-7B2E-4500-8521-6A6AE0CF669E}" srcOrd="1" destOrd="0" presId="urn:microsoft.com/office/officeart/2005/8/layout/orgChart1"/>
    <dgm:cxn modelId="{7DD658B3-43C6-4F92-A298-36A1CD5FC9FD}" type="presParOf" srcId="{84F01B4C-3716-4313-B03C-A3657AF849AC}" destId="{D7AD3877-C754-4809-B3D6-9FC31EBFF042}" srcOrd="2" destOrd="0" presId="urn:microsoft.com/office/officeart/2005/8/layout/orgChart1"/>
    <dgm:cxn modelId="{15675402-943F-4177-AADA-356428E7752D}" type="presParOf" srcId="{B62800F5-F9D6-415D-8E6D-CCCC39DEC373}" destId="{84AA0147-1E9D-4B0C-AB79-6A2C58DF7080}" srcOrd="8" destOrd="0" presId="urn:microsoft.com/office/officeart/2005/8/layout/orgChart1"/>
    <dgm:cxn modelId="{63C3EDDB-D936-4DF1-962A-E19C12641656}" type="presParOf" srcId="{B62800F5-F9D6-415D-8E6D-CCCC39DEC373}" destId="{5781E337-2036-46E0-AD99-ECC82BB82149}" srcOrd="9" destOrd="0" presId="urn:microsoft.com/office/officeart/2005/8/layout/orgChart1"/>
    <dgm:cxn modelId="{44776D5B-6833-4F16-8DC7-F2A4212CA3FE}" type="presParOf" srcId="{5781E337-2036-46E0-AD99-ECC82BB82149}" destId="{C4E1BDF4-EBEB-4738-ABEB-4044EB41F8F9}" srcOrd="0" destOrd="0" presId="urn:microsoft.com/office/officeart/2005/8/layout/orgChart1"/>
    <dgm:cxn modelId="{EC782E48-5FA0-4675-B60F-D178A935D068}" type="presParOf" srcId="{C4E1BDF4-EBEB-4738-ABEB-4044EB41F8F9}" destId="{50D298D8-312B-4F05-A9E4-47B385539161}" srcOrd="0" destOrd="0" presId="urn:microsoft.com/office/officeart/2005/8/layout/orgChart1"/>
    <dgm:cxn modelId="{BBAA596F-CE62-4D62-A170-B455CDCF23BA}" type="presParOf" srcId="{C4E1BDF4-EBEB-4738-ABEB-4044EB41F8F9}" destId="{B493530A-821C-49AF-897D-001E01D94E69}" srcOrd="1" destOrd="0" presId="urn:microsoft.com/office/officeart/2005/8/layout/orgChart1"/>
    <dgm:cxn modelId="{91149350-121F-4416-B37B-17257A2B6FF5}" type="presParOf" srcId="{5781E337-2036-46E0-AD99-ECC82BB82149}" destId="{274E5C69-D18E-47A0-BFAB-86D4AF64EB93}" srcOrd="1" destOrd="0" presId="urn:microsoft.com/office/officeart/2005/8/layout/orgChart1"/>
    <dgm:cxn modelId="{C9699C5B-EA7C-43DD-953A-BC9B1883D982}" type="presParOf" srcId="{5781E337-2036-46E0-AD99-ECC82BB82149}" destId="{18938545-9E56-4647-BC6B-52281739F59F}" srcOrd="2" destOrd="0" presId="urn:microsoft.com/office/officeart/2005/8/layout/orgChart1"/>
    <dgm:cxn modelId="{A7D69007-3A50-467B-B166-A233AF041DBD}" type="presParOf" srcId="{B62800F5-F9D6-415D-8E6D-CCCC39DEC373}" destId="{0D6F63D5-11EB-471C-B6DC-F45E2E5E82DF}" srcOrd="10" destOrd="0" presId="urn:microsoft.com/office/officeart/2005/8/layout/orgChart1"/>
    <dgm:cxn modelId="{68095B30-9E88-4603-852E-4FB6EBD94967}" type="presParOf" srcId="{B62800F5-F9D6-415D-8E6D-CCCC39DEC373}" destId="{F173F6AB-657F-4B6F-B0DA-F391360C7DF9}" srcOrd="11" destOrd="0" presId="urn:microsoft.com/office/officeart/2005/8/layout/orgChart1"/>
    <dgm:cxn modelId="{A80ED178-F5F2-403F-93DA-486196D012BA}" type="presParOf" srcId="{F173F6AB-657F-4B6F-B0DA-F391360C7DF9}" destId="{31F99627-BA99-4C8C-8AD9-3889B4AD0E20}" srcOrd="0" destOrd="0" presId="urn:microsoft.com/office/officeart/2005/8/layout/orgChart1"/>
    <dgm:cxn modelId="{304D35ED-70CB-4B0C-9CD7-AA05766A060A}" type="presParOf" srcId="{31F99627-BA99-4C8C-8AD9-3889B4AD0E20}" destId="{C801F99C-077B-44CC-A740-DD2325D1BFB2}" srcOrd="0" destOrd="0" presId="urn:microsoft.com/office/officeart/2005/8/layout/orgChart1"/>
    <dgm:cxn modelId="{F3A55C8B-503B-4D23-AED9-D36C53F8D7EA}" type="presParOf" srcId="{31F99627-BA99-4C8C-8AD9-3889B4AD0E20}" destId="{35DA19FA-EA84-4CD4-8D1D-D12711A480A3}" srcOrd="1" destOrd="0" presId="urn:microsoft.com/office/officeart/2005/8/layout/orgChart1"/>
    <dgm:cxn modelId="{1F782C08-58D3-4F97-B064-1681D3F9F60D}" type="presParOf" srcId="{F173F6AB-657F-4B6F-B0DA-F391360C7DF9}" destId="{8A4FF899-DC01-47A0-A318-ED73B8582ABE}" srcOrd="1" destOrd="0" presId="urn:microsoft.com/office/officeart/2005/8/layout/orgChart1"/>
    <dgm:cxn modelId="{93E8BCAB-E690-4A62-A7FE-14D06036B0EC}" type="presParOf" srcId="{F173F6AB-657F-4B6F-B0DA-F391360C7DF9}" destId="{ED25158A-2CA9-47A0-97A0-460E78095229}" srcOrd="2" destOrd="0" presId="urn:microsoft.com/office/officeart/2005/8/layout/orgChart1"/>
    <dgm:cxn modelId="{11118E31-4334-43F5-A53E-89A957A8902A}" type="presParOf" srcId="{B62800F5-F9D6-415D-8E6D-CCCC39DEC373}" destId="{15B9A5EC-1A6D-44AD-81E5-16AF0D0BACAA}" srcOrd="12" destOrd="0" presId="urn:microsoft.com/office/officeart/2005/8/layout/orgChart1"/>
    <dgm:cxn modelId="{D823790A-1CDF-4551-A360-04A45B836745}" type="presParOf" srcId="{B62800F5-F9D6-415D-8E6D-CCCC39DEC373}" destId="{1F906D40-94C2-43B4-9377-A3718BED11B0}" srcOrd="13" destOrd="0" presId="urn:microsoft.com/office/officeart/2005/8/layout/orgChart1"/>
    <dgm:cxn modelId="{BFB65C20-72A4-4300-90EE-C02ADC235F6B}" type="presParOf" srcId="{1F906D40-94C2-43B4-9377-A3718BED11B0}" destId="{530F8D4C-4AE9-4EBE-981A-8F08D22C2C1E}" srcOrd="0" destOrd="0" presId="urn:microsoft.com/office/officeart/2005/8/layout/orgChart1"/>
    <dgm:cxn modelId="{ACCFAFD5-4224-4185-92B2-4A7A079317B6}" type="presParOf" srcId="{530F8D4C-4AE9-4EBE-981A-8F08D22C2C1E}" destId="{8FD01799-80A6-4B1C-9129-73A58C26F7B9}" srcOrd="0" destOrd="0" presId="urn:microsoft.com/office/officeart/2005/8/layout/orgChart1"/>
    <dgm:cxn modelId="{18F8EBD9-37F8-4968-8DAA-490945596F46}" type="presParOf" srcId="{530F8D4C-4AE9-4EBE-981A-8F08D22C2C1E}" destId="{98B89357-7620-4F4C-8B74-509F8D718E17}" srcOrd="1" destOrd="0" presId="urn:microsoft.com/office/officeart/2005/8/layout/orgChart1"/>
    <dgm:cxn modelId="{445D7ECC-2DFF-4376-A067-1C9897BE7442}" type="presParOf" srcId="{1F906D40-94C2-43B4-9377-A3718BED11B0}" destId="{43619264-B95B-43C1-A1A6-648D85211E40}" srcOrd="1" destOrd="0" presId="urn:microsoft.com/office/officeart/2005/8/layout/orgChart1"/>
    <dgm:cxn modelId="{8F82AB49-45AD-4F2A-971D-DAB9FF6F8BFE}" type="presParOf" srcId="{1F906D40-94C2-43B4-9377-A3718BED11B0}" destId="{84380A32-FDB7-42F2-94EE-84FBDB0CEA8C}" srcOrd="2" destOrd="0" presId="urn:microsoft.com/office/officeart/2005/8/layout/orgChart1"/>
    <dgm:cxn modelId="{61DD06BC-1619-4FA2-A5DD-C6386C6AED98}" type="presParOf" srcId="{DC643634-E676-4ADA-B4D2-DBF64D2875E9}" destId="{52C8A165-EFAA-4D97-89DA-CD74CC5DECD5}" srcOrd="2" destOrd="0" presId="urn:microsoft.com/office/officeart/2005/8/layout/orgChart1"/>
    <dgm:cxn modelId="{929FAA4F-203A-4125-91B5-4AEDC994C90F}" type="presParOf" srcId="{52C8A165-EFAA-4D97-89DA-CD74CC5DECD5}" destId="{0CB8EE67-2838-43B8-BE87-EC5B4F0A588C}" srcOrd="0" destOrd="0" presId="urn:microsoft.com/office/officeart/2005/8/layout/orgChart1"/>
    <dgm:cxn modelId="{1B4D3374-8E65-4EDD-AB1F-79D65DF1B767}" type="presParOf" srcId="{52C8A165-EFAA-4D97-89DA-CD74CC5DECD5}" destId="{75D8AC0B-B23E-492A-B9D9-5F9436EA933F}" srcOrd="1" destOrd="0" presId="urn:microsoft.com/office/officeart/2005/8/layout/orgChart1"/>
    <dgm:cxn modelId="{19EC63B2-7E84-4D1D-BA09-52BC7D0E78AF}" type="presParOf" srcId="{75D8AC0B-B23E-492A-B9D9-5F9436EA933F}" destId="{551835CE-5E0B-480B-959D-8A3E5CAF686A}" srcOrd="0" destOrd="0" presId="urn:microsoft.com/office/officeart/2005/8/layout/orgChart1"/>
    <dgm:cxn modelId="{F26C712F-836D-46BD-BC4C-11627664062F}" type="presParOf" srcId="{551835CE-5E0B-480B-959D-8A3E5CAF686A}" destId="{ADFFBC7D-3243-4216-A9DD-9916F3ABB25D}" srcOrd="0" destOrd="0" presId="urn:microsoft.com/office/officeart/2005/8/layout/orgChart1"/>
    <dgm:cxn modelId="{1135751E-DBA5-4345-B226-21D2749E0A3B}" type="presParOf" srcId="{551835CE-5E0B-480B-959D-8A3E5CAF686A}" destId="{4A1DC78E-151F-47AD-8D63-B2C856508D8F}" srcOrd="1" destOrd="0" presId="urn:microsoft.com/office/officeart/2005/8/layout/orgChart1"/>
    <dgm:cxn modelId="{1A4958D6-6EE4-4DCD-BA5B-D715828B131E}" type="presParOf" srcId="{75D8AC0B-B23E-492A-B9D9-5F9436EA933F}" destId="{E847F91B-D1B2-4E49-A439-BEF0402FC706}" srcOrd="1" destOrd="0" presId="urn:microsoft.com/office/officeart/2005/8/layout/orgChart1"/>
    <dgm:cxn modelId="{D4930C59-511E-4C59-B57A-1BD092070D7B}" type="presParOf" srcId="{75D8AC0B-B23E-492A-B9D9-5F9436EA933F}" destId="{E82CB26D-D1D4-4527-8A7B-E924A840D10C}" srcOrd="2" destOrd="0" presId="urn:microsoft.com/office/officeart/2005/8/layout/orgChart1"/>
    <dgm:cxn modelId="{33B8B101-404F-4535-8871-FFA408DF1E37}" type="presParOf" srcId="{52C8A165-EFAA-4D97-89DA-CD74CC5DECD5}" destId="{D8082993-4CD3-4CB9-944A-6663823AB6C2}" srcOrd="2" destOrd="0" presId="urn:microsoft.com/office/officeart/2005/8/layout/orgChart1"/>
    <dgm:cxn modelId="{107D2380-C5B3-4D46-8942-7FD928DDF663}" type="presParOf" srcId="{52C8A165-EFAA-4D97-89DA-CD74CC5DECD5}" destId="{C991D554-E92E-4DAC-8E21-CED0F47F1FFB}" srcOrd="3" destOrd="0" presId="urn:microsoft.com/office/officeart/2005/8/layout/orgChart1"/>
    <dgm:cxn modelId="{AAF52486-6DDB-4988-9A6D-23EF8DD49A7B}" type="presParOf" srcId="{C991D554-E92E-4DAC-8E21-CED0F47F1FFB}" destId="{ECDF9D33-9FBD-418C-96F1-8FDC437FB0B3}" srcOrd="0" destOrd="0" presId="urn:microsoft.com/office/officeart/2005/8/layout/orgChart1"/>
    <dgm:cxn modelId="{26FC2AB9-ABD2-4D43-BDA6-CB85D795BB92}" type="presParOf" srcId="{ECDF9D33-9FBD-418C-96F1-8FDC437FB0B3}" destId="{400C46BF-AFCF-447B-8458-3638FF2B5B1C}" srcOrd="0" destOrd="0" presId="urn:microsoft.com/office/officeart/2005/8/layout/orgChart1"/>
    <dgm:cxn modelId="{9E697087-ED86-4351-BB6B-0DE4CD53B4B3}" type="presParOf" srcId="{ECDF9D33-9FBD-418C-96F1-8FDC437FB0B3}" destId="{96F38CAB-0E5E-4E71-8DF5-30198A47249C}" srcOrd="1" destOrd="0" presId="urn:microsoft.com/office/officeart/2005/8/layout/orgChart1"/>
    <dgm:cxn modelId="{D7355ED1-D702-406B-AA01-23759A2B1672}" type="presParOf" srcId="{C991D554-E92E-4DAC-8E21-CED0F47F1FFB}" destId="{206785FF-3D09-4E02-9AA5-D942355DA41F}" srcOrd="1" destOrd="0" presId="urn:microsoft.com/office/officeart/2005/8/layout/orgChart1"/>
    <dgm:cxn modelId="{98CEE7F3-00E2-4948-B86A-8E1221ECF897}" type="presParOf" srcId="{C991D554-E92E-4DAC-8E21-CED0F47F1FFB}" destId="{20DB0A87-2FBE-4D74-A0A4-B0CDE0A53C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02C9F1-CA36-49AF-B35A-44A6AB49E05E}" type="doc">
      <dgm:prSet loTypeId="urn:microsoft.com/office/officeart/2005/8/layout/hierarchy6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pPr rtl="1"/>
          <a:endParaRPr lang="he-IL"/>
        </a:p>
      </dgm:t>
    </dgm:pt>
    <dgm:pt modelId="{BB477844-4B31-4BAD-A74F-C2A47151AE93}">
      <dgm:prSet phldrT="[טקסט]"/>
      <dgm:spPr/>
      <dgm:t>
        <a:bodyPr/>
        <a:lstStyle/>
        <a:p>
          <a:pPr rtl="1"/>
          <a:r>
            <a:rPr lang="en-US" b="1" dirty="0"/>
            <a:t>MRT – Mass Rapid Transit</a:t>
          </a:r>
          <a:r>
            <a:rPr lang="he-IL" b="1" dirty="0"/>
            <a:t> </a:t>
          </a:r>
        </a:p>
      </dgm:t>
    </dgm:pt>
    <dgm:pt modelId="{8532CA18-11F7-4EDF-8EB3-F32AC4643714}" type="parTrans" cxnId="{13F69E5F-20CB-4740-A058-3F7EEFD8BF5A}">
      <dgm:prSet/>
      <dgm:spPr/>
      <dgm:t>
        <a:bodyPr/>
        <a:lstStyle/>
        <a:p>
          <a:pPr rtl="1"/>
          <a:endParaRPr lang="he-IL"/>
        </a:p>
      </dgm:t>
    </dgm:pt>
    <dgm:pt modelId="{19D9C68C-D282-4D0A-B2DA-3277A4408CCC}" type="sibTrans" cxnId="{13F69E5F-20CB-4740-A058-3F7EEFD8BF5A}">
      <dgm:prSet/>
      <dgm:spPr/>
      <dgm:t>
        <a:bodyPr/>
        <a:lstStyle/>
        <a:p>
          <a:pPr rtl="1"/>
          <a:endParaRPr lang="he-IL"/>
        </a:p>
      </dgm:t>
    </dgm:pt>
    <dgm:pt modelId="{C366CDA0-A55B-4E68-B734-FA2B34F230B2}">
      <dgm:prSet phldrT="[טקסט]"/>
      <dgm:spPr/>
      <dgm:t>
        <a:bodyPr/>
        <a:lstStyle/>
        <a:p>
          <a:pPr rtl="1"/>
          <a:r>
            <a:rPr lang="en-US" b="1" dirty="0" smtClean="0"/>
            <a:t>A motorized provision network</a:t>
          </a:r>
          <a:endParaRPr lang="he-IL" b="1" dirty="0"/>
        </a:p>
      </dgm:t>
    </dgm:pt>
    <dgm:pt modelId="{CDEE9110-14FC-4CC7-A523-2A152C239EBD}" type="parTrans" cxnId="{7A5F099B-90B1-47AA-A7BC-D7133342E725}">
      <dgm:prSet/>
      <dgm:spPr/>
      <dgm:t>
        <a:bodyPr/>
        <a:lstStyle/>
        <a:p>
          <a:pPr rtl="1"/>
          <a:endParaRPr lang="he-IL"/>
        </a:p>
      </dgm:t>
    </dgm:pt>
    <dgm:pt modelId="{FB72661B-040C-46EA-9CF2-75D5F3814F3F}" type="sibTrans" cxnId="{7A5F099B-90B1-47AA-A7BC-D7133342E725}">
      <dgm:prSet/>
      <dgm:spPr/>
      <dgm:t>
        <a:bodyPr/>
        <a:lstStyle/>
        <a:p>
          <a:pPr rtl="1"/>
          <a:endParaRPr lang="he-IL"/>
        </a:p>
      </dgm:t>
    </dgm:pt>
    <dgm:pt modelId="{F08F8328-AB4C-4393-8610-ABA96A819327}">
      <dgm:prSet phldrT="[טקסט]"/>
      <dgm:spPr/>
      <dgm:t>
        <a:bodyPr/>
        <a:lstStyle/>
        <a:p>
          <a:pPr rtl="1"/>
          <a:r>
            <a:rPr lang="en-US" b="1" dirty="0"/>
            <a:t>NMT – Non Motorized Transport</a:t>
          </a:r>
          <a:r>
            <a:rPr lang="he-IL" b="1" dirty="0"/>
            <a:t> </a:t>
          </a:r>
        </a:p>
      </dgm:t>
    </dgm:pt>
    <dgm:pt modelId="{CA33DA9D-8BA5-4CF7-AF6E-8A4C0536D1A5}" type="parTrans" cxnId="{EA42113C-F4FE-4828-BD67-B9FEE7A3FBA4}">
      <dgm:prSet/>
      <dgm:spPr/>
      <dgm:t>
        <a:bodyPr/>
        <a:lstStyle/>
        <a:p>
          <a:pPr rtl="1"/>
          <a:endParaRPr lang="he-IL"/>
        </a:p>
      </dgm:t>
    </dgm:pt>
    <dgm:pt modelId="{28EEEF90-F320-497A-9F80-5FE95D0D7EBC}" type="sibTrans" cxnId="{EA42113C-F4FE-4828-BD67-B9FEE7A3FBA4}">
      <dgm:prSet/>
      <dgm:spPr/>
      <dgm:t>
        <a:bodyPr/>
        <a:lstStyle/>
        <a:p>
          <a:pPr rtl="1"/>
          <a:endParaRPr lang="he-IL"/>
        </a:p>
      </dgm:t>
    </dgm:pt>
    <dgm:pt modelId="{45C18381-B806-46D5-9FBB-31E870423C58}" type="pres">
      <dgm:prSet presAssocID="{CC02C9F1-CA36-49AF-B35A-44A6AB49E0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0CF6919C-1F9E-4995-A2B1-761C35E0A076}" type="pres">
      <dgm:prSet presAssocID="{CC02C9F1-CA36-49AF-B35A-44A6AB49E05E}" presName="hierFlow" presStyleCnt="0"/>
      <dgm:spPr/>
    </dgm:pt>
    <dgm:pt modelId="{94250E64-1A20-4994-A68C-A990B1EDCBA8}" type="pres">
      <dgm:prSet presAssocID="{CC02C9F1-CA36-49AF-B35A-44A6AB49E05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3D7CD9C-3C26-46D3-90A8-18FA2674C597}" type="pres">
      <dgm:prSet presAssocID="{BB477844-4B31-4BAD-A74F-C2A47151AE93}" presName="Name14" presStyleCnt="0"/>
      <dgm:spPr/>
    </dgm:pt>
    <dgm:pt modelId="{5C2F5982-533F-42DF-941B-29214E9445EE}" type="pres">
      <dgm:prSet presAssocID="{BB477844-4B31-4BAD-A74F-C2A47151AE93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DACF740-1D70-472C-868F-16F16157E24B}" type="pres">
      <dgm:prSet presAssocID="{BB477844-4B31-4BAD-A74F-C2A47151AE93}" presName="hierChild2" presStyleCnt="0"/>
      <dgm:spPr/>
    </dgm:pt>
    <dgm:pt modelId="{B6B65819-5CEE-4876-BF8D-D11BD67511E2}" type="pres">
      <dgm:prSet presAssocID="{CDEE9110-14FC-4CC7-A523-2A152C239EBD}" presName="Name19" presStyleLbl="parChTrans1D2" presStyleIdx="0" presStyleCnt="1"/>
      <dgm:spPr/>
      <dgm:t>
        <a:bodyPr/>
        <a:lstStyle/>
        <a:p>
          <a:pPr rtl="1"/>
          <a:endParaRPr lang="he-IL"/>
        </a:p>
      </dgm:t>
    </dgm:pt>
    <dgm:pt modelId="{1E3BAF29-C6A6-4295-B669-B2A8B2358F4C}" type="pres">
      <dgm:prSet presAssocID="{C366CDA0-A55B-4E68-B734-FA2B34F230B2}" presName="Name21" presStyleCnt="0"/>
      <dgm:spPr/>
    </dgm:pt>
    <dgm:pt modelId="{F37584FA-03BE-4076-ADB2-C70041A16C7B}" type="pres">
      <dgm:prSet presAssocID="{C366CDA0-A55B-4E68-B734-FA2B34F230B2}" presName="level2Shape" presStyleLbl="node2" presStyleIdx="0" presStyleCnt="1"/>
      <dgm:spPr/>
      <dgm:t>
        <a:bodyPr/>
        <a:lstStyle/>
        <a:p>
          <a:pPr rtl="1"/>
          <a:endParaRPr lang="he-IL"/>
        </a:p>
      </dgm:t>
    </dgm:pt>
    <dgm:pt modelId="{EBFDADA7-C7AC-47A5-921F-EAADEC6D608F}" type="pres">
      <dgm:prSet presAssocID="{C366CDA0-A55B-4E68-B734-FA2B34F230B2}" presName="hierChild3" presStyleCnt="0"/>
      <dgm:spPr/>
    </dgm:pt>
    <dgm:pt modelId="{CF8C2271-6EB3-4B8F-995A-7DD123C0D38E}" type="pres">
      <dgm:prSet presAssocID="{CA33DA9D-8BA5-4CF7-AF6E-8A4C0536D1A5}" presName="Name19" presStyleLbl="parChTrans1D3" presStyleIdx="0" presStyleCnt="1"/>
      <dgm:spPr/>
      <dgm:t>
        <a:bodyPr/>
        <a:lstStyle/>
        <a:p>
          <a:pPr rtl="1"/>
          <a:endParaRPr lang="he-IL"/>
        </a:p>
      </dgm:t>
    </dgm:pt>
    <dgm:pt modelId="{5B7EDBAA-CFFC-4E0C-A095-88B44A21B1CE}" type="pres">
      <dgm:prSet presAssocID="{F08F8328-AB4C-4393-8610-ABA96A819327}" presName="Name21" presStyleCnt="0"/>
      <dgm:spPr/>
    </dgm:pt>
    <dgm:pt modelId="{F54BE25D-9AD6-4BD8-A054-8909FD44A96D}" type="pres">
      <dgm:prSet presAssocID="{F08F8328-AB4C-4393-8610-ABA96A819327}" presName="level2Shape" presStyleLbl="node3" presStyleIdx="0" presStyleCnt="1"/>
      <dgm:spPr/>
      <dgm:t>
        <a:bodyPr/>
        <a:lstStyle/>
        <a:p>
          <a:pPr rtl="1"/>
          <a:endParaRPr lang="he-IL"/>
        </a:p>
      </dgm:t>
    </dgm:pt>
    <dgm:pt modelId="{80D7D042-D7FF-4F9E-986E-20DCDE5D6096}" type="pres">
      <dgm:prSet presAssocID="{F08F8328-AB4C-4393-8610-ABA96A819327}" presName="hierChild3" presStyleCnt="0"/>
      <dgm:spPr/>
    </dgm:pt>
    <dgm:pt modelId="{92A4DD92-B7C6-4971-A5D7-114EA9D9DA50}" type="pres">
      <dgm:prSet presAssocID="{CC02C9F1-CA36-49AF-B35A-44A6AB49E05E}" presName="bgShapesFlow" presStyleCnt="0"/>
      <dgm:spPr/>
    </dgm:pt>
  </dgm:ptLst>
  <dgm:cxnLst>
    <dgm:cxn modelId="{0DA29A91-F832-4E77-89E8-5728A087BB2D}" type="presOf" srcId="{CDEE9110-14FC-4CC7-A523-2A152C239EBD}" destId="{B6B65819-5CEE-4876-BF8D-D11BD67511E2}" srcOrd="0" destOrd="0" presId="urn:microsoft.com/office/officeart/2005/8/layout/hierarchy6"/>
    <dgm:cxn modelId="{13F69E5F-20CB-4740-A058-3F7EEFD8BF5A}" srcId="{CC02C9F1-CA36-49AF-B35A-44A6AB49E05E}" destId="{BB477844-4B31-4BAD-A74F-C2A47151AE93}" srcOrd="0" destOrd="0" parTransId="{8532CA18-11F7-4EDF-8EB3-F32AC4643714}" sibTransId="{19D9C68C-D282-4D0A-B2DA-3277A4408CCC}"/>
    <dgm:cxn modelId="{7A5F099B-90B1-47AA-A7BC-D7133342E725}" srcId="{BB477844-4B31-4BAD-A74F-C2A47151AE93}" destId="{C366CDA0-A55B-4E68-B734-FA2B34F230B2}" srcOrd="0" destOrd="0" parTransId="{CDEE9110-14FC-4CC7-A523-2A152C239EBD}" sibTransId="{FB72661B-040C-46EA-9CF2-75D5F3814F3F}"/>
    <dgm:cxn modelId="{7288800E-C9C6-4B1E-8265-46DDDFB1CC24}" type="presOf" srcId="{C366CDA0-A55B-4E68-B734-FA2B34F230B2}" destId="{F37584FA-03BE-4076-ADB2-C70041A16C7B}" srcOrd="0" destOrd="0" presId="urn:microsoft.com/office/officeart/2005/8/layout/hierarchy6"/>
    <dgm:cxn modelId="{EA42113C-F4FE-4828-BD67-B9FEE7A3FBA4}" srcId="{C366CDA0-A55B-4E68-B734-FA2B34F230B2}" destId="{F08F8328-AB4C-4393-8610-ABA96A819327}" srcOrd="0" destOrd="0" parTransId="{CA33DA9D-8BA5-4CF7-AF6E-8A4C0536D1A5}" sibTransId="{28EEEF90-F320-497A-9F80-5FE95D0D7EBC}"/>
    <dgm:cxn modelId="{8609391A-7190-4A7B-BCDF-C63862D47D93}" type="presOf" srcId="{BB477844-4B31-4BAD-A74F-C2A47151AE93}" destId="{5C2F5982-533F-42DF-941B-29214E9445EE}" srcOrd="0" destOrd="0" presId="urn:microsoft.com/office/officeart/2005/8/layout/hierarchy6"/>
    <dgm:cxn modelId="{A59DA683-CFDB-42E8-A7EF-0FBC8E3BAA73}" type="presOf" srcId="{CA33DA9D-8BA5-4CF7-AF6E-8A4C0536D1A5}" destId="{CF8C2271-6EB3-4B8F-995A-7DD123C0D38E}" srcOrd="0" destOrd="0" presId="urn:microsoft.com/office/officeart/2005/8/layout/hierarchy6"/>
    <dgm:cxn modelId="{189AAC81-A74E-45EB-8637-55BE0746E181}" type="presOf" srcId="{F08F8328-AB4C-4393-8610-ABA96A819327}" destId="{F54BE25D-9AD6-4BD8-A054-8909FD44A96D}" srcOrd="0" destOrd="0" presId="urn:microsoft.com/office/officeart/2005/8/layout/hierarchy6"/>
    <dgm:cxn modelId="{41A0E4FC-A76F-4835-9203-1101DF17867E}" type="presOf" srcId="{CC02C9F1-CA36-49AF-B35A-44A6AB49E05E}" destId="{45C18381-B806-46D5-9FBB-31E870423C58}" srcOrd="0" destOrd="0" presId="urn:microsoft.com/office/officeart/2005/8/layout/hierarchy6"/>
    <dgm:cxn modelId="{EEC7E02A-C992-4A1B-AA1D-E7AA7C9E6B6E}" type="presParOf" srcId="{45C18381-B806-46D5-9FBB-31E870423C58}" destId="{0CF6919C-1F9E-4995-A2B1-761C35E0A076}" srcOrd="0" destOrd="0" presId="urn:microsoft.com/office/officeart/2005/8/layout/hierarchy6"/>
    <dgm:cxn modelId="{587C6F5B-2953-4AE7-B958-F993D5FA16EC}" type="presParOf" srcId="{0CF6919C-1F9E-4995-A2B1-761C35E0A076}" destId="{94250E64-1A20-4994-A68C-A990B1EDCBA8}" srcOrd="0" destOrd="0" presId="urn:microsoft.com/office/officeart/2005/8/layout/hierarchy6"/>
    <dgm:cxn modelId="{6A26F651-0183-44C9-B8DE-3466C486074C}" type="presParOf" srcId="{94250E64-1A20-4994-A68C-A990B1EDCBA8}" destId="{43D7CD9C-3C26-46D3-90A8-18FA2674C597}" srcOrd="0" destOrd="0" presId="urn:microsoft.com/office/officeart/2005/8/layout/hierarchy6"/>
    <dgm:cxn modelId="{BFDB7F1D-26FF-45EB-9F6A-675F7EBA903B}" type="presParOf" srcId="{43D7CD9C-3C26-46D3-90A8-18FA2674C597}" destId="{5C2F5982-533F-42DF-941B-29214E9445EE}" srcOrd="0" destOrd="0" presId="urn:microsoft.com/office/officeart/2005/8/layout/hierarchy6"/>
    <dgm:cxn modelId="{89DC15B5-C284-4D6F-9462-3BCDC6404129}" type="presParOf" srcId="{43D7CD9C-3C26-46D3-90A8-18FA2674C597}" destId="{CDACF740-1D70-472C-868F-16F16157E24B}" srcOrd="1" destOrd="0" presId="urn:microsoft.com/office/officeart/2005/8/layout/hierarchy6"/>
    <dgm:cxn modelId="{364C9071-6D48-425B-836C-8CAF9E87F0FB}" type="presParOf" srcId="{CDACF740-1D70-472C-868F-16F16157E24B}" destId="{B6B65819-5CEE-4876-BF8D-D11BD67511E2}" srcOrd="0" destOrd="0" presId="urn:microsoft.com/office/officeart/2005/8/layout/hierarchy6"/>
    <dgm:cxn modelId="{4BB8FC3E-628E-4D2B-8098-66FE95099396}" type="presParOf" srcId="{CDACF740-1D70-472C-868F-16F16157E24B}" destId="{1E3BAF29-C6A6-4295-B669-B2A8B2358F4C}" srcOrd="1" destOrd="0" presId="urn:microsoft.com/office/officeart/2005/8/layout/hierarchy6"/>
    <dgm:cxn modelId="{9B44E4E5-F174-47BD-9E29-05048855D1C9}" type="presParOf" srcId="{1E3BAF29-C6A6-4295-B669-B2A8B2358F4C}" destId="{F37584FA-03BE-4076-ADB2-C70041A16C7B}" srcOrd="0" destOrd="0" presId="urn:microsoft.com/office/officeart/2005/8/layout/hierarchy6"/>
    <dgm:cxn modelId="{DBAF505D-275B-476B-B31C-9210B9931C3C}" type="presParOf" srcId="{1E3BAF29-C6A6-4295-B669-B2A8B2358F4C}" destId="{EBFDADA7-C7AC-47A5-921F-EAADEC6D608F}" srcOrd="1" destOrd="0" presId="urn:microsoft.com/office/officeart/2005/8/layout/hierarchy6"/>
    <dgm:cxn modelId="{37B5E36F-8B27-4CCB-A351-8B972302ADDC}" type="presParOf" srcId="{EBFDADA7-C7AC-47A5-921F-EAADEC6D608F}" destId="{CF8C2271-6EB3-4B8F-995A-7DD123C0D38E}" srcOrd="0" destOrd="0" presId="urn:microsoft.com/office/officeart/2005/8/layout/hierarchy6"/>
    <dgm:cxn modelId="{1F27463F-192A-464A-AFB8-83AF295EF0B1}" type="presParOf" srcId="{EBFDADA7-C7AC-47A5-921F-EAADEC6D608F}" destId="{5B7EDBAA-CFFC-4E0C-A095-88B44A21B1CE}" srcOrd="1" destOrd="0" presId="urn:microsoft.com/office/officeart/2005/8/layout/hierarchy6"/>
    <dgm:cxn modelId="{85BB4315-2596-4AC7-8820-914F868F3C20}" type="presParOf" srcId="{5B7EDBAA-CFFC-4E0C-A095-88B44A21B1CE}" destId="{F54BE25D-9AD6-4BD8-A054-8909FD44A96D}" srcOrd="0" destOrd="0" presId="urn:microsoft.com/office/officeart/2005/8/layout/hierarchy6"/>
    <dgm:cxn modelId="{717FC7A4-B884-456D-A8B5-4355F5A14F05}" type="presParOf" srcId="{5B7EDBAA-CFFC-4E0C-A095-88B44A21B1CE}" destId="{80D7D042-D7FF-4F9E-986E-20DCDE5D6096}" srcOrd="1" destOrd="0" presId="urn:microsoft.com/office/officeart/2005/8/layout/hierarchy6"/>
    <dgm:cxn modelId="{E7F925A8-44AD-4B8D-8C22-2D4A656A9607}" type="presParOf" srcId="{45C18381-B806-46D5-9FBB-31E870423C58}" destId="{92A4DD92-B7C6-4971-A5D7-114EA9D9DA5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4CCF75-1FB5-40B8-B6F3-912834A98896}" type="doc">
      <dgm:prSet loTypeId="urn:microsoft.com/office/officeart/2005/8/layout/process2" loCatId="process" qsTypeId="urn:microsoft.com/office/officeart/2005/8/quickstyle/simple1" qsCatId="simple" csTypeId="urn:microsoft.com/office/officeart/2005/8/colors/colorful1#2" csCatId="colorful" phldr="1"/>
      <dgm:spPr/>
    </dgm:pt>
    <dgm:pt modelId="{E0FEC6F7-91E1-4D5B-A821-E550E7E27F5C}">
      <dgm:prSet phldrT="[טקסט]" custT="1"/>
      <dgm:spPr/>
      <dgm:t>
        <a:bodyPr/>
        <a:lstStyle/>
        <a:p>
          <a:pPr rtl="1"/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Policy</a:t>
          </a:r>
        </a:p>
        <a:p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 strategic planning</a:t>
          </a:r>
        </a:p>
        <a:p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Initiation</a:t>
          </a:r>
        </a:p>
        <a:p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Budgeting, supervision and control</a:t>
          </a:r>
        </a:p>
        <a:p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Regulation</a:t>
          </a:r>
          <a:endParaRPr lang="he-IL" sz="1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FF04AAC-CC90-4640-B176-A8244D98018B}" type="sibTrans" cxnId="{763565CA-2719-4FDA-9F41-7B7AEFFA09E7}">
      <dgm:prSet custT="1"/>
      <dgm:spPr/>
      <dgm:t>
        <a:bodyPr/>
        <a:lstStyle/>
        <a:p>
          <a:pPr rtl="1"/>
          <a:endParaRPr lang="he-IL" sz="1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D83513-C00A-40BF-9F4B-7D964E136907}" type="parTrans" cxnId="{763565CA-2719-4FDA-9F41-7B7AEFFA09E7}">
      <dgm:prSet/>
      <dgm:spPr/>
      <dgm:t>
        <a:bodyPr/>
        <a:lstStyle/>
        <a:p>
          <a:pPr rtl="1"/>
          <a:endParaRPr lang="he-IL"/>
        </a:p>
      </dgm:t>
    </dgm:pt>
    <dgm:pt modelId="{AD051DDB-8F84-40E2-9833-506DB8B04EA0}">
      <dgm:prSet phldrT="[טקסט]" custT="1"/>
      <dgm:spPr/>
      <dgm:t>
        <a:bodyPr/>
        <a:lstStyle/>
        <a:p>
          <a:pPr rtl="1"/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Management of early and detailed planning</a:t>
          </a:r>
        </a:p>
        <a:p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Execution Management</a:t>
          </a:r>
        </a:p>
        <a:p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Quality control and execution</a:t>
          </a:r>
        </a:p>
        <a:p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Service, operation and traffic management</a:t>
          </a:r>
          <a:endParaRPr lang="he-IL" sz="1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2C15534-902E-4F48-81ED-7D105A955787}" type="sibTrans" cxnId="{CE54636E-1D59-455C-8C09-CBA17956B703}">
      <dgm:prSet custT="1"/>
      <dgm:spPr/>
      <dgm:t>
        <a:bodyPr/>
        <a:lstStyle/>
        <a:p>
          <a:pPr rtl="1"/>
          <a:endParaRPr lang="he-IL" sz="105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2D8B0D-2FCD-452B-AA36-F7A70F7F9159}" type="parTrans" cxnId="{CE54636E-1D59-455C-8C09-CBA17956B703}">
      <dgm:prSet/>
      <dgm:spPr/>
      <dgm:t>
        <a:bodyPr/>
        <a:lstStyle/>
        <a:p>
          <a:pPr rtl="1"/>
          <a:endParaRPr lang="he-IL"/>
        </a:p>
      </dgm:t>
    </dgm:pt>
    <dgm:pt modelId="{8BE0472D-B011-4A4A-8BC5-432B742B2BB2}" type="pres">
      <dgm:prSet presAssocID="{C34CCF75-1FB5-40B8-B6F3-912834A98896}" presName="linearFlow" presStyleCnt="0">
        <dgm:presLayoutVars>
          <dgm:resizeHandles val="exact"/>
        </dgm:presLayoutVars>
      </dgm:prSet>
      <dgm:spPr/>
    </dgm:pt>
    <dgm:pt modelId="{8D71F3E9-875C-483D-AD66-F5E8A1989A4A}" type="pres">
      <dgm:prSet presAssocID="{E0FEC6F7-91E1-4D5B-A821-E550E7E27F5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352F9D-4D14-4EFB-968D-3D6FA73449E3}" type="pres">
      <dgm:prSet presAssocID="{FFF04AAC-CC90-4640-B176-A8244D98018B}" presName="sibTrans" presStyleLbl="sibTrans2D1" presStyleIdx="0" presStyleCnt="1"/>
      <dgm:spPr/>
      <dgm:t>
        <a:bodyPr/>
        <a:lstStyle/>
        <a:p>
          <a:pPr rtl="1"/>
          <a:endParaRPr lang="he-IL"/>
        </a:p>
      </dgm:t>
    </dgm:pt>
    <dgm:pt modelId="{79E6D51B-C994-4655-BEC7-6C643611C673}" type="pres">
      <dgm:prSet presAssocID="{FFF04AAC-CC90-4640-B176-A8244D98018B}" presName="connectorText" presStyleLbl="sibTrans2D1" presStyleIdx="0" presStyleCnt="1"/>
      <dgm:spPr/>
      <dgm:t>
        <a:bodyPr/>
        <a:lstStyle/>
        <a:p>
          <a:pPr rtl="1"/>
          <a:endParaRPr lang="he-IL"/>
        </a:p>
      </dgm:t>
    </dgm:pt>
    <dgm:pt modelId="{6BEFD856-DB1F-489B-9022-A89E886A01FA}" type="pres">
      <dgm:prSet presAssocID="{AD051DDB-8F84-40E2-9833-506DB8B04EA0}" presName="node" presStyleLbl="node1" presStyleIdx="1" presStyleCnt="2" custLinFactNeighborX="-1941" custLinFactNeighborY="-985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AAB43F14-1E39-43C2-99F9-C215844E21B5}" type="presOf" srcId="{E0FEC6F7-91E1-4D5B-A821-E550E7E27F5C}" destId="{8D71F3E9-875C-483D-AD66-F5E8A1989A4A}" srcOrd="0" destOrd="0" presId="urn:microsoft.com/office/officeart/2005/8/layout/process2"/>
    <dgm:cxn modelId="{763565CA-2719-4FDA-9F41-7B7AEFFA09E7}" srcId="{C34CCF75-1FB5-40B8-B6F3-912834A98896}" destId="{E0FEC6F7-91E1-4D5B-A821-E550E7E27F5C}" srcOrd="0" destOrd="0" parTransId="{12D83513-C00A-40BF-9F4B-7D964E136907}" sibTransId="{FFF04AAC-CC90-4640-B176-A8244D98018B}"/>
    <dgm:cxn modelId="{76B43467-FC33-4EA8-B2EE-EABD1B9E5FEB}" type="presOf" srcId="{C34CCF75-1FB5-40B8-B6F3-912834A98896}" destId="{8BE0472D-B011-4A4A-8BC5-432B742B2BB2}" srcOrd="0" destOrd="0" presId="urn:microsoft.com/office/officeart/2005/8/layout/process2"/>
    <dgm:cxn modelId="{ACC00034-35C3-4AC0-9AC9-4FEE418661CB}" type="presOf" srcId="{AD051DDB-8F84-40E2-9833-506DB8B04EA0}" destId="{6BEFD856-DB1F-489B-9022-A89E886A01FA}" srcOrd="0" destOrd="0" presId="urn:microsoft.com/office/officeart/2005/8/layout/process2"/>
    <dgm:cxn modelId="{CE54636E-1D59-455C-8C09-CBA17956B703}" srcId="{C34CCF75-1FB5-40B8-B6F3-912834A98896}" destId="{AD051DDB-8F84-40E2-9833-506DB8B04EA0}" srcOrd="1" destOrd="0" parTransId="{252D8B0D-2FCD-452B-AA36-F7A70F7F9159}" sibTransId="{A2C15534-902E-4F48-81ED-7D105A955787}"/>
    <dgm:cxn modelId="{B2AF02B2-EF68-4F42-AB61-941618BB023A}" type="presOf" srcId="{FFF04AAC-CC90-4640-B176-A8244D98018B}" destId="{79E6D51B-C994-4655-BEC7-6C643611C673}" srcOrd="1" destOrd="0" presId="urn:microsoft.com/office/officeart/2005/8/layout/process2"/>
    <dgm:cxn modelId="{D7755D6B-B298-4434-915F-EE30455F7656}" type="presOf" srcId="{FFF04AAC-CC90-4640-B176-A8244D98018B}" destId="{47352F9D-4D14-4EFB-968D-3D6FA73449E3}" srcOrd="0" destOrd="0" presId="urn:microsoft.com/office/officeart/2005/8/layout/process2"/>
    <dgm:cxn modelId="{C750C194-7663-43A9-BEEA-81957A5E38BF}" type="presParOf" srcId="{8BE0472D-B011-4A4A-8BC5-432B742B2BB2}" destId="{8D71F3E9-875C-483D-AD66-F5E8A1989A4A}" srcOrd="0" destOrd="0" presId="urn:microsoft.com/office/officeart/2005/8/layout/process2"/>
    <dgm:cxn modelId="{A16AE65D-A07E-402B-AEEC-D1974729BEA9}" type="presParOf" srcId="{8BE0472D-B011-4A4A-8BC5-432B742B2BB2}" destId="{47352F9D-4D14-4EFB-968D-3D6FA73449E3}" srcOrd="1" destOrd="0" presId="urn:microsoft.com/office/officeart/2005/8/layout/process2"/>
    <dgm:cxn modelId="{63F5F993-395E-4712-BC70-FF764EAF6F97}" type="presParOf" srcId="{47352F9D-4D14-4EFB-968D-3D6FA73449E3}" destId="{79E6D51B-C994-4655-BEC7-6C643611C673}" srcOrd="0" destOrd="0" presId="urn:microsoft.com/office/officeart/2005/8/layout/process2"/>
    <dgm:cxn modelId="{2FF16B6E-1ACA-4D2B-A118-DBE77B7D2A24}" type="presParOf" srcId="{8BE0472D-B011-4A4A-8BC5-432B742B2BB2}" destId="{6BEFD856-DB1F-489B-9022-A89E886A01F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C3BDC6-760C-49A1-85AF-A10183997352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pPr rtl="1"/>
          <a:endParaRPr lang="he-IL"/>
        </a:p>
      </dgm:t>
    </dgm:pt>
    <dgm:pt modelId="{FE752EBA-D2B0-462F-A67D-247F8EB31154}">
      <dgm:prSet phldrT="[טקסט]" custT="1"/>
      <dgm:spPr/>
      <dgm:t>
        <a:bodyPr/>
        <a:lstStyle/>
        <a:p>
          <a:pPr rtl="0"/>
          <a:r>
            <a:rPr lang="en-US" sz="2400" dirty="0" smtClean="0"/>
            <a:t>-Increase capacity</a:t>
          </a:r>
          <a:endParaRPr lang="he-IL" sz="2400" dirty="0" smtClean="0"/>
        </a:p>
        <a:p>
          <a:pPr rtl="0"/>
          <a:r>
            <a:rPr lang="en-US" sz="2400" dirty="0" smtClean="0"/>
            <a:t>-Car sharing</a:t>
          </a:r>
          <a:endParaRPr lang="he-IL" sz="2400" dirty="0" smtClean="0"/>
        </a:p>
        <a:p>
          <a:pPr rtl="0"/>
          <a:r>
            <a:rPr lang="en-US" sz="2400" dirty="0" smtClean="0"/>
            <a:t>-Travel sharing</a:t>
          </a:r>
          <a:r>
            <a:rPr lang="en-US" sz="2400" dirty="0"/>
            <a:t/>
          </a:r>
          <a:br>
            <a:rPr lang="en-US" sz="2400" dirty="0"/>
          </a:br>
          <a:endParaRPr lang="he-IL" sz="2400" dirty="0"/>
        </a:p>
      </dgm:t>
    </dgm:pt>
    <dgm:pt modelId="{DB4345A3-971E-4BA5-A667-421BD4F1A2FC}" type="parTrans" cxnId="{9790F19D-8F8E-4360-BFFF-5C9625D00CD5}">
      <dgm:prSet/>
      <dgm:spPr/>
      <dgm:t>
        <a:bodyPr/>
        <a:lstStyle/>
        <a:p>
          <a:pPr rtl="1"/>
          <a:endParaRPr lang="he-IL"/>
        </a:p>
      </dgm:t>
    </dgm:pt>
    <dgm:pt modelId="{CDF03C15-845F-40EC-BC28-992CEC9BEA26}" type="sibTrans" cxnId="{9790F19D-8F8E-4360-BFFF-5C9625D00CD5}">
      <dgm:prSet/>
      <dgm:spPr/>
      <dgm:t>
        <a:bodyPr/>
        <a:lstStyle/>
        <a:p>
          <a:pPr rtl="1"/>
          <a:endParaRPr lang="he-IL"/>
        </a:p>
      </dgm:t>
    </dgm:pt>
    <dgm:pt modelId="{F8E8449B-A8C3-42A5-BB3F-A947E3DBEE0B}">
      <dgm:prSet phldrT="[טקסט]" custT="1"/>
      <dgm:spPr/>
      <dgm:t>
        <a:bodyPr/>
        <a:lstStyle/>
        <a:p>
          <a:pPr rtl="1"/>
          <a:r>
            <a:rPr lang="en-US" sz="2400" dirty="0" smtClean="0"/>
            <a:t>-Added users</a:t>
          </a:r>
          <a:endParaRPr lang="he-IL" sz="2400" dirty="0" smtClean="0"/>
        </a:p>
        <a:p>
          <a:pPr rtl="1"/>
          <a:r>
            <a:rPr lang="en-US" sz="2400" dirty="0" smtClean="0"/>
            <a:t>-Empty rides</a:t>
          </a:r>
          <a:endParaRPr lang="he-IL" sz="2400" dirty="0" smtClean="0"/>
        </a:p>
        <a:p>
          <a:pPr rtl="0"/>
          <a:r>
            <a:rPr lang="en-US" sz="2400" dirty="0" smtClean="0"/>
            <a:t>-Parking needs</a:t>
          </a:r>
          <a:r>
            <a:rPr lang="en-US" sz="2400" dirty="0"/>
            <a:t/>
          </a:r>
          <a:br>
            <a:rPr lang="en-US" sz="2400" dirty="0"/>
          </a:br>
          <a:r>
            <a:rPr lang="en-US" sz="2400" dirty="0"/>
            <a:t/>
          </a:r>
          <a:br>
            <a:rPr lang="en-US" sz="2400" dirty="0"/>
          </a:br>
          <a:endParaRPr lang="he-IL" sz="2400" dirty="0"/>
        </a:p>
      </dgm:t>
    </dgm:pt>
    <dgm:pt modelId="{B594717B-D437-4093-BC42-47D8706C3267}" type="parTrans" cxnId="{6EB70482-EF5B-438E-B77D-42CCD27AC12F}">
      <dgm:prSet/>
      <dgm:spPr/>
      <dgm:t>
        <a:bodyPr/>
        <a:lstStyle/>
        <a:p>
          <a:pPr rtl="1"/>
          <a:endParaRPr lang="he-IL"/>
        </a:p>
      </dgm:t>
    </dgm:pt>
    <dgm:pt modelId="{6ECDE577-707E-43B5-8143-9D438B77E67E}" type="sibTrans" cxnId="{6EB70482-EF5B-438E-B77D-42CCD27AC12F}">
      <dgm:prSet/>
      <dgm:spPr/>
      <dgm:t>
        <a:bodyPr/>
        <a:lstStyle/>
        <a:p>
          <a:pPr rtl="1"/>
          <a:endParaRPr lang="he-IL"/>
        </a:p>
      </dgm:t>
    </dgm:pt>
    <dgm:pt modelId="{C9041590-4E3C-446E-91CE-CF5A94206980}" type="pres">
      <dgm:prSet presAssocID="{A7C3BDC6-760C-49A1-85AF-A10183997352}" presName="Name0" presStyleCnt="0">
        <dgm:presLayoutVars>
          <dgm:chMax val="2"/>
          <dgm:chPref val="2"/>
          <dgm:dir val="rev"/>
          <dgm:animOne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801582A8-7745-4EB1-BBC9-B8B4268DFFB7}" type="pres">
      <dgm:prSet presAssocID="{A7C3BDC6-760C-49A1-85AF-A10183997352}" presName="Background" presStyleLbl="bgImgPlace1" presStyleIdx="0" presStyleCnt="1"/>
      <dgm:spPr/>
    </dgm:pt>
    <dgm:pt modelId="{FF948C0E-84EE-4F67-BA6F-E74B940E8119}" type="pres">
      <dgm:prSet presAssocID="{A7C3BDC6-760C-49A1-85AF-A10183997352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83C179-D4A3-4D14-93AA-BB6DCC7042F2}" type="pres">
      <dgm:prSet presAssocID="{A7C3BDC6-760C-49A1-85AF-A10183997352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E315EE3-6BD5-4564-B2FA-C45B3EFF3B11}" type="pres">
      <dgm:prSet presAssocID="{A7C3BDC6-760C-49A1-85AF-A10183997352}" presName="Plus" presStyleLbl="alignNode1" presStyleIdx="0" presStyleCnt="2"/>
      <dgm:spPr/>
    </dgm:pt>
    <dgm:pt modelId="{EC53383B-C1C4-4F94-9E9C-01743DF11F88}" type="pres">
      <dgm:prSet presAssocID="{A7C3BDC6-760C-49A1-85AF-A10183997352}" presName="Minus" presStyleLbl="alignNode1" presStyleIdx="1" presStyleCnt="2"/>
      <dgm:spPr/>
    </dgm:pt>
    <dgm:pt modelId="{788A121F-0114-44C9-A974-72141574C64F}" type="pres">
      <dgm:prSet presAssocID="{A7C3BDC6-760C-49A1-85AF-A10183997352}" presName="Divider" presStyleLbl="parChTrans1D1" presStyleIdx="0" presStyleCnt="1"/>
      <dgm:spPr/>
    </dgm:pt>
  </dgm:ptLst>
  <dgm:cxnLst>
    <dgm:cxn modelId="{77BB8CE3-C050-4651-B1B2-423DBE7EA9C9}" type="presOf" srcId="{FE752EBA-D2B0-462F-A67D-247F8EB31154}" destId="{FF948C0E-84EE-4F67-BA6F-E74B940E8119}" srcOrd="0" destOrd="0" presId="urn:microsoft.com/office/officeart/2009/3/layout/PlusandMinus"/>
    <dgm:cxn modelId="{106F772E-44B2-46AE-A7C6-1140B6E6E3DD}" type="presOf" srcId="{A7C3BDC6-760C-49A1-85AF-A10183997352}" destId="{C9041590-4E3C-446E-91CE-CF5A94206980}" srcOrd="0" destOrd="0" presId="urn:microsoft.com/office/officeart/2009/3/layout/PlusandMinus"/>
    <dgm:cxn modelId="{D827527B-4C08-4715-B169-27924D78BEB9}" type="presOf" srcId="{F8E8449B-A8C3-42A5-BB3F-A947E3DBEE0B}" destId="{CF83C179-D4A3-4D14-93AA-BB6DCC7042F2}" srcOrd="0" destOrd="0" presId="urn:microsoft.com/office/officeart/2009/3/layout/PlusandMinus"/>
    <dgm:cxn modelId="{9790F19D-8F8E-4360-BFFF-5C9625D00CD5}" srcId="{A7C3BDC6-760C-49A1-85AF-A10183997352}" destId="{FE752EBA-D2B0-462F-A67D-247F8EB31154}" srcOrd="0" destOrd="0" parTransId="{DB4345A3-971E-4BA5-A667-421BD4F1A2FC}" sibTransId="{CDF03C15-845F-40EC-BC28-992CEC9BEA26}"/>
    <dgm:cxn modelId="{6EB70482-EF5B-438E-B77D-42CCD27AC12F}" srcId="{A7C3BDC6-760C-49A1-85AF-A10183997352}" destId="{F8E8449B-A8C3-42A5-BB3F-A947E3DBEE0B}" srcOrd="1" destOrd="0" parTransId="{B594717B-D437-4093-BC42-47D8706C3267}" sibTransId="{6ECDE577-707E-43B5-8143-9D438B77E67E}"/>
    <dgm:cxn modelId="{D989FA06-322A-41C0-97F1-B4C10F1DE95A}" type="presParOf" srcId="{C9041590-4E3C-446E-91CE-CF5A94206980}" destId="{801582A8-7745-4EB1-BBC9-B8B4268DFFB7}" srcOrd="0" destOrd="0" presId="urn:microsoft.com/office/officeart/2009/3/layout/PlusandMinus"/>
    <dgm:cxn modelId="{A1DC0DB5-FC00-444D-ACD5-D06633549EBD}" type="presParOf" srcId="{C9041590-4E3C-446E-91CE-CF5A94206980}" destId="{FF948C0E-84EE-4F67-BA6F-E74B940E8119}" srcOrd="1" destOrd="0" presId="urn:microsoft.com/office/officeart/2009/3/layout/PlusandMinus"/>
    <dgm:cxn modelId="{DDFE26C8-D716-4769-A807-48CA719E6CDB}" type="presParOf" srcId="{C9041590-4E3C-446E-91CE-CF5A94206980}" destId="{CF83C179-D4A3-4D14-93AA-BB6DCC7042F2}" srcOrd="2" destOrd="0" presId="urn:microsoft.com/office/officeart/2009/3/layout/PlusandMinus"/>
    <dgm:cxn modelId="{E8C26419-2A64-4B67-B145-DD584BD48069}" type="presParOf" srcId="{C9041590-4E3C-446E-91CE-CF5A94206980}" destId="{7E315EE3-6BD5-4564-B2FA-C45B3EFF3B11}" srcOrd="3" destOrd="0" presId="urn:microsoft.com/office/officeart/2009/3/layout/PlusandMinus"/>
    <dgm:cxn modelId="{6AC489E4-3AD6-4D66-8969-8A06E93A40FA}" type="presParOf" srcId="{C9041590-4E3C-446E-91CE-CF5A94206980}" destId="{EC53383B-C1C4-4F94-9E9C-01743DF11F88}" srcOrd="4" destOrd="0" presId="urn:microsoft.com/office/officeart/2009/3/layout/PlusandMinus"/>
    <dgm:cxn modelId="{61BCC81F-7204-4ADF-B41F-0BD6650E17CC}" type="presParOf" srcId="{C9041590-4E3C-446E-91CE-CF5A94206980}" destId="{788A121F-0114-44C9-A974-72141574C64F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082993-4CD3-4CB9-944A-6663823AB6C2}">
      <dsp:nvSpPr>
        <dsp:cNvPr id="0" name=""/>
        <dsp:cNvSpPr/>
      </dsp:nvSpPr>
      <dsp:spPr>
        <a:xfrm>
          <a:off x="5374145" y="731205"/>
          <a:ext cx="3004918" cy="622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2593"/>
              </a:lnTo>
              <a:lnTo>
                <a:pt x="3004918" y="6225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8EE67-2838-43B8-BE87-EC5B4F0A588C}">
      <dsp:nvSpPr>
        <dsp:cNvPr id="0" name=""/>
        <dsp:cNvSpPr/>
      </dsp:nvSpPr>
      <dsp:spPr>
        <a:xfrm>
          <a:off x="3078104" y="731205"/>
          <a:ext cx="2296040" cy="637775"/>
        </a:xfrm>
        <a:custGeom>
          <a:avLst/>
          <a:gdLst/>
          <a:ahLst/>
          <a:cxnLst/>
          <a:rect l="0" t="0" r="0" b="0"/>
          <a:pathLst>
            <a:path>
              <a:moveTo>
                <a:pt x="2296040" y="0"/>
              </a:moveTo>
              <a:lnTo>
                <a:pt x="2296040" y="637775"/>
              </a:lnTo>
              <a:lnTo>
                <a:pt x="0" y="6377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9A5EC-1A6D-44AD-81E5-16AF0D0BACAA}">
      <dsp:nvSpPr>
        <dsp:cNvPr id="0" name=""/>
        <dsp:cNvSpPr/>
      </dsp:nvSpPr>
      <dsp:spPr>
        <a:xfrm>
          <a:off x="5374145" y="731205"/>
          <a:ext cx="4326364" cy="2128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1202"/>
              </a:lnTo>
              <a:lnTo>
                <a:pt x="4326364" y="2001202"/>
              </a:lnTo>
              <a:lnTo>
                <a:pt x="4326364" y="21285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F63D5-11EB-471C-B6DC-F45E2E5E82DF}">
      <dsp:nvSpPr>
        <dsp:cNvPr id="0" name=""/>
        <dsp:cNvSpPr/>
      </dsp:nvSpPr>
      <dsp:spPr>
        <a:xfrm>
          <a:off x="5374145" y="731205"/>
          <a:ext cx="2555404" cy="2096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9413"/>
              </a:lnTo>
              <a:lnTo>
                <a:pt x="2555404" y="1969413"/>
              </a:lnTo>
              <a:lnTo>
                <a:pt x="2555404" y="20967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A0147-1E9D-4B0C-AB79-6A2C58DF7080}">
      <dsp:nvSpPr>
        <dsp:cNvPr id="0" name=""/>
        <dsp:cNvSpPr/>
      </dsp:nvSpPr>
      <dsp:spPr>
        <a:xfrm>
          <a:off x="610718" y="731205"/>
          <a:ext cx="4763426" cy="2096713"/>
        </a:xfrm>
        <a:custGeom>
          <a:avLst/>
          <a:gdLst/>
          <a:ahLst/>
          <a:cxnLst/>
          <a:rect l="0" t="0" r="0" b="0"/>
          <a:pathLst>
            <a:path>
              <a:moveTo>
                <a:pt x="4763426" y="0"/>
              </a:moveTo>
              <a:lnTo>
                <a:pt x="4763426" y="1969413"/>
              </a:lnTo>
              <a:lnTo>
                <a:pt x="0" y="1969413"/>
              </a:lnTo>
              <a:lnTo>
                <a:pt x="0" y="20967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8BA5A-9B6E-4D8E-B21B-884B15C96020}">
      <dsp:nvSpPr>
        <dsp:cNvPr id="0" name=""/>
        <dsp:cNvSpPr/>
      </dsp:nvSpPr>
      <dsp:spPr>
        <a:xfrm>
          <a:off x="5014274" y="731205"/>
          <a:ext cx="359870" cy="2105915"/>
        </a:xfrm>
        <a:custGeom>
          <a:avLst/>
          <a:gdLst/>
          <a:ahLst/>
          <a:cxnLst/>
          <a:rect l="0" t="0" r="0" b="0"/>
          <a:pathLst>
            <a:path>
              <a:moveTo>
                <a:pt x="359870" y="0"/>
              </a:moveTo>
              <a:lnTo>
                <a:pt x="359870" y="1978615"/>
              </a:lnTo>
              <a:lnTo>
                <a:pt x="0" y="1978615"/>
              </a:lnTo>
              <a:lnTo>
                <a:pt x="0" y="21059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C25F1-9188-46DD-8850-A871CC70537F}">
      <dsp:nvSpPr>
        <dsp:cNvPr id="0" name=""/>
        <dsp:cNvSpPr/>
      </dsp:nvSpPr>
      <dsp:spPr>
        <a:xfrm>
          <a:off x="3547295" y="731205"/>
          <a:ext cx="1826849" cy="2105915"/>
        </a:xfrm>
        <a:custGeom>
          <a:avLst/>
          <a:gdLst/>
          <a:ahLst/>
          <a:cxnLst/>
          <a:rect l="0" t="0" r="0" b="0"/>
          <a:pathLst>
            <a:path>
              <a:moveTo>
                <a:pt x="1826849" y="0"/>
              </a:moveTo>
              <a:lnTo>
                <a:pt x="1826849" y="1978615"/>
              </a:lnTo>
              <a:lnTo>
                <a:pt x="0" y="1978615"/>
              </a:lnTo>
              <a:lnTo>
                <a:pt x="0" y="21059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E40A4-BCF9-46E4-9D68-C6FB98667B7D}">
      <dsp:nvSpPr>
        <dsp:cNvPr id="0" name=""/>
        <dsp:cNvSpPr/>
      </dsp:nvSpPr>
      <dsp:spPr>
        <a:xfrm>
          <a:off x="2080316" y="731205"/>
          <a:ext cx="3293828" cy="2105915"/>
        </a:xfrm>
        <a:custGeom>
          <a:avLst/>
          <a:gdLst/>
          <a:ahLst/>
          <a:cxnLst/>
          <a:rect l="0" t="0" r="0" b="0"/>
          <a:pathLst>
            <a:path>
              <a:moveTo>
                <a:pt x="3293828" y="0"/>
              </a:moveTo>
              <a:lnTo>
                <a:pt x="3293828" y="1978615"/>
              </a:lnTo>
              <a:lnTo>
                <a:pt x="0" y="1978615"/>
              </a:lnTo>
              <a:lnTo>
                <a:pt x="0" y="21059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E818B-65A5-429B-8C40-2BC93EAF3E09}">
      <dsp:nvSpPr>
        <dsp:cNvPr id="0" name=""/>
        <dsp:cNvSpPr/>
      </dsp:nvSpPr>
      <dsp:spPr>
        <a:xfrm>
          <a:off x="5374145" y="731205"/>
          <a:ext cx="1051921" cy="2096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9413"/>
              </a:lnTo>
              <a:lnTo>
                <a:pt x="1051921" y="1969413"/>
              </a:lnTo>
              <a:lnTo>
                <a:pt x="1051921" y="20967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53857-27FF-4728-A467-73AAE7074892}">
      <dsp:nvSpPr>
        <dsp:cNvPr id="0" name=""/>
        <dsp:cNvSpPr/>
      </dsp:nvSpPr>
      <dsp:spPr>
        <a:xfrm>
          <a:off x="4006562" y="125015"/>
          <a:ext cx="2735164" cy="606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Director General of the Ministry of Transport</a:t>
          </a:r>
          <a:endParaRPr lang="he-IL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06562" y="125015"/>
        <a:ext cx="2735164" cy="606189"/>
      </dsp:txXfrm>
    </dsp:sp>
    <dsp:sp modelId="{1CCF7DC3-3A1F-45FF-80E2-231E253B132B}">
      <dsp:nvSpPr>
        <dsp:cNvPr id="0" name=""/>
        <dsp:cNvSpPr/>
      </dsp:nvSpPr>
      <dsp:spPr>
        <a:xfrm>
          <a:off x="5819876" y="2827918"/>
          <a:ext cx="1212379" cy="865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Traffic Administration</a:t>
          </a:r>
          <a:endParaRPr lang="he-IL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819876" y="2827918"/>
        <a:ext cx="1212379" cy="865099"/>
      </dsp:txXfrm>
    </dsp:sp>
    <dsp:sp modelId="{6A782047-A9DC-4620-88E4-9FF2A41BD2F6}">
      <dsp:nvSpPr>
        <dsp:cNvPr id="0" name=""/>
        <dsp:cNvSpPr/>
      </dsp:nvSpPr>
      <dsp:spPr>
        <a:xfrm>
          <a:off x="1474126" y="2837120"/>
          <a:ext cx="1212379" cy="834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Shipping and Ports Authority</a:t>
          </a:r>
          <a:endParaRPr lang="he-IL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474126" y="2837120"/>
        <a:ext cx="1212379" cy="834038"/>
      </dsp:txXfrm>
    </dsp:sp>
    <dsp:sp modelId="{C40A7BCE-F555-405C-9E36-99B69F0756D3}">
      <dsp:nvSpPr>
        <dsp:cNvPr id="0" name=""/>
        <dsp:cNvSpPr/>
      </dsp:nvSpPr>
      <dsp:spPr>
        <a:xfrm>
          <a:off x="2941105" y="2837120"/>
          <a:ext cx="1212379" cy="834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Civil Aviation Authority</a:t>
          </a:r>
          <a:endParaRPr lang="he-IL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941105" y="2837120"/>
        <a:ext cx="1212379" cy="834038"/>
      </dsp:txXfrm>
    </dsp:sp>
    <dsp:sp modelId="{44AA3B13-1FE7-4DAB-85E7-D460049CD07A}">
      <dsp:nvSpPr>
        <dsp:cNvPr id="0" name=""/>
        <dsp:cNvSpPr/>
      </dsp:nvSpPr>
      <dsp:spPr>
        <a:xfrm>
          <a:off x="4408084" y="2837120"/>
          <a:ext cx="1212379" cy="846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National Authority for Public Transportation</a:t>
          </a:r>
          <a:endParaRPr lang="he-IL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408084" y="2837120"/>
        <a:ext cx="1212379" cy="846695"/>
      </dsp:txXfrm>
    </dsp:sp>
    <dsp:sp modelId="{50D298D8-312B-4F05-A9E4-47B385539161}">
      <dsp:nvSpPr>
        <dsp:cNvPr id="0" name=""/>
        <dsp:cNvSpPr/>
      </dsp:nvSpPr>
      <dsp:spPr>
        <a:xfrm>
          <a:off x="4528" y="2827918"/>
          <a:ext cx="1212379" cy="8524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National Meteorological Service</a:t>
          </a:r>
          <a:endParaRPr lang="he-IL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28" y="2827918"/>
        <a:ext cx="1212379" cy="852442"/>
      </dsp:txXfrm>
    </dsp:sp>
    <dsp:sp modelId="{C801F99C-077B-44CC-A740-DD2325D1BFB2}">
      <dsp:nvSpPr>
        <dsp:cNvPr id="0" name=""/>
        <dsp:cNvSpPr/>
      </dsp:nvSpPr>
      <dsp:spPr>
        <a:xfrm>
          <a:off x="7323360" y="2827918"/>
          <a:ext cx="1212379" cy="865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Economic Planning Division</a:t>
          </a:r>
          <a:endParaRPr lang="he-IL" sz="1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323360" y="2827918"/>
        <a:ext cx="1212379" cy="865099"/>
      </dsp:txXfrm>
    </dsp:sp>
    <dsp:sp modelId="{8FD01799-80A6-4B1C-9129-73A58C26F7B9}">
      <dsp:nvSpPr>
        <dsp:cNvPr id="0" name=""/>
        <dsp:cNvSpPr/>
      </dsp:nvSpPr>
      <dsp:spPr>
        <a:xfrm>
          <a:off x="8696161" y="2859707"/>
          <a:ext cx="2008694" cy="1134417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Infrastructure Administration</a:t>
          </a:r>
          <a:endParaRPr lang="he-IL" sz="1600" b="1" kern="1200" dirty="0">
            <a:solidFill>
              <a:prstClr val="white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696161" y="2859707"/>
        <a:ext cx="2008694" cy="1134417"/>
      </dsp:txXfrm>
    </dsp:sp>
    <dsp:sp modelId="{ADFFBC7D-3243-4216-A9DD-9916F3ABB25D}">
      <dsp:nvSpPr>
        <dsp:cNvPr id="0" name=""/>
        <dsp:cNvSpPr/>
      </dsp:nvSpPr>
      <dsp:spPr>
        <a:xfrm>
          <a:off x="769685" y="1025983"/>
          <a:ext cx="2308419" cy="685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Israel Airports Authority</a:t>
          </a:r>
          <a:endParaRPr lang="he-IL" sz="1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69685" y="1025983"/>
        <a:ext cx="2308419" cy="685994"/>
      </dsp:txXfrm>
    </dsp:sp>
    <dsp:sp modelId="{400C46BF-AFCF-447B-8458-3638FF2B5B1C}">
      <dsp:nvSpPr>
        <dsp:cNvPr id="0" name=""/>
        <dsp:cNvSpPr/>
      </dsp:nvSpPr>
      <dsp:spPr>
        <a:xfrm>
          <a:off x="8379063" y="1025983"/>
          <a:ext cx="2043114" cy="655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National Road Safety Authority</a:t>
          </a:r>
          <a:endParaRPr lang="he-IL" sz="1600" b="1" kern="1200" dirty="0"/>
        </a:p>
      </dsp:txBody>
      <dsp:txXfrm>
        <a:off x="8379063" y="1025983"/>
        <a:ext cx="2043114" cy="6556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2F5982-533F-42DF-941B-29214E9445EE}">
      <dsp:nvSpPr>
        <dsp:cNvPr id="0" name=""/>
        <dsp:cNvSpPr/>
      </dsp:nvSpPr>
      <dsp:spPr>
        <a:xfrm>
          <a:off x="2125265" y="2665"/>
          <a:ext cx="1845468" cy="1230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/>
            <a:t>MRT – Mass Rapid Transit</a:t>
          </a:r>
          <a:r>
            <a:rPr lang="he-IL" sz="2300" b="1" kern="1200" dirty="0"/>
            <a:t> </a:t>
          </a:r>
        </a:p>
      </dsp:txBody>
      <dsp:txXfrm>
        <a:off x="2125265" y="2665"/>
        <a:ext cx="1845468" cy="1230312"/>
      </dsp:txXfrm>
    </dsp:sp>
    <dsp:sp modelId="{B6B65819-5CEE-4876-BF8D-D11BD67511E2}">
      <dsp:nvSpPr>
        <dsp:cNvPr id="0" name=""/>
        <dsp:cNvSpPr/>
      </dsp:nvSpPr>
      <dsp:spPr>
        <a:xfrm>
          <a:off x="3002280" y="1232978"/>
          <a:ext cx="91440" cy="492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12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584FA-03BE-4076-ADB2-C70041A16C7B}">
      <dsp:nvSpPr>
        <dsp:cNvPr id="0" name=""/>
        <dsp:cNvSpPr/>
      </dsp:nvSpPr>
      <dsp:spPr>
        <a:xfrm>
          <a:off x="2125265" y="1725103"/>
          <a:ext cx="1845468" cy="12303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A motorized provision network</a:t>
          </a:r>
          <a:endParaRPr lang="he-IL" sz="2300" b="1" kern="1200" dirty="0"/>
        </a:p>
      </dsp:txBody>
      <dsp:txXfrm>
        <a:off x="2125265" y="1725103"/>
        <a:ext cx="1845468" cy="1230312"/>
      </dsp:txXfrm>
    </dsp:sp>
    <dsp:sp modelId="{CF8C2271-6EB3-4B8F-995A-7DD123C0D38E}">
      <dsp:nvSpPr>
        <dsp:cNvPr id="0" name=""/>
        <dsp:cNvSpPr/>
      </dsp:nvSpPr>
      <dsp:spPr>
        <a:xfrm>
          <a:off x="3002280" y="2955415"/>
          <a:ext cx="91440" cy="492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1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BE25D-9AD6-4BD8-A054-8909FD44A96D}">
      <dsp:nvSpPr>
        <dsp:cNvPr id="0" name=""/>
        <dsp:cNvSpPr/>
      </dsp:nvSpPr>
      <dsp:spPr>
        <a:xfrm>
          <a:off x="2125265" y="3447540"/>
          <a:ext cx="1845468" cy="1230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/>
            <a:t>NMT – Non Motorized Transport</a:t>
          </a:r>
          <a:r>
            <a:rPr lang="he-IL" sz="2300" b="1" kern="1200" dirty="0"/>
            <a:t> </a:t>
          </a:r>
        </a:p>
      </dsp:txBody>
      <dsp:txXfrm>
        <a:off x="2125265" y="3447540"/>
        <a:ext cx="1845468" cy="12303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2.34739E-6</cdr:x>
      <cdr:y>0.17591</cdr:y>
    </cdr:from>
    <cdr:to>
      <cdr:x>0.05419</cdr:x>
      <cdr:y>0.78198</cdr:y>
    </cdr:to>
    <cdr:sp macro="" textlink="">
      <cdr:nvSpPr>
        <cdr:cNvPr id="2" name="מלבן 1"/>
        <cdr:cNvSpPr/>
      </cdr:nvSpPr>
      <cdr:spPr>
        <a:xfrm xmlns:a="http://schemas.openxmlformats.org/drawingml/2006/main" rot="16200000">
          <a:off x="-1190054" y="1988069"/>
          <a:ext cx="2749472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he-IL"/>
          </a:defPPr>
          <a:lvl1pPr marL="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latin typeface="David" panose="020E0502060401010101" pitchFamily="34" charset="-79"/>
              <a:cs typeface="David" panose="020E0502060401010101" pitchFamily="34" charset="-79"/>
            </a:rPr>
            <a:t>Vehicles for 1000 residents</a:t>
          </a:r>
          <a:endParaRPr lang="he-IL" b="1" dirty="0">
            <a:latin typeface="David" panose="020E0502060401010101" pitchFamily="34" charset="-79"/>
            <a:cs typeface="David" panose="020E0502060401010101" pitchFamily="34" charset="-79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0.22436</cdr:x>
      <cdr:y>0.2033</cdr:y>
    </cdr:from>
    <cdr:to>
      <cdr:x>0.77803</cdr:x>
      <cdr:y>0.41143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55056" y="893143"/>
          <a:ext cx="482453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1"/>
        <a:lstStyle xmlns:a="http://schemas.openxmlformats.org/drawingml/2006/main"/>
        <a:p xmlns:a="http://schemas.openxmlformats.org/drawingml/2006/main">
          <a:endParaRPr lang="he-IL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35823" y="0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67" y="0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/>
          <a:lstStyle>
            <a:lvl1pPr algn="l">
              <a:defRPr sz="1200"/>
            </a:lvl1pPr>
          </a:lstStyle>
          <a:p>
            <a:pPr>
              <a:defRPr/>
            </a:pPr>
            <a:fld id="{5A464C64-93E3-4AEE-A081-9430251D6A7B}" type="datetimeFigureOut">
              <a:rPr lang="he-IL"/>
              <a:pPr>
                <a:defRPr/>
              </a:pPr>
              <a:t>ב'/סיון/תשע"ט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20" rIns="91436" bIns="45720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6910" y="4705352"/>
            <a:ext cx="5415280" cy="4457700"/>
          </a:xfrm>
          <a:prstGeom prst="rect">
            <a:avLst/>
          </a:prstGeom>
        </p:spPr>
        <p:txBody>
          <a:bodyPr vert="horz" lIns="91436" tIns="45720" rIns="91436" bIns="45720" rtlCol="1"/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35823" y="9408983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67" y="9408983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C6623651-D1C0-41FC-826D-DB8E004A4606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001096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20247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076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49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27619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5932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179298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7487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718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432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בשביל לקדם את </a:t>
            </a:r>
            <a:r>
              <a:rPr lang="he-IL" dirty="0" err="1"/>
              <a:t>הכל</a:t>
            </a:r>
            <a:r>
              <a:rPr lang="he-IL" dirty="0"/>
              <a:t> נדרש שיתוף</a:t>
            </a:r>
            <a:r>
              <a:rPr lang="he-IL" baseline="0" dirty="0"/>
              <a:t> פעולה של הרבה מאוד גופים </a:t>
            </a:r>
            <a:r>
              <a:rPr lang="he-IL" baseline="0" dirty="0" err="1"/>
              <a:t>ומחויביות</a:t>
            </a:r>
            <a:r>
              <a:rPr lang="he-IL" baseline="0" dirty="0"/>
              <a:t> לצמצום הנסועה הפרטית ועידוד שימוש באמצעי תחבורה בת קיימא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61293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82550" y="742950"/>
            <a:ext cx="6604000" cy="371475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472827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86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תקציב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103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תמונה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89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4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לו"ז ותקציב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168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703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27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21981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999992" y="4509120"/>
            <a:ext cx="5946709" cy="122413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5327915" y="5574472"/>
            <a:ext cx="6624736" cy="10229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52D0F1-07DF-4B9E-99EE-8749EDBF7B2C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F59B201-8F1A-4D24-B7F8-69853495C54B}" type="slidenum">
              <a:rPr lang="he-IL" smtClean="0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65900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A210B-8BD1-4EC2-AF46-FD8CA960DC8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16A3-00AC-450E-AFDD-10E23A7A50DE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07889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0AC75-C690-43E6-821D-9CA83B9C5E9F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ECC2-4E90-4795-BA43-CA87E774E524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6628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r" defTabSz="914400" rtl="1" eaLnBrk="1" latinLnBrk="0" hangingPunct="1">
              <a:spcBef>
                <a:spcPct val="0"/>
              </a:spcBef>
              <a:buNone/>
              <a:defRPr lang="he-IL" sz="2800" kern="1200" dirty="0">
                <a:solidFill>
                  <a:srgbClr val="00B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he-IL" sz="2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0D6B8-6692-4FB5-93C7-3AF28607365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76827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2198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09928" y="4779028"/>
            <a:ext cx="5938753" cy="954335"/>
          </a:xfrm>
        </p:spPr>
        <p:txBody>
          <a:bodyPr anchor="t"/>
          <a:lstStyle>
            <a:lvl1pPr algn="r">
              <a:defRPr sz="2800" b="1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679509" y="5445331"/>
            <a:ext cx="10363200" cy="5640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0941-7ED2-436D-A00A-36F8A3C60359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A378B-0B80-43EE-BB3F-4AAD0AEB848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76199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236C-7DF7-4340-A023-F4FC1B75F7F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37158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43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4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A0E0D-1881-468F-8CA5-0603CDBAA2AE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51272-A48D-4D05-9273-117DA651907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4527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900B-5C17-40C2-A557-F8691FEAFFCC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B1D22-0016-4BF5-99EA-C1126B8EF70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08441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7858E-C3B7-4A62-B3F4-7E7B1CDB546F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852F4-1392-4D6C-A6D9-3D52D367D58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36583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0A9B4-8B4D-4AAA-8969-64A5D40506DB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A6F31-B79B-4A0D-93E8-1348E22DC840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675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22DF5-09AC-4AFE-9B84-6769FA4BA3A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16D-8079-416B-B06A-7BDC44B6022C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35792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"/>
          <a:stretch/>
        </p:blipFill>
        <p:spPr bwMode="auto">
          <a:xfrm>
            <a:off x="0" y="2"/>
            <a:ext cx="12192000" cy="125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609600" y="1256060"/>
            <a:ext cx="109728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609600" y="1988844"/>
            <a:ext cx="10972800" cy="413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4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7C53A-CE97-4E26-8061-AA0621C1A95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4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4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D0085B-1709-4BD2-AF56-B57D2DA5BF03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B0F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jpe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wmf"/><Relationship Id="rId30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diagramLayout" Target="../diagrams/layout4.xm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diagramData" Target="../diagrams/data4.xml"/><Relationship Id="rId2" Type="http://schemas.openxmlformats.org/officeDocument/2006/relationships/image" Target="../media/image62.pn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diagramColors" Target="../diagrams/colors4.xml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il/imgres?imgurl=https://autonews.co.il/wp-content/uploads/IL/photo_ra.jpg&amp;imgrefurl=https://autonews.co.il/%D7%91%D7%9C%D7%95%D7%92-%D7%94%D7%A2%D7%95%D7%A8%D7%9A-%D7%91%D7%9C%D7%95%D7%A0%D7%94-%D7%A4%D7%90%D7%A8%D7%A7-%D7%A9%D7%9C-%D7%A8%D7%9B%D7%91%D7%AA-%D7%94%D7%A2%D7%9E%D7%A7-%D7%9E%D7%98%D7%95%D7%A1/&amp;docid=m3XAqUmHgUmSEM&amp;tbnid=zNi69Dez-u26cM:&amp;vet=10ahUKEwiO69O7yrnZAhVO3qQKHf5BDg0QMwhiKB0wHQ..i&amp;w=900&amp;h=511&amp;bih=758&amp;biw=1102&amp;q=%D7%A9%D7%93%D7%94%20%D7%AA%D7%A2%D7%95%D7%A4%D7%94%20%D7%A8%D7%9E%D7%AA%20%D7%93%D7%95%D7%93&amp;ved=0ahUKEwiO69O7yrnZAhVO3qQKHf5BDg0QMwhiKB0wHQ&amp;iact=mrc&amp;uact=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pn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3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11" Type="http://schemas.openxmlformats.org/officeDocument/2006/relationships/image" Target="../media/image150.png"/><Relationship Id="rId5" Type="http://schemas.openxmlformats.org/officeDocument/2006/relationships/image" Target="../media/image144.jpe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384032" y="5013176"/>
            <a:ext cx="4907313" cy="360040"/>
          </a:xfrm>
        </p:spPr>
        <p:txBody>
          <a:bodyPr/>
          <a:lstStyle/>
          <a:p>
            <a:pPr algn="ctr" rtl="0">
              <a:defRPr/>
            </a:pPr>
            <a:r>
              <a:rPr lang="en-US" sz="2400" dirty="0"/>
              <a:t>Ministry O</a:t>
            </a:r>
            <a:r>
              <a:rPr lang="en-US" sz="2400" dirty="0" smtClean="0"/>
              <a:t>f </a:t>
            </a:r>
            <a:r>
              <a:rPr lang="en-US" sz="2400" dirty="0"/>
              <a:t>Transport </a:t>
            </a:r>
            <a:r>
              <a:rPr lang="en-US" sz="2400" dirty="0" smtClean="0"/>
              <a:t>And </a:t>
            </a:r>
            <a:r>
              <a:rPr lang="en-US" sz="2400" dirty="0"/>
              <a:t>Road Safety</a:t>
            </a:r>
            <a:endParaRPr lang="he-IL" sz="2400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5591944" y="5858349"/>
            <a:ext cx="6192688" cy="1022987"/>
          </a:xfrm>
        </p:spPr>
        <p:txBody>
          <a:bodyPr/>
          <a:lstStyle/>
          <a:p>
            <a:pPr algn="ctr"/>
            <a:r>
              <a:rPr lang="en-US" dirty="0"/>
              <a:t>Lecture to the National Security College</a:t>
            </a:r>
            <a:endParaRPr lang="he-IL" dirty="0"/>
          </a:p>
        </p:txBody>
      </p:sp>
      <p:sp>
        <p:nvSpPr>
          <p:cNvPr id="4" name="כותרת משנה 2"/>
          <p:cNvSpPr txBox="1">
            <a:spLocks/>
          </p:cNvSpPr>
          <p:nvPr/>
        </p:nvSpPr>
        <p:spPr bwMode="auto">
          <a:xfrm>
            <a:off x="1991544" y="6346507"/>
            <a:ext cx="2232248" cy="51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June 2019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407368" y="188640"/>
            <a:ext cx="2340260" cy="792088"/>
          </a:xfrm>
          <a:prstGeom prst="rect">
            <a:avLst/>
          </a:prstGeom>
          <a:solidFill>
            <a:srgbClr val="29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38615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pPr algn="ctr" rtl="0"/>
            <a:r>
              <a:rPr lang="en-US" dirty="0"/>
              <a:t>Change </a:t>
            </a:r>
            <a:r>
              <a:rPr lang="en-US" dirty="0" smtClean="0"/>
              <a:t>Perception</a:t>
            </a:r>
            <a:endParaRPr lang="he-IL" dirty="0"/>
          </a:p>
        </p:txBody>
      </p:sp>
      <p:cxnSp>
        <p:nvCxnSpPr>
          <p:cNvPr id="7" name="מחבר חץ ישר 6"/>
          <p:cNvCxnSpPr/>
          <p:nvPr/>
        </p:nvCxnSpPr>
        <p:spPr>
          <a:xfrm>
            <a:off x="4378152" y="3758809"/>
            <a:ext cx="4176464" cy="0"/>
          </a:xfrm>
          <a:prstGeom prst="straightConnector1">
            <a:avLst/>
          </a:prstGeom>
          <a:ln w="76200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http://www.mercedes-benz.co.il/wp-content/uploads/2013/11/Mercedes_New_C-Clas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1415" y="3143360"/>
            <a:ext cx="2050788" cy="124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gr0wing.com/wp-content/uploads/2014/05/indianbus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0015" y="2636912"/>
            <a:ext cx="1824713" cy="19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/>
          <p:cNvSpPr/>
          <p:nvPr/>
        </p:nvSpPr>
        <p:spPr>
          <a:xfrm>
            <a:off x="5159896" y="3067253"/>
            <a:ext cx="2448272" cy="138311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xmlns="" id="{B4ABD36E-5D8D-4078-A691-73A290A6253F}"/>
              </a:ext>
            </a:extLst>
          </p:cNvPr>
          <p:cNvSpPr/>
          <p:nvPr/>
        </p:nvSpPr>
        <p:spPr>
          <a:xfrm>
            <a:off x="10344472" y="2636912"/>
            <a:ext cx="1788017" cy="7477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Reducing investments</a:t>
            </a:r>
            <a:endParaRPr lang="he-IL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xmlns="" id="{3746F7DB-C9BD-4D0D-93CF-3F8FFCD43DC7}"/>
              </a:ext>
            </a:extLst>
          </p:cNvPr>
          <p:cNvSpPr/>
          <p:nvPr/>
        </p:nvSpPr>
        <p:spPr>
          <a:xfrm>
            <a:off x="425325" y="2393796"/>
            <a:ext cx="1834690" cy="7477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investments</a:t>
            </a:r>
            <a:endParaRPr lang="he-IL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xmlns="" id="{74592E47-D34A-43FA-97A3-48EA324588E3}"/>
              </a:ext>
            </a:extLst>
          </p:cNvPr>
          <p:cNvSpPr/>
          <p:nvPr/>
        </p:nvSpPr>
        <p:spPr>
          <a:xfrm>
            <a:off x="263352" y="764704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5973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2"/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pPr algn="ctr" rtl="0"/>
            <a:r>
              <a:rPr lang="en-US" dirty="0"/>
              <a:t>A </a:t>
            </a:r>
            <a:r>
              <a:rPr lang="en-US" dirty="0" smtClean="0"/>
              <a:t>Sustainable Transportation Hierarchy</a:t>
            </a:r>
            <a:endParaRPr lang="he-IL" dirty="0"/>
          </a:p>
        </p:txBody>
      </p:sp>
      <p:graphicFrame>
        <p:nvGraphicFramePr>
          <p:cNvPr id="4" name="דיאגרמה 3"/>
          <p:cNvGraphicFramePr/>
          <p:nvPr>
            <p:extLst/>
          </p:nvPr>
        </p:nvGraphicFramePr>
        <p:xfrm>
          <a:off x="6552728" y="1988841"/>
          <a:ext cx="6096000" cy="46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תמונה 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163181" y="2060848"/>
            <a:ext cx="16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תוצאת תמונה עבור רכבת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890" y="2060848"/>
            <a:ext cx="153658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396530" y="2060848"/>
            <a:ext cx="16488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2" name="Picture 18" descr="תמונה קשורה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060848"/>
            <a:ext cx="1638066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תוצאת תמונה עבור עולים לאוטובוס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6534" y="3789099"/>
            <a:ext cx="161194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תמונה קשורה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349024" y="3787857"/>
            <a:ext cx="158339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5060075" y="3789099"/>
            <a:ext cx="16488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4" name="Picture 30" descr="תוצאת תמונה עבור הולכי רגל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448" y="5517350"/>
            <a:ext cx="2204082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4229127" y="5514866"/>
            <a:ext cx="1868108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8" name="Picture 34" descr="תוצאת תמונה עבור הוברבורד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7487" y="5514866"/>
            <a:ext cx="16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מלבן 17">
            <a:extLst>
              <a:ext uri="{FF2B5EF4-FFF2-40B4-BE49-F238E27FC236}">
                <a16:creationId xmlns:a16="http://schemas.microsoft.com/office/drawing/2014/main" xmlns="" id="{33B5C0A6-5DA7-4B08-B408-290FE3990BC7}"/>
              </a:ext>
            </a:extLst>
          </p:cNvPr>
          <p:cNvSpPr/>
          <p:nvPr/>
        </p:nvSpPr>
        <p:spPr>
          <a:xfrm>
            <a:off x="0" y="722574"/>
            <a:ext cx="20270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36492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12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0" y="698233"/>
            <a:ext cx="200346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:a16="http://schemas.microsoft.com/office/drawing/2014/main" xmlns="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pPr rtl="0"/>
            <a:r>
              <a:rPr lang="en-US" dirty="0"/>
              <a:t>Metropolitan Tel Aviv Strategic Plan</a:t>
            </a:r>
            <a:endParaRPr lang="he-IL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BD757311-49FE-412C-8D92-B31E1EEBDE9C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04112" y="1962906"/>
            <a:ext cx="3385149" cy="471543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58351E75-4806-4173-8E02-27C316E4C63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90541" y="1823585"/>
            <a:ext cx="3325418" cy="47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35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13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19336" y="704943"/>
            <a:ext cx="191266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:a16="http://schemas.microsoft.com/office/drawing/2014/main" xmlns="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pPr rtl="0"/>
            <a:r>
              <a:rPr lang="en-US" dirty="0"/>
              <a:t>Haifa Metropolitan Strategic Plan</a:t>
            </a:r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2236409E-C6A0-4BC5-BF80-2C7469AC55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241210" y="2009203"/>
            <a:ext cx="3034287" cy="4265712"/>
          </a:xfrm>
          <a:prstGeom prst="rect">
            <a:avLst/>
          </a:prstGeom>
        </p:spPr>
      </p:pic>
      <p:pic>
        <p:nvPicPr>
          <p:cNvPr id="1026" name="Picture 2" descr="×ª××¦××ª ×ª××× × ×¢×××¨ ×××¨×× ××ª ×××¤×">
            <a:extLst>
              <a:ext uri="{FF2B5EF4-FFF2-40B4-BE49-F238E27FC236}">
                <a16:creationId xmlns:a16="http://schemas.microsoft.com/office/drawing/2014/main" xmlns="" id="{4BAFCDC5-B3B9-42CB-AA93-70083DBE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854" y="2234926"/>
            <a:ext cx="4667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41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14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57572" y="852247"/>
            <a:ext cx="18744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:a16="http://schemas.microsoft.com/office/drawing/2014/main" xmlns="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en-US" dirty="0"/>
              <a:t>Metropolitan Jerusalem Strategic Plan</a:t>
            </a:r>
            <a:endParaRPr lang="he-IL" dirty="0"/>
          </a:p>
        </p:txBody>
      </p:sp>
      <p:grpSp>
        <p:nvGrpSpPr>
          <p:cNvPr id="108" name="קבוצה 107">
            <a:extLst>
              <a:ext uri="{FF2B5EF4-FFF2-40B4-BE49-F238E27FC236}">
                <a16:creationId xmlns:a16="http://schemas.microsoft.com/office/drawing/2014/main" xmlns="" id="{18D56DF1-A7E8-4D0A-ADD9-E402A08391CC}"/>
              </a:ext>
            </a:extLst>
          </p:cNvPr>
          <p:cNvGrpSpPr/>
          <p:nvPr/>
        </p:nvGrpSpPr>
        <p:grpSpPr>
          <a:xfrm>
            <a:off x="792088" y="2060750"/>
            <a:ext cx="5951984" cy="4464594"/>
            <a:chOff x="0" y="99490"/>
            <a:chExt cx="8807026" cy="6858000"/>
          </a:xfrm>
        </p:grpSpPr>
        <p:pic>
          <p:nvPicPr>
            <p:cNvPr id="109" name="Picture 28" descr="SLIDE Jer-map mass transit copy.jpg">
              <a:extLst>
                <a:ext uri="{FF2B5EF4-FFF2-40B4-BE49-F238E27FC236}">
                  <a16:creationId xmlns:a16="http://schemas.microsoft.com/office/drawing/2014/main" xmlns="" id="{7AA658FD-23C7-446E-BA6E-F244B7069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490"/>
              <a:ext cx="838041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33">
              <a:extLst>
                <a:ext uri="{FF2B5EF4-FFF2-40B4-BE49-F238E27FC236}">
                  <a16:creationId xmlns:a16="http://schemas.microsoft.com/office/drawing/2014/main" xmlns="" id="{596C8B5F-9F50-497C-99A5-17DBE7643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975" y="4898503"/>
              <a:ext cx="33528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24">
              <a:extLst>
                <a:ext uri="{FF2B5EF4-FFF2-40B4-BE49-F238E27FC236}">
                  <a16:creationId xmlns:a16="http://schemas.microsoft.com/office/drawing/2014/main" xmlns="" id="{8F0A4F6E-313F-431F-8E15-98C98836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013" y="2493440"/>
              <a:ext cx="3314700" cy="436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2">
              <a:extLst>
                <a:ext uri="{FF2B5EF4-FFF2-40B4-BE49-F238E27FC236}">
                  <a16:creationId xmlns:a16="http://schemas.microsoft.com/office/drawing/2014/main" xmlns="" id="{ED0EEDC9-D9E6-4F31-B8D0-F378B8C08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125"/>
            <a:stretch/>
          </p:blipFill>
          <p:spPr bwMode="auto">
            <a:xfrm>
              <a:off x="4579143" y="5502542"/>
              <a:ext cx="7381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4">
              <a:extLst>
                <a:ext uri="{FF2B5EF4-FFF2-40B4-BE49-F238E27FC236}">
                  <a16:creationId xmlns:a16="http://schemas.microsoft.com/office/drawing/2014/main" xmlns="" id="{09FA1521-38FC-4723-A7E9-80D4617DA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475" y="299515"/>
              <a:ext cx="4610100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20">
              <a:extLst>
                <a:ext uri="{FF2B5EF4-FFF2-40B4-BE49-F238E27FC236}">
                  <a16:creationId xmlns:a16="http://schemas.microsoft.com/office/drawing/2014/main" xmlns="" id="{9B2AB8A6-A0F5-4A86-AFAB-7A0ABD106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488" y="1244078"/>
              <a:ext cx="2311400" cy="565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26">
              <a:extLst>
                <a:ext uri="{FF2B5EF4-FFF2-40B4-BE49-F238E27FC236}">
                  <a16:creationId xmlns:a16="http://schemas.microsoft.com/office/drawing/2014/main" xmlns="" id="{1D74E67F-A93D-49B4-9891-D3B10FD5B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359275" y="2453753"/>
              <a:ext cx="2857500" cy="119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31">
              <a:extLst>
                <a:ext uri="{FF2B5EF4-FFF2-40B4-BE49-F238E27FC236}">
                  <a16:creationId xmlns:a16="http://schemas.microsoft.com/office/drawing/2014/main" xmlns="" id="{52053B92-2907-495B-AA29-8AB914D45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413" y="404290"/>
              <a:ext cx="1244600" cy="577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39">
              <a:extLst>
                <a:ext uri="{FF2B5EF4-FFF2-40B4-BE49-F238E27FC236}">
                  <a16:creationId xmlns:a16="http://schemas.microsoft.com/office/drawing/2014/main" xmlns="" id="{928B03CF-7E65-4230-984D-53A24C8B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345803"/>
              <a:ext cx="876300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17">
              <a:extLst>
                <a:ext uri="{FF2B5EF4-FFF2-40B4-BE49-F238E27FC236}">
                  <a16:creationId xmlns:a16="http://schemas.microsoft.com/office/drawing/2014/main" xmlns="" id="{7919F996-D2D8-48A9-8F96-4849998E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867840"/>
              <a:ext cx="2149475" cy="17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18">
              <a:extLst>
                <a:ext uri="{FF2B5EF4-FFF2-40B4-BE49-F238E27FC236}">
                  <a16:creationId xmlns:a16="http://schemas.microsoft.com/office/drawing/2014/main" xmlns="" id="{355FDE96-0603-4B28-8A8D-EC5F2D1A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796" y="1123801"/>
              <a:ext cx="1261429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19">
              <a:extLst>
                <a:ext uri="{FF2B5EF4-FFF2-40B4-BE49-F238E27FC236}">
                  <a16:creationId xmlns:a16="http://schemas.microsoft.com/office/drawing/2014/main" xmlns="" id="{D695FAED-4739-4993-A903-1916614FA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550" y="1384805"/>
              <a:ext cx="73667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21">
              <a:extLst>
                <a:ext uri="{FF2B5EF4-FFF2-40B4-BE49-F238E27FC236}">
                  <a16:creationId xmlns:a16="http://schemas.microsoft.com/office/drawing/2014/main" xmlns="" id="{B5BE632E-FB82-4A82-80A5-1E2C8ABB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990" y="1645810"/>
              <a:ext cx="101923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3">
              <a:extLst>
                <a:ext uri="{FF2B5EF4-FFF2-40B4-BE49-F238E27FC236}">
                  <a16:creationId xmlns:a16="http://schemas.microsoft.com/office/drawing/2014/main" xmlns="" id="{264C7CD0-30C6-4A14-9F0F-601173F3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613" y="1905553"/>
              <a:ext cx="128161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25">
              <a:extLst>
                <a:ext uri="{FF2B5EF4-FFF2-40B4-BE49-F238E27FC236}">
                  <a16:creationId xmlns:a16="http://schemas.microsoft.com/office/drawing/2014/main" xmlns="" id="{08E25802-B66F-4C22-9CCE-6FA28EA88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979" y="2166557"/>
              <a:ext cx="1241246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27">
              <a:extLst>
                <a:ext uri="{FF2B5EF4-FFF2-40B4-BE49-F238E27FC236}">
                  <a16:creationId xmlns:a16="http://schemas.microsoft.com/office/drawing/2014/main" xmlns="" id="{8E68DF03-447F-42D3-9C76-073B50BD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693" y="2427562"/>
              <a:ext cx="149353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30">
              <a:extLst>
                <a:ext uri="{FF2B5EF4-FFF2-40B4-BE49-F238E27FC236}">
                  <a16:creationId xmlns:a16="http://schemas.microsoft.com/office/drawing/2014/main" xmlns="" id="{F652DA01-5CA6-42BD-85A6-E9CE6769C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59" y="2688566"/>
              <a:ext cx="1453166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32">
              <a:extLst>
                <a:ext uri="{FF2B5EF4-FFF2-40B4-BE49-F238E27FC236}">
                  <a16:creationId xmlns:a16="http://schemas.microsoft.com/office/drawing/2014/main" xmlns="" id="{764DCD57-0104-440A-B79B-1F601A41F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253" y="2948310"/>
              <a:ext cx="121097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37">
              <a:extLst>
                <a:ext uri="{FF2B5EF4-FFF2-40B4-BE49-F238E27FC236}">
                  <a16:creationId xmlns:a16="http://schemas.microsoft.com/office/drawing/2014/main" xmlns="" id="{528E564B-F212-4522-BEE0-36449FBA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3517220"/>
              <a:ext cx="2149475" cy="17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38">
              <a:extLst>
                <a:ext uri="{FF2B5EF4-FFF2-40B4-BE49-F238E27FC236}">
                  <a16:creationId xmlns:a16="http://schemas.microsoft.com/office/drawing/2014/main" xmlns="" id="{40AC5207-C98F-4B1F-98C5-91A682D4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510" y="3760572"/>
              <a:ext cx="151371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16">
              <a:extLst>
                <a:ext uri="{FF2B5EF4-FFF2-40B4-BE49-F238E27FC236}">
                  <a16:creationId xmlns:a16="http://schemas.microsoft.com/office/drawing/2014/main" xmlns="" id="{FFBBA22B-1DEE-4AD4-AE68-0D4576E08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4054952"/>
              <a:ext cx="2153056" cy="168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7">
              <a:extLst>
                <a:ext uri="{FF2B5EF4-FFF2-40B4-BE49-F238E27FC236}">
                  <a16:creationId xmlns:a16="http://schemas.microsoft.com/office/drawing/2014/main" xmlns="" id="{4D396ADA-DFB8-4E8F-BB59-2D96DD792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91630" y="4241898"/>
              <a:ext cx="1582451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18">
              <a:extLst>
                <a:ext uri="{FF2B5EF4-FFF2-40B4-BE49-F238E27FC236}">
                  <a16:creationId xmlns:a16="http://schemas.microsoft.com/office/drawing/2014/main" xmlns="" id="{DAB16E5F-A0F9-433C-985A-DCBD6E888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355268" y="4475952"/>
              <a:ext cx="840245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19">
              <a:extLst>
                <a:ext uri="{FF2B5EF4-FFF2-40B4-BE49-F238E27FC236}">
                  <a16:creationId xmlns:a16="http://schemas.microsoft.com/office/drawing/2014/main" xmlns="" id="{44CF6D71-063B-4F90-AA46-9B2A300B4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25926" y="4710002"/>
              <a:ext cx="1669587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Freeform 42">
              <a:extLst>
                <a:ext uri="{FF2B5EF4-FFF2-40B4-BE49-F238E27FC236}">
                  <a16:creationId xmlns:a16="http://schemas.microsoft.com/office/drawing/2014/main" xmlns="" id="{055233E9-4B40-4B43-B5AF-C53932B69AD9}"/>
                </a:ext>
              </a:extLst>
            </p:cNvPr>
            <p:cNvSpPr/>
            <p:nvPr/>
          </p:nvSpPr>
          <p:spPr>
            <a:xfrm>
              <a:off x="6917267" y="345023"/>
              <a:ext cx="651933" cy="2155031"/>
            </a:xfrm>
            <a:custGeom>
              <a:avLst/>
              <a:gdLst>
                <a:gd name="connsiteX0" fmla="*/ 296333 w 651933"/>
                <a:gd name="connsiteY0" fmla="*/ 2133600 h 2133600"/>
                <a:gd name="connsiteX1" fmla="*/ 254000 w 651933"/>
                <a:gd name="connsiteY1" fmla="*/ 1888067 h 2133600"/>
                <a:gd name="connsiteX2" fmla="*/ 186266 w 651933"/>
                <a:gd name="connsiteY2" fmla="*/ 1769534 h 2133600"/>
                <a:gd name="connsiteX3" fmla="*/ 93133 w 651933"/>
                <a:gd name="connsiteY3" fmla="*/ 1634067 h 2133600"/>
                <a:gd name="connsiteX4" fmla="*/ 16933 w 651933"/>
                <a:gd name="connsiteY4" fmla="*/ 1515534 h 2133600"/>
                <a:gd name="connsiteX5" fmla="*/ 0 w 651933"/>
                <a:gd name="connsiteY5" fmla="*/ 1363134 h 2133600"/>
                <a:gd name="connsiteX6" fmla="*/ 211666 w 651933"/>
                <a:gd name="connsiteY6" fmla="*/ 1388534 h 2133600"/>
                <a:gd name="connsiteX7" fmla="*/ 414866 w 651933"/>
                <a:gd name="connsiteY7" fmla="*/ 1422400 h 2133600"/>
                <a:gd name="connsiteX8" fmla="*/ 533400 w 651933"/>
                <a:gd name="connsiteY8" fmla="*/ 1371600 h 2133600"/>
                <a:gd name="connsiteX9" fmla="*/ 592666 w 651933"/>
                <a:gd name="connsiteY9" fmla="*/ 1303867 h 2133600"/>
                <a:gd name="connsiteX10" fmla="*/ 499533 w 651933"/>
                <a:gd name="connsiteY10" fmla="*/ 1151467 h 2133600"/>
                <a:gd name="connsiteX11" fmla="*/ 524933 w 651933"/>
                <a:gd name="connsiteY11" fmla="*/ 1032934 h 2133600"/>
                <a:gd name="connsiteX12" fmla="*/ 609600 w 651933"/>
                <a:gd name="connsiteY12" fmla="*/ 931334 h 2133600"/>
                <a:gd name="connsiteX13" fmla="*/ 609600 w 651933"/>
                <a:gd name="connsiteY13" fmla="*/ 795867 h 2133600"/>
                <a:gd name="connsiteX14" fmla="*/ 355600 w 651933"/>
                <a:gd name="connsiteY14" fmla="*/ 609600 h 2133600"/>
                <a:gd name="connsiteX15" fmla="*/ 270933 w 651933"/>
                <a:gd name="connsiteY15" fmla="*/ 372534 h 2133600"/>
                <a:gd name="connsiteX16" fmla="*/ 321733 w 651933"/>
                <a:gd name="connsiteY16" fmla="*/ 304800 h 2133600"/>
                <a:gd name="connsiteX17" fmla="*/ 541866 w 651933"/>
                <a:gd name="connsiteY17" fmla="*/ 296334 h 2133600"/>
                <a:gd name="connsiteX18" fmla="*/ 651933 w 651933"/>
                <a:gd name="connsiteY18" fmla="*/ 135467 h 2133600"/>
                <a:gd name="connsiteX19" fmla="*/ 635000 w 651933"/>
                <a:gd name="connsiteY19" fmla="*/ 0 h 2133600"/>
                <a:gd name="connsiteX0" fmla="*/ 296333 w 651933"/>
                <a:gd name="connsiteY0" fmla="*/ 2155031 h 2155031"/>
                <a:gd name="connsiteX1" fmla="*/ 254000 w 651933"/>
                <a:gd name="connsiteY1" fmla="*/ 1888067 h 2155031"/>
                <a:gd name="connsiteX2" fmla="*/ 186266 w 651933"/>
                <a:gd name="connsiteY2" fmla="*/ 1769534 h 2155031"/>
                <a:gd name="connsiteX3" fmla="*/ 93133 w 651933"/>
                <a:gd name="connsiteY3" fmla="*/ 1634067 h 2155031"/>
                <a:gd name="connsiteX4" fmla="*/ 16933 w 651933"/>
                <a:gd name="connsiteY4" fmla="*/ 1515534 h 2155031"/>
                <a:gd name="connsiteX5" fmla="*/ 0 w 651933"/>
                <a:gd name="connsiteY5" fmla="*/ 1363134 h 2155031"/>
                <a:gd name="connsiteX6" fmla="*/ 211666 w 651933"/>
                <a:gd name="connsiteY6" fmla="*/ 1388534 h 2155031"/>
                <a:gd name="connsiteX7" fmla="*/ 414866 w 651933"/>
                <a:gd name="connsiteY7" fmla="*/ 1422400 h 2155031"/>
                <a:gd name="connsiteX8" fmla="*/ 533400 w 651933"/>
                <a:gd name="connsiteY8" fmla="*/ 1371600 h 2155031"/>
                <a:gd name="connsiteX9" fmla="*/ 592666 w 651933"/>
                <a:gd name="connsiteY9" fmla="*/ 1303867 h 2155031"/>
                <a:gd name="connsiteX10" fmla="*/ 499533 w 651933"/>
                <a:gd name="connsiteY10" fmla="*/ 1151467 h 2155031"/>
                <a:gd name="connsiteX11" fmla="*/ 524933 w 651933"/>
                <a:gd name="connsiteY11" fmla="*/ 1032934 h 2155031"/>
                <a:gd name="connsiteX12" fmla="*/ 609600 w 651933"/>
                <a:gd name="connsiteY12" fmla="*/ 931334 h 2155031"/>
                <a:gd name="connsiteX13" fmla="*/ 609600 w 651933"/>
                <a:gd name="connsiteY13" fmla="*/ 795867 h 2155031"/>
                <a:gd name="connsiteX14" fmla="*/ 355600 w 651933"/>
                <a:gd name="connsiteY14" fmla="*/ 609600 h 2155031"/>
                <a:gd name="connsiteX15" fmla="*/ 270933 w 651933"/>
                <a:gd name="connsiteY15" fmla="*/ 372534 h 2155031"/>
                <a:gd name="connsiteX16" fmla="*/ 321733 w 651933"/>
                <a:gd name="connsiteY16" fmla="*/ 304800 h 2155031"/>
                <a:gd name="connsiteX17" fmla="*/ 541866 w 651933"/>
                <a:gd name="connsiteY17" fmla="*/ 296334 h 2155031"/>
                <a:gd name="connsiteX18" fmla="*/ 651933 w 651933"/>
                <a:gd name="connsiteY18" fmla="*/ 135467 h 2155031"/>
                <a:gd name="connsiteX19" fmla="*/ 635000 w 651933"/>
                <a:gd name="connsiteY19" fmla="*/ 0 h 21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1933" h="2155031">
                  <a:moveTo>
                    <a:pt x="296333" y="2155031"/>
                  </a:moveTo>
                  <a:lnTo>
                    <a:pt x="254000" y="1888067"/>
                  </a:lnTo>
                  <a:lnTo>
                    <a:pt x="186266" y="1769534"/>
                  </a:lnTo>
                  <a:lnTo>
                    <a:pt x="93133" y="1634067"/>
                  </a:lnTo>
                  <a:lnTo>
                    <a:pt x="16933" y="1515534"/>
                  </a:lnTo>
                  <a:lnTo>
                    <a:pt x="0" y="1363134"/>
                  </a:lnTo>
                  <a:lnTo>
                    <a:pt x="211666" y="1388534"/>
                  </a:lnTo>
                  <a:lnTo>
                    <a:pt x="414866" y="1422400"/>
                  </a:lnTo>
                  <a:lnTo>
                    <a:pt x="533400" y="1371600"/>
                  </a:lnTo>
                  <a:lnTo>
                    <a:pt x="592666" y="1303867"/>
                  </a:lnTo>
                  <a:lnTo>
                    <a:pt x="499533" y="1151467"/>
                  </a:lnTo>
                  <a:lnTo>
                    <a:pt x="524933" y="1032934"/>
                  </a:lnTo>
                  <a:lnTo>
                    <a:pt x="609600" y="931334"/>
                  </a:lnTo>
                  <a:lnTo>
                    <a:pt x="609600" y="795867"/>
                  </a:lnTo>
                  <a:lnTo>
                    <a:pt x="355600" y="609600"/>
                  </a:lnTo>
                  <a:lnTo>
                    <a:pt x="270933" y="372534"/>
                  </a:lnTo>
                  <a:lnTo>
                    <a:pt x="321733" y="304800"/>
                  </a:lnTo>
                  <a:lnTo>
                    <a:pt x="541866" y="296334"/>
                  </a:lnTo>
                  <a:lnTo>
                    <a:pt x="651933" y="135467"/>
                  </a:lnTo>
                  <a:lnTo>
                    <a:pt x="635000" y="0"/>
                  </a:lnTo>
                </a:path>
              </a:pathLst>
            </a:custGeom>
            <a:noFill/>
            <a:ln w="28575">
              <a:solidFill>
                <a:srgbClr val="80B3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4" name="Picture 43">
              <a:extLst>
                <a:ext uri="{FF2B5EF4-FFF2-40B4-BE49-F238E27FC236}">
                  <a16:creationId xmlns:a16="http://schemas.microsoft.com/office/drawing/2014/main" xmlns="" id="{8B224B0F-BDC2-4333-9189-85F793901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02533" y="273594"/>
              <a:ext cx="133333" cy="142857"/>
            </a:xfrm>
            <a:prstGeom prst="rect">
              <a:avLst/>
            </a:prstGeom>
          </p:spPr>
        </p:pic>
        <p:sp>
          <p:nvSpPr>
            <p:cNvPr id="135" name="Freeform 2">
              <a:extLst>
                <a:ext uri="{FF2B5EF4-FFF2-40B4-BE49-F238E27FC236}">
                  <a16:creationId xmlns:a16="http://schemas.microsoft.com/office/drawing/2014/main" xmlns="" id="{498071BA-518A-4CF1-B80E-76CD9544FE91}"/>
                </a:ext>
              </a:extLst>
            </p:cNvPr>
            <p:cNvSpPr/>
            <p:nvPr/>
          </p:nvSpPr>
          <p:spPr>
            <a:xfrm>
              <a:off x="6012180" y="5326810"/>
              <a:ext cx="1005840" cy="1501140"/>
            </a:xfrm>
            <a:custGeom>
              <a:avLst/>
              <a:gdLst>
                <a:gd name="connsiteX0" fmla="*/ 1005840 w 1005840"/>
                <a:gd name="connsiteY0" fmla="*/ 129540 h 1501140"/>
                <a:gd name="connsiteX1" fmla="*/ 777240 w 1005840"/>
                <a:gd name="connsiteY1" fmla="*/ 83820 h 1501140"/>
                <a:gd name="connsiteX2" fmla="*/ 441960 w 1005840"/>
                <a:gd name="connsiteY2" fmla="*/ 0 h 1501140"/>
                <a:gd name="connsiteX3" fmla="*/ 251460 w 1005840"/>
                <a:gd name="connsiteY3" fmla="*/ 464820 h 1501140"/>
                <a:gd name="connsiteX4" fmla="*/ 0 w 1005840"/>
                <a:gd name="connsiteY4" fmla="*/ 990600 h 1501140"/>
                <a:gd name="connsiteX5" fmla="*/ 281940 w 1005840"/>
                <a:gd name="connsiteY5" fmla="*/ 1234440 h 1501140"/>
                <a:gd name="connsiteX6" fmla="*/ 472440 w 1005840"/>
                <a:gd name="connsiteY6" fmla="*/ 1501140 h 150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5840" h="1501140">
                  <a:moveTo>
                    <a:pt x="1005840" y="129540"/>
                  </a:moveTo>
                  <a:lnTo>
                    <a:pt x="777240" y="83820"/>
                  </a:lnTo>
                  <a:lnTo>
                    <a:pt x="441960" y="0"/>
                  </a:lnTo>
                  <a:lnTo>
                    <a:pt x="251460" y="464820"/>
                  </a:lnTo>
                  <a:lnTo>
                    <a:pt x="0" y="990600"/>
                  </a:lnTo>
                  <a:lnTo>
                    <a:pt x="281940" y="1234440"/>
                  </a:lnTo>
                  <a:lnTo>
                    <a:pt x="472440" y="150114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C679A782-E0C0-412C-A466-163E73818490}"/>
                </a:ext>
              </a:extLst>
            </p:cNvPr>
            <p:cNvSpPr txBox="1"/>
            <p:nvPr/>
          </p:nvSpPr>
          <p:spPr>
            <a:xfrm rot="2953604">
              <a:off x="6142281" y="6434847"/>
              <a:ext cx="6270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1000" dirty="0"/>
                <a:t>ציר הזנה</a:t>
              </a:r>
              <a:endParaRPr lang="en-US" sz="1000" dirty="0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32C332CA-71EE-4074-AEC6-B41972B1184B}"/>
                </a:ext>
              </a:extLst>
            </p:cNvPr>
            <p:cNvSpPr txBox="1"/>
            <p:nvPr/>
          </p:nvSpPr>
          <p:spPr>
            <a:xfrm>
              <a:off x="1121086" y="2148861"/>
              <a:ext cx="508152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none" lIns="0" tIns="36000" rIns="0" bIns="36000" rtlCol="0">
              <a:spAutoFit/>
            </a:bodyPr>
            <a:lstStyle/>
            <a:p>
              <a:pPr algn="r" rtl="1"/>
              <a:r>
                <a:rPr lang="he-IL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נווה יעקב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38" name="Picture 8">
              <a:extLst>
                <a:ext uri="{FF2B5EF4-FFF2-40B4-BE49-F238E27FC236}">
                  <a16:creationId xmlns:a16="http://schemas.microsoft.com/office/drawing/2014/main" xmlns="" id="{4E63FC8E-8CF9-4B94-BA72-D3B09A940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699"/>
            <a:stretch>
              <a:fillRect/>
            </a:stretch>
          </p:blipFill>
          <p:spPr bwMode="auto">
            <a:xfrm>
              <a:off x="506009" y="5610398"/>
              <a:ext cx="1082676" cy="96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9" name="Freeform 4">
              <a:extLst>
                <a:ext uri="{FF2B5EF4-FFF2-40B4-BE49-F238E27FC236}">
                  <a16:creationId xmlns:a16="http://schemas.microsoft.com/office/drawing/2014/main" xmlns="" id="{797F7F1A-45E6-4468-8358-19A7E0D7CE53}"/>
                </a:ext>
              </a:extLst>
            </p:cNvPr>
            <p:cNvSpPr/>
            <p:nvPr/>
          </p:nvSpPr>
          <p:spPr>
            <a:xfrm>
              <a:off x="3133725" y="2690150"/>
              <a:ext cx="2290763" cy="738328"/>
            </a:xfrm>
            <a:custGeom>
              <a:avLst/>
              <a:gdLst>
                <a:gd name="connsiteX0" fmla="*/ 2290763 w 2290763"/>
                <a:gd name="connsiteY0" fmla="*/ 738328 h 738328"/>
                <a:gd name="connsiteX1" fmla="*/ 2166938 w 2290763"/>
                <a:gd name="connsiteY1" fmla="*/ 604978 h 738328"/>
                <a:gd name="connsiteX2" fmla="*/ 2090738 w 2290763"/>
                <a:gd name="connsiteY2" fmla="*/ 524015 h 738328"/>
                <a:gd name="connsiteX3" fmla="*/ 2047875 w 2290763"/>
                <a:gd name="connsiteY3" fmla="*/ 490678 h 738328"/>
                <a:gd name="connsiteX4" fmla="*/ 2005013 w 2290763"/>
                <a:gd name="connsiteY4" fmla="*/ 500203 h 738328"/>
                <a:gd name="connsiteX5" fmla="*/ 1957388 w 2290763"/>
                <a:gd name="connsiteY5" fmla="*/ 424003 h 738328"/>
                <a:gd name="connsiteX6" fmla="*/ 1809750 w 2290763"/>
                <a:gd name="connsiteY6" fmla="*/ 357328 h 738328"/>
                <a:gd name="connsiteX7" fmla="*/ 1738313 w 2290763"/>
                <a:gd name="connsiteY7" fmla="*/ 271603 h 738328"/>
                <a:gd name="connsiteX8" fmla="*/ 1719263 w 2290763"/>
                <a:gd name="connsiteY8" fmla="*/ 219215 h 738328"/>
                <a:gd name="connsiteX9" fmla="*/ 1628775 w 2290763"/>
                <a:gd name="connsiteY9" fmla="*/ 152540 h 738328"/>
                <a:gd name="connsiteX10" fmla="*/ 1562100 w 2290763"/>
                <a:gd name="connsiteY10" fmla="*/ 47765 h 738328"/>
                <a:gd name="connsiteX11" fmla="*/ 1504950 w 2290763"/>
                <a:gd name="connsiteY11" fmla="*/ 140 h 738328"/>
                <a:gd name="connsiteX12" fmla="*/ 1338263 w 2290763"/>
                <a:gd name="connsiteY12" fmla="*/ 33478 h 738328"/>
                <a:gd name="connsiteX13" fmla="*/ 1171575 w 2290763"/>
                <a:gd name="connsiteY13" fmla="*/ 43003 h 738328"/>
                <a:gd name="connsiteX14" fmla="*/ 1071563 w 2290763"/>
                <a:gd name="connsiteY14" fmla="*/ 62053 h 738328"/>
                <a:gd name="connsiteX15" fmla="*/ 971550 w 2290763"/>
                <a:gd name="connsiteY15" fmla="*/ 176353 h 738328"/>
                <a:gd name="connsiteX16" fmla="*/ 819150 w 2290763"/>
                <a:gd name="connsiteY16" fmla="*/ 319228 h 738328"/>
                <a:gd name="connsiteX17" fmla="*/ 742950 w 2290763"/>
                <a:gd name="connsiteY17" fmla="*/ 414478 h 738328"/>
                <a:gd name="connsiteX18" fmla="*/ 671513 w 2290763"/>
                <a:gd name="connsiteY18" fmla="*/ 504965 h 738328"/>
                <a:gd name="connsiteX19" fmla="*/ 628650 w 2290763"/>
                <a:gd name="connsiteY19" fmla="*/ 562115 h 738328"/>
                <a:gd name="connsiteX20" fmla="*/ 585788 w 2290763"/>
                <a:gd name="connsiteY20" fmla="*/ 581165 h 738328"/>
                <a:gd name="connsiteX21" fmla="*/ 504825 w 2290763"/>
                <a:gd name="connsiteY21" fmla="*/ 557353 h 738328"/>
                <a:gd name="connsiteX22" fmla="*/ 442913 w 2290763"/>
                <a:gd name="connsiteY22" fmla="*/ 466865 h 738328"/>
                <a:gd name="connsiteX23" fmla="*/ 366713 w 2290763"/>
                <a:gd name="connsiteY23" fmla="*/ 400190 h 738328"/>
                <a:gd name="connsiteX24" fmla="*/ 295275 w 2290763"/>
                <a:gd name="connsiteY24" fmla="*/ 309703 h 738328"/>
                <a:gd name="connsiteX25" fmla="*/ 228600 w 2290763"/>
                <a:gd name="connsiteY25" fmla="*/ 238265 h 738328"/>
                <a:gd name="connsiteX26" fmla="*/ 100013 w 2290763"/>
                <a:gd name="connsiteY26" fmla="*/ 200165 h 738328"/>
                <a:gd name="connsiteX27" fmla="*/ 0 w 2290763"/>
                <a:gd name="connsiteY27" fmla="*/ 181115 h 73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90763" h="738328">
                  <a:moveTo>
                    <a:pt x="2290763" y="738328"/>
                  </a:moveTo>
                  <a:lnTo>
                    <a:pt x="2166938" y="604978"/>
                  </a:lnTo>
                  <a:cubicBezTo>
                    <a:pt x="2133601" y="569259"/>
                    <a:pt x="2110582" y="543065"/>
                    <a:pt x="2090738" y="524015"/>
                  </a:cubicBezTo>
                  <a:cubicBezTo>
                    <a:pt x="2070894" y="504965"/>
                    <a:pt x="2062162" y="494647"/>
                    <a:pt x="2047875" y="490678"/>
                  </a:cubicBezTo>
                  <a:cubicBezTo>
                    <a:pt x="2033588" y="486709"/>
                    <a:pt x="2020094" y="511316"/>
                    <a:pt x="2005013" y="500203"/>
                  </a:cubicBezTo>
                  <a:cubicBezTo>
                    <a:pt x="1989932" y="489090"/>
                    <a:pt x="1989932" y="447815"/>
                    <a:pt x="1957388" y="424003"/>
                  </a:cubicBezTo>
                  <a:cubicBezTo>
                    <a:pt x="1924844" y="400191"/>
                    <a:pt x="1846262" y="382728"/>
                    <a:pt x="1809750" y="357328"/>
                  </a:cubicBezTo>
                  <a:cubicBezTo>
                    <a:pt x="1773238" y="331928"/>
                    <a:pt x="1753394" y="294622"/>
                    <a:pt x="1738313" y="271603"/>
                  </a:cubicBezTo>
                  <a:cubicBezTo>
                    <a:pt x="1723232" y="248584"/>
                    <a:pt x="1737519" y="239059"/>
                    <a:pt x="1719263" y="219215"/>
                  </a:cubicBezTo>
                  <a:cubicBezTo>
                    <a:pt x="1701007" y="199371"/>
                    <a:pt x="1654969" y="181115"/>
                    <a:pt x="1628775" y="152540"/>
                  </a:cubicBezTo>
                  <a:cubicBezTo>
                    <a:pt x="1602581" y="123965"/>
                    <a:pt x="1582738" y="73165"/>
                    <a:pt x="1562100" y="47765"/>
                  </a:cubicBezTo>
                  <a:cubicBezTo>
                    <a:pt x="1541462" y="22365"/>
                    <a:pt x="1542256" y="2521"/>
                    <a:pt x="1504950" y="140"/>
                  </a:cubicBezTo>
                  <a:cubicBezTo>
                    <a:pt x="1467644" y="-2241"/>
                    <a:pt x="1393825" y="26334"/>
                    <a:pt x="1338263" y="33478"/>
                  </a:cubicBezTo>
                  <a:cubicBezTo>
                    <a:pt x="1282700" y="40622"/>
                    <a:pt x="1216025" y="38240"/>
                    <a:pt x="1171575" y="43003"/>
                  </a:cubicBezTo>
                  <a:cubicBezTo>
                    <a:pt x="1127125" y="47765"/>
                    <a:pt x="1104900" y="39828"/>
                    <a:pt x="1071563" y="62053"/>
                  </a:cubicBezTo>
                  <a:cubicBezTo>
                    <a:pt x="1038226" y="84278"/>
                    <a:pt x="1013619" y="133491"/>
                    <a:pt x="971550" y="176353"/>
                  </a:cubicBezTo>
                  <a:cubicBezTo>
                    <a:pt x="929481" y="219215"/>
                    <a:pt x="857250" y="279541"/>
                    <a:pt x="819150" y="319228"/>
                  </a:cubicBezTo>
                  <a:cubicBezTo>
                    <a:pt x="781050" y="358915"/>
                    <a:pt x="742950" y="414478"/>
                    <a:pt x="742950" y="414478"/>
                  </a:cubicBezTo>
                  <a:lnTo>
                    <a:pt x="671513" y="504965"/>
                  </a:lnTo>
                  <a:cubicBezTo>
                    <a:pt x="652463" y="529571"/>
                    <a:pt x="642937" y="549415"/>
                    <a:pt x="628650" y="562115"/>
                  </a:cubicBezTo>
                  <a:cubicBezTo>
                    <a:pt x="614362" y="574815"/>
                    <a:pt x="606425" y="581959"/>
                    <a:pt x="585788" y="581165"/>
                  </a:cubicBezTo>
                  <a:cubicBezTo>
                    <a:pt x="565151" y="580371"/>
                    <a:pt x="528637" y="576403"/>
                    <a:pt x="504825" y="557353"/>
                  </a:cubicBezTo>
                  <a:cubicBezTo>
                    <a:pt x="481013" y="538303"/>
                    <a:pt x="465932" y="493059"/>
                    <a:pt x="442913" y="466865"/>
                  </a:cubicBezTo>
                  <a:cubicBezTo>
                    <a:pt x="419894" y="440671"/>
                    <a:pt x="391319" y="426384"/>
                    <a:pt x="366713" y="400190"/>
                  </a:cubicBezTo>
                  <a:cubicBezTo>
                    <a:pt x="342107" y="373996"/>
                    <a:pt x="318294" y="336690"/>
                    <a:pt x="295275" y="309703"/>
                  </a:cubicBezTo>
                  <a:cubicBezTo>
                    <a:pt x="272256" y="282716"/>
                    <a:pt x="261144" y="256521"/>
                    <a:pt x="228600" y="238265"/>
                  </a:cubicBezTo>
                  <a:cubicBezTo>
                    <a:pt x="196056" y="220009"/>
                    <a:pt x="138113" y="209690"/>
                    <a:pt x="100013" y="200165"/>
                  </a:cubicBezTo>
                  <a:cubicBezTo>
                    <a:pt x="61913" y="190640"/>
                    <a:pt x="30956" y="185877"/>
                    <a:pt x="0" y="181115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xmlns="" id="{36E9397D-202C-4FE4-9B31-B98B9A84AD8A}"/>
                </a:ext>
              </a:extLst>
            </p:cNvPr>
            <p:cNvSpPr/>
            <p:nvPr/>
          </p:nvSpPr>
          <p:spPr>
            <a:xfrm>
              <a:off x="2705100" y="2864121"/>
              <a:ext cx="404813" cy="0"/>
            </a:xfrm>
            <a:custGeom>
              <a:avLst/>
              <a:gdLst>
                <a:gd name="connsiteX0" fmla="*/ 404813 w 404813"/>
                <a:gd name="connsiteY0" fmla="*/ 0 h 0"/>
                <a:gd name="connsiteX1" fmla="*/ 95250 w 404813"/>
                <a:gd name="connsiteY1" fmla="*/ 0 h 0"/>
                <a:gd name="connsiteX2" fmla="*/ 0 w 40481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813">
                  <a:moveTo>
                    <a:pt x="404813" y="0"/>
                  </a:moveTo>
                  <a:lnTo>
                    <a:pt x="9525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xmlns="" id="{C2F266C7-C9D4-4C78-BE11-CFB47006FF63}"/>
                </a:ext>
              </a:extLst>
            </p:cNvPr>
            <p:cNvSpPr/>
            <p:nvPr/>
          </p:nvSpPr>
          <p:spPr>
            <a:xfrm>
              <a:off x="4359275" y="469656"/>
              <a:ext cx="524053" cy="796131"/>
            </a:xfrm>
            <a:custGeom>
              <a:avLst/>
              <a:gdLst>
                <a:gd name="connsiteX0" fmla="*/ 556275 w 556275"/>
                <a:gd name="connsiteY0" fmla="*/ 927100 h 927100"/>
                <a:gd name="connsiteX1" fmla="*/ 527700 w 556275"/>
                <a:gd name="connsiteY1" fmla="*/ 787400 h 927100"/>
                <a:gd name="connsiteX2" fmla="*/ 483250 w 556275"/>
                <a:gd name="connsiteY2" fmla="*/ 558800 h 927100"/>
                <a:gd name="connsiteX3" fmla="*/ 254650 w 556275"/>
                <a:gd name="connsiteY3" fmla="*/ 466725 h 927100"/>
                <a:gd name="connsiteX4" fmla="*/ 60975 w 556275"/>
                <a:gd name="connsiteY4" fmla="*/ 412750 h 927100"/>
                <a:gd name="connsiteX5" fmla="*/ 3825 w 556275"/>
                <a:gd name="connsiteY5" fmla="*/ 269875 h 927100"/>
                <a:gd name="connsiteX6" fmla="*/ 149875 w 556275"/>
                <a:gd name="connsiteY6" fmla="*/ 184150 h 927100"/>
                <a:gd name="connsiteX7" fmla="*/ 118125 w 556275"/>
                <a:gd name="connsiteY7" fmla="*/ 0 h 927100"/>
                <a:gd name="connsiteX0" fmla="*/ 520171 w 520171"/>
                <a:gd name="connsiteY0" fmla="*/ 927100 h 927100"/>
                <a:gd name="connsiteX1" fmla="*/ 491596 w 520171"/>
                <a:gd name="connsiteY1" fmla="*/ 787400 h 927100"/>
                <a:gd name="connsiteX2" fmla="*/ 447146 w 520171"/>
                <a:gd name="connsiteY2" fmla="*/ 558800 h 927100"/>
                <a:gd name="connsiteX3" fmla="*/ 218546 w 520171"/>
                <a:gd name="connsiteY3" fmla="*/ 466725 h 927100"/>
                <a:gd name="connsiteX4" fmla="*/ 24871 w 520171"/>
                <a:gd name="connsiteY4" fmla="*/ 412750 h 927100"/>
                <a:gd name="connsiteX5" fmla="*/ 12171 w 520171"/>
                <a:gd name="connsiteY5" fmla="*/ 349250 h 927100"/>
                <a:gd name="connsiteX6" fmla="*/ 113771 w 520171"/>
                <a:gd name="connsiteY6" fmla="*/ 184150 h 927100"/>
                <a:gd name="connsiteX7" fmla="*/ 82021 w 520171"/>
                <a:gd name="connsiteY7" fmla="*/ 0 h 927100"/>
                <a:gd name="connsiteX0" fmla="*/ 524053 w 524053"/>
                <a:gd name="connsiteY0" fmla="*/ 927100 h 927100"/>
                <a:gd name="connsiteX1" fmla="*/ 495478 w 524053"/>
                <a:gd name="connsiteY1" fmla="*/ 787400 h 927100"/>
                <a:gd name="connsiteX2" fmla="*/ 451028 w 524053"/>
                <a:gd name="connsiteY2" fmla="*/ 558800 h 927100"/>
                <a:gd name="connsiteX3" fmla="*/ 222428 w 524053"/>
                <a:gd name="connsiteY3" fmla="*/ 466725 h 927100"/>
                <a:gd name="connsiteX4" fmla="*/ 28753 w 524053"/>
                <a:gd name="connsiteY4" fmla="*/ 412750 h 927100"/>
                <a:gd name="connsiteX5" fmla="*/ 16053 w 524053"/>
                <a:gd name="connsiteY5" fmla="*/ 349250 h 927100"/>
                <a:gd name="connsiteX6" fmla="*/ 174803 w 524053"/>
                <a:gd name="connsiteY6" fmla="*/ 263525 h 927100"/>
                <a:gd name="connsiteX7" fmla="*/ 85903 w 524053"/>
                <a:gd name="connsiteY7" fmla="*/ 0 h 927100"/>
                <a:gd name="connsiteX0" fmla="*/ 524053 w 524053"/>
                <a:gd name="connsiteY0" fmla="*/ 796131 h 796131"/>
                <a:gd name="connsiteX1" fmla="*/ 495478 w 524053"/>
                <a:gd name="connsiteY1" fmla="*/ 656431 h 796131"/>
                <a:gd name="connsiteX2" fmla="*/ 451028 w 524053"/>
                <a:gd name="connsiteY2" fmla="*/ 427831 h 796131"/>
                <a:gd name="connsiteX3" fmla="*/ 222428 w 524053"/>
                <a:gd name="connsiteY3" fmla="*/ 335756 h 796131"/>
                <a:gd name="connsiteX4" fmla="*/ 28753 w 524053"/>
                <a:gd name="connsiteY4" fmla="*/ 281781 h 796131"/>
                <a:gd name="connsiteX5" fmla="*/ 16053 w 524053"/>
                <a:gd name="connsiteY5" fmla="*/ 218281 h 796131"/>
                <a:gd name="connsiteX6" fmla="*/ 174803 w 524053"/>
                <a:gd name="connsiteY6" fmla="*/ 132556 h 796131"/>
                <a:gd name="connsiteX7" fmla="*/ 140672 w 524053"/>
                <a:gd name="connsiteY7" fmla="*/ 0 h 79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53" h="796131">
                  <a:moveTo>
                    <a:pt x="524053" y="796131"/>
                  </a:moveTo>
                  <a:cubicBezTo>
                    <a:pt x="515851" y="756972"/>
                    <a:pt x="507649" y="717814"/>
                    <a:pt x="495478" y="656431"/>
                  </a:cubicBezTo>
                  <a:cubicBezTo>
                    <a:pt x="483307" y="595048"/>
                    <a:pt x="496536" y="481277"/>
                    <a:pt x="451028" y="427831"/>
                  </a:cubicBezTo>
                  <a:cubicBezTo>
                    <a:pt x="405520" y="374385"/>
                    <a:pt x="292807" y="360098"/>
                    <a:pt x="222428" y="335756"/>
                  </a:cubicBezTo>
                  <a:cubicBezTo>
                    <a:pt x="152049" y="311414"/>
                    <a:pt x="63149" y="301360"/>
                    <a:pt x="28753" y="281781"/>
                  </a:cubicBezTo>
                  <a:cubicBezTo>
                    <a:pt x="-5643" y="262202"/>
                    <a:pt x="-8289" y="243152"/>
                    <a:pt x="16053" y="218281"/>
                  </a:cubicBezTo>
                  <a:cubicBezTo>
                    <a:pt x="40395" y="193410"/>
                    <a:pt x="154033" y="168936"/>
                    <a:pt x="174803" y="132556"/>
                  </a:cubicBezTo>
                  <a:cubicBezTo>
                    <a:pt x="195573" y="96176"/>
                    <a:pt x="166072" y="69585"/>
                    <a:pt x="140672" y="0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xmlns="" id="{12421529-A4D8-44E4-A4CB-0A205D73998A}"/>
                </a:ext>
              </a:extLst>
            </p:cNvPr>
            <p:cNvSpPr/>
            <p:nvPr/>
          </p:nvSpPr>
          <p:spPr>
            <a:xfrm>
              <a:off x="4333875" y="147115"/>
              <a:ext cx="161925" cy="300038"/>
            </a:xfrm>
            <a:custGeom>
              <a:avLst/>
              <a:gdLst>
                <a:gd name="connsiteX0" fmla="*/ 95250 w 95250"/>
                <a:gd name="connsiteY0" fmla="*/ 133350 h 133350"/>
                <a:gd name="connsiteX1" fmla="*/ 0 w 95250"/>
                <a:gd name="connsiteY1" fmla="*/ 0 h 133350"/>
                <a:gd name="connsiteX0" fmla="*/ 161925 w 161925"/>
                <a:gd name="connsiteY0" fmla="*/ 300038 h 300038"/>
                <a:gd name="connsiteX1" fmla="*/ 0 w 161925"/>
                <a:gd name="connsiteY1" fmla="*/ 0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00038">
                  <a:moveTo>
                    <a:pt x="161925" y="30003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xmlns="" id="{A1A4AD0D-E597-45D0-A016-9ACD835771DD}"/>
                </a:ext>
              </a:extLst>
            </p:cNvPr>
            <p:cNvSpPr/>
            <p:nvPr/>
          </p:nvSpPr>
          <p:spPr>
            <a:xfrm>
              <a:off x="7217569" y="2318187"/>
              <a:ext cx="1104900" cy="638803"/>
            </a:xfrm>
            <a:custGeom>
              <a:avLst/>
              <a:gdLst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461962 w 1104900"/>
                <a:gd name="connsiteY4" fmla="*/ 205416 h 638803"/>
                <a:gd name="connsiteX5" fmla="*/ 500062 w 1104900"/>
                <a:gd name="connsiteY5" fmla="*/ 303047 h 638803"/>
                <a:gd name="connsiteX6" fmla="*/ 616744 w 1104900"/>
                <a:gd name="connsiteY6" fmla="*/ 334003 h 638803"/>
                <a:gd name="connsiteX7" fmla="*/ 754856 w 1104900"/>
                <a:gd name="connsiteY7" fmla="*/ 319716 h 638803"/>
                <a:gd name="connsiteX8" fmla="*/ 933450 w 1104900"/>
                <a:gd name="connsiteY8" fmla="*/ 298284 h 638803"/>
                <a:gd name="connsiteX9" fmla="*/ 1047750 w 1104900"/>
                <a:gd name="connsiteY9" fmla="*/ 386391 h 638803"/>
                <a:gd name="connsiteX10" fmla="*/ 1095375 w 1104900"/>
                <a:gd name="connsiteY10" fmla="*/ 593559 h 638803"/>
                <a:gd name="connsiteX11" fmla="*/ 1104900 w 1104900"/>
                <a:gd name="connsiteY11" fmla="*/ 638803 h 638803"/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450056 w 1104900"/>
                <a:gd name="connsiteY4" fmla="*/ 205416 h 638803"/>
                <a:gd name="connsiteX5" fmla="*/ 500062 w 1104900"/>
                <a:gd name="connsiteY5" fmla="*/ 303047 h 638803"/>
                <a:gd name="connsiteX6" fmla="*/ 616744 w 1104900"/>
                <a:gd name="connsiteY6" fmla="*/ 334003 h 638803"/>
                <a:gd name="connsiteX7" fmla="*/ 754856 w 1104900"/>
                <a:gd name="connsiteY7" fmla="*/ 319716 h 638803"/>
                <a:gd name="connsiteX8" fmla="*/ 933450 w 1104900"/>
                <a:gd name="connsiteY8" fmla="*/ 298284 h 638803"/>
                <a:gd name="connsiteX9" fmla="*/ 1047750 w 1104900"/>
                <a:gd name="connsiteY9" fmla="*/ 386391 h 638803"/>
                <a:gd name="connsiteX10" fmla="*/ 1095375 w 1104900"/>
                <a:gd name="connsiteY10" fmla="*/ 593559 h 638803"/>
                <a:gd name="connsiteX11" fmla="*/ 1104900 w 1104900"/>
                <a:gd name="connsiteY11" fmla="*/ 638803 h 638803"/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500062 w 1104900"/>
                <a:gd name="connsiteY4" fmla="*/ 303047 h 638803"/>
                <a:gd name="connsiteX5" fmla="*/ 616744 w 1104900"/>
                <a:gd name="connsiteY5" fmla="*/ 334003 h 638803"/>
                <a:gd name="connsiteX6" fmla="*/ 754856 w 1104900"/>
                <a:gd name="connsiteY6" fmla="*/ 319716 h 638803"/>
                <a:gd name="connsiteX7" fmla="*/ 933450 w 1104900"/>
                <a:gd name="connsiteY7" fmla="*/ 298284 h 638803"/>
                <a:gd name="connsiteX8" fmla="*/ 1047750 w 1104900"/>
                <a:gd name="connsiteY8" fmla="*/ 386391 h 638803"/>
                <a:gd name="connsiteX9" fmla="*/ 1095375 w 1104900"/>
                <a:gd name="connsiteY9" fmla="*/ 593559 h 638803"/>
                <a:gd name="connsiteX10" fmla="*/ 1104900 w 1104900"/>
                <a:gd name="connsiteY10" fmla="*/ 638803 h 63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4900" h="638803">
                  <a:moveTo>
                    <a:pt x="0" y="91116"/>
                  </a:moveTo>
                  <a:cubicBezTo>
                    <a:pt x="3969" y="60358"/>
                    <a:pt x="7938" y="29600"/>
                    <a:pt x="45244" y="14916"/>
                  </a:cubicBezTo>
                  <a:cubicBezTo>
                    <a:pt x="82550" y="232"/>
                    <a:pt x="167481" y="-3341"/>
                    <a:pt x="223837" y="3009"/>
                  </a:cubicBezTo>
                  <a:cubicBezTo>
                    <a:pt x="280193" y="9359"/>
                    <a:pt x="337344" y="3010"/>
                    <a:pt x="383381" y="53016"/>
                  </a:cubicBezTo>
                  <a:cubicBezTo>
                    <a:pt x="429418" y="103022"/>
                    <a:pt x="461168" y="256216"/>
                    <a:pt x="500062" y="303047"/>
                  </a:cubicBezTo>
                  <a:cubicBezTo>
                    <a:pt x="538956" y="349878"/>
                    <a:pt x="574278" y="331225"/>
                    <a:pt x="616744" y="334003"/>
                  </a:cubicBezTo>
                  <a:cubicBezTo>
                    <a:pt x="659210" y="336781"/>
                    <a:pt x="754856" y="319716"/>
                    <a:pt x="754856" y="319716"/>
                  </a:cubicBezTo>
                  <a:cubicBezTo>
                    <a:pt x="807640" y="313763"/>
                    <a:pt x="884634" y="287172"/>
                    <a:pt x="933450" y="298284"/>
                  </a:cubicBezTo>
                  <a:cubicBezTo>
                    <a:pt x="982266" y="309396"/>
                    <a:pt x="1020763" y="337179"/>
                    <a:pt x="1047750" y="386391"/>
                  </a:cubicBezTo>
                  <a:cubicBezTo>
                    <a:pt x="1074737" y="435603"/>
                    <a:pt x="1085850" y="551490"/>
                    <a:pt x="1095375" y="593559"/>
                  </a:cubicBezTo>
                  <a:cubicBezTo>
                    <a:pt x="1104900" y="635628"/>
                    <a:pt x="1104900" y="637215"/>
                    <a:pt x="1104900" y="638803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ounded Rectangle 10">
              <a:extLst>
                <a:ext uri="{FF2B5EF4-FFF2-40B4-BE49-F238E27FC236}">
                  <a16:creationId xmlns:a16="http://schemas.microsoft.com/office/drawing/2014/main" xmlns="" id="{D7E969EB-9EF8-4F06-8FEF-56B883D5B386}"/>
                </a:ext>
              </a:extLst>
            </p:cNvPr>
            <p:cNvSpPr/>
            <p:nvPr/>
          </p:nvSpPr>
          <p:spPr>
            <a:xfrm>
              <a:off x="3724275" y="251336"/>
              <a:ext cx="609600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900" b="1" dirty="0"/>
                <a:t>BRT</a:t>
              </a:r>
            </a:p>
            <a:p>
              <a:pPr algn="ctr"/>
              <a:r>
                <a:rPr lang="he-IL" sz="500" b="1" dirty="0"/>
                <a:t>גבעת</a:t>
              </a:r>
              <a:r>
                <a:rPr lang="he-IL" sz="900" b="1" dirty="0"/>
                <a:t> זאב</a:t>
              </a:r>
              <a:endParaRPr lang="en-US" sz="900" b="1" dirty="0"/>
            </a:p>
          </p:txBody>
        </p:sp>
        <p:sp>
          <p:nvSpPr>
            <p:cNvPr id="145" name="Rounded Rectangle 51">
              <a:extLst>
                <a:ext uri="{FF2B5EF4-FFF2-40B4-BE49-F238E27FC236}">
                  <a16:creationId xmlns:a16="http://schemas.microsoft.com/office/drawing/2014/main" xmlns="" id="{5D09C4F0-FB24-4646-B9E4-679972E0E345}"/>
                </a:ext>
              </a:extLst>
            </p:cNvPr>
            <p:cNvSpPr/>
            <p:nvPr/>
          </p:nvSpPr>
          <p:spPr>
            <a:xfrm>
              <a:off x="2602706" y="2948310"/>
              <a:ext cx="609600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900" b="1" dirty="0"/>
                <a:t>BRT</a:t>
              </a:r>
            </a:p>
            <a:p>
              <a:pPr algn="ctr"/>
              <a:r>
                <a:rPr lang="he-IL" sz="600" b="1" dirty="0"/>
                <a:t>מבשרת</a:t>
              </a:r>
              <a:r>
                <a:rPr lang="he-IL" sz="900" b="1" dirty="0"/>
                <a:t> ציון</a:t>
              </a:r>
              <a:endParaRPr lang="en-US" sz="900" b="1" dirty="0"/>
            </a:p>
          </p:txBody>
        </p:sp>
        <p:sp>
          <p:nvSpPr>
            <p:cNvPr id="146" name="Diamond 11">
              <a:extLst>
                <a:ext uri="{FF2B5EF4-FFF2-40B4-BE49-F238E27FC236}">
                  <a16:creationId xmlns:a16="http://schemas.microsoft.com/office/drawing/2014/main" xmlns="" id="{FDD02772-9964-416C-B95D-538AC0B872DD}"/>
                </a:ext>
              </a:extLst>
            </p:cNvPr>
            <p:cNvSpPr/>
            <p:nvPr/>
          </p:nvSpPr>
          <p:spPr>
            <a:xfrm>
              <a:off x="7140575" y="2345803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4</a:t>
              </a:r>
              <a:endParaRPr lang="en-US" sz="900" b="1" dirty="0"/>
            </a:p>
          </p:txBody>
        </p:sp>
        <p:sp>
          <p:nvSpPr>
            <p:cNvPr id="147" name="Diamond 55">
              <a:extLst>
                <a:ext uri="{FF2B5EF4-FFF2-40B4-BE49-F238E27FC236}">
                  <a16:creationId xmlns:a16="http://schemas.microsoft.com/office/drawing/2014/main" xmlns="" id="{AFB0D24C-8093-420B-9003-8F3DF90B1585}"/>
                </a:ext>
              </a:extLst>
            </p:cNvPr>
            <p:cNvSpPr/>
            <p:nvPr/>
          </p:nvSpPr>
          <p:spPr>
            <a:xfrm>
              <a:off x="4783933" y="1082735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/>
                <a:t>5</a:t>
              </a:r>
              <a:endParaRPr lang="en-US" sz="900" b="1" dirty="0"/>
            </a:p>
          </p:txBody>
        </p:sp>
        <p:sp>
          <p:nvSpPr>
            <p:cNvPr id="148" name="Diamond 57">
              <a:extLst>
                <a:ext uri="{FF2B5EF4-FFF2-40B4-BE49-F238E27FC236}">
                  <a16:creationId xmlns:a16="http://schemas.microsoft.com/office/drawing/2014/main" xmlns="" id="{9DE8F952-9AB6-434F-A44D-E8DFB420F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254360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4</a:t>
              </a:r>
              <a:endParaRPr lang="en-US" sz="900" b="1" dirty="0"/>
            </a:p>
          </p:txBody>
        </p:sp>
        <p:sp>
          <p:nvSpPr>
            <p:cNvPr id="149" name="Diamond 58">
              <a:extLst>
                <a:ext uri="{FF2B5EF4-FFF2-40B4-BE49-F238E27FC236}">
                  <a16:creationId xmlns:a16="http://schemas.microsoft.com/office/drawing/2014/main" xmlns="" id="{DB5FC5C7-5E9F-4228-8C9F-F9D8A773B6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687153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6</a:t>
              </a:r>
              <a:endParaRPr lang="en-US" sz="900" b="1" dirty="0"/>
            </a:p>
          </p:txBody>
        </p:sp>
        <p:sp>
          <p:nvSpPr>
            <p:cNvPr id="150" name="Diamond 59">
              <a:extLst>
                <a:ext uri="{FF2B5EF4-FFF2-40B4-BE49-F238E27FC236}">
                  <a16:creationId xmlns:a16="http://schemas.microsoft.com/office/drawing/2014/main" xmlns="" id="{17580C3B-F875-45CD-9159-1FB5287EF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470757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5</a:t>
              </a:r>
              <a:endParaRPr lang="en-US" sz="900" b="1" dirty="0"/>
            </a:p>
          </p:txBody>
        </p:sp>
        <p:pic>
          <p:nvPicPr>
            <p:cNvPr id="151" name="Picture 22">
              <a:extLst>
                <a:ext uri="{FF2B5EF4-FFF2-40B4-BE49-F238E27FC236}">
                  <a16:creationId xmlns:a16="http://schemas.microsoft.com/office/drawing/2014/main" xmlns="" id="{C538684A-3196-4949-A7E1-CB9268F9D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63" y="2904603"/>
              <a:ext cx="3111500" cy="276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36">
              <a:extLst>
                <a:ext uri="{FF2B5EF4-FFF2-40B4-BE49-F238E27FC236}">
                  <a16:creationId xmlns:a16="http://schemas.microsoft.com/office/drawing/2014/main" xmlns="" id="{D7FD0147-D0C7-42D4-A9D7-53ADC08B9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975" y="4207940"/>
              <a:ext cx="965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29">
              <a:extLst>
                <a:ext uri="{FF2B5EF4-FFF2-40B4-BE49-F238E27FC236}">
                  <a16:creationId xmlns:a16="http://schemas.microsoft.com/office/drawing/2014/main" xmlns="" id="{406EF5D0-1EF4-4F91-AE18-75980ED74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975" y="3447528"/>
              <a:ext cx="1828800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71501272-400F-4784-8B6B-B3A94FD92E3D}"/>
                </a:ext>
              </a:extLst>
            </p:cNvPr>
            <p:cNvSpPr txBox="1"/>
            <p:nvPr/>
          </p:nvSpPr>
          <p:spPr>
            <a:xfrm rot="703919">
              <a:off x="6645008" y="5232591"/>
              <a:ext cx="6270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1000" dirty="0"/>
                <a:t>ציר הזנה</a:t>
              </a:r>
              <a:endParaRPr lang="en-US" sz="1000" dirty="0"/>
            </a:p>
          </p:txBody>
        </p:sp>
        <p:sp>
          <p:nvSpPr>
            <p:cNvPr id="155" name="Freeform 9">
              <a:extLst>
                <a:ext uri="{FF2B5EF4-FFF2-40B4-BE49-F238E27FC236}">
                  <a16:creationId xmlns:a16="http://schemas.microsoft.com/office/drawing/2014/main" xmlns="" id="{1DE1364A-9618-4C45-9591-FCB8ED40A731}"/>
                </a:ext>
              </a:extLst>
            </p:cNvPr>
            <p:cNvSpPr/>
            <p:nvPr/>
          </p:nvSpPr>
          <p:spPr>
            <a:xfrm>
              <a:off x="8322469" y="2992709"/>
              <a:ext cx="54769" cy="200025"/>
            </a:xfrm>
            <a:custGeom>
              <a:avLst/>
              <a:gdLst>
                <a:gd name="connsiteX0" fmla="*/ 0 w 54769"/>
                <a:gd name="connsiteY0" fmla="*/ 0 h 200025"/>
                <a:gd name="connsiteX1" fmla="*/ 54769 w 54769"/>
                <a:gd name="connsiteY1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769" h="200025">
                  <a:moveTo>
                    <a:pt x="0" y="0"/>
                  </a:moveTo>
                  <a:lnTo>
                    <a:pt x="54769" y="200025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Rounded Rectangle 52">
              <a:extLst>
                <a:ext uri="{FF2B5EF4-FFF2-40B4-BE49-F238E27FC236}">
                  <a16:creationId xmlns:a16="http://schemas.microsoft.com/office/drawing/2014/main" xmlns="" id="{C97750A8-2134-4FED-9D1B-075F9EEDFAB3}"/>
                </a:ext>
              </a:extLst>
            </p:cNvPr>
            <p:cNvSpPr/>
            <p:nvPr/>
          </p:nvSpPr>
          <p:spPr>
            <a:xfrm>
              <a:off x="8077200" y="3117298"/>
              <a:ext cx="729826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400" b="1" dirty="0"/>
                <a:t>BRT</a:t>
              </a:r>
            </a:p>
            <a:p>
              <a:pPr algn="ctr"/>
              <a:r>
                <a:rPr lang="he-IL" sz="400" b="1" dirty="0"/>
                <a:t>מעלה אדומים</a:t>
              </a:r>
              <a:endParaRPr lang="en-US" sz="400" b="1" dirty="0"/>
            </a:p>
          </p:txBody>
        </p:sp>
        <p:sp>
          <p:nvSpPr>
            <p:cNvPr id="157" name="Diamond 54">
              <a:extLst>
                <a:ext uri="{FF2B5EF4-FFF2-40B4-BE49-F238E27FC236}">
                  <a16:creationId xmlns:a16="http://schemas.microsoft.com/office/drawing/2014/main" xmlns="" id="{24955578-1B99-41D6-9B4E-B7AC7560158F}"/>
                </a:ext>
              </a:extLst>
            </p:cNvPr>
            <p:cNvSpPr/>
            <p:nvPr/>
          </p:nvSpPr>
          <p:spPr>
            <a:xfrm>
              <a:off x="5369274" y="3325735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6</a:t>
              </a:r>
              <a:endParaRPr lang="en-US" sz="900" b="1" dirty="0"/>
            </a:p>
          </p:txBody>
        </p:sp>
        <p:cxnSp>
          <p:nvCxnSpPr>
            <p:cNvPr id="158" name="Straight Connector 15">
              <a:extLst>
                <a:ext uri="{FF2B5EF4-FFF2-40B4-BE49-F238E27FC236}">
                  <a16:creationId xmlns:a16="http://schemas.microsoft.com/office/drawing/2014/main" xmlns="" id="{FA90F154-44CD-46A1-B992-746B4110EB04}"/>
                </a:ext>
              </a:extLst>
            </p:cNvPr>
            <p:cNvCxnSpPr/>
            <p:nvPr/>
          </p:nvCxnSpPr>
          <p:spPr>
            <a:xfrm>
              <a:off x="5264943" y="5635892"/>
              <a:ext cx="76200" cy="0"/>
            </a:xfrm>
            <a:prstGeom prst="line">
              <a:avLst/>
            </a:prstGeom>
            <a:ln w="28575">
              <a:solidFill>
                <a:srgbClr val="D8D8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BE08AF0F-AD0C-46A2-8838-550562DACAC1}"/>
                </a:ext>
              </a:extLst>
            </p:cNvPr>
            <p:cNvSpPr txBox="1"/>
            <p:nvPr/>
          </p:nvSpPr>
          <p:spPr>
            <a:xfrm>
              <a:off x="285750" y="4231589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מעלה אדומים – הגבעה הצרפתית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42C2AC64-9947-4D34-A7CA-ECDE6BF5D06C}"/>
                </a:ext>
              </a:extLst>
            </p:cNvPr>
            <p:cNvSpPr txBox="1"/>
            <p:nvPr/>
          </p:nvSpPr>
          <p:spPr>
            <a:xfrm>
              <a:off x="285750" y="4460114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גבעת זאב – רמות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3D760F0C-BB72-4463-A69E-B663B943DE7D}"/>
                </a:ext>
              </a:extLst>
            </p:cNvPr>
            <p:cNvSpPr txBox="1"/>
            <p:nvPr/>
          </p:nvSpPr>
          <p:spPr>
            <a:xfrm>
              <a:off x="297111" y="4711490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מבשרת ציון – ת. מרכזית ירושלים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024" name="תמונה 1023">
            <a:extLst>
              <a:ext uri="{FF2B5EF4-FFF2-40B4-BE49-F238E27FC236}">
                <a16:creationId xmlns:a16="http://schemas.microsoft.com/office/drawing/2014/main" xmlns="" id="{5B77953E-8574-46CA-8386-5BE24E9B8D3D}"/>
              </a:ext>
            </a:extLst>
          </p:cNvPr>
          <p:cNvPicPr>
            <a:picLocks noChangeAspect="1"/>
          </p:cNvPicPr>
          <p:nvPr/>
        </p:nvPicPr>
        <p:blipFill>
          <a:blip r:embed="rId31" cstate="screen"/>
          <a:stretch>
            <a:fillRect/>
          </a:stretch>
        </p:blipFill>
        <p:spPr>
          <a:xfrm>
            <a:off x="7895638" y="2020530"/>
            <a:ext cx="3182514" cy="45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8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15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57572" y="852247"/>
            <a:ext cx="18744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:a16="http://schemas.microsoft.com/office/drawing/2014/main" xmlns="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pPr rtl="0"/>
            <a:r>
              <a:rPr lang="en-US" dirty="0"/>
              <a:t>Israel Railways Strategic Plan</a:t>
            </a:r>
            <a:endParaRPr lang="he-IL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66D4E853-AB6B-4BCD-951C-B03A39ECE147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63609" y="1843668"/>
            <a:ext cx="3347981" cy="477713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2777E7D6-1391-4881-8F56-B43B19E5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6093" y="1944886"/>
            <a:ext cx="3532298" cy="457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0949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16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:a16="http://schemas.microsoft.com/office/drawing/2014/main" xmlns="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xmlns="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862" y="1284758"/>
            <a:ext cx="8229600" cy="576064"/>
          </a:xfrm>
        </p:spPr>
        <p:txBody>
          <a:bodyPr/>
          <a:lstStyle/>
          <a:p>
            <a:pPr rtl="0">
              <a:defRPr/>
            </a:pPr>
            <a:r>
              <a:rPr lang="en-US" dirty="0"/>
              <a:t>From </a:t>
            </a:r>
            <a:r>
              <a:rPr lang="en-US" dirty="0" smtClean="0"/>
              <a:t>Initiation To Realization</a:t>
            </a:r>
            <a:endParaRPr lang="he-IL" dirty="0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xmlns="" id="{93A7133D-FD44-49D8-82BD-F21BA80F8BFD}"/>
              </a:ext>
            </a:extLst>
          </p:cNvPr>
          <p:cNvGrpSpPr/>
          <p:nvPr/>
        </p:nvGrpSpPr>
        <p:grpSpPr>
          <a:xfrm>
            <a:off x="6713232" y="4141338"/>
            <a:ext cx="3778048" cy="2533407"/>
            <a:chOff x="8031050" y="3559889"/>
            <a:chExt cx="2995126" cy="1558025"/>
          </a:xfrm>
        </p:grpSpPr>
        <p:pic>
          <p:nvPicPr>
            <p:cNvPr id="14" name="Picture 2" descr="תוצאת תמונה עבור נתיבי ישראל">
              <a:extLst>
                <a:ext uri="{FF2B5EF4-FFF2-40B4-BE49-F238E27FC236}">
                  <a16:creationId xmlns:a16="http://schemas.microsoft.com/office/drawing/2014/main" xmlns="" id="{8ACB6A24-74A7-469F-B37A-ACB37272D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1427" y="3559889"/>
              <a:ext cx="107603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תוצאת תמונה עבור נת&quot;ע">
              <a:extLst>
                <a:ext uri="{FF2B5EF4-FFF2-40B4-BE49-F238E27FC236}">
                  <a16:creationId xmlns:a16="http://schemas.microsoft.com/office/drawing/2014/main" xmlns="" id="{85387394-05C9-43F2-B4EC-0C560A206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3473" y="4055674"/>
              <a:ext cx="622703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תוצאת תמונה עבור נתיבי איילון">
              <a:extLst>
                <a:ext uri="{FF2B5EF4-FFF2-40B4-BE49-F238E27FC236}">
                  <a16:creationId xmlns:a16="http://schemas.microsoft.com/office/drawing/2014/main" xmlns="" id="{981ED614-555F-4969-A5F4-7A0221B2F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375" y="3696329"/>
              <a:ext cx="891641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תמונה קשורה">
              <a:extLst>
                <a:ext uri="{FF2B5EF4-FFF2-40B4-BE49-F238E27FC236}">
                  <a16:creationId xmlns:a16="http://schemas.microsoft.com/office/drawing/2014/main" xmlns="" id="{CEF86719-BF76-4CA8-A601-AABA79801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5629" y="4070129"/>
              <a:ext cx="396522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תמונה קשורה">
              <a:extLst>
                <a:ext uri="{FF2B5EF4-FFF2-40B4-BE49-F238E27FC236}">
                  <a16:creationId xmlns:a16="http://schemas.microsoft.com/office/drawing/2014/main" xmlns="" id="{3D9A90C3-9619-4B4E-956F-BB96E08FA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406" y="4590059"/>
              <a:ext cx="909217" cy="506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תוצאת תמונה עבור חוצה ישראל">
              <a:extLst>
                <a:ext uri="{FF2B5EF4-FFF2-40B4-BE49-F238E27FC236}">
                  <a16:creationId xmlns:a16="http://schemas.microsoft.com/office/drawing/2014/main" xmlns="" id="{67881BCA-155B-4087-9127-D8C8C821A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610" y="4167549"/>
              <a:ext cx="763636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יפה נוף תחבורה ותשתיות">
              <a:extLst>
                <a:ext uri="{FF2B5EF4-FFF2-40B4-BE49-F238E27FC236}">
                  <a16:creationId xmlns:a16="http://schemas.microsoft.com/office/drawing/2014/main" xmlns="" id="{4ED91F6E-1FD4-4D03-9899-F9F9AC260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050" y="4155404"/>
              <a:ext cx="762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תמונה קשורה">
              <a:extLst>
                <a:ext uri="{FF2B5EF4-FFF2-40B4-BE49-F238E27FC236}">
                  <a16:creationId xmlns:a16="http://schemas.microsoft.com/office/drawing/2014/main" xmlns="" id="{22BAFE54-5DD1-441F-96F8-23997EFB5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87" y="4757914"/>
              <a:ext cx="1462857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0" descr="תוצאת תמונה עבור משרד התחבורה">
            <a:extLst>
              <a:ext uri="{FF2B5EF4-FFF2-40B4-BE49-F238E27FC236}">
                <a16:creationId xmlns:a16="http://schemas.microsoft.com/office/drawing/2014/main" xmlns="" id="{3AB1EB50-7728-4D1E-8E85-3C479E879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7728" y="1926840"/>
            <a:ext cx="2409056" cy="184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דיאגרמה 23">
            <a:extLst>
              <a:ext uri="{FF2B5EF4-FFF2-40B4-BE49-F238E27FC236}">
                <a16:creationId xmlns:a16="http://schemas.microsoft.com/office/drawing/2014/main" xmlns="" id="{ECA5EFAC-C3EB-49CA-AFF4-A495A8FE3A9D}"/>
              </a:ext>
            </a:extLst>
          </p:cNvPr>
          <p:cNvGraphicFramePr/>
          <p:nvPr>
            <p:extLst/>
          </p:nvPr>
        </p:nvGraphicFramePr>
        <p:xfrm>
          <a:off x="1464305" y="1832822"/>
          <a:ext cx="6096000" cy="4939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xmlns="" val="34291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8D71F3E9-875C-483D-AD66-F5E8A1989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47352F9D-4D14-4EFB-968D-3D6FA7344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BEFD856-DB1F-489B-9022-A89E886A01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17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:a16="http://schemas.microsoft.com/office/drawing/2014/main" xmlns="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xmlns="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04" y="1712382"/>
            <a:ext cx="11665296" cy="576064"/>
          </a:xfrm>
        </p:spPr>
        <p:txBody>
          <a:bodyPr/>
          <a:lstStyle/>
          <a:p>
            <a:pPr rtl="0">
              <a:defRPr/>
            </a:pPr>
            <a:r>
              <a:rPr lang="en-US" dirty="0"/>
              <a:t>Changing </a:t>
            </a:r>
            <a:r>
              <a:rPr lang="en-US" dirty="0" smtClean="0"/>
              <a:t>The Perception </a:t>
            </a:r>
            <a:r>
              <a:rPr lang="en-US" dirty="0"/>
              <a:t>infrastructure </a:t>
            </a:r>
            <a:r>
              <a:rPr lang="en-US" dirty="0" smtClean="0"/>
              <a:t>Companies </a:t>
            </a:r>
            <a:r>
              <a:rPr lang="en-US" dirty="0"/>
              <a:t>- </a:t>
            </a:r>
            <a:r>
              <a:rPr lang="en-US" dirty="0" smtClean="0"/>
              <a:t>You Can Not Think Small</a:t>
            </a:r>
            <a:endParaRPr lang="he-IL" dirty="0"/>
          </a:p>
        </p:txBody>
      </p:sp>
      <p:pic>
        <p:nvPicPr>
          <p:cNvPr id="23" name="Picture 3" descr="C:\Users\lenovo\Desktop\Maatz_1950.jpg">
            <a:extLst>
              <a:ext uri="{FF2B5EF4-FFF2-40B4-BE49-F238E27FC236}">
                <a16:creationId xmlns:a16="http://schemas.microsoft.com/office/drawing/2014/main" xmlns="" id="{8FFC18AF-02BE-4627-982F-7396662C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791" y="2996952"/>
            <a:ext cx="4820858" cy="3222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lenovo\Desktop\800px-Haifa1931.jpg">
            <a:extLst>
              <a:ext uri="{FF2B5EF4-FFF2-40B4-BE49-F238E27FC236}">
                <a16:creationId xmlns:a16="http://schemas.microsoft.com/office/drawing/2014/main" xmlns="" id="{624DAE0C-9658-4CE0-9DA7-0C0472A5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672" y="2449944"/>
            <a:ext cx="4038432" cy="30187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30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18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:a16="http://schemas.microsoft.com/office/drawing/2014/main" xmlns="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xmlns="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115" y="1483488"/>
            <a:ext cx="8229600" cy="576064"/>
          </a:xfrm>
        </p:spPr>
        <p:txBody>
          <a:bodyPr/>
          <a:lstStyle/>
          <a:p>
            <a:pPr rtl="0">
              <a:defRPr/>
            </a:pPr>
            <a:r>
              <a:rPr lang="en-US" dirty="0"/>
              <a:t>Public </a:t>
            </a:r>
            <a:r>
              <a:rPr lang="en-US" dirty="0" smtClean="0"/>
              <a:t>Transportation</a:t>
            </a:r>
            <a:r>
              <a:rPr lang="en-US" dirty="0"/>
              <a:t>, </a:t>
            </a:r>
            <a:r>
              <a:rPr lang="en-US" dirty="0" smtClean="0"/>
              <a:t>Monitoring</a:t>
            </a:r>
            <a:r>
              <a:rPr lang="en-US" dirty="0"/>
              <a:t>, </a:t>
            </a:r>
            <a:r>
              <a:rPr lang="en-US" dirty="0" smtClean="0"/>
              <a:t>Management, Service</a:t>
            </a:r>
            <a:endParaRPr lang="he-IL" dirty="0"/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xmlns="" id="{56415698-3016-499D-8778-36998B73C338}"/>
              </a:ext>
            </a:extLst>
          </p:cNvPr>
          <p:cNvGrpSpPr/>
          <p:nvPr/>
        </p:nvGrpSpPr>
        <p:grpSpPr>
          <a:xfrm>
            <a:off x="2495600" y="2138241"/>
            <a:ext cx="8203188" cy="4536504"/>
            <a:chOff x="246855" y="1196752"/>
            <a:chExt cx="8570346" cy="5040560"/>
          </a:xfrm>
        </p:grpSpPr>
        <p:pic>
          <p:nvPicPr>
            <p:cNvPr id="9" name="Picture 2" descr="C:\Users\lenovo\Desktop\-שירות-וסיוע-של-חברת-נתיבי-ישראל-328zf0uzsaosikgws8vtog.jpg">
              <a:extLst>
                <a:ext uri="{FF2B5EF4-FFF2-40B4-BE49-F238E27FC236}">
                  <a16:creationId xmlns:a16="http://schemas.microsoft.com/office/drawing/2014/main" xmlns="" id="{097E78F8-A4EB-4378-AA4A-72DE65814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333" y="1196752"/>
              <a:ext cx="4315868" cy="24345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xmlns="" id="{DA4BF347-01CE-42B8-98C1-70A19ADD2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70" y="1196752"/>
              <a:ext cx="3879982" cy="27485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C:\Users\lenovo\Desktop\tercihliyoleds_0.jpg">
              <a:extLst>
                <a:ext uri="{FF2B5EF4-FFF2-40B4-BE49-F238E27FC236}">
                  <a16:creationId xmlns:a16="http://schemas.microsoft.com/office/drawing/2014/main" xmlns="" id="{C3EBA07B-E7DE-4F7A-8A5F-451B0D0CA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55" y="3997063"/>
              <a:ext cx="4301279" cy="22402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lenovo\Desktop\mshlt_1.jpg">
              <a:extLst>
                <a:ext uri="{FF2B5EF4-FFF2-40B4-BE49-F238E27FC236}">
                  <a16:creationId xmlns:a16="http://schemas.microsoft.com/office/drawing/2014/main" xmlns="" id="{E225500B-5E28-4CC8-BAB5-E81240ECF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631343"/>
              <a:ext cx="3474625" cy="26059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2365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19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05429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67255107-DBDB-4959-BD57-EA150347D391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52128" y="2708920"/>
            <a:ext cx="4506608" cy="331236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C762B798-EF39-4A8F-8493-344FCA149E30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55440" y="2636912"/>
            <a:ext cx="4896544" cy="34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2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1344" y="1340768"/>
            <a:ext cx="10972800" cy="576064"/>
          </a:xfrm>
        </p:spPr>
        <p:txBody>
          <a:bodyPr/>
          <a:lstStyle/>
          <a:p>
            <a:r>
              <a:rPr lang="en-US" dirty="0" err="1" smtClean="0"/>
              <a:t>Assaf</a:t>
            </a:r>
            <a:r>
              <a:rPr lang="en-US" dirty="0" smtClean="0"/>
              <a:t> </a:t>
            </a:r>
            <a:r>
              <a:rPr lang="en-US" dirty="0"/>
              <a:t>Asher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439816" y="1916832"/>
            <a:ext cx="7142584" cy="4525963"/>
          </a:xfrm>
        </p:spPr>
        <p:txBody>
          <a:bodyPr/>
          <a:lstStyle/>
          <a:p>
            <a:pPr algn="l" rtl="0"/>
            <a:r>
              <a:rPr lang="en-US" dirty="0"/>
              <a:t>Head of the Infrastructure Division of the Ministry of Transport - 2019</a:t>
            </a:r>
          </a:p>
          <a:p>
            <a:pPr algn="l" rtl="0"/>
            <a:r>
              <a:rPr lang="en-US" dirty="0"/>
              <a:t>Deputy Controller of the Ministry of Transport - 2016-2019</a:t>
            </a:r>
          </a:p>
          <a:p>
            <a:pPr algn="l" rtl="0"/>
            <a:r>
              <a:rPr lang="en-US" dirty="0" smtClean="0"/>
              <a:t>(</a:t>
            </a:r>
            <a:r>
              <a:rPr lang="en-US" dirty="0"/>
              <a:t>On behalf of the Ministry of Finance)</a:t>
            </a:r>
          </a:p>
          <a:p>
            <a:pPr algn="l" rtl="0"/>
            <a:r>
              <a:rPr lang="en-US" dirty="0"/>
              <a:t>Coordinator of the Defense Ministry in the Ministry of Finance, 2013-2016</a:t>
            </a:r>
          </a:p>
          <a:p>
            <a:pPr algn="l" rtl="0"/>
            <a:r>
              <a:rPr lang="en-US" dirty="0"/>
              <a:t>Referent Administrative Offices in the Ministry of Finance 2012-2013</a:t>
            </a:r>
            <a:endParaRPr lang="he-IL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2</a:t>
            </a:fld>
            <a:endParaRPr lang="he-IL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07568" y="3789040"/>
            <a:ext cx="2143125" cy="214312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2000" y="1824124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27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20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2449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xmlns="" id="{66C9EF48-4226-4FE5-9F6A-0A156DF6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280" y="1067250"/>
            <a:ext cx="9425733" cy="1872208"/>
          </a:xfrm>
        </p:spPr>
        <p:txBody>
          <a:bodyPr>
            <a:normAutofit/>
          </a:bodyPr>
          <a:lstStyle/>
          <a:p>
            <a:r>
              <a:rPr lang="en-US" sz="3600" dirty="0"/>
              <a:t>Budget </a:t>
            </a:r>
            <a:r>
              <a:rPr lang="en-US" sz="3600" dirty="0" smtClean="0"/>
              <a:t>Summaries And Government Decisions</a:t>
            </a:r>
            <a:endParaRPr lang="he-IL" sz="1600" dirty="0"/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xmlns="" id="{830EFC44-0E7E-4315-8CB5-EB8F3013D7F6}"/>
              </a:ext>
            </a:extLst>
          </p:cNvPr>
          <p:cNvGrpSpPr/>
          <p:nvPr/>
        </p:nvGrpSpPr>
        <p:grpSpPr>
          <a:xfrm>
            <a:off x="2500259" y="2705390"/>
            <a:ext cx="8061482" cy="2272754"/>
            <a:chOff x="7803951" y="3663853"/>
            <a:chExt cx="3665933" cy="977129"/>
          </a:xfrm>
        </p:grpSpPr>
        <p:pic>
          <p:nvPicPr>
            <p:cNvPr id="11" name="Picture 4" descr="תוצאת תמונה עבור נת&quot;ע">
              <a:extLst>
                <a:ext uri="{FF2B5EF4-FFF2-40B4-BE49-F238E27FC236}">
                  <a16:creationId xmlns:a16="http://schemas.microsoft.com/office/drawing/2014/main" xmlns="" id="{5E9D9CDC-8CB1-4DD7-A800-121B8D590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434" y="3663853"/>
              <a:ext cx="622703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תוצאת תמונה עבור נתיבי איילון">
              <a:extLst>
                <a:ext uri="{FF2B5EF4-FFF2-40B4-BE49-F238E27FC236}">
                  <a16:creationId xmlns:a16="http://schemas.microsoft.com/office/drawing/2014/main" xmlns="" id="{9A1F4755-5B9C-4A08-BBC9-45A1697D3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9885" y="3665370"/>
              <a:ext cx="891641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תמונה קשורה">
              <a:extLst>
                <a:ext uri="{FF2B5EF4-FFF2-40B4-BE49-F238E27FC236}">
                  <a16:creationId xmlns:a16="http://schemas.microsoft.com/office/drawing/2014/main" xmlns="" id="{D4893C32-7261-4D91-AC37-CDB524380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3362" y="4195272"/>
              <a:ext cx="396522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תמונה קשורה">
              <a:extLst>
                <a:ext uri="{FF2B5EF4-FFF2-40B4-BE49-F238E27FC236}">
                  <a16:creationId xmlns:a16="http://schemas.microsoft.com/office/drawing/2014/main" xmlns="" id="{E65128F7-B55B-485C-85CD-E4D999F77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2406" y="4134111"/>
              <a:ext cx="909217" cy="506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תוצאת תמונה עבור חוצה ישראל">
              <a:extLst>
                <a:ext uri="{FF2B5EF4-FFF2-40B4-BE49-F238E27FC236}">
                  <a16:creationId xmlns:a16="http://schemas.microsoft.com/office/drawing/2014/main" xmlns="" id="{386FE036-E427-49C9-A2AB-147A3BBDC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951" y="4253584"/>
              <a:ext cx="763636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יפה נוף תחבורה ותשתיות">
              <a:extLst>
                <a:ext uri="{FF2B5EF4-FFF2-40B4-BE49-F238E27FC236}">
                  <a16:creationId xmlns:a16="http://schemas.microsoft.com/office/drawing/2014/main" xmlns="" id="{DAA8B324-2F62-43ED-AB19-BF6840FB3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843" y="3663853"/>
              <a:ext cx="762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 descr="תמונה קשורה">
              <a:extLst>
                <a:ext uri="{FF2B5EF4-FFF2-40B4-BE49-F238E27FC236}">
                  <a16:creationId xmlns:a16="http://schemas.microsoft.com/office/drawing/2014/main" xmlns="" id="{F3F9965E-AFD6-4EF2-9647-76888419D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2302" y="4233717"/>
              <a:ext cx="1462857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9263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7776" y="1484784"/>
            <a:ext cx="10972800" cy="576064"/>
          </a:xfrm>
        </p:spPr>
        <p:txBody>
          <a:bodyPr/>
          <a:lstStyle/>
          <a:p>
            <a:pPr algn="ctr" rtl="0"/>
            <a:r>
              <a:rPr lang="en-US" dirty="0"/>
              <a:t>Investments in </a:t>
            </a:r>
            <a:r>
              <a:rPr lang="en-US" dirty="0" smtClean="0"/>
              <a:t>Transportation </a:t>
            </a:r>
            <a:r>
              <a:rPr lang="en-US" dirty="0"/>
              <a:t>infrastructure - </a:t>
            </a:r>
            <a:r>
              <a:rPr lang="en-US" dirty="0" smtClean="0"/>
              <a:t>Mass Transit Systems</a:t>
            </a:r>
            <a:endParaRPr lang="he-IL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631504" y="2426293"/>
            <a:ext cx="9649072" cy="4137025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2917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96316" y="1500955"/>
            <a:ext cx="11377264" cy="588764"/>
          </a:xfrm>
        </p:spPr>
        <p:txBody>
          <a:bodyPr/>
          <a:lstStyle/>
          <a:p>
            <a:pPr algn="ctr" rtl="0"/>
            <a:r>
              <a:rPr lang="en-US" dirty="0" smtClean="0"/>
              <a:t>Multi-Year Plans For Transportation Solutions For Mass Transportation Within The Metropolis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215680" y="2204864"/>
            <a:ext cx="8366720" cy="3922229"/>
          </a:xfrm>
        </p:spPr>
        <p:txBody>
          <a:bodyPr/>
          <a:lstStyle/>
          <a:p>
            <a:pPr algn="l" rtl="0"/>
            <a:r>
              <a:rPr lang="en-US" dirty="0"/>
              <a:t>Tel Aviv - A green and purple line of light rail</a:t>
            </a:r>
          </a:p>
          <a:p>
            <a:pPr algn="l" rtl="0"/>
            <a:r>
              <a:rPr lang="en-US" dirty="0"/>
              <a:t>Metro lines M1, M2, M3</a:t>
            </a:r>
          </a:p>
          <a:p>
            <a:pPr algn="l" rtl="0"/>
            <a:r>
              <a:rPr lang="en-US" dirty="0"/>
              <a:t>Haifa </a:t>
            </a:r>
            <a:r>
              <a:rPr lang="en-US" dirty="0" smtClean="0"/>
              <a:t>– Nazareth Light Rail</a:t>
            </a:r>
            <a:endParaRPr lang="en-US" dirty="0"/>
          </a:p>
          <a:p>
            <a:pPr algn="l" rtl="0"/>
            <a:r>
              <a:rPr lang="en-US" dirty="0" smtClean="0"/>
              <a:t>Jerusalem Light Rail JNET</a:t>
            </a:r>
            <a:endParaRPr lang="en-US" dirty="0"/>
          </a:p>
          <a:p>
            <a:pPr algn="l" rtl="0"/>
            <a:r>
              <a:rPr lang="en-US" dirty="0" smtClean="0"/>
              <a:t>New Israel </a:t>
            </a:r>
            <a:r>
              <a:rPr lang="en-US" dirty="0"/>
              <a:t>Railways</a:t>
            </a:r>
          </a:p>
          <a:p>
            <a:pPr algn="l" rtl="0"/>
            <a:r>
              <a:rPr lang="en-US" dirty="0" smtClean="0"/>
              <a:t>Eastern road, roads 4</a:t>
            </a:r>
            <a:r>
              <a:rPr lang="en-US" dirty="0"/>
              <a:t>, 5 and 6 in </a:t>
            </a:r>
            <a:r>
              <a:rPr lang="en-US" dirty="0" err="1"/>
              <a:t>Ayalon</a:t>
            </a:r>
            <a:r>
              <a:rPr lang="en-US" dirty="0"/>
              <a:t>.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22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6048" y="4628265"/>
            <a:ext cx="3168352" cy="172819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94779" y="2204864"/>
            <a:ext cx="1950889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46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40016" y="1256060"/>
            <a:ext cx="5342384" cy="4333180"/>
          </a:xfrm>
        </p:spPr>
        <p:txBody>
          <a:bodyPr/>
          <a:lstStyle/>
          <a:p>
            <a:pPr algn="ctr" rtl="0"/>
            <a:r>
              <a:rPr lang="en-US" sz="4400" dirty="0"/>
              <a:t>Mass Transit System </a:t>
            </a:r>
            <a:r>
              <a:rPr lang="en-US" sz="4400" dirty="0" smtClean="0"/>
              <a:t>In </a:t>
            </a:r>
            <a:r>
              <a:rPr lang="en-US" sz="4400" dirty="0"/>
              <a:t>Tel Aviv</a:t>
            </a:r>
            <a:endParaRPr lang="he-IL" sz="4400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487488" y="1412776"/>
            <a:ext cx="4366656" cy="4943681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0754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24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960" y="1712530"/>
            <a:ext cx="12171040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2390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25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256060"/>
            <a:ext cx="12192000" cy="56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079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26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256060"/>
            <a:ext cx="12192000" cy="56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834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27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372646"/>
            <a:ext cx="12192000" cy="548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3915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28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256060"/>
            <a:ext cx="12192000" cy="56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93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7328" y="1256060"/>
            <a:ext cx="12144672" cy="5601940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07427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3</a:t>
            </a:fld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35478"/>
            <a:ext cx="185877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 dirty="0"/>
          </a:p>
        </p:txBody>
      </p:sp>
      <p:graphicFrame>
        <p:nvGraphicFramePr>
          <p:cNvPr id="20" name="דיאגרמה 19">
            <a:extLst>
              <a:ext uri="{FF2B5EF4-FFF2-40B4-BE49-F238E27FC236}">
                <a16:creationId xmlns:a16="http://schemas.microsoft.com/office/drawing/2014/main" xmlns="" id="{CD946051-26D3-4905-AB81-E74CE63C339C}"/>
              </a:ext>
            </a:extLst>
          </p:cNvPr>
          <p:cNvGraphicFramePr/>
          <p:nvPr>
            <p:extLst/>
          </p:nvPr>
        </p:nvGraphicFramePr>
        <p:xfrm>
          <a:off x="1631504" y="1628801"/>
          <a:ext cx="9009410" cy="3996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1" name="דיאגרמה 20">
            <a:extLst>
              <a:ext uri="{FF2B5EF4-FFF2-40B4-BE49-F238E27FC236}">
                <a16:creationId xmlns:a16="http://schemas.microsoft.com/office/drawing/2014/main" xmlns="" id="{D819E6FF-4AFC-4D0C-AD83-77CB5F5E30F6}"/>
              </a:ext>
            </a:extLst>
          </p:cNvPr>
          <p:cNvGraphicFramePr/>
          <p:nvPr>
            <p:extLst/>
          </p:nvPr>
        </p:nvGraphicFramePr>
        <p:xfrm>
          <a:off x="769731" y="1556792"/>
          <a:ext cx="10824864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8999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30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256060"/>
            <a:ext cx="12192000" cy="56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846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31</a:t>
            </a:fld>
            <a:endParaRPr lang="he-IL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340768"/>
            <a:ext cx="12192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4910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32</a:t>
            </a:fld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299518"/>
            <a:ext cx="12192000" cy="55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1924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85982" y="1569661"/>
            <a:ext cx="7558000" cy="165168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</a:rPr>
              <a:t>"Quick to Town" project-a preference for public transportation in the metropolitan area of Tel Aviv</a:t>
            </a:r>
            <a:endParaRPr lang="he-IL" sz="1600" dirty="0">
              <a:latin typeface="Tahoma" panose="020B0604030504040204" pitchFamily="34" charset="0"/>
            </a:endParaRPr>
          </a:p>
        </p:txBody>
      </p:sp>
      <p:pic>
        <p:nvPicPr>
          <p:cNvPr id="2051" name="Picture 3" descr="C:\Users\tuvi\Desktop\משרד התחבורה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8330" y="44625"/>
            <a:ext cx="1654175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xmlns="" id="{8D646081-6E03-42AD-A25C-E51038862920}"/>
              </a:ext>
            </a:extLst>
          </p:cNvPr>
          <p:cNvSpPr/>
          <p:nvPr/>
        </p:nvSpPr>
        <p:spPr>
          <a:xfrm>
            <a:off x="335360" y="3431681"/>
            <a:ext cx="74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Creating a continuous network of priority routes for urban and interurban public transportation throughout the Dan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Region</a:t>
            </a: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addition of 164 km urban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deputies</a:t>
            </a: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addition of 101 km interurban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coordinates</a:t>
            </a: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Start of implementation of the first axes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– 2017</a:t>
            </a: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Estimated: NIS 7 billion (urban + urban)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tretch>
            <a:fillRect/>
          </a:stretch>
        </p:blipFill>
        <p:spPr>
          <a:xfrm>
            <a:off x="8040216" y="1362250"/>
            <a:ext cx="3769223" cy="5280818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xmlns="" id="{14645464-C978-465D-9109-96A3800748B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75194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63352" y="1988840"/>
            <a:ext cx="6768752" cy="1872208"/>
          </a:xfrm>
        </p:spPr>
        <p:txBody>
          <a:bodyPr>
            <a:normAutofit/>
          </a:bodyPr>
          <a:lstStyle/>
          <a:p>
            <a:pPr algn="ctr" rtl="0"/>
            <a:r>
              <a:rPr lang="en-US" sz="4900" dirty="0" smtClean="0">
                <a:latin typeface="Tahoma" panose="020B0604030504040204" pitchFamily="34" charset="0"/>
              </a:rPr>
              <a:t>Dan-Cycling</a:t>
            </a:r>
            <a:r>
              <a:rPr lang="he-IL" sz="4900" dirty="0" smtClean="0">
                <a:latin typeface="Tahoma" panose="020B0604030504040204" pitchFamily="34" charset="0"/>
              </a:rPr>
              <a:t/>
            </a:r>
            <a:br>
              <a:rPr lang="he-IL" sz="4900" dirty="0" smtClean="0">
                <a:latin typeface="Tahoma" panose="020B0604030504040204" pitchFamily="34" charset="0"/>
              </a:rPr>
            </a:br>
            <a:r>
              <a:rPr lang="en-US" sz="2200" dirty="0">
                <a:latin typeface="Tahoma" panose="020B0604030504040204" pitchFamily="34" charset="0"/>
              </a:rPr>
              <a:t>A network of metropolitan bicycle paths in the Dan region</a:t>
            </a:r>
            <a:endParaRPr lang="he-IL" dirty="0">
              <a:latin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344" y="4119541"/>
            <a:ext cx="712879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A network of bicycle paths throughout the Dan region of 8 high standard bicycle </a:t>
            </a:r>
            <a:r>
              <a:rPr lang="en-US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paths</a:t>
            </a:r>
            <a:endParaRPr lang="he-IL" sz="20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Total length of about 100 </a:t>
            </a:r>
            <a:r>
              <a:rPr lang="en-US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km</a:t>
            </a:r>
            <a:endParaRPr lang="he-IL" sz="20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The project budget is approximately NIS 600 million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F268D709-175F-47C9-9AB0-652250E5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340769"/>
            <a:ext cx="3997667" cy="539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xmlns="" id="{C0AA681F-E2BB-4179-ABA9-4301DB508980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77494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1174637" y="1124744"/>
            <a:ext cx="6768752" cy="1130461"/>
          </a:xfrm>
        </p:spPr>
        <p:txBody>
          <a:bodyPr>
            <a:normAutofit/>
          </a:bodyPr>
          <a:lstStyle/>
          <a:p>
            <a:pPr algn="ctr" rtl="0"/>
            <a:r>
              <a:rPr lang="en-US" sz="3600" dirty="0">
                <a:latin typeface="Tahoma" panose="020B0604030504040204" pitchFamily="34" charset="0"/>
              </a:rPr>
              <a:t>The </a:t>
            </a:r>
            <a:r>
              <a:rPr lang="en-US" sz="3600" dirty="0" smtClean="0">
                <a:latin typeface="Tahoma" panose="020B0604030504040204" pitchFamily="34" charset="0"/>
              </a:rPr>
              <a:t>Fast Paths</a:t>
            </a:r>
            <a:endParaRPr lang="he-IL" sz="3600" dirty="0">
              <a:latin typeface="Tahoma" panose="020B0604030504040204" pitchFamily="34" charset="0"/>
            </a:endParaRPr>
          </a:p>
        </p:txBody>
      </p:sp>
      <p:sp>
        <p:nvSpPr>
          <p:cNvPr id="14" name="מציין מיקום תוכן 3"/>
          <p:cNvSpPr>
            <a:spLocks noGrp="1"/>
          </p:cNvSpPr>
          <p:nvPr>
            <p:ph idx="1"/>
          </p:nvPr>
        </p:nvSpPr>
        <p:spPr>
          <a:xfrm>
            <a:off x="911424" y="2109364"/>
            <a:ext cx="6264696" cy="2255740"/>
          </a:xfrm>
        </p:spPr>
        <p:txBody>
          <a:bodyPr>
            <a:normAutofit fontScale="85000" lnSpcReduction="10000"/>
          </a:bodyPr>
          <a:lstStyle/>
          <a:p>
            <a:pPr marL="285750" indent="-285750" algn="just" rtl="0">
              <a:lnSpc>
                <a:spcPct val="150000"/>
              </a:lnSpc>
            </a:pPr>
            <a:r>
              <a:rPr lang="en-US" sz="1900" b="1" dirty="0">
                <a:latin typeface="David" panose="020E0502060401010101" pitchFamily="34" charset="-79"/>
                <a:cs typeface="David" panose="020E0502060401010101" pitchFamily="34" charset="-79"/>
              </a:rPr>
              <a:t>Stage 1 - Highway </a:t>
            </a:r>
            <a:r>
              <a:rPr lang="en-US" sz="1900" b="1" dirty="0" err="1">
                <a:latin typeface="David" panose="020E0502060401010101" pitchFamily="34" charset="-79"/>
                <a:cs typeface="David" panose="020E0502060401010101" pitchFamily="34" charset="-79"/>
              </a:rPr>
              <a:t>Rishon</a:t>
            </a:r>
            <a:r>
              <a:rPr lang="en-US" sz="19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1900" b="1" dirty="0" err="1">
                <a:latin typeface="David" panose="020E0502060401010101" pitchFamily="34" charset="-79"/>
                <a:cs typeface="David" panose="020E0502060401010101" pitchFamily="34" charset="-79"/>
              </a:rPr>
              <a:t>Lezion</a:t>
            </a:r>
            <a:r>
              <a:rPr lang="en-US" sz="1900" b="1" dirty="0">
                <a:latin typeface="David" panose="020E0502060401010101" pitchFamily="34" charset="-79"/>
                <a:cs typeface="David" panose="020E0502060401010101" pitchFamily="34" charset="-79"/>
              </a:rPr>
              <a:t> to Netanya + Public Transport lane on Highway 5 as a base for a future </a:t>
            </a:r>
            <a:r>
              <a:rPr lang="en-US" sz="19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highway</a:t>
            </a:r>
            <a:r>
              <a:rPr lang="he-IL" sz="19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שלב </a:t>
            </a:r>
          </a:p>
          <a:p>
            <a:pPr marL="285750" indent="-285750" algn="just" rtl="0">
              <a:lnSpc>
                <a:spcPct val="150000"/>
              </a:lnSpc>
            </a:pPr>
            <a:r>
              <a:rPr lang="en-US" sz="1900" b="1" dirty="0">
                <a:latin typeface="David" panose="020E0502060401010101" pitchFamily="34" charset="-79"/>
                <a:cs typeface="David" panose="020E0502060401010101" pitchFamily="34" charset="-79"/>
              </a:rPr>
              <a:t>B - Fast lane on Highway </a:t>
            </a:r>
            <a:r>
              <a:rPr lang="en-US" sz="19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5</a:t>
            </a:r>
            <a:endParaRPr lang="he-IL" sz="19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 rtl="0">
              <a:lnSpc>
                <a:spcPct val="150000"/>
              </a:lnSpc>
            </a:pPr>
            <a:r>
              <a:rPr lang="en-US" sz="1900" b="1" dirty="0">
                <a:latin typeface="David" panose="020E0502060401010101" pitchFamily="34" charset="-79"/>
                <a:cs typeface="David" panose="020E0502060401010101" pitchFamily="34" charset="-79"/>
              </a:rPr>
              <a:t>Construction of two parking lots in the north (7,000 parking spaces), </a:t>
            </a:r>
            <a:r>
              <a:rPr lang="en-US" sz="1900" b="1" dirty="0" err="1">
                <a:latin typeface="David" panose="020E0502060401010101" pitchFamily="34" charset="-79"/>
                <a:cs typeface="David" panose="020E0502060401010101" pitchFamily="34" charset="-79"/>
              </a:rPr>
              <a:t>Rishon</a:t>
            </a:r>
            <a:r>
              <a:rPr lang="en-US" sz="19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1900" b="1" dirty="0" err="1">
                <a:latin typeface="David" panose="020E0502060401010101" pitchFamily="34" charset="-79"/>
                <a:cs typeface="David" panose="020E0502060401010101" pitchFamily="34" charset="-79"/>
              </a:rPr>
              <a:t>LeZion</a:t>
            </a:r>
            <a:r>
              <a:rPr lang="en-US" sz="1900" b="1" dirty="0">
                <a:latin typeface="David" panose="020E0502060401010101" pitchFamily="34" charset="-79"/>
                <a:cs typeface="David" panose="020E0502060401010101" pitchFamily="34" charset="-79"/>
              </a:rPr>
              <a:t> in the south (4,000 parking spaces).</a:t>
            </a:r>
            <a:endParaRPr lang="he-IL" sz="19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1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3" name="תמונה 4" descr="mfls 3_8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901752" y="4602796"/>
            <a:ext cx="4179430" cy="1553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" name="תמונה 63">
            <a:extLst>
              <a:ext uri="{FF2B5EF4-FFF2-40B4-BE49-F238E27FC236}">
                <a16:creationId xmlns:a16="http://schemas.microsoft.com/office/drawing/2014/main" xmlns="" id="{1096783E-0539-43A1-80CB-5AB3E210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412776"/>
            <a:ext cx="3627338" cy="529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mages1.ynet.co.il/PicServer4/2016/05/08/6990864/8048115_8049772_rumble.jpg">
            <a:extLst>
              <a:ext uri="{FF2B5EF4-FFF2-40B4-BE49-F238E27FC236}">
                <a16:creationId xmlns:a16="http://schemas.microsoft.com/office/drawing/2014/main" xmlns="" id="{77C8E40E-D619-4B34-8437-4A648671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232" y="4459814"/>
            <a:ext cx="2450406" cy="225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xmlns="" id="{A0A83E93-A8FB-44A4-B24B-ED38A9F2B6D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78205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1470522"/>
            <a:ext cx="10972800" cy="576064"/>
          </a:xfrm>
        </p:spPr>
        <p:txBody>
          <a:bodyPr/>
          <a:lstStyle/>
          <a:p>
            <a:r>
              <a:rPr lang="en-US" altLang="he-IL" sz="3200" dirty="0">
                <a:solidFill>
                  <a:srgbClr val="162D5A"/>
                </a:solidFill>
                <a:ea typeface="Droid Serif"/>
                <a:cs typeface="Droid Serif"/>
                <a:sym typeface="Droid Serif"/>
              </a:rPr>
              <a:t>Haifa – Nazareth LRT</a:t>
            </a:r>
            <a:br>
              <a:rPr lang="en-US" altLang="he-IL" sz="3200" dirty="0">
                <a:solidFill>
                  <a:srgbClr val="162D5A"/>
                </a:solidFill>
                <a:ea typeface="Droid Serif"/>
                <a:cs typeface="Droid Serif"/>
                <a:sym typeface="Droid Serif"/>
              </a:rPr>
            </a:br>
            <a:endParaRPr lang="he-IL" sz="32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023992" y="2219134"/>
            <a:ext cx="5040560" cy="45024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41 Km., 19 stations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Passengers Forecast – 25 million passengers in 2030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Preliminary estimated cost – 6.5 billion NIS</a:t>
            </a:r>
            <a:endParaRPr lang="he-IL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36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79090" y="1556792"/>
            <a:ext cx="4406605" cy="50405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13675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37</a:t>
            </a:fld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406400" y="1458603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 algn="just" rtl="0">
              <a:buNone/>
            </a:pPr>
            <a:r>
              <a:rPr lang="en-US" sz="2400" b="1" u="sng" dirty="0"/>
              <a:t>Project Description:</a:t>
            </a:r>
            <a:endParaRPr lang="he-IL" sz="2400" b="1" u="sng" dirty="0"/>
          </a:p>
          <a:p>
            <a:pPr marL="57150" indent="0" algn="just" rtl="0">
              <a:buNone/>
            </a:pPr>
            <a:r>
              <a:rPr lang="en-US" sz="2400" dirty="0"/>
              <a:t>The project, ca. 41 km in length, includes 19 stations and 16 parking lots.</a:t>
            </a:r>
            <a:endParaRPr lang="he-IL" sz="2400" dirty="0"/>
          </a:p>
          <a:p>
            <a:pPr marL="57150" indent="0" algn="just" rtl="0">
              <a:buNone/>
            </a:pPr>
            <a:r>
              <a:rPr lang="en-US" sz="2400" b="1" u="sng" dirty="0"/>
              <a:t>Project Scope:</a:t>
            </a:r>
          </a:p>
          <a:p>
            <a:pPr marL="514350" indent="-457200" algn="just" rtl="0"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 1</a:t>
            </a:r>
            <a:r>
              <a:rPr lang="en-US" sz="2400" dirty="0"/>
              <a:t> – Infrastructure works, </a:t>
            </a:r>
            <a:r>
              <a:rPr lang="en-US" sz="2400" strike="sngStrike" dirty="0"/>
              <a:t> </a:t>
            </a:r>
            <a:r>
              <a:rPr lang="en-US" sz="2400" dirty="0"/>
              <a:t>divided into five segments along the line.</a:t>
            </a:r>
            <a:endParaRPr lang="he-IL" sz="2400" dirty="0"/>
          </a:p>
          <a:p>
            <a:pPr marL="514350" indent="0" algn="just" rtl="0">
              <a:buNone/>
            </a:pPr>
            <a:r>
              <a:rPr lang="en-US" sz="2400" dirty="0"/>
              <a:t>Tenders expected to be issued in the second half of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en-US" sz="2400" dirty="0"/>
              <a:t>.</a:t>
            </a:r>
            <a:endParaRPr lang="he-IL" sz="2400" dirty="0"/>
          </a:p>
          <a:p>
            <a:pPr marL="514350" indent="-457200" algn="just" rtl="0">
              <a:buFont typeface="+mj-lt"/>
              <a:buAutoNum type="arabicPeriod" startAt="2"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 2 </a:t>
            </a:r>
            <a:r>
              <a:rPr lang="en-US" sz="2400" dirty="0"/>
              <a:t>– Includes a concession tender for the structures, systems, rolling stock and the operation and maintenance.</a:t>
            </a:r>
            <a:endParaRPr lang="he-IL" sz="2400" dirty="0"/>
          </a:p>
          <a:p>
            <a:pPr marL="520700" lvl="1" indent="0" algn="just" rtl="0">
              <a:buNone/>
            </a:pPr>
            <a:r>
              <a:rPr lang="en-US" sz="2400" dirty="0"/>
              <a:t>Tender expected to be issued in the second half of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2023.</a:t>
            </a:r>
            <a:endParaRPr lang="he-IL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 rtl="0">
              <a:buNone/>
            </a:pPr>
            <a:r>
              <a:rPr lang="en-US" sz="2400" b="1" u="sng" dirty="0"/>
              <a:t>Current Stage</a:t>
            </a:r>
            <a:r>
              <a:rPr lang="en-US" sz="2400" b="1" dirty="0"/>
              <a:t>: </a:t>
            </a:r>
            <a:r>
              <a:rPr lang="en-US" sz="2400" dirty="0"/>
              <a:t>Preliminary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design.</a:t>
            </a:r>
            <a:endParaRPr lang="he-IL" sz="2400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99760" y="1404571"/>
            <a:ext cx="5706351" cy="5371042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9048328" y="6169687"/>
            <a:ext cx="145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NAZARETH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xmlns="" val="1270170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2067583" y="1065007"/>
            <a:ext cx="8229600" cy="460851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Aviation and Shipping</a:t>
            </a:r>
          </a:p>
        </p:txBody>
      </p:sp>
    </p:spTree>
    <p:extLst>
      <p:ext uri="{BB962C8B-B14F-4D97-AF65-F5344CB8AC3E}">
        <p14:creationId xmlns:p14="http://schemas.microsoft.com/office/powerpoint/2010/main" xmlns="" val="798824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826580" y="810334"/>
            <a:ext cx="11402935" cy="1362249"/>
          </a:xfrm>
        </p:spPr>
        <p:txBody>
          <a:bodyPr>
            <a:noAutofit/>
          </a:bodyPr>
          <a:lstStyle/>
          <a:p>
            <a:pPr algn="ctr" rtl="0"/>
            <a:r>
              <a:rPr lang="en-US" sz="4000" dirty="0">
                <a:latin typeface="Tahoma" panose="020B0604030504040204" pitchFamily="34" charset="0"/>
              </a:rPr>
              <a:t>Development of </a:t>
            </a:r>
            <a:r>
              <a:rPr lang="en-US" sz="4000" dirty="0" smtClean="0">
                <a:latin typeface="Tahoma" panose="020B0604030504040204" pitchFamily="34" charset="0"/>
              </a:rPr>
              <a:t>Marine Infrastructure</a:t>
            </a:r>
            <a:endParaRPr lang="he-IL" sz="4000" dirty="0">
              <a:latin typeface="Tahoma" panose="020B060403050404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71643" y="5390268"/>
            <a:ext cx="8284797" cy="212157"/>
          </a:xfrm>
          <a:prstGeom prst="rect">
            <a:avLst/>
          </a:prstGeom>
        </p:spPr>
        <p:txBody>
          <a:bodyPr vert="horz" lIns="182880" tIns="91440">
            <a:noAutofit/>
          </a:bodyPr>
          <a:lstStyle>
            <a:lvl1pPr marL="265176" indent="-265176" algn="r" rtl="1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r" rtl="1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r" rtl="1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r" rtl="1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r" rtl="1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r" rtl="1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r" rtl="1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r" rtl="1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r" rtl="1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7472" lvl="1" indent="0" algn="just" rtl="0">
              <a:lnSpc>
                <a:spcPts val="3600"/>
              </a:lnSpc>
              <a:buNone/>
            </a:pPr>
            <a:r>
              <a:rPr lang="en-US" sz="1800" b="1" dirty="0">
                <a:latin typeface="David" pitchFamily="34" charset="-79"/>
                <a:cs typeface="David" pitchFamily="34" charset="-79"/>
              </a:rPr>
              <a:t>Establishing two new ports that will be operated by private international companies</a:t>
            </a:r>
          </a:p>
          <a:p>
            <a:pPr marL="347472" lvl="1" indent="0" algn="just" rtl="0">
              <a:lnSpc>
                <a:spcPts val="3600"/>
              </a:lnSpc>
              <a:buNone/>
            </a:pPr>
            <a:r>
              <a:rPr lang="en-US" sz="1800" b="1" dirty="0">
                <a:latin typeface="David" pitchFamily="34" charset="-79"/>
                <a:cs typeface="David" pitchFamily="34" charset="-79"/>
              </a:rPr>
              <a:t>Port reform includes upgrading existing ports</a:t>
            </a:r>
          </a:p>
        </p:txBody>
      </p:sp>
      <p:sp>
        <p:nvSpPr>
          <p:cNvPr id="15" name="מלבן 14"/>
          <p:cNvSpPr/>
          <p:nvPr/>
        </p:nvSpPr>
        <p:spPr bwMode="auto">
          <a:xfrm>
            <a:off x="1703512" y="1878751"/>
            <a:ext cx="3926090" cy="772229"/>
          </a:xfrm>
          <a:prstGeom prst="rect">
            <a:avLst/>
          </a:prstGeom>
          <a:gradFill flip="none" rotWithShape="1">
            <a:gsLst>
              <a:gs pos="0">
                <a:srgbClr val="DCEBF5"/>
              </a:gs>
              <a:gs pos="27000">
                <a:srgbClr val="83A7C3"/>
              </a:gs>
              <a:gs pos="62000">
                <a:srgbClr val="768FB9"/>
              </a:gs>
              <a:gs pos="85000">
                <a:srgbClr val="83A7C3"/>
              </a:gs>
              <a:gs pos="98000">
                <a:srgbClr val="FFFFFF"/>
              </a:gs>
              <a:gs pos="100000">
                <a:srgbClr val="EBDAD4"/>
              </a:gs>
            </a:gsLst>
            <a:lin ang="2700000" scaled="0"/>
            <a:tileRect/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Southern </a:t>
            </a:r>
            <a:r>
              <a:rPr lang="en-US" sz="36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Port</a:t>
            </a:r>
            <a:endParaRPr lang="he-IL" sz="36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6" name="Picture 3" descr="H:\My Documents\מצגת כנס חברה 100713\Hamifrats_prin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752611"/>
            <a:ext cx="4017596" cy="226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:\My Documents\מצגת כנס חברה 100713\HaDarom_f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757220"/>
            <a:ext cx="4017597" cy="226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מלבן 17"/>
          <p:cNvSpPr/>
          <p:nvPr/>
        </p:nvSpPr>
        <p:spPr bwMode="auto">
          <a:xfrm>
            <a:off x="6528049" y="1888980"/>
            <a:ext cx="3930587" cy="772229"/>
          </a:xfrm>
          <a:prstGeom prst="rect">
            <a:avLst/>
          </a:prstGeom>
          <a:gradFill flip="none" rotWithShape="1">
            <a:gsLst>
              <a:gs pos="0">
                <a:srgbClr val="DCEBF5"/>
              </a:gs>
              <a:gs pos="27000">
                <a:srgbClr val="83A7C3"/>
              </a:gs>
              <a:gs pos="62000">
                <a:srgbClr val="768FB9"/>
              </a:gs>
              <a:gs pos="85000">
                <a:srgbClr val="83A7C3"/>
              </a:gs>
              <a:gs pos="98000">
                <a:srgbClr val="FFFFFF"/>
              </a:gs>
              <a:gs pos="100000">
                <a:srgbClr val="EBDAD4"/>
              </a:gs>
            </a:gsLst>
            <a:lin ang="2700000" scaled="0"/>
            <a:tileRect/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HaMifratz</a:t>
            </a:r>
            <a:r>
              <a:rPr lang="en-US" sz="36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Port</a:t>
            </a:r>
            <a:endParaRPr lang="he-IL" sz="36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6384032" y="5133485"/>
            <a:ext cx="36724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Budget estimate: NIS 4 billion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2174797" y="5133485"/>
            <a:ext cx="36724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Budget estimate: NIS 3.3 billion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513" y="2766677"/>
            <a:ext cx="4017597" cy="219447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489" y="2752611"/>
            <a:ext cx="4007008" cy="2208540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5624236" y="369332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Finish in  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2021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xmlns="" id="{57D15D70-DEFE-4839-9D99-E58C89AC8DAA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6647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737600" y="6376243"/>
            <a:ext cx="2844800" cy="365125"/>
          </a:xfrm>
        </p:spPr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4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335360" y="764440"/>
            <a:ext cx="16966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83544946-5E67-45E3-A2C2-27523A295E27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65573" y="1258108"/>
            <a:ext cx="5080797" cy="311813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9EB64179-BA1B-478C-9E94-9A8C175F82F5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325395" y="4491706"/>
            <a:ext cx="4782244" cy="168793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2FB7D2BE-5813-4DAD-9BEF-069B93FA330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9601" y="2755820"/>
            <a:ext cx="6782544" cy="189599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xmlns="" id="{05AAA9F9-7FAC-4BF0-91DC-A8674FDD6AA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1188402"/>
            <a:ext cx="7543800" cy="162877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xmlns="" id="{D9AA1A72-3382-4684-8714-6E2A2CDC77B3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" y="4323239"/>
            <a:ext cx="7392144" cy="2451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368" y="1369879"/>
            <a:ext cx="705678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/>
              <a:t>Center for Statistics Report – Road Traffic is Increasing</a:t>
            </a:r>
            <a:endParaRPr lang="he-IL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5360" y="2924944"/>
            <a:ext cx="70567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/>
              <a:t>On the Way to Work – Stuck in Traffic. Watch  </a:t>
            </a:r>
            <a:endParaRPr lang="he-IL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25058" y="1345819"/>
            <a:ext cx="473613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/>
              <a:t>“Israel has turned into the state with the most serious traffic </a:t>
            </a:r>
            <a:r>
              <a:rPr lang="en-US" sz="2400" b="1" dirty="0"/>
              <a:t>j</a:t>
            </a:r>
            <a:r>
              <a:rPr lang="en-US" sz="2400" b="1" dirty="0" smtClean="0"/>
              <a:t>am problems in the OECD, and it will only get worse.”  </a:t>
            </a:r>
            <a:endParaRPr lang="he-IL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39980" y="4391505"/>
            <a:ext cx="453268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 smtClean="0"/>
              <a:t>Millions of Drivers are Stuck on the Roads: These are the Ten Worst Traffic Jams in Israel</a:t>
            </a:r>
            <a:endParaRPr lang="he-IL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7368" y="4365104"/>
            <a:ext cx="686487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 smtClean="0"/>
              <a:t>Heavy Traffic and Traffic Jams are Israel’s Number One Problem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xmlns="" val="115088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209396" y="1352051"/>
            <a:ext cx="10972800" cy="576064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HaMifratz</a:t>
            </a:r>
            <a:r>
              <a:rPr lang="en-US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Port- Haifa</a:t>
            </a:r>
            <a:endParaRPr lang="he-IL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40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7044" y="1983559"/>
            <a:ext cx="9336360" cy="455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86348" y="1413560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5296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777335" y="1359421"/>
            <a:ext cx="10972800" cy="576064"/>
          </a:xfrm>
        </p:spPr>
        <p:txBody>
          <a:bodyPr/>
          <a:lstStyle/>
          <a:p>
            <a:pPr algn="l" rtl="0"/>
            <a:r>
              <a:rPr lang="en-US" dirty="0" err="1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HaMifratz</a:t>
            </a:r>
            <a:r>
              <a:rPr lang="en-US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Port- </a:t>
            </a:r>
            <a:r>
              <a:rPr 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Haifa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41</a:t>
            </a:fld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92144" y="1406369"/>
            <a:ext cx="365792" cy="384081"/>
          </a:xfrm>
          <a:prstGeom prst="rect">
            <a:avLst/>
          </a:prstGeom>
        </p:spPr>
      </p:pic>
      <p:pic>
        <p:nvPicPr>
          <p:cNvPr id="9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190" y="1729141"/>
            <a:ext cx="4750419" cy="480987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10"/>
          <p:cNvSpPr/>
          <p:nvPr/>
        </p:nvSpPr>
        <p:spPr>
          <a:xfrm>
            <a:off x="1479040" y="159840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l"/>
            <a:endParaRPr lang="en-US" altLang="he-IL" sz="2800" dirty="0"/>
          </a:p>
          <a:p>
            <a:endParaRPr lang="he-IL" altLang="he-IL" sz="2800" dirty="0"/>
          </a:p>
        </p:txBody>
      </p:sp>
      <p:sp>
        <p:nvSpPr>
          <p:cNvPr id="12" name="מלבן 11"/>
          <p:cNvSpPr/>
          <p:nvPr/>
        </p:nvSpPr>
        <p:spPr>
          <a:xfrm>
            <a:off x="5456148" y="2272560"/>
            <a:ext cx="59766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The length of the main platform - 800 meters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The area of the terminal is 720 </a:t>
            </a:r>
            <a:r>
              <a:rPr lang="en-US" altLang="he-IL" sz="2400" dirty="0" err="1"/>
              <a:t>dunams</a:t>
            </a:r>
            <a:endParaRPr lang="en-US" altLang="he-IL" sz="24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Lightning the breakwater - 900 meters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A secondary breakwater - 2100 meters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Acceptability - 1.5 million TEU per year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Completion of construction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The cost of construction - NIS 4 billion</a:t>
            </a:r>
            <a:endParaRPr lang="he-IL" altLang="he-IL" sz="2400" dirty="0"/>
          </a:p>
        </p:txBody>
      </p:sp>
    </p:spTree>
    <p:extLst>
      <p:ext uri="{BB962C8B-B14F-4D97-AF65-F5344CB8AC3E}">
        <p14:creationId xmlns:p14="http://schemas.microsoft.com/office/powerpoint/2010/main" xmlns="" val="1987027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223792" y="1228849"/>
            <a:ext cx="10972800" cy="57606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Southern Port</a:t>
            </a:r>
            <a:r>
              <a:rPr lang="he-IL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- </a:t>
            </a:r>
            <a:r>
              <a:rPr lang="en-US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Ashdod </a:t>
            </a:r>
            <a:endParaRPr lang="he-IL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42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76120" y="1256060"/>
            <a:ext cx="496803" cy="521642"/>
          </a:xfrm>
          <a:prstGeom prst="rect">
            <a:avLst/>
          </a:prstGeom>
        </p:spPr>
      </p:pic>
      <p:pic>
        <p:nvPicPr>
          <p:cNvPr id="7" name="תמונה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832124"/>
            <a:ext cx="907300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8443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639569" y="1384875"/>
            <a:ext cx="10972800" cy="576064"/>
          </a:xfrm>
        </p:spPr>
        <p:txBody>
          <a:bodyPr/>
          <a:lstStyle/>
          <a:p>
            <a:pPr algn="l" rtl="0"/>
            <a:r>
              <a:rPr 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Southern </a:t>
            </a:r>
            <a:r>
              <a:rPr 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Port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- </a:t>
            </a:r>
            <a:r>
              <a:rPr 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Ashdod 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43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76120" y="1256060"/>
            <a:ext cx="496803" cy="521642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5807968" y="2060848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The length of the main platform - 800 meters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The area of the terminal is 640 </a:t>
            </a:r>
            <a:r>
              <a:rPr lang="en-US" altLang="he-IL" sz="2400" dirty="0" err="1"/>
              <a:t>dunams</a:t>
            </a:r>
            <a:endParaRPr lang="en-US" altLang="he-IL" sz="24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Illuminating the breakwater - 600 meters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A secondary breakwater - 1500 meters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Acceptability - 1.3 million TEU per year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Finish construction - 01.06.2021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altLang="he-IL" sz="2400" dirty="0"/>
              <a:t>Construction cost - NIS 3.3 billion</a:t>
            </a:r>
            <a:endParaRPr lang="he-IL" altLang="he-IL" sz="2400" dirty="0"/>
          </a:p>
        </p:txBody>
      </p:sp>
      <p:pic>
        <p:nvPicPr>
          <p:cNvPr id="10" name="תמונה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432" y="1610750"/>
            <a:ext cx="4824536" cy="443962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1005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 txBox="1">
            <a:spLocks/>
          </p:cNvSpPr>
          <p:nvPr/>
        </p:nvSpPr>
        <p:spPr>
          <a:xfrm>
            <a:off x="1956250" y="1414996"/>
            <a:ext cx="8279500" cy="100811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in passenger traffic in international aviation</a:t>
            </a:r>
            <a:endParaRPr lang="he-IL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884195" y="2431628"/>
            <a:ext cx="6072826" cy="698599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Total passengers from Ben-Gurion Airport divided by routes</a:t>
            </a:r>
            <a:endParaRPr lang="he-IL" sz="24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27058260"/>
              </p:ext>
            </p:extLst>
          </p:nvPr>
        </p:nvGraphicFramePr>
        <p:xfrm>
          <a:off x="1631504" y="2780928"/>
          <a:ext cx="8713788" cy="393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מלבן 7">
            <a:extLst>
              <a:ext uri="{FF2B5EF4-FFF2-40B4-BE49-F238E27FC236}">
                <a16:creationId xmlns:a16="http://schemas.microsoft.com/office/drawing/2014/main" xmlns="" id="{C2D76E4F-6292-4286-B7A5-5665CA40097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869808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 txBox="1">
            <a:spLocks/>
          </p:cNvSpPr>
          <p:nvPr/>
        </p:nvSpPr>
        <p:spPr>
          <a:xfrm>
            <a:off x="2567608" y="1340768"/>
            <a:ext cx="8064895" cy="100811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0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in passenger traffic in international aviation</a:t>
            </a:r>
            <a:endParaRPr lang="he-IL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6040" y="3068960"/>
            <a:ext cx="3816423" cy="2664296"/>
          </a:xfrm>
          <a:prstGeom prst="rect">
            <a:avLst/>
          </a:prstGeom>
        </p:spPr>
      </p:pic>
      <p:sp>
        <p:nvSpPr>
          <p:cNvPr id="8" name="כותרת 1"/>
          <p:cNvSpPr txBox="1">
            <a:spLocks/>
          </p:cNvSpPr>
          <p:nvPr/>
        </p:nvSpPr>
        <p:spPr>
          <a:xfrm>
            <a:off x="6456041" y="2420889"/>
            <a:ext cx="3816423" cy="69859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0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Ground response</a:t>
            </a:r>
            <a:endParaRPr lang="he-IL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4845" y="5805263"/>
            <a:ext cx="504056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The opening of the fourth arm at Ben Gurion Airport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345" y="5866819"/>
            <a:ext cx="626469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Improved coordination between civil aviation and aviation for efficient use of airspace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6" name="כותרת 1"/>
          <p:cNvSpPr txBox="1">
            <a:spLocks/>
          </p:cNvSpPr>
          <p:nvPr/>
        </p:nvSpPr>
        <p:spPr>
          <a:xfrm>
            <a:off x="2207568" y="2420889"/>
            <a:ext cx="3816423" cy="69859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0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response</a:t>
            </a:r>
            <a:endParaRPr lang="he-IL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6325" y="3068961"/>
            <a:ext cx="3807667" cy="2664296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xmlns="" id="{7629AD1D-FF73-4C9A-A406-68BE1113B977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05919957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1559496" y="1316048"/>
            <a:ext cx="8856984" cy="1362249"/>
          </a:xfrm>
        </p:spPr>
        <p:txBody>
          <a:bodyPr>
            <a:noAutofit/>
          </a:bodyPr>
          <a:lstStyle/>
          <a:p>
            <a:pPr algn="ctr" rtl="0"/>
            <a:r>
              <a:rPr lang="en-US" dirty="0">
                <a:latin typeface="Tahoma" panose="020B0604030504040204" pitchFamily="34" charset="0"/>
              </a:rPr>
              <a:t>Ground infrastructure of international aviation in the future</a:t>
            </a:r>
            <a:endParaRPr lang="he-IL" dirty="0">
              <a:latin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4614" y="2690822"/>
            <a:ext cx="45569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latin typeface="David" pitchFamily="34" charset="-79"/>
                <a:cs typeface="David" pitchFamily="34" charset="-79"/>
              </a:rPr>
              <a:t>Short term - opening of the </a:t>
            </a:r>
            <a:r>
              <a:rPr lang="en-US" sz="2000" b="1" dirty="0" err="1">
                <a:latin typeface="David" pitchFamily="34" charset="-79"/>
                <a:cs typeface="David" pitchFamily="34" charset="-79"/>
              </a:rPr>
              <a:t>Timna</a:t>
            </a:r>
            <a:r>
              <a:rPr lang="en-US" sz="2000" b="1" dirty="0"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 smtClean="0">
                <a:latin typeface="David" pitchFamily="34" charset="-79"/>
                <a:cs typeface="David" pitchFamily="34" charset="-79"/>
              </a:rPr>
              <a:t>named after </a:t>
            </a:r>
            <a:r>
              <a:rPr lang="en-US" sz="2000" b="1" dirty="0" err="1" smtClean="0">
                <a:latin typeface="David" pitchFamily="34" charset="-79"/>
                <a:cs typeface="David" pitchFamily="34" charset="-79"/>
              </a:rPr>
              <a:t>Ilan</a:t>
            </a:r>
            <a:r>
              <a:rPr lang="en-US" sz="2000" b="1" dirty="0" smtClean="0">
                <a:latin typeface="David" pitchFamily="34" charset="-79"/>
                <a:cs typeface="David" pitchFamily="34" charset="-79"/>
              </a:rPr>
              <a:t> &amp; </a:t>
            </a:r>
            <a:r>
              <a:rPr lang="en-US" sz="2000" b="1" dirty="0" err="1" smtClean="0">
                <a:latin typeface="David" pitchFamily="34" charset="-79"/>
                <a:cs typeface="David" pitchFamily="34" charset="-79"/>
              </a:rPr>
              <a:t>Assaf</a:t>
            </a:r>
            <a:r>
              <a:rPr lang="en-US" sz="2000" b="1" dirty="0" smtClean="0">
                <a:latin typeface="David" pitchFamily="34" charset="-79"/>
                <a:cs typeface="David" pitchFamily="34" charset="-79"/>
              </a:rPr>
              <a:t> </a:t>
            </a:r>
            <a:r>
              <a:rPr lang="en-US" sz="2000" b="1" dirty="0">
                <a:latin typeface="David" pitchFamily="34" charset="-79"/>
                <a:cs typeface="David" pitchFamily="34" charset="-79"/>
              </a:rPr>
              <a:t>Ramon </a:t>
            </a:r>
            <a:r>
              <a:rPr lang="en-US" sz="2000" b="1" dirty="0" smtClean="0">
                <a:latin typeface="David" pitchFamily="34" charset="-79"/>
                <a:cs typeface="David" pitchFamily="34" charset="-79"/>
              </a:rPr>
              <a:t>airport</a:t>
            </a:r>
            <a:endParaRPr lang="he-IL" sz="2000" b="1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3113" y="2743085"/>
            <a:ext cx="43815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latin typeface="David" pitchFamily="34" charset="-79"/>
                <a:cs typeface="David" pitchFamily="34" charset="-79"/>
              </a:rPr>
              <a:t>Long-term planning - establishing a complementary </a:t>
            </a:r>
            <a:r>
              <a:rPr lang="en-US" sz="2000" b="1" dirty="0" smtClean="0">
                <a:latin typeface="David" pitchFamily="34" charset="-79"/>
                <a:cs typeface="David" pitchFamily="34" charset="-79"/>
              </a:rPr>
              <a:t>airport</a:t>
            </a:r>
            <a:endParaRPr lang="he-IL" sz="2000" b="1" dirty="0">
              <a:latin typeface="David" pitchFamily="34" charset="-79"/>
              <a:cs typeface="David" pitchFamily="34" charset="-79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xmlns="" id="{42D29DCF-9932-42F9-8F36-BE7404BCCF9E}"/>
              </a:ext>
            </a:extLst>
          </p:cNvPr>
          <p:cNvGrpSpPr/>
          <p:nvPr/>
        </p:nvGrpSpPr>
        <p:grpSpPr>
          <a:xfrm>
            <a:off x="798407" y="3398710"/>
            <a:ext cx="5598097" cy="2623575"/>
            <a:chOff x="1043608" y="2329320"/>
            <a:chExt cx="3437857" cy="2501022"/>
          </a:xfrm>
        </p:grpSpPr>
        <p:pic>
          <p:nvPicPr>
            <p:cNvPr id="6" name="Picture 2" descr="Image result for ‫שדה תעופה ברמת דוד‬‎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353" y="2329320"/>
              <a:ext cx="2211831" cy="2273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926072" y="4057908"/>
              <a:ext cx="1555393" cy="49877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2800" b="1" dirty="0" smtClean="0">
                  <a:solidFill>
                    <a:schemeClr val="bg1"/>
                  </a:solidFill>
                  <a:latin typeface="David" pitchFamily="34" charset="-79"/>
                  <a:cs typeface="David" pitchFamily="34" charset="-79"/>
                </a:rPr>
                <a:t>Ramat David</a:t>
              </a:r>
              <a:endParaRPr lang="he-IL" sz="2800" b="1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3608" y="4038163"/>
              <a:ext cx="1176921" cy="79217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he-IL" sz="2800" b="1" dirty="0">
                  <a:solidFill>
                    <a:schemeClr val="bg1"/>
                  </a:solidFill>
                  <a:latin typeface="David" pitchFamily="34" charset="-79"/>
                  <a:cs typeface="David" pitchFamily="34" charset="-79"/>
                </a:rPr>
                <a:t>נבטים</a:t>
              </a:r>
            </a:p>
            <a:p>
              <a:pPr algn="l" rtl="0"/>
              <a:endParaRPr lang="he-IL" sz="2000" b="1" dirty="0">
                <a:latin typeface="David" pitchFamily="34" charset="-79"/>
                <a:cs typeface="David" pitchFamily="34" charset="-79"/>
              </a:endParaRPr>
            </a:p>
          </p:txBody>
        </p:sp>
      </p:grpSp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4072" y="3429000"/>
            <a:ext cx="4230759" cy="22739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45937" y="5881240"/>
            <a:ext cx="42486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b="1" dirty="0">
                <a:latin typeface="David" panose="020E0502060401010101" pitchFamily="34" charset="-79"/>
                <a:cs typeface="David" panose="020E0502060401010101" pitchFamily="34" charset="-79"/>
              </a:rPr>
              <a:t>Continued planning activity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b="1" dirty="0">
                <a:latin typeface="David" panose="020E0502060401010101" pitchFamily="34" charset="-79"/>
                <a:cs typeface="David" panose="020E0502060401010101" pitchFamily="34" charset="-79"/>
              </a:rPr>
              <a:t>Completion of feasibility studies</a:t>
            </a:r>
            <a:endParaRPr lang="he-IL" sz="1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xmlns="" id="{03D65F8F-3E1C-4507-9C6B-282E17BD617F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652989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A supplementary airport to Ben-Gurion Airport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47</a:t>
            </a:fld>
            <a:endParaRPr lang="he-IL"/>
          </a:p>
        </p:txBody>
      </p:sp>
      <p:sp>
        <p:nvSpPr>
          <p:cNvPr id="6" name="Google Shape;578;p39"/>
          <p:cNvSpPr/>
          <p:nvPr/>
        </p:nvSpPr>
        <p:spPr>
          <a:xfrm>
            <a:off x="10160000" y="1414083"/>
            <a:ext cx="504056" cy="554635"/>
          </a:xfrm>
          <a:custGeom>
            <a:avLst/>
            <a:gdLst/>
            <a:ahLst/>
            <a:cxnLst/>
            <a:rect l="l" t="t" r="r" b="b"/>
            <a:pathLst>
              <a:path w="16902" h="16901" extrusionOk="0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Image result for Israel silent ma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356659" y="2132856"/>
            <a:ext cx="3911566" cy="40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9358882" y="3235498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8566651" y="5179715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8237803" y="4322094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35883" y="3558589"/>
            <a:ext cx="587896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err="1" smtClean="0"/>
              <a:t>Galil</a:t>
            </a:r>
            <a:endParaRPr lang="he-IL" sz="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69129" y="4666344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Offshore</a:t>
            </a:r>
            <a:endParaRPr lang="he-IL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215280" y="5565082"/>
            <a:ext cx="851606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Ben-Gurion</a:t>
            </a:r>
            <a:endParaRPr lang="he-IL" sz="900" b="1" dirty="0"/>
          </a:p>
        </p:txBody>
      </p:sp>
      <p:pic>
        <p:nvPicPr>
          <p:cNvPr id="18" name="Picture 2" descr="Image result for Israel silent map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75520" y="2132857"/>
            <a:ext cx="3987956" cy="407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3500114" y="5179714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3598549" y="2947467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432376" y="3270558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err="1" smtClean="0"/>
              <a:t>Nevatim</a:t>
            </a:r>
            <a:endParaRPr lang="he-IL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09046" y="5496725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Ramon</a:t>
            </a:r>
            <a:endParaRPr lang="he-IL" sz="900" b="1" dirty="0"/>
          </a:p>
        </p:txBody>
      </p:sp>
    </p:spTree>
    <p:extLst>
      <p:ext uri="{BB962C8B-B14F-4D97-AF65-F5344CB8AC3E}">
        <p14:creationId xmlns:p14="http://schemas.microsoft.com/office/powerpoint/2010/main" xmlns="" val="740313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‪planning transportation in the past‬‏">
            <a:extLst>
              <a:ext uri="{FF2B5EF4-FFF2-40B4-BE49-F238E27FC236}">
                <a16:creationId xmlns:a16="http://schemas.microsoft.com/office/drawing/2014/main" xmlns="" id="{6BB39464-1E88-4E1E-8334-A781D95C70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66C25147-FB13-4034-9224-24F3C7B7FE9A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88866" y="1977054"/>
            <a:ext cx="5650734" cy="2185247"/>
          </a:xfrm>
          <a:prstGeom prst="rect">
            <a:avLst/>
          </a:prstGeom>
        </p:spPr>
      </p:pic>
      <p:sp>
        <p:nvSpPr>
          <p:cNvPr id="9" name="כותרת 1">
            <a:extLst>
              <a:ext uri="{FF2B5EF4-FFF2-40B4-BE49-F238E27FC236}">
                <a16:creationId xmlns:a16="http://schemas.microsoft.com/office/drawing/2014/main" xmlns="" id="{EE558909-589A-4ED1-9FBB-82256678A494}"/>
              </a:ext>
            </a:extLst>
          </p:cNvPr>
          <p:cNvSpPr txBox="1">
            <a:spLocks/>
          </p:cNvSpPr>
          <p:nvPr/>
        </p:nvSpPr>
        <p:spPr>
          <a:xfrm>
            <a:off x="838200" y="14253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85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Gisha" panose="020B0502040204020203" pitchFamily="34" charset="-79"/>
                <a:ea typeface="+mj-ea"/>
                <a:cs typeface="Gisha" panose="020B0502040204020203" pitchFamily="34" charset="-79"/>
              </a:defRPr>
            </a:lvl1pPr>
          </a:lstStyle>
          <a:p>
            <a:pPr rtl="0"/>
            <a:r>
              <a:rPr lang="en-US" b="0" dirty="0"/>
              <a:t>In the past, the challenges were less complicated.</a:t>
            </a:r>
          </a:p>
          <a:p>
            <a:pPr algn="l" rtl="0"/>
            <a:r>
              <a:rPr lang="en-US" dirty="0"/>
              <a:t/>
            </a:r>
            <a:br>
              <a:rPr lang="en-US" dirty="0"/>
            </a:br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xmlns="" id="{26C845EC-CB38-4C1C-80E5-42CE8611330D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2400" y="1990686"/>
            <a:ext cx="6096000" cy="2111737"/>
          </a:xfrm>
          <a:prstGeom prst="rect">
            <a:avLst/>
          </a:prstGeom>
        </p:spPr>
      </p:pic>
      <p:pic>
        <p:nvPicPr>
          <p:cNvPr id="11" name="Picture 4" descr="תמונה קשורה">
            <a:extLst>
              <a:ext uri="{FF2B5EF4-FFF2-40B4-BE49-F238E27FC236}">
                <a16:creationId xmlns:a16="http://schemas.microsoft.com/office/drawing/2014/main" xmlns="" id="{C7DA1BAD-BD05-47C7-9B3A-0EFBD24D6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24" y="4246816"/>
            <a:ext cx="3802284" cy="2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xmlns="" id="{D755F33E-0C26-47BA-AC11-FFEF3ED27E26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427263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19536" y="1339611"/>
            <a:ext cx="8229600" cy="576064"/>
          </a:xfrm>
        </p:spPr>
        <p:txBody>
          <a:bodyPr/>
          <a:lstStyle/>
          <a:p>
            <a:pPr algn="l" rtl="0"/>
            <a:r>
              <a:rPr lang="en-US" dirty="0"/>
              <a:t>TOD – Transit Oriented Development </a:t>
            </a:r>
            <a:endParaRPr lang="he-IL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7529" y="1988840"/>
            <a:ext cx="8651304" cy="4652362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F2D97D2C-8247-4147-BBFC-485A07AE33E6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07825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5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335360" y="764440"/>
            <a:ext cx="16966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xmlns="" id="{4F44AB0F-8A87-4444-80AF-4AEF8D529249}"/>
              </a:ext>
            </a:extLst>
          </p:cNvPr>
          <p:cNvSpPr/>
          <p:nvPr/>
        </p:nvSpPr>
        <p:spPr>
          <a:xfrm>
            <a:off x="179513" y="692696"/>
            <a:ext cx="1341224" cy="61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11" name="תרשים 10">
            <a:extLst>
              <a:ext uri="{FF2B5EF4-FFF2-40B4-BE49-F238E27FC236}">
                <a16:creationId xmlns:a16="http://schemas.microsoft.com/office/drawing/2014/main" xmlns="" id="{F20F3565-5717-40F7-8430-062916FA7B80}"/>
              </a:ext>
            </a:extLst>
          </p:cNvPr>
          <p:cNvGraphicFramePr/>
          <p:nvPr>
            <p:extLst/>
          </p:nvPr>
        </p:nvGraphicFramePr>
        <p:xfrm>
          <a:off x="2423592" y="1932541"/>
          <a:ext cx="681608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xmlns="" id="{44B4BAD4-ACD5-43FC-A15C-DD2DF41FBBE9}"/>
              </a:ext>
            </a:extLst>
          </p:cNvPr>
          <p:cNvCxnSpPr/>
          <p:nvPr/>
        </p:nvCxnSpPr>
        <p:spPr>
          <a:xfrm flipH="1" flipV="1">
            <a:off x="9225103" y="3077309"/>
            <a:ext cx="769572" cy="510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>
            <a:extLst>
              <a:ext uri="{FF2B5EF4-FFF2-40B4-BE49-F238E27FC236}">
                <a16:creationId xmlns:a16="http://schemas.microsoft.com/office/drawing/2014/main" xmlns="" id="{ADFE80FA-6A20-4A83-A451-4C5814DD0012}"/>
              </a:ext>
            </a:extLst>
          </p:cNvPr>
          <p:cNvSpPr/>
          <p:nvPr/>
        </p:nvSpPr>
        <p:spPr>
          <a:xfrm>
            <a:off x="9768408" y="3644296"/>
            <a:ext cx="74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 384</a:t>
            </a:r>
          </a:p>
        </p:txBody>
      </p:sp>
      <p:sp>
        <p:nvSpPr>
          <p:cNvPr id="14" name="כותרת 2">
            <a:extLst>
              <a:ext uri="{FF2B5EF4-FFF2-40B4-BE49-F238E27FC236}">
                <a16:creationId xmlns:a16="http://schemas.microsoft.com/office/drawing/2014/main" xmlns="" id="{5A8F1114-D6D2-4001-98FE-77EA2541603F}"/>
              </a:ext>
            </a:extLst>
          </p:cNvPr>
          <p:cNvSpPr txBox="1">
            <a:spLocks/>
          </p:cNvSpPr>
          <p:nvPr/>
        </p:nvSpPr>
        <p:spPr bwMode="auto">
          <a:xfrm>
            <a:off x="2423592" y="1564013"/>
            <a:ext cx="82296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en-US" sz="4000" dirty="0"/>
              <a:t>The </a:t>
            </a:r>
            <a:r>
              <a:rPr lang="en-US" sz="4000" dirty="0" smtClean="0"/>
              <a:t>Level Of Motorization In </a:t>
            </a:r>
            <a:r>
              <a:rPr lang="en-US" sz="4000" dirty="0"/>
              <a:t>Israel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xmlns="" val="327577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‪planning transportation in the past‬‏">
            <a:extLst>
              <a:ext uri="{FF2B5EF4-FFF2-40B4-BE49-F238E27FC236}">
                <a16:creationId xmlns:a16="http://schemas.microsoft.com/office/drawing/2014/main" xmlns="" id="{6BB39464-1E88-4E1E-8334-A781D95C70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14024" cy="31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xmlns="" id="{EE558909-589A-4ED1-9FBB-82256678A494}"/>
              </a:ext>
            </a:extLst>
          </p:cNvPr>
          <p:cNvSpPr txBox="1">
            <a:spLocks/>
          </p:cNvSpPr>
          <p:nvPr/>
        </p:nvSpPr>
        <p:spPr>
          <a:xfrm>
            <a:off x="911424" y="859547"/>
            <a:ext cx="10833838" cy="12744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Gisha" panose="020B0502040204020203" pitchFamily="34" charset="-79"/>
                <a:ea typeface="+mj-ea"/>
                <a:cs typeface="Gisha" panose="020B0502040204020203" pitchFamily="34" charset="-79"/>
              </a:defRPr>
            </a:lvl1pPr>
          </a:lstStyle>
          <a:p>
            <a:pPr algn="ctr" rtl="0"/>
            <a:r>
              <a:rPr lang="en-US" dirty="0"/>
              <a:t>A variety of mobility options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xmlns="" id="{EB647222-EEFB-4112-9225-F9A1790D65DD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26872" y="2967359"/>
            <a:ext cx="3171887" cy="389064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xmlns="" id="{ADFC6A92-C0B7-4184-804D-7A7BA5A5332A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0068" y="2553395"/>
            <a:ext cx="2244022" cy="12409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B6CD1821-479C-4894-BEC8-A5B47C0EF7F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183961" y="1788001"/>
            <a:ext cx="2410507" cy="1530788"/>
          </a:xfrm>
          <a:prstGeom prst="rect">
            <a:avLst/>
          </a:prstGeom>
        </p:spPr>
      </p:pic>
      <p:pic>
        <p:nvPicPr>
          <p:cNvPr id="9222" name="Picture 6" descr="תוצאת תמונה עבור אופניים">
            <a:extLst>
              <a:ext uri="{FF2B5EF4-FFF2-40B4-BE49-F238E27FC236}">
                <a16:creationId xmlns:a16="http://schemas.microsoft.com/office/drawing/2014/main" xmlns="" id="{1D6E5F15-90EC-4CD6-86AB-82AD0D99F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577" y="5163847"/>
            <a:ext cx="2269998" cy="14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xmlns="" id="{50C6E8B3-EF94-4EE4-9A4D-BAB51A6A8D9D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135560" y="3717032"/>
            <a:ext cx="2113803" cy="1401544"/>
          </a:xfrm>
          <a:prstGeom prst="rect">
            <a:avLst/>
          </a:prstGeom>
        </p:spPr>
      </p:pic>
      <p:pic>
        <p:nvPicPr>
          <p:cNvPr id="9226" name="Picture 10" descr="תוצאת תמונה עבור רכב">
            <a:extLst>
              <a:ext uri="{FF2B5EF4-FFF2-40B4-BE49-F238E27FC236}">
                <a16:creationId xmlns:a16="http://schemas.microsoft.com/office/drawing/2014/main" xmlns="" id="{92C36D4C-F15D-467E-A2AD-F474B15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8742" y="4005064"/>
            <a:ext cx="1389880" cy="138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תוצאת תמונה עבור ‪pedestrian‬‏">
            <a:extLst>
              <a:ext uri="{FF2B5EF4-FFF2-40B4-BE49-F238E27FC236}">
                <a16:creationId xmlns:a16="http://schemas.microsoft.com/office/drawing/2014/main" xmlns="" id="{FC98656B-0CE2-41C4-AD5A-E8A3694F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8708" y="5340791"/>
            <a:ext cx="779285" cy="131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xmlns="" id="{2C5C16FA-C80F-452F-9934-DB9A24BB7CBE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113119" y="2152997"/>
            <a:ext cx="2113804" cy="1209921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xmlns="" id="{1243387C-C4A1-4B91-8744-6B551FD8FFCE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462219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997321" y="1302675"/>
            <a:ext cx="9840416" cy="576064"/>
          </a:xfrm>
        </p:spPr>
        <p:txBody>
          <a:bodyPr/>
          <a:lstStyle/>
          <a:p>
            <a:pPr algn="l" rtl="0"/>
            <a:r>
              <a:rPr lang="en-US" dirty="0"/>
              <a:t>Main steps to realization – </a:t>
            </a:r>
            <a:r>
              <a:rPr lang="en-US" dirty="0" smtClean="0"/>
              <a:t>the side </a:t>
            </a:r>
            <a:r>
              <a:rPr lang="en-US" dirty="0"/>
              <a:t>of demand</a:t>
            </a:r>
          </a:p>
        </p:txBody>
      </p:sp>
      <p:pic>
        <p:nvPicPr>
          <p:cNvPr id="7" name="Picture 6" descr="תוצאת תמונה עבור בחירות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34524">
            <a:off x="4313860" y="5657721"/>
            <a:ext cx="1611890" cy="12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182450" y="2002070"/>
            <a:ext cx="1944216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38476" y="2002070"/>
            <a:ext cx="1350435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תוצאת תמונה עבור תמריץ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679" y="2002070"/>
            <a:ext cx="2175318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תוצאת תמונה עבור חניה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248" y="2002070"/>
            <a:ext cx="1503420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תוצאת תמונה עבור רכב חברה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61048"/>
            <a:ext cx="2158458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תוצאת תמונה עבור הסעות לעבודה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6958" y="3861048"/>
            <a:ext cx="1920000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תוצאת תמונה עבור ‪low emission zone‬‏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8376" y="3861048"/>
            <a:ext cx="2172413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6160" y="5721268"/>
            <a:ext cx="2160240" cy="1173130"/>
          </a:xfrm>
          <a:prstGeom prst="rect">
            <a:avLst/>
          </a:prstGeom>
        </p:spPr>
      </p:pic>
      <p:cxnSp>
        <p:nvCxnSpPr>
          <p:cNvPr id="18" name="מחבר ישר 17"/>
          <p:cNvCxnSpPr/>
          <p:nvPr/>
        </p:nvCxnSpPr>
        <p:spPr>
          <a:xfrm flipH="1">
            <a:off x="2119749" y="5517232"/>
            <a:ext cx="8094418" cy="0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9" name="Picture 4" descr="תוצאת תמונה עבור שיתוף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04376">
            <a:off x="5892899" y="5767903"/>
            <a:ext cx="1067197" cy="106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182450" y="3320437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200" b="1" dirty="0"/>
              <a:t>Encouraging joint travel</a:t>
            </a:r>
            <a:endParaRPr lang="he-IL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02400" y="3315034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b="1" dirty="0"/>
              <a:t>Positive and negative incentives for travel</a:t>
            </a:r>
            <a:endParaRPr lang="he-IL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829236" y="3282895"/>
            <a:ext cx="19102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b="1" dirty="0"/>
              <a:t>Positive and negative incentives for car maintenance</a:t>
            </a:r>
            <a:endParaRPr lang="he-IL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139223" y="5197900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b="1" dirty="0"/>
              <a:t>Leasing vehicles</a:t>
            </a:r>
            <a:endParaRPr lang="he-IL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21126" y="5209898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b="1" dirty="0" smtClean="0"/>
              <a:t>Passengers </a:t>
            </a:r>
            <a:endParaRPr lang="he-IL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175213" y="5242724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b="1" dirty="0" smtClean="0"/>
              <a:t>Car free zone</a:t>
            </a:r>
            <a:endParaRPr lang="he-IL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852754" y="3341832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b="1" dirty="0"/>
              <a:t>Parking policy</a:t>
            </a:r>
            <a:endParaRPr lang="he-IL" sz="1200" b="1" dirty="0"/>
          </a:p>
        </p:txBody>
      </p:sp>
      <p:sp>
        <p:nvSpPr>
          <p:cNvPr id="28" name="מלבן 27">
            <a:extLst>
              <a:ext uri="{FF2B5EF4-FFF2-40B4-BE49-F238E27FC236}">
                <a16:creationId xmlns:a16="http://schemas.microsoft.com/office/drawing/2014/main" xmlns="" id="{463BCFA7-2DBB-4056-9406-35268692AAF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51961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pPr algn="l" rtl="0"/>
            <a:r>
              <a:rPr lang="en-US" dirty="0" smtClean="0"/>
              <a:t>The Question of Autonomous Vehicles!</a:t>
            </a:r>
            <a:endParaRPr lang="he-IL" dirty="0"/>
          </a:p>
        </p:txBody>
      </p:sp>
      <p:sp>
        <p:nvSpPr>
          <p:cNvPr id="13" name="מלבן מעוגל 12"/>
          <p:cNvSpPr/>
          <p:nvPr/>
        </p:nvSpPr>
        <p:spPr>
          <a:xfrm>
            <a:off x="4439816" y="1843668"/>
            <a:ext cx="3781646" cy="1822755"/>
          </a:xfrm>
          <a:prstGeom prst="roundRect">
            <a:avLst/>
          </a:prstGeom>
          <a:blipFill rotWithShape="1">
            <a:blip r:embed="rId3" cstate="screen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xmlns="" val="4238649097"/>
              </p:ext>
            </p:extLst>
          </p:nvPr>
        </p:nvGraphicFramePr>
        <p:xfrm>
          <a:off x="3143672" y="28179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מלבן 7">
            <a:extLst>
              <a:ext uri="{FF2B5EF4-FFF2-40B4-BE49-F238E27FC236}">
                <a16:creationId xmlns:a16="http://schemas.microsoft.com/office/drawing/2014/main" xmlns="" id="{7474BA5B-8AE3-4CC2-9C09-BC9053B10C8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8467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315EE3-6BD5-4564-B2FA-C45B3EFF3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A121F-0114-44C9-A974-72141574C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1582A8-7745-4EB1-BBC9-B8B4268DF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53383B-C1C4-4F94-9E9C-01743DF1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8C0E-84EE-4F67-BA6F-E74B940E8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83C179-D4A3-4D14-93AA-BB6DCC70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קבוצה 11"/>
          <p:cNvGrpSpPr/>
          <p:nvPr/>
        </p:nvGrpSpPr>
        <p:grpSpPr>
          <a:xfrm>
            <a:off x="1559497" y="823942"/>
            <a:ext cx="1403649" cy="444819"/>
            <a:chOff x="2339752" y="4149080"/>
            <a:chExt cx="4328535" cy="1371719"/>
          </a:xfrm>
        </p:grpSpPr>
        <p:sp>
          <p:nvSpPr>
            <p:cNvPr id="11" name="מלבן 10"/>
            <p:cNvSpPr/>
            <p:nvPr/>
          </p:nvSpPr>
          <p:spPr>
            <a:xfrm>
              <a:off x="2339752" y="4149080"/>
              <a:ext cx="4320480" cy="136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339752" y="4149080"/>
              <a:ext cx="4328535" cy="1371719"/>
            </a:xfrm>
            <a:prstGeom prst="rect">
              <a:avLst/>
            </a:prstGeom>
          </p:spPr>
        </p:pic>
      </p:grp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628800"/>
            <a:ext cx="8229600" cy="576064"/>
          </a:xfrm>
        </p:spPr>
        <p:txBody>
          <a:bodyPr/>
          <a:lstStyle/>
          <a:p>
            <a:pPr algn="ctr"/>
            <a:r>
              <a:rPr lang="en-US" dirty="0"/>
              <a:t>Significant challenges for the coming years</a:t>
            </a:r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2567608" y="2420888"/>
            <a:ext cx="792088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he-IL" sz="2400" dirty="0" smtClean="0"/>
              <a:t>2030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 smtClean="0"/>
              <a:t>Metro</a:t>
            </a:r>
            <a:endParaRPr lang="en-US" sz="24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/>
              <a:t>Railways 5 + 6 </a:t>
            </a:r>
            <a:r>
              <a:rPr lang="en-US" sz="2400" dirty="0" err="1"/>
              <a:t>Ayalon</a:t>
            </a:r>
            <a:endParaRPr lang="en-US" sz="24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/>
              <a:t>Integration and </a:t>
            </a:r>
            <a:r>
              <a:rPr lang="en-US" sz="2400" dirty="0" smtClean="0"/>
              <a:t>dealing with different interfaces</a:t>
            </a:r>
            <a:endParaRPr lang="en-US" sz="24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/>
              <a:t>Operational infrastructure for public transport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 smtClean="0"/>
              <a:t>Public transportation and </a:t>
            </a:r>
            <a:r>
              <a:rPr lang="en-US" sz="2400" dirty="0"/>
              <a:t>bicycle </a:t>
            </a:r>
            <a:r>
              <a:rPr lang="en-US" sz="2400" dirty="0" smtClean="0"/>
              <a:t>paths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 smtClean="0"/>
              <a:t>TOD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xmlns="" val="3942689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3001076" y="1981559"/>
            <a:ext cx="5901816" cy="1362249"/>
          </a:xfrm>
        </p:spPr>
        <p:txBody>
          <a:bodyPr>
            <a:noAutofit/>
          </a:bodyPr>
          <a:lstStyle/>
          <a:p>
            <a:pPr algn="ctr"/>
            <a:r>
              <a:rPr lang="he-IL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בטיחות בדרכים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2351584" y="3288431"/>
            <a:ext cx="720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500" b="1" dirty="0">
                <a:latin typeface="David" panose="020E0502060401010101" pitchFamily="34" charset="-79"/>
                <a:cs typeface="David" panose="020E0502060401010101" pitchFamily="34" charset="-79"/>
              </a:rPr>
              <a:t>התמודדות עם סוגיית הבטיחות בדרכים בצורה רחבה ומקיפה תוך ביצוע המטלות אשר בסמכות ובאחריות משרד התחבורה ועבודה משותפת עם שאר הגורמים הנוגעים לסוגיה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xmlns="" id="{CB49BE62-959C-43DC-B807-CE635D3AD640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3503712" y="2339517"/>
            <a:ext cx="48965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 smtClean="0">
                <a:solidFill>
                  <a:schemeClr val="accent4"/>
                </a:solidFill>
              </a:rPr>
              <a:t>Road</a:t>
            </a:r>
            <a:r>
              <a:rPr lang="en-US" sz="2000" dirty="0" smtClean="0">
                <a:solidFill>
                  <a:schemeClr val="accent4"/>
                </a:solidFill>
              </a:rPr>
              <a:t> </a:t>
            </a:r>
            <a:r>
              <a:rPr lang="en-US" sz="4000" dirty="0" smtClean="0">
                <a:solidFill>
                  <a:schemeClr val="accent4"/>
                </a:solidFill>
              </a:rPr>
              <a:t>Safety</a:t>
            </a:r>
            <a:r>
              <a:rPr lang="en-US" sz="2000" dirty="0" smtClean="0">
                <a:solidFill>
                  <a:schemeClr val="accent4"/>
                </a:solidFill>
              </a:rPr>
              <a:t> </a:t>
            </a:r>
            <a:endParaRPr lang="he-IL" sz="2000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5600" y="3288431"/>
            <a:ext cx="6912768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/>
              <a:t>Dealing with the issue of road safety in a broad and comprehensive manner, while carrying out the tasks that are under the authority and responsibility of the Ministry of Transport and working together with the other relevant bodies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xmlns="" val="3293153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uvi\Desktop\משרד התחבורה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8500" y="44624"/>
            <a:ext cx="90400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F779884E-A480-4EEE-9ABE-1CEC4434743F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5" name="מלבן 11"/>
          <p:cNvSpPr/>
          <p:nvPr/>
        </p:nvSpPr>
        <p:spPr>
          <a:xfrm>
            <a:off x="623392" y="1556792"/>
            <a:ext cx="8340246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b="1" u="sng" dirty="0" smtClean="0">
                <a:latin typeface="Times New Roman"/>
                <a:ea typeface="Times New Roman"/>
                <a:cs typeface="David"/>
              </a:rPr>
              <a:t> Accelerated </a:t>
            </a:r>
            <a:r>
              <a:rPr lang="en-US" b="1" u="sng" dirty="0">
                <a:latin typeface="Times New Roman"/>
                <a:ea typeface="Times New Roman"/>
                <a:cs typeface="David"/>
              </a:rPr>
              <a:t>treatment of infrastructures and risk centers:</a:t>
            </a:r>
          </a:p>
          <a:p>
            <a:pPr marL="342900" indent="-3429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latin typeface="Times New Roman"/>
                <a:ea typeface="Times New Roman"/>
                <a:cs typeface="David"/>
              </a:rPr>
              <a:t>Investment in municipal safety projects (NIS 200 million per year)</a:t>
            </a:r>
          </a:p>
          <a:p>
            <a:pPr marL="342900" indent="-3429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latin typeface="Times New Roman"/>
                <a:ea typeface="Times New Roman"/>
                <a:cs typeface="David"/>
              </a:rPr>
              <a:t>A budgetary framework of NIS 1.15 billion for dealing with risk centers in the interurban network</a:t>
            </a:r>
          </a:p>
          <a:p>
            <a:pPr marL="342900" indent="-3429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latin typeface="Times New Roman"/>
                <a:ea typeface="Times New Roman"/>
                <a:cs typeface="David"/>
              </a:rPr>
              <a:t>A budgetary framework of NIS 600 million for handling left-wing applications in the rural area</a:t>
            </a:r>
          </a:p>
          <a:p>
            <a:pPr marL="342900" indent="-3429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latin typeface="Times New Roman"/>
                <a:ea typeface="Times New Roman"/>
                <a:cs typeface="David"/>
              </a:rPr>
              <a:t>A budgetary framework of NIS 400 million for the upgrading of roads crossing in minority communities</a:t>
            </a:r>
          </a:p>
          <a:p>
            <a:pPr marL="342900" indent="-3429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latin typeface="Times New Roman"/>
                <a:ea typeface="Times New Roman"/>
                <a:cs typeface="David"/>
              </a:rPr>
              <a:t>Upgrading single-lane roads with high traffic accidents (71, 38, 3, 65, 264, 293, 31, 85, 89)</a:t>
            </a:r>
          </a:p>
          <a:p>
            <a:pPr algn="l" rtl="0">
              <a:lnSpc>
                <a:spcPct val="150000"/>
              </a:lnSpc>
            </a:pPr>
            <a:endParaRPr lang="en-US" sz="1600" b="1" u="sng" dirty="0">
              <a:latin typeface="Times New Roman"/>
              <a:ea typeface="Times New Roman"/>
              <a:cs typeface="David"/>
            </a:endParaRPr>
          </a:p>
          <a:p>
            <a:pPr marL="342900" indent="-3429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u="sng" dirty="0">
                <a:latin typeface="Times New Roman"/>
                <a:ea typeface="Times New Roman"/>
                <a:cs typeface="David"/>
              </a:rPr>
              <a:t>Improving vehicle safety</a:t>
            </a:r>
            <a:r>
              <a:rPr lang="en-US" sz="1600" b="1" dirty="0">
                <a:latin typeface="Times New Roman"/>
                <a:ea typeface="Times New Roman"/>
                <a:cs typeface="David"/>
              </a:rPr>
              <a:t> </a:t>
            </a:r>
            <a:r>
              <a:rPr lang="en-US" sz="1600" dirty="0">
                <a:latin typeface="Times New Roman"/>
                <a:ea typeface="Times New Roman"/>
                <a:cs typeface="David"/>
              </a:rPr>
              <a:t>- charging and providing incentives to install safety </a:t>
            </a:r>
            <a:r>
              <a:rPr lang="en-US" sz="1600" dirty="0" smtClean="0">
                <a:latin typeface="Times New Roman"/>
                <a:ea typeface="Times New Roman"/>
                <a:cs typeface="David"/>
              </a:rPr>
              <a:t>systems</a:t>
            </a:r>
            <a:endParaRPr lang="en-US" sz="1600" u="sng" dirty="0">
              <a:latin typeface="Times New Roman"/>
              <a:ea typeface="Times New Roman"/>
              <a:cs typeface="David"/>
            </a:endParaRPr>
          </a:p>
          <a:p>
            <a:pPr marL="342900" indent="-342900" algn="l" rtl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b="1" u="sng" dirty="0">
                <a:latin typeface="Times New Roman"/>
                <a:ea typeface="Times New Roman"/>
                <a:cs typeface="David"/>
              </a:rPr>
              <a:t>Supervision and enforcement </a:t>
            </a:r>
            <a:r>
              <a:rPr lang="en-US" sz="1600" b="1" dirty="0">
                <a:latin typeface="Times New Roman"/>
                <a:ea typeface="Times New Roman"/>
                <a:cs typeface="David"/>
              </a:rPr>
              <a:t>- </a:t>
            </a:r>
            <a:r>
              <a:rPr lang="en-US" sz="1600" dirty="0">
                <a:latin typeface="Times New Roman"/>
                <a:ea typeface="Times New Roman"/>
                <a:cs typeface="David"/>
              </a:rPr>
              <a:t>increased supervision and enforcement of garages, licensing institutes and safety officers</a:t>
            </a:r>
            <a:endParaRPr lang="he-IL" sz="1600" dirty="0">
              <a:latin typeface="Times New Roman"/>
              <a:ea typeface="Times New Roman"/>
              <a:cs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241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תוצאת תמונה עבור התאחדות התעשיינים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857" y="1763028"/>
            <a:ext cx="1954005" cy="19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lenovo\Desktop\הורד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7502" y="3140968"/>
            <a:ext cx="3242995" cy="2429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16" descr="C:\Users\lenovo\Desktop\הורד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096" y="2297920"/>
            <a:ext cx="2286000" cy="85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18" descr="תוצאת תמונה עבור מרכז השלטון המקומי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078608"/>
            <a:ext cx="2990849" cy="1465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24" descr="תוצאת תמונה עבור המשרד להגנת הסביבה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0994" y="3573017"/>
            <a:ext cx="2227095" cy="1589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6" descr="תוצאת תמונה עבור משרד הפנים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7549" y="5086312"/>
            <a:ext cx="2105524" cy="1473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32" descr="תוצאת תמונה עבור משרד הכלכלה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5505" y="2990788"/>
            <a:ext cx="2229613" cy="213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36" descr="תוצאת תמונה עבור מינהל התכנון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786" y="5301208"/>
            <a:ext cx="3251711" cy="103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38" descr="תוצאת תמונה עבור משרד ראש הממשלה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0372" y="5013176"/>
            <a:ext cx="1407677" cy="1612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xmlns="" id="{96CAF968-8979-4E8F-A65B-445A37E9368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xmlns="" id="{0691DDEB-A1B0-4A33-920B-C2CC1A61CED6}"/>
              </a:ext>
            </a:extLst>
          </p:cNvPr>
          <p:cNvSpPr txBox="1">
            <a:spLocks/>
          </p:cNvSpPr>
          <p:nvPr/>
        </p:nvSpPr>
        <p:spPr bwMode="auto">
          <a:xfrm>
            <a:off x="263352" y="1359323"/>
            <a:ext cx="11449272" cy="96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algn="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he-IL" sz="2800" b="1" kern="1200" dirty="0">
                <a:solidFill>
                  <a:srgbClr val="00B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ctr"/>
            <a:r>
              <a:rPr lang="en-US" sz="3200" dirty="0">
                <a:latin typeface="Tahoma" panose="020B0604030504040204" pitchFamily="34" charset="0"/>
              </a:rPr>
              <a:t>Cooperation and commitment of all parties</a:t>
            </a:r>
            <a:endParaRPr lang="he-IL" sz="3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9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6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95997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42AE5112-CA46-4339-9FA0-BED2E04DAB4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73052" y="1530822"/>
            <a:ext cx="7639372" cy="4562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3592" y="1567375"/>
            <a:ext cx="7477608" cy="7815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9" name="Rectangle 8"/>
          <p:cNvSpPr/>
          <p:nvPr/>
        </p:nvSpPr>
        <p:spPr>
          <a:xfrm>
            <a:off x="2711624" y="1346512"/>
            <a:ext cx="7333428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1600" b="1" dirty="0">
                <a:solidFill>
                  <a:schemeClr val="tx1"/>
                </a:solidFill>
              </a:rPr>
              <a:t>The rate of motorization </a:t>
            </a:r>
            <a:r>
              <a:rPr lang="en-US" sz="1600" dirty="0">
                <a:solidFill>
                  <a:schemeClr val="tx1"/>
                </a:solidFill>
              </a:rPr>
              <a:t>in Israel increased in 2017 and stood at 384 vehicles per 1,000 residents (375 at the end of 2016), of which 325 were private </a:t>
            </a:r>
            <a:r>
              <a:rPr lang="en-US" sz="1600" dirty="0" smtClean="0">
                <a:solidFill>
                  <a:schemeClr val="tx1"/>
                </a:solidFill>
              </a:rPr>
              <a:t>cars</a:t>
            </a:r>
            <a:r>
              <a:rPr lang="en-US" sz="1600" dirty="0">
                <a:solidFill>
                  <a:schemeClr val="tx1"/>
                </a:solidFill>
              </a:rPr>
              <a:t>. Compared to other countries in the world, the level of motorization in Israel is still relatively </a:t>
            </a:r>
            <a:r>
              <a:rPr lang="en-US" sz="1600" dirty="0" smtClean="0">
                <a:solidFill>
                  <a:schemeClr val="tx1"/>
                </a:solidFill>
              </a:rPr>
              <a:t>low </a:t>
            </a:r>
          </a:p>
          <a:p>
            <a:pPr algn="l" rtl="0"/>
            <a:endParaRPr lang="en-US" sz="1600" dirty="0">
              <a:solidFill>
                <a:schemeClr val="tx1"/>
              </a:solidFill>
            </a:endParaRPr>
          </a:p>
          <a:p>
            <a:pPr algn="l" rtl="0"/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     Diagram 1 – The rate of motorization in Israel and selected countries, 2016</a:t>
            </a:r>
            <a:endParaRPr lang="he-IL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3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7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263352" y="839811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:a16="http://schemas.microsoft.com/office/drawing/2014/main" xmlns="" id="{8EC99976-C205-4454-ABB1-4EB3AC9A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673" y="1127843"/>
            <a:ext cx="8229600" cy="576064"/>
          </a:xfrm>
        </p:spPr>
        <p:txBody>
          <a:bodyPr/>
          <a:lstStyle/>
          <a:p>
            <a:r>
              <a:rPr lang="en-US" sz="2000" dirty="0"/>
              <a:t>Trends </a:t>
            </a:r>
            <a:r>
              <a:rPr lang="en-US" sz="2000" dirty="0" smtClean="0"/>
              <a:t>In The World </a:t>
            </a:r>
            <a:r>
              <a:rPr lang="en-US" sz="2000" dirty="0"/>
              <a:t>- </a:t>
            </a:r>
            <a:r>
              <a:rPr lang="en-US" sz="2000" dirty="0" smtClean="0"/>
              <a:t>Population Growth</a:t>
            </a:r>
            <a:endParaRPr lang="he-IL" sz="2000" dirty="0"/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xmlns="" id="{98AB0FB1-C746-40D5-86C8-F1C57C56825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847528" y="1827818"/>
          <a:ext cx="8407400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241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8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93577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8" name="כותרת 2">
            <a:extLst>
              <a:ext uri="{FF2B5EF4-FFF2-40B4-BE49-F238E27FC236}">
                <a16:creationId xmlns:a16="http://schemas.microsoft.com/office/drawing/2014/main" xmlns="" id="{6D1C9801-1225-4C05-9C71-5C626C4C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673" y="1127843"/>
            <a:ext cx="8229600" cy="576064"/>
          </a:xfrm>
        </p:spPr>
        <p:txBody>
          <a:bodyPr/>
          <a:lstStyle/>
          <a:p>
            <a:r>
              <a:rPr lang="en-US" sz="2000" dirty="0"/>
              <a:t>Trends </a:t>
            </a:r>
            <a:r>
              <a:rPr lang="en-US" sz="2000" dirty="0" smtClean="0"/>
              <a:t>In The World </a:t>
            </a:r>
            <a:r>
              <a:rPr lang="en-US" sz="2000" dirty="0"/>
              <a:t>- </a:t>
            </a:r>
            <a:r>
              <a:rPr lang="en-US" sz="2000" dirty="0" smtClean="0"/>
              <a:t>Congested Density</a:t>
            </a:r>
            <a:endParaRPr lang="he-IL" sz="20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A25C499D-5F25-4C46-B01E-E97455F5A6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165455"/>
            <a:ext cx="9144000" cy="36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727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9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18422"/>
            <a:ext cx="176368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8" name="Picture 2" descr="Aerial shot of a traffic jam">
            <a:extLst>
              <a:ext uri="{FF2B5EF4-FFF2-40B4-BE49-F238E27FC236}">
                <a16:creationId xmlns:a16="http://schemas.microsoft.com/office/drawing/2014/main" xmlns="" id="{2502F1BD-A141-4EA9-9AC6-6ADFB267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992" y="1412776"/>
            <a:ext cx="5616624" cy="52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07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לשכת המנהל הכללי - מכתבים וסיכומים" ma:contentTypeID="0x010100FB48C45A811D2747BBAEB984310884C21500620D1F7EA246F442BC9ECA2958982FAD" ma:contentTypeVersion="17" ma:contentTypeDescription="צור מסמך חדש." ma:contentTypeScope="" ma:versionID="b72d7637ac4d9d9a8cb8eb60b5b5b694">
  <xsd:schema xmlns:xsd="http://www.w3.org/2001/XMLSchema" xmlns:p="http://schemas.microsoft.com/office/2006/metadata/properties" xmlns:ns1="3d10c457-7b7e-44fc-9b73-5b1adee5d9e6" xmlns:ns2="E43241BB-8F4D-4274-A508-D78F70CFE5C6" targetNamespace="http://schemas.microsoft.com/office/2006/metadata/properties" ma:root="true" ma:fieldsID="88227a1df5d0e27e7121638f05f3ab68" ns1:_="" ns2:_="">
    <xsd:import namespace="3d10c457-7b7e-44fc-9b73-5b1adee5d9e6"/>
    <xsd:import namespace="E43241BB-8F4D-4274-A508-D78F70CFE5C6"/>
    <xsd:element name="properties">
      <xsd:complexType>
        <xsd:sequence>
          <xsd:element name="documentManagement">
            <xsd:complexType>
              <xsd:all>
                <xsd:element ref="ns1:AutoNumber" minOccurs="0"/>
                <xsd:element ref="ns1:SDCategories" minOccurs="0"/>
                <xsd:element ref="ns1:SDCategoryID" minOccurs="0"/>
                <xsd:element ref="ns1:SDAuthor" minOccurs="0"/>
                <xsd:element ref="ns1:SDDocDate" minOccurs="0"/>
                <xsd:element ref="ns1:SDHebDate" minOccurs="0"/>
                <xsd:element ref="ns1:SDOriginalID" minOccurs="0"/>
                <xsd:element ref="ns1:SDOfflineTo" minOccurs="0"/>
                <xsd:element ref="ns1:SDAsmachta" minOccurs="0"/>
                <xsd:element ref="ns2:remarks" minOccurs="0"/>
                <xsd:element ref="ns2:Tipul" minOccurs="0"/>
                <xsd:element ref="ns2:Writer" minOccurs="0"/>
                <xsd:element ref="ns2:close" minOccurs="0"/>
                <xsd:element ref="ns2:closeby" minOccurs="0"/>
                <xsd:element ref="ns2:closedate" minOccurs="0"/>
                <xsd:element ref="ns1:SDImportance" minOccurs="0"/>
                <xsd:element ref="ns1:SDDocumentSourc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d10c457-7b7e-44fc-9b73-5b1adee5d9e6" elementFormDefault="qualified">
    <xsd:import namespace="http://schemas.microsoft.com/office/2006/documentManagement/types"/>
    <xsd:element name="AutoNumber" ma:index="0" nillable="true" ma:displayName="סימוכין" ma:internalName="AutoNumber">
      <xsd:simpleType>
        <xsd:restriction base="dms:Text"/>
      </xsd:simpleType>
    </xsd:element>
    <xsd:element name="SDCategories" ma:index="1" nillable="true" ma:displayName="נושאים" ma:internalName="SDCategories">
      <xsd:simpleType>
        <xsd:restriction base="dms:Note"/>
      </xsd:simpleType>
    </xsd:element>
    <xsd:element name="SDCategoryID" ma:index="2" nillable="true" ma:displayName="SDCategoryID" ma:internalName="SDCategoryID">
      <xsd:simpleType>
        <xsd:restriction base="dms:Text"/>
      </xsd:simpleType>
    </xsd:element>
    <xsd:element name="SDAuthor" ma:index="3" nillable="true" ma:displayName="מחבר" ma:internalName="SDAuthor">
      <xsd:simpleType>
        <xsd:restriction base="dms:Text"/>
      </xsd:simpleType>
    </xsd:element>
    <xsd:element name="SDDocDate" ma:index="4" nillable="true" ma:displayName="תאריך המסמך" ma:internalName="SDDocDate">
      <xsd:simpleType>
        <xsd:restriction base="dms:DateTime"/>
      </xsd:simpleType>
    </xsd:element>
    <xsd:element name="SDHebDate" ma:index="5" nillable="true" ma:displayName="SDHebDate" ma:internalName="SDHebDate">
      <xsd:simpleType>
        <xsd:restriction base="dms:Text"/>
      </xsd:simpleType>
    </xsd:element>
    <xsd:element name="SDOriginalID" ma:index="6" nillable="true" ma:displayName="SDOriginalID" ma:internalName="SDOriginalID">
      <xsd:simpleType>
        <xsd:restriction base="dms:Text"/>
      </xsd:simpleType>
    </xsd:element>
    <xsd:element name="SDOfflineTo" ma:index="7" nillable="true" ma:displayName="SDOfflineTo" ma:internalName="SDOfflineTo">
      <xsd:simpleType>
        <xsd:restriction base="dms:Text"/>
      </xsd:simpleType>
    </xsd:element>
    <xsd:element name="SDAsmachta" ma:index="8" nillable="true" ma:displayName="SDAsmachta" ma:internalName="SDAsmachta">
      <xsd:simpleType>
        <xsd:restriction base="dms:Text"/>
      </xsd:simpleType>
    </xsd:element>
    <xsd:element name="SDImportance" ma:index="15" nillable="true" ma:displayName="חשיבות" ma:internalName="SDImportance">
      <xsd:simpleType>
        <xsd:restriction base="dms:Number"/>
      </xsd:simpleType>
    </xsd:element>
    <xsd:element name="SDDocumentSource" ma:index="16" nillable="true" ma:displayName="מקור המסמך" ma:internalName="SDDocumentSource">
      <xsd:simpleType>
        <xsd:restriction base="dms:Choice">
          <xsd:enumeration value="SDFileUpload"/>
          <xsd:enumeration value="SDNewFile"/>
          <xsd:enumeration value="SDMultiFilesUpload"/>
          <xsd:enumeration value="OutlookExtender"/>
          <xsd:enumeration value="SDMigration"/>
          <xsd:enumeration value="OfficeAddIn"/>
          <xsd:enumeration value="ArchiveScan"/>
          <xsd:enumeration value="PCDocs"/>
          <xsd:enumeration value="PST"/>
          <xsd:enumeration value="D2K"/>
          <xsd:enumeration value="Menahel"/>
          <xsd:enumeration value="ShipmentLoader"/>
          <xsd:enumeration value="PoliceOffices"/>
          <xsd:enumeration value="AGATForms"/>
          <xsd:enumeration value="SDK"/>
          <xsd:enumeration value="Other"/>
        </xsd:restriction>
      </xsd:simpleType>
    </xsd:element>
  </xsd:schema>
  <xsd:schema xmlns:xsd="http://www.w3.org/2001/XMLSchema" xmlns:dms="http://schemas.microsoft.com/office/2006/documentManagement/types" targetNamespace="E43241BB-8F4D-4274-A508-D78F70CFE5C6" elementFormDefault="qualified">
    <xsd:import namespace="http://schemas.microsoft.com/office/2006/documentManagement/types"/>
    <xsd:element name="remarks" ma:index="9" nillable="true" ma:displayName="הערות-" ma:description="אגף הכספים, רישוי מחוז ירושלים, רישוי מחוז דרום" ma:internalName="remarks">
      <xsd:simpleType>
        <xsd:restriction base="dms:Note"/>
      </xsd:simpleType>
    </xsd:element>
    <xsd:element name="Tipul" ma:index="10" nillable="true" ma:displayName="מנכל הועבר לטיפול" ma:description="לשכת המנהל הכללי" ma:internalName="Tipul">
      <xsd:simpleType>
        <xsd:restriction base="dms:Note"/>
      </xsd:simpleType>
    </xsd:element>
    <xsd:element name="Writer" ma:index="11" nillable="true" ma:displayName="מנכל כותב המסמך" ma:description="לשכת המנהל הכללי" ma:internalName="Writer">
      <xsd:simpleType>
        <xsd:restriction base="dms:Text">
          <xsd:maxLength value="255"/>
        </xsd:restriction>
      </xsd:simpleType>
    </xsd:element>
    <xsd:element name="close" ma:index="12" nillable="true" ma:displayName="סגור?" ma:default="____" ma:description="לשכת המנהל הכללי&#10;אגף הרישוי - מחוז דרום&#10;אגף רישוי - ירושלים" ma:format="Dropdown" ma:internalName="close">
      <xsd:simpleType>
        <xsd:restriction base="dms:Choice">
          <xsd:enumeration value="____"/>
          <xsd:enumeration value="כן"/>
          <xsd:enumeration value="לא"/>
        </xsd:restriction>
      </xsd:simpleType>
    </xsd:element>
    <xsd:element name="closeby" ma:index="13" nillable="true" ma:displayName="מנכל נסגר על ידי" ma:default="____" ma:description="לשכת המנהל הכללי" ma:format="Dropdown" ma:internalName="closeby">
      <xsd:simpleType>
        <xsd:restriction base="dms:Choice">
          <xsd:enumeration value="____"/>
          <xsd:enumeration value="עוזי יצחקי"/>
          <xsd:enumeration value="אסף שאמלי"/>
          <xsd:enumeration value="הילה לוי"/>
          <xsd:enumeration value="טובה מדמוני"/>
          <xsd:enumeration value="יעל אולמן"/>
          <xsd:enumeration value="מיכל קלה בן-חמו"/>
          <xsd:enumeration value="רויטל עוז"/>
          <xsd:enumeration value="רחלי לוי"/>
          <xsd:enumeration value="שרה דואניס"/>
          <xsd:enumeration value="תמי צוברי"/>
          <xsd:enumeration value="ענת גולדשטיין"/>
        </xsd:restriction>
      </xsd:simpleType>
    </xsd:element>
    <xsd:element name="closedate" ma:index="14" nillable="true" ma:displayName="תאריך סגירת מסמך" ma:default="" ma:description="לשכת המנהל הכללי" ma:format="DateOnly" ma:internalName="clos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SDDocumentSource xmlns="3d10c457-7b7e-44fc-9b73-5b1adee5d9e6" xsi:nil="true"/>
    <SDAsmachta xmlns="3d10c457-7b7e-44fc-9b73-5b1adee5d9e6" xsi:nil="true"/>
    <Tipul xmlns="E43241BB-8F4D-4274-A508-D78F70CFE5C6" xsi:nil="true"/>
    <close xmlns="E43241BB-8F4D-4274-A508-D78F70CFE5C6" xsi:nil="true"/>
    <closedate xmlns="E43241BB-8F4D-4274-A508-D78F70CFE5C6" xsi:nil="true"/>
    <SDImportance xmlns="3d10c457-7b7e-44fc-9b73-5b1adee5d9e6" xsi:nil="true"/>
    <AutoNumber xmlns="3d10c457-7b7e-44fc-9b73-5b1adee5d9e6" xsi:nil="true"/>
    <SDCategories xmlns="3d10c457-7b7e-44fc-9b73-5b1adee5d9e6" xsi:nil="true"/>
    <SDDocDate xmlns="3d10c457-7b7e-44fc-9b73-5b1adee5d9e6" xsi:nil="true"/>
    <SDCategoryID xmlns="3d10c457-7b7e-44fc-9b73-5b1adee5d9e6" xsi:nil="true"/>
    <closeby xmlns="E43241BB-8F4D-4274-A508-D78F70CFE5C6" xsi:nil="true"/>
    <SDOfflineTo xmlns="3d10c457-7b7e-44fc-9b73-5b1adee5d9e6" xsi:nil="true"/>
    <remarks xmlns="E43241BB-8F4D-4274-A508-D78F70CFE5C6" xsi:nil="true"/>
    <SDAuthor xmlns="3d10c457-7b7e-44fc-9b73-5b1adee5d9e6" xsi:nil="true"/>
    <Writer xmlns="E43241BB-8F4D-4274-A508-D78F70CFE5C6" xsi:nil="true"/>
    <SDOriginalID xmlns="3d10c457-7b7e-44fc-9b73-5b1adee5d9e6" xsi:nil="true"/>
    <SDHebDate xmlns="3d10c457-7b7e-44fc-9b73-5b1adee5d9e6" xsi:nil="true"/>
  </documentManagement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F814E7B6-F922-42F1-9EB7-440B6180DD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25AB98-2662-4D98-A0F1-93798EEE1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10c457-7b7e-44fc-9b73-5b1adee5d9e6"/>
    <ds:schemaRef ds:uri="E43241BB-8F4D-4274-A508-D78F70CFE5C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4B7AC74B-2217-4488-A4E5-93BDF84346F6}">
  <ds:schemaRefs>
    <ds:schemaRef ds:uri="http://purl.org/dc/terms/"/>
    <ds:schemaRef ds:uri="E43241BB-8F4D-4274-A508-D78F70CFE5C6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3d10c457-7b7e-44fc-9b73-5b1adee5d9e6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BFA6FC4D-5D0B-4C36-92C8-04AC18EA6A47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28182</TotalTime>
  <Words>1396</Words>
  <Application>Microsoft Office PowerPoint</Application>
  <PresentationFormat>מותאם אישית</PresentationFormat>
  <Paragraphs>293</Paragraphs>
  <Slides>56</Slides>
  <Notes>17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56</vt:i4>
      </vt:variant>
    </vt:vector>
  </HeadingPairs>
  <TitlesOfParts>
    <vt:vector size="57" baseType="lpstr">
      <vt:lpstr>ערכת נושא Office</vt:lpstr>
      <vt:lpstr>Ministry Of Transport And Road Safety</vt:lpstr>
      <vt:lpstr>Assaf Asher</vt:lpstr>
      <vt:lpstr>שקופית 3</vt:lpstr>
      <vt:lpstr>שקופית 4</vt:lpstr>
      <vt:lpstr>שקופית 5</vt:lpstr>
      <vt:lpstr>שקופית 6</vt:lpstr>
      <vt:lpstr>Trends In The World - Population Growth</vt:lpstr>
      <vt:lpstr>Trends In The World - Congested Density</vt:lpstr>
      <vt:lpstr>שקופית 9</vt:lpstr>
      <vt:lpstr>Change Perception</vt:lpstr>
      <vt:lpstr>A Sustainable Transportation Hierarchy</vt:lpstr>
      <vt:lpstr>Metropolitan Tel Aviv Strategic Plan</vt:lpstr>
      <vt:lpstr>Haifa Metropolitan Strategic Plan</vt:lpstr>
      <vt:lpstr>Metropolitan Jerusalem Strategic Plan</vt:lpstr>
      <vt:lpstr>Israel Railways Strategic Plan</vt:lpstr>
      <vt:lpstr>From Initiation To Realization</vt:lpstr>
      <vt:lpstr>Changing The Perception infrastructure Companies - You Can Not Think Small</vt:lpstr>
      <vt:lpstr>Public Transportation, Monitoring, Management, Service</vt:lpstr>
      <vt:lpstr>שקופית 19</vt:lpstr>
      <vt:lpstr>Budget Summaries And Government Decisions</vt:lpstr>
      <vt:lpstr>Investments in Transportation infrastructure - Mass Transit Systems</vt:lpstr>
      <vt:lpstr>Multi-Year Plans For Transportation Solutions For Mass Transportation Within The Metropolis</vt:lpstr>
      <vt:lpstr>Mass Transit System In Tel Aviv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"Quick to Town" project-a preference for public transportation in the metropolitan area of Tel Aviv</vt:lpstr>
      <vt:lpstr>Dan-Cycling A network of metropolitan bicycle paths in the Dan region</vt:lpstr>
      <vt:lpstr>The Fast Paths</vt:lpstr>
      <vt:lpstr>Haifa – Nazareth LRT </vt:lpstr>
      <vt:lpstr>שקופית 37</vt:lpstr>
      <vt:lpstr>Aviation and Shipping</vt:lpstr>
      <vt:lpstr>Development of Marine Infrastructure</vt:lpstr>
      <vt:lpstr>HaMifratz Port- Haifa</vt:lpstr>
      <vt:lpstr>HaMifratz Port- Haifa</vt:lpstr>
      <vt:lpstr> Southern Port- Ashdod </vt:lpstr>
      <vt:lpstr> Southern Port- Ashdod </vt:lpstr>
      <vt:lpstr>Total passengers from Ben-Gurion Airport divided by routes</vt:lpstr>
      <vt:lpstr>שקופית 45</vt:lpstr>
      <vt:lpstr>Ground infrastructure of international aviation in the future</vt:lpstr>
      <vt:lpstr>A supplementary airport to Ben-Gurion Airport</vt:lpstr>
      <vt:lpstr>שקופית 48</vt:lpstr>
      <vt:lpstr>TOD – Transit Oriented Development </vt:lpstr>
      <vt:lpstr>שקופית 50</vt:lpstr>
      <vt:lpstr>Main steps to realization – the side of demand</vt:lpstr>
      <vt:lpstr>The Question of Autonomous Vehicles!</vt:lpstr>
      <vt:lpstr>Significant challenges for the coming years</vt:lpstr>
      <vt:lpstr>בטיחות בדרכים</vt:lpstr>
      <vt:lpstr>שקופית 55</vt:lpstr>
      <vt:lpstr>שקופית 56</vt:lpstr>
    </vt:vector>
  </TitlesOfParts>
  <Company>משרד התחבורה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פורמט ליום עיון הצגת תוכניות עבודה</dc:title>
  <dc:creator>shamlia</dc:creator>
  <cp:lastModifiedBy>u45414</cp:lastModifiedBy>
  <cp:revision>1049</cp:revision>
  <cp:lastPrinted>2018-02-13T06:44:21Z</cp:lastPrinted>
  <dcterms:created xsi:type="dcterms:W3CDTF">2012-05-29T12:43:52Z</dcterms:created>
  <dcterms:modified xsi:type="dcterms:W3CDTF">2019-06-05T05:29:33Z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0x010100FB48C45A811D2747BBAEB984310884C21500620D1F7EA246F442BC9ECA2958982FAD</vt:lpwstr>
  </property>
  <property fmtid="{D5CDD505-2E9C-101B-9397-08002B2CF9AE}" pid="3" name="ContentType">
    <vt:lpwstr>לשכת המנהל הכללי - מכתבים וסיכומים</vt:lpwstr>
  </property>
</Properties>
</file>