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2" r:id="rId2"/>
    <p:sldId id="324" r:id="rId3"/>
    <p:sldId id="320" r:id="rId4"/>
    <p:sldId id="325" r:id="rId5"/>
    <p:sldId id="327" r:id="rId6"/>
    <p:sldId id="322" r:id="rId7"/>
    <p:sldId id="321" r:id="rId8"/>
    <p:sldId id="329" r:id="rId9"/>
    <p:sldId id="331" r:id="rId10"/>
    <p:sldId id="330" r:id="rId11"/>
    <p:sldId id="326" r:id="rId12"/>
    <p:sldId id="314" r:id="rId13"/>
    <p:sldId id="317" r:id="rId14"/>
    <p:sldId id="316" r:id="rId15"/>
    <p:sldId id="315" r:id="rId16"/>
    <p:sldId id="328" r:id="rId17"/>
  </p:sldIdLst>
  <p:sldSz cx="12192000" cy="6858000"/>
  <p:notesSz cx="6858000" cy="9144000"/>
  <p:defaultTextStyle>
    <a:defPPr>
      <a:defRPr lang="he-I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vyatar" initials="E" lastIdx="5" clrIdx="0">
    <p:extLst>
      <p:ext uri="{19B8F6BF-5375-455C-9EA6-DF929625EA0E}">
        <p15:presenceInfo xmlns:p15="http://schemas.microsoft.com/office/powerpoint/2012/main" userId="Evyata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4C100B-6063-490F-953F-4B9D39E3D37E}" type="doc">
      <dgm:prSet loTypeId="urn:microsoft.com/office/officeart/2005/8/layout/vList2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pPr rtl="1"/>
          <a:endParaRPr lang="he-IL"/>
        </a:p>
      </dgm:t>
    </dgm:pt>
    <dgm:pt modelId="{98E4FAB1-73DF-43B9-BE10-6C32DF90DC5F}">
      <dgm:prSet/>
      <dgm:spPr/>
      <dgm:t>
        <a:bodyPr/>
        <a:lstStyle/>
        <a:p>
          <a:pPr algn="just" rtl="1"/>
          <a:r>
            <a:rPr lang="he-IL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חוסר נוחות בצבא היבשה ובמטכ"ל </a:t>
          </a:r>
          <a:r>
            <a:rPr lang="he-IL" dirty="0" err="1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מהפקמ"ב</a:t>
          </a:r>
          <a:endParaRPr lang="he-IL" dirty="0">
            <a:solidFill>
              <a:schemeClr val="tx1"/>
            </a:solidFill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4B38056D-1881-4077-9CF6-4EBBF0491BBD}" type="parTrans" cxnId="{5F991E1F-85C3-4748-801C-5D8F831BD62C}">
      <dgm:prSet/>
      <dgm:spPr/>
      <dgm:t>
        <a:bodyPr/>
        <a:lstStyle/>
        <a:p>
          <a:pPr algn="ctr" rtl="1"/>
          <a:endParaRPr lang="he-IL">
            <a:solidFill>
              <a:schemeClr val="tx1"/>
            </a:solidFill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5FF0060B-304E-4842-A255-AD13051611A2}" type="sibTrans" cxnId="{5F991E1F-85C3-4748-801C-5D8F831BD62C}">
      <dgm:prSet/>
      <dgm:spPr/>
      <dgm:t>
        <a:bodyPr/>
        <a:lstStyle/>
        <a:p>
          <a:pPr algn="ctr" rtl="1"/>
          <a:endParaRPr lang="he-IL">
            <a:solidFill>
              <a:schemeClr val="tx1"/>
            </a:solidFill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C7E08EF6-5548-4486-9CCD-D91F01246F95}">
      <dgm:prSet/>
      <dgm:spPr/>
      <dgm:t>
        <a:bodyPr/>
        <a:lstStyle/>
        <a:p>
          <a:pPr algn="r" rtl="1"/>
          <a:r>
            <a:rPr lang="he-IL" dirty="0" err="1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הפקמ"ב</a:t>
          </a:r>
          <a:r>
            <a:rPr lang="he-IL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 מבטא חשיבה תעשייתית היררכית ולא גמישה</a:t>
          </a:r>
        </a:p>
      </dgm:t>
    </dgm:pt>
    <dgm:pt modelId="{4B5557A0-DC97-4CC0-B06B-2A4EFC398171}" type="parTrans" cxnId="{83D31A6E-A1A4-4A10-893B-EC29D81286A1}">
      <dgm:prSet/>
      <dgm:spPr/>
      <dgm:t>
        <a:bodyPr/>
        <a:lstStyle/>
        <a:p>
          <a:pPr rtl="1"/>
          <a:endParaRPr lang="he-IL">
            <a:solidFill>
              <a:schemeClr val="tx1"/>
            </a:solidFill>
          </a:endParaRPr>
        </a:p>
      </dgm:t>
    </dgm:pt>
    <dgm:pt modelId="{4812FDDE-ED1C-4B50-B060-3C481C960E92}" type="sibTrans" cxnId="{83D31A6E-A1A4-4A10-893B-EC29D81286A1}">
      <dgm:prSet/>
      <dgm:spPr/>
      <dgm:t>
        <a:bodyPr/>
        <a:lstStyle/>
        <a:p>
          <a:pPr rtl="1"/>
          <a:endParaRPr lang="he-IL">
            <a:solidFill>
              <a:schemeClr val="tx1"/>
            </a:solidFill>
          </a:endParaRPr>
        </a:p>
      </dgm:t>
    </dgm:pt>
    <dgm:pt modelId="{F7999862-1DA4-4E03-940A-7E78EDEB9E05}">
      <dgm:prSet/>
      <dgm:spPr/>
      <dgm:t>
        <a:bodyPr/>
        <a:lstStyle/>
        <a:p>
          <a:pPr algn="r" rtl="1"/>
          <a:r>
            <a:rPr lang="he-IL" dirty="0" err="1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הפקמ"ב</a:t>
          </a:r>
          <a:r>
            <a:rPr lang="he-IL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 מתארך מפקודה לפקודה – '</a:t>
          </a:r>
          <a:r>
            <a:rPr lang="he-IL" dirty="0" err="1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אמ:לק</a:t>
          </a:r>
          <a:r>
            <a:rPr lang="he-IL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' – מפקדים מחפשים כלים לברוח ממנו (תדריך, </a:t>
          </a:r>
          <a:r>
            <a:rPr lang="he-IL" dirty="0" err="1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קפ"ק</a:t>
          </a:r>
          <a:r>
            <a:rPr lang="he-IL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 2)</a:t>
          </a:r>
        </a:p>
      </dgm:t>
    </dgm:pt>
    <dgm:pt modelId="{FABEECCC-A502-470A-8695-EE4C81E88952}" type="parTrans" cxnId="{D20CE17C-4AF1-41D9-88BC-C15CD28C45E6}">
      <dgm:prSet/>
      <dgm:spPr/>
      <dgm:t>
        <a:bodyPr/>
        <a:lstStyle/>
        <a:p>
          <a:pPr rtl="1"/>
          <a:endParaRPr lang="he-IL">
            <a:solidFill>
              <a:schemeClr val="tx1"/>
            </a:solidFill>
          </a:endParaRPr>
        </a:p>
      </dgm:t>
    </dgm:pt>
    <dgm:pt modelId="{6C14ED42-E554-4960-8529-C02D0F9F9822}" type="sibTrans" cxnId="{D20CE17C-4AF1-41D9-88BC-C15CD28C45E6}">
      <dgm:prSet/>
      <dgm:spPr/>
      <dgm:t>
        <a:bodyPr/>
        <a:lstStyle/>
        <a:p>
          <a:pPr rtl="1"/>
          <a:endParaRPr lang="he-IL">
            <a:solidFill>
              <a:schemeClr val="tx1"/>
            </a:solidFill>
          </a:endParaRPr>
        </a:p>
      </dgm:t>
    </dgm:pt>
    <dgm:pt modelId="{AC55A708-94E9-4676-A079-06252AEB3500}">
      <dgm:prSet/>
      <dgm:spPr/>
      <dgm:t>
        <a:bodyPr/>
        <a:lstStyle/>
        <a:p>
          <a:pPr algn="r" rtl="1"/>
          <a:r>
            <a:rPr lang="he-IL" dirty="0" err="1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הפקמ"ב</a:t>
          </a:r>
          <a:r>
            <a:rPr lang="he-IL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 הופך לכלי לקציני המטה לבטא את עצמם, ולא כלי של מפקדים להסביר מה הם רוצים</a:t>
          </a:r>
        </a:p>
      </dgm:t>
    </dgm:pt>
    <dgm:pt modelId="{D8075E1E-838B-4CAC-91AA-37074DCCC70A}" type="parTrans" cxnId="{FCDF8E82-5434-4874-96B7-FEF75F21FC91}">
      <dgm:prSet/>
      <dgm:spPr/>
      <dgm:t>
        <a:bodyPr/>
        <a:lstStyle/>
        <a:p>
          <a:pPr rtl="1"/>
          <a:endParaRPr lang="he-IL">
            <a:solidFill>
              <a:schemeClr val="tx1"/>
            </a:solidFill>
          </a:endParaRPr>
        </a:p>
      </dgm:t>
    </dgm:pt>
    <dgm:pt modelId="{644BCDFF-32E2-4718-A34C-C5E4568E3D6E}" type="sibTrans" cxnId="{FCDF8E82-5434-4874-96B7-FEF75F21FC91}">
      <dgm:prSet/>
      <dgm:spPr/>
      <dgm:t>
        <a:bodyPr/>
        <a:lstStyle/>
        <a:p>
          <a:pPr rtl="1"/>
          <a:endParaRPr lang="he-IL">
            <a:solidFill>
              <a:schemeClr val="tx1"/>
            </a:solidFill>
          </a:endParaRPr>
        </a:p>
      </dgm:t>
    </dgm:pt>
    <dgm:pt modelId="{11905C0B-13EA-4248-A124-6A031C87DD40}">
      <dgm:prSet/>
      <dgm:spPr/>
      <dgm:t>
        <a:bodyPr/>
        <a:lstStyle/>
        <a:p>
          <a:pPr algn="r" rtl="1"/>
          <a:r>
            <a:rPr lang="he-IL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ביטויים לחוסר הנוחות בעשורים האחרונים: הטמעת </a:t>
          </a:r>
          <a:r>
            <a:rPr lang="he-IL" dirty="0" err="1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המחתמ"א</a:t>
          </a:r>
          <a:r>
            <a:rPr lang="he-IL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; הוספת הרעיון המבצעי והמטכ"לי; העדר ביטוי לתחבולה; הוראות </a:t>
          </a:r>
          <a:r>
            <a:rPr lang="he-IL" dirty="0" err="1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אמ"ץ-תוה"ד</a:t>
          </a:r>
          <a:r>
            <a:rPr lang="he-IL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 לשינוי </a:t>
          </a:r>
          <a:r>
            <a:rPr lang="he-IL" dirty="0" err="1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הפקמ"ב</a:t>
          </a:r>
          <a:r>
            <a:rPr lang="he-IL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 המטכ"לי; 'גזור-הדבק' מרמה ממונה</a:t>
          </a:r>
        </a:p>
      </dgm:t>
    </dgm:pt>
    <dgm:pt modelId="{6FAEA2C0-738E-4980-9397-575BCF29344A}" type="parTrans" cxnId="{9A6B9AAA-0975-4DF8-9337-F811078DF301}">
      <dgm:prSet/>
      <dgm:spPr/>
      <dgm:t>
        <a:bodyPr/>
        <a:lstStyle/>
        <a:p>
          <a:pPr rtl="1"/>
          <a:endParaRPr lang="he-IL">
            <a:solidFill>
              <a:schemeClr val="tx1"/>
            </a:solidFill>
          </a:endParaRPr>
        </a:p>
      </dgm:t>
    </dgm:pt>
    <dgm:pt modelId="{F94B02C6-3579-4B3A-BFCD-F8A945014C21}" type="sibTrans" cxnId="{9A6B9AAA-0975-4DF8-9337-F811078DF301}">
      <dgm:prSet/>
      <dgm:spPr/>
      <dgm:t>
        <a:bodyPr/>
        <a:lstStyle/>
        <a:p>
          <a:pPr rtl="1"/>
          <a:endParaRPr lang="he-IL">
            <a:solidFill>
              <a:schemeClr val="tx1"/>
            </a:solidFill>
          </a:endParaRPr>
        </a:p>
      </dgm:t>
    </dgm:pt>
    <dgm:pt modelId="{585C7E76-DC5C-4FC3-ADBC-DE33823BED41}">
      <dgm:prSet/>
      <dgm:spPr/>
      <dgm:t>
        <a:bodyPr/>
        <a:lstStyle/>
        <a:p>
          <a:pPr algn="r" rtl="1"/>
          <a:r>
            <a:rPr lang="he-IL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 לב ההצעה ומטרותיה</a:t>
          </a:r>
        </a:p>
      </dgm:t>
    </dgm:pt>
    <dgm:pt modelId="{8CC323CE-3397-4EAA-A913-79EE39183FE5}" type="parTrans" cxnId="{B4133097-51CF-4069-82EA-D41B1F68BC18}">
      <dgm:prSet/>
      <dgm:spPr/>
      <dgm:t>
        <a:bodyPr/>
        <a:lstStyle/>
        <a:p>
          <a:pPr rtl="1"/>
          <a:endParaRPr lang="he-IL">
            <a:solidFill>
              <a:schemeClr val="tx1"/>
            </a:solidFill>
          </a:endParaRPr>
        </a:p>
      </dgm:t>
    </dgm:pt>
    <dgm:pt modelId="{BDF6C2FF-F74F-4583-94B4-75D4526B8583}" type="sibTrans" cxnId="{B4133097-51CF-4069-82EA-D41B1F68BC18}">
      <dgm:prSet/>
      <dgm:spPr/>
      <dgm:t>
        <a:bodyPr/>
        <a:lstStyle/>
        <a:p>
          <a:pPr rtl="1"/>
          <a:endParaRPr lang="he-IL">
            <a:solidFill>
              <a:schemeClr val="tx1"/>
            </a:solidFill>
          </a:endParaRPr>
        </a:p>
      </dgm:t>
    </dgm:pt>
    <dgm:pt modelId="{0CE2EC61-E0F4-4837-9E82-74D94D4BFE6D}">
      <dgm:prSet/>
      <dgm:spPr/>
      <dgm:t>
        <a:bodyPr/>
        <a:lstStyle/>
        <a:p>
          <a:pPr algn="r" rtl="1"/>
          <a:r>
            <a:rPr lang="he-IL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לבנות כלי פשוט, קצר, קליט וויזואלי למפקדים לפקודה</a:t>
          </a:r>
        </a:p>
      </dgm:t>
    </dgm:pt>
    <dgm:pt modelId="{9A9530EE-9634-44BA-9694-B9537D55C288}" type="parTrans" cxnId="{5F347432-0BB6-4F10-A2A8-ECA541ABC344}">
      <dgm:prSet/>
      <dgm:spPr/>
      <dgm:t>
        <a:bodyPr/>
        <a:lstStyle/>
        <a:p>
          <a:pPr rtl="1"/>
          <a:endParaRPr lang="he-IL">
            <a:solidFill>
              <a:schemeClr val="tx1"/>
            </a:solidFill>
          </a:endParaRPr>
        </a:p>
      </dgm:t>
    </dgm:pt>
    <dgm:pt modelId="{D7012B7F-2673-41B4-A8ED-C06E0A519811}" type="sibTrans" cxnId="{5F347432-0BB6-4F10-A2A8-ECA541ABC344}">
      <dgm:prSet/>
      <dgm:spPr/>
      <dgm:t>
        <a:bodyPr/>
        <a:lstStyle/>
        <a:p>
          <a:pPr rtl="1"/>
          <a:endParaRPr lang="he-IL">
            <a:solidFill>
              <a:schemeClr val="tx1"/>
            </a:solidFill>
          </a:endParaRPr>
        </a:p>
      </dgm:t>
    </dgm:pt>
    <dgm:pt modelId="{AD0463D6-5233-4BCB-8D4B-78F7AE085D4B}">
      <dgm:prSet/>
      <dgm:spPr/>
      <dgm:t>
        <a:bodyPr/>
        <a:lstStyle/>
        <a:p>
          <a:pPr algn="r" rtl="1"/>
          <a:r>
            <a:rPr lang="he-IL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כלי גמיש שמאפשר שינויים מהירים ויאפשר תיקוף הפקודה בצורה מהירה ומדויקת יותר</a:t>
          </a:r>
        </a:p>
      </dgm:t>
    </dgm:pt>
    <dgm:pt modelId="{35F00776-28CB-4E89-A0E2-CEA555190FE9}" type="parTrans" cxnId="{51DE13DE-0990-4D43-B922-0AC9F38CA7F5}">
      <dgm:prSet/>
      <dgm:spPr/>
      <dgm:t>
        <a:bodyPr/>
        <a:lstStyle/>
        <a:p>
          <a:pPr rtl="1"/>
          <a:endParaRPr lang="he-IL">
            <a:solidFill>
              <a:schemeClr val="tx1"/>
            </a:solidFill>
          </a:endParaRPr>
        </a:p>
      </dgm:t>
    </dgm:pt>
    <dgm:pt modelId="{6125EF6B-CD66-49BE-AAD0-3B5F9B2773E0}" type="sibTrans" cxnId="{51DE13DE-0990-4D43-B922-0AC9F38CA7F5}">
      <dgm:prSet/>
      <dgm:spPr/>
      <dgm:t>
        <a:bodyPr/>
        <a:lstStyle/>
        <a:p>
          <a:pPr rtl="1"/>
          <a:endParaRPr lang="he-IL">
            <a:solidFill>
              <a:schemeClr val="tx1"/>
            </a:solidFill>
          </a:endParaRPr>
        </a:p>
      </dgm:t>
    </dgm:pt>
    <dgm:pt modelId="{5D6D3EC5-3E0D-4CA4-9A92-6E4577BF14AC}">
      <dgm:prSet/>
      <dgm:spPr/>
      <dgm:t>
        <a:bodyPr/>
        <a:lstStyle/>
        <a:p>
          <a:pPr algn="r" rtl="1"/>
          <a:r>
            <a:rPr lang="he-IL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כלי שמאפשר לזהות במהירות ובנוחות פערים בתוכנית </a:t>
          </a:r>
        </a:p>
      </dgm:t>
    </dgm:pt>
    <dgm:pt modelId="{9E4D07BB-D08F-4773-97E4-5BF9F400804C}" type="parTrans" cxnId="{B2C549CF-EC13-474E-AC75-C3F76B822810}">
      <dgm:prSet/>
      <dgm:spPr/>
      <dgm:t>
        <a:bodyPr/>
        <a:lstStyle/>
        <a:p>
          <a:pPr rtl="1"/>
          <a:endParaRPr lang="he-IL">
            <a:solidFill>
              <a:schemeClr val="tx1"/>
            </a:solidFill>
          </a:endParaRPr>
        </a:p>
      </dgm:t>
    </dgm:pt>
    <dgm:pt modelId="{32053350-7BE2-4E57-824C-32DC7E7F7647}" type="sibTrans" cxnId="{B2C549CF-EC13-474E-AC75-C3F76B822810}">
      <dgm:prSet/>
      <dgm:spPr/>
      <dgm:t>
        <a:bodyPr/>
        <a:lstStyle/>
        <a:p>
          <a:pPr rtl="1"/>
          <a:endParaRPr lang="he-IL">
            <a:solidFill>
              <a:schemeClr val="tx1"/>
            </a:solidFill>
          </a:endParaRPr>
        </a:p>
      </dgm:t>
    </dgm:pt>
    <dgm:pt modelId="{B4D51E44-0558-42F6-B59D-D755FC03E34E}" type="pres">
      <dgm:prSet presAssocID="{E34C100B-6063-490F-953F-4B9D39E3D37E}" presName="linear" presStyleCnt="0">
        <dgm:presLayoutVars>
          <dgm:animLvl val="lvl"/>
          <dgm:resizeHandles val="exact"/>
        </dgm:presLayoutVars>
      </dgm:prSet>
      <dgm:spPr/>
    </dgm:pt>
    <dgm:pt modelId="{C52D5F40-3AC8-457C-930C-19D4812DF24F}" type="pres">
      <dgm:prSet presAssocID="{98E4FAB1-73DF-43B9-BE10-6C32DF90DC5F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0E8810F6-3ABE-478C-A87F-0B5B296F4810}" type="pres">
      <dgm:prSet presAssocID="{98E4FAB1-73DF-43B9-BE10-6C32DF90DC5F}" presName="childText" presStyleLbl="revTx" presStyleIdx="0" presStyleCnt="2">
        <dgm:presLayoutVars>
          <dgm:bulletEnabled val="1"/>
        </dgm:presLayoutVars>
      </dgm:prSet>
      <dgm:spPr/>
    </dgm:pt>
    <dgm:pt modelId="{B392B1E1-62E3-4BFD-8DEC-A2C83F314E21}" type="pres">
      <dgm:prSet presAssocID="{585C7E76-DC5C-4FC3-ADBC-DE33823BED41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8C280CF7-4C24-4C98-9745-629D43125339}" type="pres">
      <dgm:prSet presAssocID="{585C7E76-DC5C-4FC3-ADBC-DE33823BED41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5F991E1F-85C3-4748-801C-5D8F831BD62C}" srcId="{E34C100B-6063-490F-953F-4B9D39E3D37E}" destId="{98E4FAB1-73DF-43B9-BE10-6C32DF90DC5F}" srcOrd="0" destOrd="0" parTransId="{4B38056D-1881-4077-9CF6-4EBBF0491BBD}" sibTransId="{5FF0060B-304E-4842-A255-AD13051611A2}"/>
    <dgm:cxn modelId="{5F347432-0BB6-4F10-A2A8-ECA541ABC344}" srcId="{585C7E76-DC5C-4FC3-ADBC-DE33823BED41}" destId="{0CE2EC61-E0F4-4837-9E82-74D94D4BFE6D}" srcOrd="0" destOrd="0" parTransId="{9A9530EE-9634-44BA-9694-B9537D55C288}" sibTransId="{D7012B7F-2673-41B4-A8ED-C06E0A519811}"/>
    <dgm:cxn modelId="{AEC0D436-0371-4EEB-B728-D521558221B8}" type="presOf" srcId="{C7E08EF6-5548-4486-9CCD-D91F01246F95}" destId="{0E8810F6-3ABE-478C-A87F-0B5B296F4810}" srcOrd="0" destOrd="0" presId="urn:microsoft.com/office/officeart/2005/8/layout/vList2"/>
    <dgm:cxn modelId="{99EC123E-748A-492E-A04A-6B2B005A7E98}" type="presOf" srcId="{AD0463D6-5233-4BCB-8D4B-78F7AE085D4B}" destId="{8C280CF7-4C24-4C98-9745-629D43125339}" srcOrd="0" destOrd="1" presId="urn:microsoft.com/office/officeart/2005/8/layout/vList2"/>
    <dgm:cxn modelId="{0FBB453E-D1C6-4444-8FF8-DC19B05990DB}" type="presOf" srcId="{98E4FAB1-73DF-43B9-BE10-6C32DF90DC5F}" destId="{C52D5F40-3AC8-457C-930C-19D4812DF24F}" srcOrd="0" destOrd="0" presId="urn:microsoft.com/office/officeart/2005/8/layout/vList2"/>
    <dgm:cxn modelId="{18860740-E077-4ED5-9632-C5827C97DB8F}" type="presOf" srcId="{F7999862-1DA4-4E03-940A-7E78EDEB9E05}" destId="{0E8810F6-3ABE-478C-A87F-0B5B296F4810}" srcOrd="0" destOrd="1" presId="urn:microsoft.com/office/officeart/2005/8/layout/vList2"/>
    <dgm:cxn modelId="{83D31A6E-A1A4-4A10-893B-EC29D81286A1}" srcId="{98E4FAB1-73DF-43B9-BE10-6C32DF90DC5F}" destId="{C7E08EF6-5548-4486-9CCD-D91F01246F95}" srcOrd="0" destOrd="0" parTransId="{4B5557A0-DC97-4CC0-B06B-2A4EFC398171}" sibTransId="{4812FDDE-ED1C-4B50-B060-3C481C960E92}"/>
    <dgm:cxn modelId="{0E81BF70-BC50-406B-A397-6E7D26471A5C}" type="presOf" srcId="{0CE2EC61-E0F4-4837-9E82-74D94D4BFE6D}" destId="{8C280CF7-4C24-4C98-9745-629D43125339}" srcOrd="0" destOrd="0" presId="urn:microsoft.com/office/officeart/2005/8/layout/vList2"/>
    <dgm:cxn modelId="{FC22F271-41C6-4303-A79C-BC1612D1DAE2}" type="presOf" srcId="{AC55A708-94E9-4676-A079-06252AEB3500}" destId="{0E8810F6-3ABE-478C-A87F-0B5B296F4810}" srcOrd="0" destOrd="2" presId="urn:microsoft.com/office/officeart/2005/8/layout/vList2"/>
    <dgm:cxn modelId="{D20CE17C-4AF1-41D9-88BC-C15CD28C45E6}" srcId="{98E4FAB1-73DF-43B9-BE10-6C32DF90DC5F}" destId="{F7999862-1DA4-4E03-940A-7E78EDEB9E05}" srcOrd="1" destOrd="0" parTransId="{FABEECCC-A502-470A-8695-EE4C81E88952}" sibTransId="{6C14ED42-E554-4960-8529-C02D0F9F9822}"/>
    <dgm:cxn modelId="{FCDF8E82-5434-4874-96B7-FEF75F21FC91}" srcId="{98E4FAB1-73DF-43B9-BE10-6C32DF90DC5F}" destId="{AC55A708-94E9-4676-A079-06252AEB3500}" srcOrd="2" destOrd="0" parTransId="{D8075E1E-838B-4CAC-91AA-37074DCCC70A}" sibTransId="{644BCDFF-32E2-4718-A34C-C5E4568E3D6E}"/>
    <dgm:cxn modelId="{9282098E-AC59-47DF-90BE-23A10E9D9C4A}" type="presOf" srcId="{E34C100B-6063-490F-953F-4B9D39E3D37E}" destId="{B4D51E44-0558-42F6-B59D-D755FC03E34E}" srcOrd="0" destOrd="0" presId="urn:microsoft.com/office/officeart/2005/8/layout/vList2"/>
    <dgm:cxn modelId="{0250A591-3918-4FD3-90FB-35DB91557AEE}" type="presOf" srcId="{11905C0B-13EA-4248-A124-6A031C87DD40}" destId="{0E8810F6-3ABE-478C-A87F-0B5B296F4810}" srcOrd="0" destOrd="3" presId="urn:microsoft.com/office/officeart/2005/8/layout/vList2"/>
    <dgm:cxn modelId="{B4133097-51CF-4069-82EA-D41B1F68BC18}" srcId="{E34C100B-6063-490F-953F-4B9D39E3D37E}" destId="{585C7E76-DC5C-4FC3-ADBC-DE33823BED41}" srcOrd="1" destOrd="0" parTransId="{8CC323CE-3397-4EAA-A913-79EE39183FE5}" sibTransId="{BDF6C2FF-F74F-4583-94B4-75D4526B8583}"/>
    <dgm:cxn modelId="{9A6B9AAA-0975-4DF8-9337-F811078DF301}" srcId="{98E4FAB1-73DF-43B9-BE10-6C32DF90DC5F}" destId="{11905C0B-13EA-4248-A124-6A031C87DD40}" srcOrd="3" destOrd="0" parTransId="{6FAEA2C0-738E-4980-9397-575BCF29344A}" sibTransId="{F94B02C6-3579-4B3A-BFCD-F8A945014C21}"/>
    <dgm:cxn modelId="{B2C549CF-EC13-474E-AC75-C3F76B822810}" srcId="{585C7E76-DC5C-4FC3-ADBC-DE33823BED41}" destId="{5D6D3EC5-3E0D-4CA4-9A92-6E4577BF14AC}" srcOrd="2" destOrd="0" parTransId="{9E4D07BB-D08F-4773-97E4-5BF9F400804C}" sibTransId="{32053350-7BE2-4E57-824C-32DC7E7F7647}"/>
    <dgm:cxn modelId="{51DE13DE-0990-4D43-B922-0AC9F38CA7F5}" srcId="{585C7E76-DC5C-4FC3-ADBC-DE33823BED41}" destId="{AD0463D6-5233-4BCB-8D4B-78F7AE085D4B}" srcOrd="1" destOrd="0" parTransId="{35F00776-28CB-4E89-A0E2-CEA555190FE9}" sibTransId="{6125EF6B-CD66-49BE-AAD0-3B5F9B2773E0}"/>
    <dgm:cxn modelId="{5D4D57E6-75D0-48C4-89EF-9DD5067C78A7}" type="presOf" srcId="{5D6D3EC5-3E0D-4CA4-9A92-6E4577BF14AC}" destId="{8C280CF7-4C24-4C98-9745-629D43125339}" srcOrd="0" destOrd="2" presId="urn:microsoft.com/office/officeart/2005/8/layout/vList2"/>
    <dgm:cxn modelId="{0684C4FC-2AC6-4B7A-9DC5-BBE2669C4682}" type="presOf" srcId="{585C7E76-DC5C-4FC3-ADBC-DE33823BED41}" destId="{B392B1E1-62E3-4BFD-8DEC-A2C83F314E21}" srcOrd="0" destOrd="0" presId="urn:microsoft.com/office/officeart/2005/8/layout/vList2"/>
    <dgm:cxn modelId="{367A9B9F-38ED-47A1-9F57-788272B19718}" type="presParOf" srcId="{B4D51E44-0558-42F6-B59D-D755FC03E34E}" destId="{C52D5F40-3AC8-457C-930C-19D4812DF24F}" srcOrd="0" destOrd="0" presId="urn:microsoft.com/office/officeart/2005/8/layout/vList2"/>
    <dgm:cxn modelId="{A527794C-5010-4967-A387-D71391144F48}" type="presParOf" srcId="{B4D51E44-0558-42F6-B59D-D755FC03E34E}" destId="{0E8810F6-3ABE-478C-A87F-0B5B296F4810}" srcOrd="1" destOrd="0" presId="urn:microsoft.com/office/officeart/2005/8/layout/vList2"/>
    <dgm:cxn modelId="{A31D980C-02E0-4E0E-8705-7F7D17DAF1FC}" type="presParOf" srcId="{B4D51E44-0558-42F6-B59D-D755FC03E34E}" destId="{B392B1E1-62E3-4BFD-8DEC-A2C83F314E21}" srcOrd="2" destOrd="0" presId="urn:microsoft.com/office/officeart/2005/8/layout/vList2"/>
    <dgm:cxn modelId="{F24DC6DB-D1C7-4253-A4F0-F1F3731B7AC8}" type="presParOf" srcId="{B4D51E44-0558-42F6-B59D-D755FC03E34E}" destId="{8C280CF7-4C24-4C98-9745-629D43125339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3C1FE12-CD33-44AA-8B9F-C8101B6B44F7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pPr rtl="1"/>
          <a:endParaRPr lang="he-IL"/>
        </a:p>
      </dgm:t>
    </dgm:pt>
    <dgm:pt modelId="{F6E65547-4B4C-44C1-AEA5-BF34593BA934}">
      <dgm:prSet/>
      <dgm:spPr/>
      <dgm:t>
        <a:bodyPr/>
        <a:lstStyle/>
        <a:p>
          <a:pPr rtl="1"/>
          <a:r>
            <a:rPr lang="he-IL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פקודה חיה ולא אות מתה: מעבר מחשיבה תעשייתית טורית לחשיבה דינמית וכוללת </a:t>
          </a:r>
        </a:p>
      </dgm:t>
    </dgm:pt>
    <dgm:pt modelId="{CBDBA3A5-F9F2-4787-974D-22C0E802C305}" type="parTrans" cxnId="{59666A74-87D5-45FD-B28F-13EFE7012353}">
      <dgm:prSet/>
      <dgm:spPr/>
      <dgm:t>
        <a:bodyPr/>
        <a:lstStyle/>
        <a:p>
          <a:pPr rtl="1"/>
          <a:endParaRPr lang="he-IL">
            <a:solidFill>
              <a:schemeClr val="tx1"/>
            </a:solidFill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E584B993-0244-4E4E-95FF-863229291A5D}" type="sibTrans" cxnId="{59666A74-87D5-45FD-B28F-13EFE7012353}">
      <dgm:prSet/>
      <dgm:spPr/>
      <dgm:t>
        <a:bodyPr/>
        <a:lstStyle/>
        <a:p>
          <a:pPr rtl="1"/>
          <a:endParaRPr lang="he-IL">
            <a:solidFill>
              <a:schemeClr val="tx1"/>
            </a:solidFill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FDAE444F-AA63-475C-9F3E-35F4DF321067}">
      <dgm:prSet/>
      <dgm:spPr/>
      <dgm:t>
        <a:bodyPr/>
        <a:lstStyle/>
        <a:p>
          <a:pPr rtl="1"/>
          <a:r>
            <a:rPr lang="he-IL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מטקסט למצגת – יכולת הצגה דינמית, הוליסטית ופשוטה על עזר אחד </a:t>
          </a:r>
        </a:p>
      </dgm:t>
    </dgm:pt>
    <dgm:pt modelId="{129915AD-6E0B-476B-87AA-BE30226F7ED9}" type="parTrans" cxnId="{1E735424-0FD7-4CC3-B8DA-77B9B01D0813}">
      <dgm:prSet/>
      <dgm:spPr/>
      <dgm:t>
        <a:bodyPr/>
        <a:lstStyle/>
        <a:p>
          <a:pPr rtl="1"/>
          <a:endParaRPr lang="he-IL">
            <a:solidFill>
              <a:schemeClr val="tx1"/>
            </a:solidFill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F9FE57DB-19A9-47A7-9744-67C8048A8CC8}" type="sibTrans" cxnId="{1E735424-0FD7-4CC3-B8DA-77B9B01D0813}">
      <dgm:prSet/>
      <dgm:spPr/>
      <dgm:t>
        <a:bodyPr/>
        <a:lstStyle/>
        <a:p>
          <a:pPr rtl="1"/>
          <a:endParaRPr lang="he-IL">
            <a:solidFill>
              <a:schemeClr val="tx1"/>
            </a:solidFill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1B19AAB9-138E-436E-9850-CA66258E422F}">
      <dgm:prSet/>
      <dgm:spPr/>
      <dgm:t>
        <a:bodyPr/>
        <a:lstStyle/>
        <a:p>
          <a:pPr rtl="1"/>
          <a:r>
            <a:rPr lang="he-IL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כלי לנוה"ק ולניהול הקרב </a:t>
          </a:r>
        </a:p>
      </dgm:t>
    </dgm:pt>
    <dgm:pt modelId="{2DD78222-464A-4624-BAB7-65C6F7EF8898}" type="parTrans" cxnId="{9A49E32A-1BDC-4C93-B2EF-8AFA2BB1C997}">
      <dgm:prSet/>
      <dgm:spPr/>
      <dgm:t>
        <a:bodyPr/>
        <a:lstStyle/>
        <a:p>
          <a:pPr rtl="1"/>
          <a:endParaRPr lang="he-IL">
            <a:solidFill>
              <a:schemeClr val="tx1"/>
            </a:solidFill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18C9E061-04C6-41C7-BA59-74B139C8D88F}" type="sibTrans" cxnId="{9A49E32A-1BDC-4C93-B2EF-8AFA2BB1C997}">
      <dgm:prSet/>
      <dgm:spPr/>
      <dgm:t>
        <a:bodyPr/>
        <a:lstStyle/>
        <a:p>
          <a:pPr rtl="1"/>
          <a:endParaRPr lang="he-IL">
            <a:solidFill>
              <a:schemeClr val="tx1"/>
            </a:solidFill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70BDAE27-A6CD-488E-8E3F-C42F05F78E08}">
      <dgm:prSet/>
      <dgm:spPr/>
      <dgm:t>
        <a:bodyPr/>
        <a:lstStyle/>
        <a:p>
          <a:pPr rtl="1"/>
          <a:r>
            <a:rPr lang="he-IL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מרחיב את מגוון המשימות שהכוח צריך להיות ערוך אליהם, בדגש על בניין הכוח קראת המשימה וההכנות למבצע </a:t>
          </a:r>
        </a:p>
      </dgm:t>
    </dgm:pt>
    <dgm:pt modelId="{3169B4B5-C7CD-4A4C-A2AC-E01CFB8C1FC5}" type="parTrans" cxnId="{32761FB5-D671-4D22-BCEA-F779E7058FA3}">
      <dgm:prSet/>
      <dgm:spPr/>
      <dgm:t>
        <a:bodyPr/>
        <a:lstStyle/>
        <a:p>
          <a:pPr rtl="1"/>
          <a:endParaRPr lang="he-IL">
            <a:solidFill>
              <a:schemeClr val="tx1"/>
            </a:solidFill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547BEDAF-83E1-422B-9143-4799AA7E5FC0}" type="sibTrans" cxnId="{32761FB5-D671-4D22-BCEA-F779E7058FA3}">
      <dgm:prSet/>
      <dgm:spPr/>
      <dgm:t>
        <a:bodyPr/>
        <a:lstStyle/>
        <a:p>
          <a:pPr rtl="1"/>
          <a:endParaRPr lang="he-IL">
            <a:solidFill>
              <a:schemeClr val="tx1"/>
            </a:solidFill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B31A1362-E9E9-4FB6-9D59-8A58EF6DEBD3}">
      <dgm:prSet/>
      <dgm:spPr/>
      <dgm:t>
        <a:bodyPr/>
        <a:lstStyle/>
        <a:p>
          <a:pPr rtl="1"/>
          <a:r>
            <a:rPr lang="he-IL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הטמעת המונח ערך מגמישה את התכנון – לא שינוי טכני אלא מהותי</a:t>
          </a:r>
        </a:p>
      </dgm:t>
    </dgm:pt>
    <dgm:pt modelId="{8C49D14D-C866-4486-9266-D1A011024170}" type="parTrans" cxnId="{89205E59-9E64-434E-BFD9-CB25735633F0}">
      <dgm:prSet/>
      <dgm:spPr/>
      <dgm:t>
        <a:bodyPr/>
        <a:lstStyle/>
        <a:p>
          <a:pPr rtl="1"/>
          <a:endParaRPr lang="he-IL">
            <a:solidFill>
              <a:schemeClr val="tx1"/>
            </a:solidFill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5936D8CB-4086-410D-9BCD-575C3ECEB25A}" type="sibTrans" cxnId="{89205E59-9E64-434E-BFD9-CB25735633F0}">
      <dgm:prSet/>
      <dgm:spPr/>
      <dgm:t>
        <a:bodyPr/>
        <a:lstStyle/>
        <a:p>
          <a:pPr rtl="1"/>
          <a:endParaRPr lang="he-IL">
            <a:solidFill>
              <a:schemeClr val="tx1"/>
            </a:solidFill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B4A4E010-BC0D-4A30-AB95-1B02C17FA5DD}">
      <dgm:prSet/>
      <dgm:spPr/>
      <dgm:t>
        <a:bodyPr/>
        <a:lstStyle/>
        <a:p>
          <a:pPr rtl="1"/>
          <a:r>
            <a:rPr lang="he-IL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כלי שמאחד בין קפ"ק 1 לקפ"ק 2 </a:t>
          </a:r>
        </a:p>
      </dgm:t>
    </dgm:pt>
    <dgm:pt modelId="{FD557FB6-B6BF-433D-9DF7-7483C7035DB7}" type="parTrans" cxnId="{14E5F7E0-9448-4BAE-AC38-AD45381D0B7E}">
      <dgm:prSet/>
      <dgm:spPr/>
      <dgm:t>
        <a:bodyPr/>
        <a:lstStyle/>
        <a:p>
          <a:pPr rtl="1"/>
          <a:endParaRPr lang="he-IL">
            <a:solidFill>
              <a:schemeClr val="tx1"/>
            </a:solidFill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8D69B699-63FA-4709-A6FF-D172EF496EED}" type="sibTrans" cxnId="{14E5F7E0-9448-4BAE-AC38-AD45381D0B7E}">
      <dgm:prSet/>
      <dgm:spPr/>
      <dgm:t>
        <a:bodyPr/>
        <a:lstStyle/>
        <a:p>
          <a:pPr rtl="1"/>
          <a:endParaRPr lang="he-IL">
            <a:solidFill>
              <a:schemeClr val="tx1"/>
            </a:solidFill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7A5EFADE-754A-4063-984F-863788991BE1}">
      <dgm:prSet/>
      <dgm:spPr/>
      <dgm:t>
        <a:bodyPr/>
        <a:lstStyle/>
        <a:p>
          <a:pPr rtl="1"/>
          <a:r>
            <a:rPr lang="he-IL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מה אין בפקמ"ב ויש בקנבס</a:t>
          </a:r>
        </a:p>
      </dgm:t>
    </dgm:pt>
    <dgm:pt modelId="{BDB8C641-A140-4FC4-9B5F-D6E264171AD9}" type="parTrans" cxnId="{234FD9FA-0295-46C6-BB31-2CBE97ABD334}">
      <dgm:prSet/>
      <dgm:spPr/>
      <dgm:t>
        <a:bodyPr/>
        <a:lstStyle/>
        <a:p>
          <a:pPr rtl="1"/>
          <a:endParaRPr lang="he-IL">
            <a:solidFill>
              <a:schemeClr val="tx1"/>
            </a:solidFill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031CDC18-1560-4931-ABA2-AE07A50A21AE}" type="sibTrans" cxnId="{234FD9FA-0295-46C6-BB31-2CBE97ABD334}">
      <dgm:prSet/>
      <dgm:spPr/>
      <dgm:t>
        <a:bodyPr/>
        <a:lstStyle/>
        <a:p>
          <a:pPr rtl="1"/>
          <a:endParaRPr lang="he-IL">
            <a:solidFill>
              <a:schemeClr val="tx1"/>
            </a:solidFill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BE450510-E810-47E3-804C-82092EA125D3}">
      <dgm:prSet/>
      <dgm:spPr/>
      <dgm:t>
        <a:bodyPr/>
        <a:lstStyle/>
        <a:p>
          <a:pPr rtl="1"/>
          <a:r>
            <a:rPr lang="he-IL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הפעולות שיש לעשות כדי להכין את המשימה, תנאים הכרחיים לביצוע המשימה</a:t>
          </a:r>
        </a:p>
      </dgm:t>
    </dgm:pt>
    <dgm:pt modelId="{4781A2AF-BE28-46C3-A6A9-78D1A6E94C34}" type="parTrans" cxnId="{D07637FF-336D-42B9-ACB8-A0414E6F146D}">
      <dgm:prSet/>
      <dgm:spPr/>
      <dgm:t>
        <a:bodyPr/>
        <a:lstStyle/>
        <a:p>
          <a:pPr rtl="1"/>
          <a:endParaRPr lang="he-IL">
            <a:solidFill>
              <a:schemeClr val="tx1"/>
            </a:solidFill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8A7639ED-D0BE-4260-BA4B-E8E12282FFB7}" type="sibTrans" cxnId="{D07637FF-336D-42B9-ACB8-A0414E6F146D}">
      <dgm:prSet/>
      <dgm:spPr/>
      <dgm:t>
        <a:bodyPr/>
        <a:lstStyle/>
        <a:p>
          <a:pPr rtl="1"/>
          <a:endParaRPr lang="he-IL">
            <a:solidFill>
              <a:schemeClr val="tx1"/>
            </a:solidFill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AD08F9C4-3F63-4608-B8B8-92200B0312A3}">
      <dgm:prSet/>
      <dgm:spPr/>
      <dgm:t>
        <a:bodyPr/>
        <a:lstStyle/>
        <a:p>
          <a:pPr rtl="1"/>
          <a:r>
            <a:rPr lang="he-IL" dirty="0" err="1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קפ"ק</a:t>
          </a:r>
          <a:r>
            <a:rPr lang="he-IL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 2 – ממשקים </a:t>
          </a:r>
        </a:p>
      </dgm:t>
    </dgm:pt>
    <dgm:pt modelId="{59A9CE06-662D-4880-A957-8AF4C8E26EF5}" type="parTrans" cxnId="{D568A513-7EDC-46D6-BFC5-0E6864133BA2}">
      <dgm:prSet/>
      <dgm:spPr/>
      <dgm:t>
        <a:bodyPr/>
        <a:lstStyle/>
        <a:p>
          <a:pPr rtl="1"/>
          <a:endParaRPr lang="he-IL">
            <a:solidFill>
              <a:schemeClr val="tx1"/>
            </a:solidFill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CFA0A770-F4A0-4FEC-97F8-520A89A2A2E8}" type="sibTrans" cxnId="{D568A513-7EDC-46D6-BFC5-0E6864133BA2}">
      <dgm:prSet/>
      <dgm:spPr/>
      <dgm:t>
        <a:bodyPr/>
        <a:lstStyle/>
        <a:p>
          <a:pPr rtl="1"/>
          <a:endParaRPr lang="he-IL">
            <a:solidFill>
              <a:schemeClr val="tx1"/>
            </a:solidFill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A77DF41A-5533-408A-8998-79237D254A67}">
      <dgm:prSet/>
      <dgm:spPr/>
      <dgm:t>
        <a:bodyPr/>
        <a:lstStyle/>
        <a:p>
          <a:pPr rtl="1"/>
          <a:r>
            <a:rPr lang="he-IL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יכולת לראות את השלם ואת מרכיבים השלם ואת הטעון שיפור </a:t>
          </a:r>
        </a:p>
      </dgm:t>
    </dgm:pt>
    <dgm:pt modelId="{3462110E-AE59-48BD-939F-807251BAA407}" type="parTrans" cxnId="{C5B9DF18-8D73-4F59-B3CB-4A4302DD8703}">
      <dgm:prSet/>
      <dgm:spPr/>
      <dgm:t>
        <a:bodyPr/>
        <a:lstStyle/>
        <a:p>
          <a:pPr rtl="1"/>
          <a:endParaRPr lang="he-IL">
            <a:solidFill>
              <a:schemeClr val="tx1"/>
            </a:solidFill>
          </a:endParaRPr>
        </a:p>
      </dgm:t>
    </dgm:pt>
    <dgm:pt modelId="{AA6D3B44-D877-48A5-8A2B-4C73CDF45E22}" type="sibTrans" cxnId="{C5B9DF18-8D73-4F59-B3CB-4A4302DD8703}">
      <dgm:prSet/>
      <dgm:spPr/>
      <dgm:t>
        <a:bodyPr/>
        <a:lstStyle/>
        <a:p>
          <a:pPr rtl="1"/>
          <a:endParaRPr lang="he-IL">
            <a:solidFill>
              <a:schemeClr val="tx1"/>
            </a:solidFill>
          </a:endParaRPr>
        </a:p>
      </dgm:t>
    </dgm:pt>
    <dgm:pt modelId="{5C292F77-45E2-4FA9-A13C-7F98199C74A1}" type="pres">
      <dgm:prSet presAssocID="{23C1FE12-CD33-44AA-8B9F-C8101B6B44F7}" presName="linear" presStyleCnt="0">
        <dgm:presLayoutVars>
          <dgm:animLvl val="lvl"/>
          <dgm:resizeHandles val="exact"/>
        </dgm:presLayoutVars>
      </dgm:prSet>
      <dgm:spPr/>
    </dgm:pt>
    <dgm:pt modelId="{04BCED45-544E-4BFC-87B3-C762822BC255}" type="pres">
      <dgm:prSet presAssocID="{F6E65547-4B4C-44C1-AEA5-BF34593BA934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88333447-A971-4EB7-AFE1-AAB66B0FDA7A}" type="pres">
      <dgm:prSet presAssocID="{E584B993-0244-4E4E-95FF-863229291A5D}" presName="spacer" presStyleCnt="0"/>
      <dgm:spPr/>
    </dgm:pt>
    <dgm:pt modelId="{848A06AF-A0C9-448E-BB9F-0C7BF3BA12FC}" type="pres">
      <dgm:prSet presAssocID="{B31A1362-E9E9-4FB6-9D59-8A58EF6DEBD3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21546AAA-BED7-4333-921C-7BD51D3569A4}" type="pres">
      <dgm:prSet presAssocID="{5936D8CB-4086-410D-9BCD-575C3ECEB25A}" presName="spacer" presStyleCnt="0"/>
      <dgm:spPr/>
    </dgm:pt>
    <dgm:pt modelId="{E8FE190D-221B-4038-9138-0132017DCEEA}" type="pres">
      <dgm:prSet presAssocID="{FDAE444F-AA63-475C-9F3E-35F4DF321067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E576F2BB-1CB3-4D5C-9A5C-A7B6869A3FA6}" type="pres">
      <dgm:prSet presAssocID="{F9FE57DB-19A9-47A7-9744-67C8048A8CC8}" presName="spacer" presStyleCnt="0"/>
      <dgm:spPr/>
    </dgm:pt>
    <dgm:pt modelId="{1B6C9153-6F68-467A-8EF4-FCD44BAFA889}" type="pres">
      <dgm:prSet presAssocID="{1B19AAB9-138E-436E-9850-CA66258E422F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7CC6CBB4-5A36-47A0-B7E7-B32F7D34005F}" type="pres">
      <dgm:prSet presAssocID="{18C9E061-04C6-41C7-BA59-74B139C8D88F}" presName="spacer" presStyleCnt="0"/>
      <dgm:spPr/>
    </dgm:pt>
    <dgm:pt modelId="{B0C73F15-62F0-4475-AF2E-8080B2D7E086}" type="pres">
      <dgm:prSet presAssocID="{70BDAE27-A6CD-488E-8E3F-C42F05F78E08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A796D4A9-0A60-4B30-BE59-198B04F3DC3B}" type="pres">
      <dgm:prSet presAssocID="{547BEDAF-83E1-422B-9143-4799AA7E5FC0}" presName="spacer" presStyleCnt="0"/>
      <dgm:spPr/>
    </dgm:pt>
    <dgm:pt modelId="{BB8F7284-84EE-4A92-9EAA-1BC2A25A365B}" type="pres">
      <dgm:prSet presAssocID="{B4A4E010-BC0D-4A30-AB95-1B02C17FA5DD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A4FF32A2-1B5B-4E65-9D0D-9148F5AE82D8}" type="pres">
      <dgm:prSet presAssocID="{8D69B699-63FA-4709-A6FF-D172EF496EED}" presName="spacer" presStyleCnt="0"/>
      <dgm:spPr/>
    </dgm:pt>
    <dgm:pt modelId="{D1B9B8F2-2780-411C-ADF4-35A4C46D03F1}" type="pres">
      <dgm:prSet presAssocID="{7A5EFADE-754A-4063-984F-863788991BE1}" presName="parentText" presStyleLbl="node1" presStyleIdx="6" presStyleCnt="7">
        <dgm:presLayoutVars>
          <dgm:chMax val="0"/>
          <dgm:bulletEnabled val="1"/>
        </dgm:presLayoutVars>
      </dgm:prSet>
      <dgm:spPr/>
    </dgm:pt>
    <dgm:pt modelId="{C92D4CDC-2CCB-471E-A637-7820E6645360}" type="pres">
      <dgm:prSet presAssocID="{7A5EFADE-754A-4063-984F-863788991BE1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D568A513-7EDC-46D6-BFC5-0E6864133BA2}" srcId="{7A5EFADE-754A-4063-984F-863788991BE1}" destId="{AD08F9C4-3F63-4608-B8B8-92200B0312A3}" srcOrd="1" destOrd="0" parTransId="{59A9CE06-662D-4880-A957-8AF4C8E26EF5}" sibTransId="{CFA0A770-F4A0-4FEC-97F8-520A89A2A2E8}"/>
    <dgm:cxn modelId="{C5B9DF18-8D73-4F59-B3CB-4A4302DD8703}" srcId="{7A5EFADE-754A-4063-984F-863788991BE1}" destId="{A77DF41A-5533-408A-8998-79237D254A67}" srcOrd="2" destOrd="0" parTransId="{3462110E-AE59-48BD-939F-807251BAA407}" sibTransId="{AA6D3B44-D877-48A5-8A2B-4C73CDF45E22}"/>
    <dgm:cxn modelId="{1E735424-0FD7-4CC3-B8DA-77B9B01D0813}" srcId="{23C1FE12-CD33-44AA-8B9F-C8101B6B44F7}" destId="{FDAE444F-AA63-475C-9F3E-35F4DF321067}" srcOrd="2" destOrd="0" parTransId="{129915AD-6E0B-476B-87AA-BE30226F7ED9}" sibTransId="{F9FE57DB-19A9-47A7-9744-67C8048A8CC8}"/>
    <dgm:cxn modelId="{88FD3E26-985B-49C3-8049-4B14431B9DE0}" type="presOf" srcId="{7A5EFADE-754A-4063-984F-863788991BE1}" destId="{D1B9B8F2-2780-411C-ADF4-35A4C46D03F1}" srcOrd="0" destOrd="0" presId="urn:microsoft.com/office/officeart/2005/8/layout/vList2"/>
    <dgm:cxn modelId="{D4B7672A-E263-4048-9E8E-9D7338736BC1}" type="presOf" srcId="{BE450510-E810-47E3-804C-82092EA125D3}" destId="{C92D4CDC-2CCB-471E-A637-7820E6645360}" srcOrd="0" destOrd="0" presId="urn:microsoft.com/office/officeart/2005/8/layout/vList2"/>
    <dgm:cxn modelId="{9A49E32A-1BDC-4C93-B2EF-8AFA2BB1C997}" srcId="{23C1FE12-CD33-44AA-8B9F-C8101B6B44F7}" destId="{1B19AAB9-138E-436E-9850-CA66258E422F}" srcOrd="3" destOrd="0" parTransId="{2DD78222-464A-4624-BAB7-65C6F7EF8898}" sibTransId="{18C9E061-04C6-41C7-BA59-74B139C8D88F}"/>
    <dgm:cxn modelId="{09ACD561-E89D-4A42-BBDF-9276454F7D5E}" type="presOf" srcId="{A77DF41A-5533-408A-8998-79237D254A67}" destId="{C92D4CDC-2CCB-471E-A637-7820E6645360}" srcOrd="0" destOrd="2" presId="urn:microsoft.com/office/officeart/2005/8/layout/vList2"/>
    <dgm:cxn modelId="{59666A74-87D5-45FD-B28F-13EFE7012353}" srcId="{23C1FE12-CD33-44AA-8B9F-C8101B6B44F7}" destId="{F6E65547-4B4C-44C1-AEA5-BF34593BA934}" srcOrd="0" destOrd="0" parTransId="{CBDBA3A5-F9F2-4787-974D-22C0E802C305}" sibTransId="{E584B993-0244-4E4E-95FF-863229291A5D}"/>
    <dgm:cxn modelId="{E5343E78-07C1-46C9-AABA-B5AF0EEC2F61}" type="presOf" srcId="{FDAE444F-AA63-475C-9F3E-35F4DF321067}" destId="{E8FE190D-221B-4038-9138-0132017DCEEA}" srcOrd="0" destOrd="0" presId="urn:microsoft.com/office/officeart/2005/8/layout/vList2"/>
    <dgm:cxn modelId="{89205E59-9E64-434E-BFD9-CB25735633F0}" srcId="{23C1FE12-CD33-44AA-8B9F-C8101B6B44F7}" destId="{B31A1362-E9E9-4FB6-9D59-8A58EF6DEBD3}" srcOrd="1" destOrd="0" parTransId="{8C49D14D-C866-4486-9266-D1A011024170}" sibTransId="{5936D8CB-4086-410D-9BCD-575C3ECEB25A}"/>
    <dgm:cxn modelId="{4F36E07D-2897-4820-9652-B9F7E86C21DD}" type="presOf" srcId="{B4A4E010-BC0D-4A30-AB95-1B02C17FA5DD}" destId="{BB8F7284-84EE-4A92-9EAA-1BC2A25A365B}" srcOrd="0" destOrd="0" presId="urn:microsoft.com/office/officeart/2005/8/layout/vList2"/>
    <dgm:cxn modelId="{60CCA093-7BA2-48C1-8369-8EE0E75FA72F}" type="presOf" srcId="{23C1FE12-CD33-44AA-8B9F-C8101B6B44F7}" destId="{5C292F77-45E2-4FA9-A13C-7F98199C74A1}" srcOrd="0" destOrd="0" presId="urn:microsoft.com/office/officeart/2005/8/layout/vList2"/>
    <dgm:cxn modelId="{E7CBD195-0F2B-4E7C-9DE0-542A9E134792}" type="presOf" srcId="{70BDAE27-A6CD-488E-8E3F-C42F05F78E08}" destId="{B0C73F15-62F0-4475-AF2E-8080B2D7E086}" srcOrd="0" destOrd="0" presId="urn:microsoft.com/office/officeart/2005/8/layout/vList2"/>
    <dgm:cxn modelId="{32761FB5-D671-4D22-BCEA-F779E7058FA3}" srcId="{23C1FE12-CD33-44AA-8B9F-C8101B6B44F7}" destId="{70BDAE27-A6CD-488E-8E3F-C42F05F78E08}" srcOrd="4" destOrd="0" parTransId="{3169B4B5-C7CD-4A4C-A2AC-E01CFB8C1FC5}" sibTransId="{547BEDAF-83E1-422B-9143-4799AA7E5FC0}"/>
    <dgm:cxn modelId="{A8D93AC7-91BB-4DFE-B54E-A618C776F0F4}" type="presOf" srcId="{AD08F9C4-3F63-4608-B8B8-92200B0312A3}" destId="{C92D4CDC-2CCB-471E-A637-7820E6645360}" srcOrd="0" destOrd="1" presId="urn:microsoft.com/office/officeart/2005/8/layout/vList2"/>
    <dgm:cxn modelId="{97D62AD2-DA32-4066-A226-DAC06C781DA2}" type="presOf" srcId="{B31A1362-E9E9-4FB6-9D59-8A58EF6DEBD3}" destId="{848A06AF-A0C9-448E-BB9F-0C7BF3BA12FC}" srcOrd="0" destOrd="0" presId="urn:microsoft.com/office/officeart/2005/8/layout/vList2"/>
    <dgm:cxn modelId="{14E5F7E0-9448-4BAE-AC38-AD45381D0B7E}" srcId="{23C1FE12-CD33-44AA-8B9F-C8101B6B44F7}" destId="{B4A4E010-BC0D-4A30-AB95-1B02C17FA5DD}" srcOrd="5" destOrd="0" parTransId="{FD557FB6-B6BF-433D-9DF7-7483C7035DB7}" sibTransId="{8D69B699-63FA-4709-A6FF-D172EF496EED}"/>
    <dgm:cxn modelId="{BF3DA0F7-E47C-4C26-B7EB-B37A18DF9DE6}" type="presOf" srcId="{F6E65547-4B4C-44C1-AEA5-BF34593BA934}" destId="{04BCED45-544E-4BFC-87B3-C762822BC255}" srcOrd="0" destOrd="0" presId="urn:microsoft.com/office/officeart/2005/8/layout/vList2"/>
    <dgm:cxn modelId="{234FD9FA-0295-46C6-BB31-2CBE97ABD334}" srcId="{23C1FE12-CD33-44AA-8B9F-C8101B6B44F7}" destId="{7A5EFADE-754A-4063-984F-863788991BE1}" srcOrd="6" destOrd="0" parTransId="{BDB8C641-A140-4FC4-9B5F-D6E264171AD9}" sibTransId="{031CDC18-1560-4931-ABA2-AE07A50A21AE}"/>
    <dgm:cxn modelId="{047AB2FD-606D-40AE-86A2-A3F0B55E50C5}" type="presOf" srcId="{1B19AAB9-138E-436E-9850-CA66258E422F}" destId="{1B6C9153-6F68-467A-8EF4-FCD44BAFA889}" srcOrd="0" destOrd="0" presId="urn:microsoft.com/office/officeart/2005/8/layout/vList2"/>
    <dgm:cxn modelId="{D07637FF-336D-42B9-ACB8-A0414E6F146D}" srcId="{7A5EFADE-754A-4063-984F-863788991BE1}" destId="{BE450510-E810-47E3-804C-82092EA125D3}" srcOrd="0" destOrd="0" parTransId="{4781A2AF-BE28-46C3-A6A9-78D1A6E94C34}" sibTransId="{8A7639ED-D0BE-4260-BA4B-E8E12282FFB7}"/>
    <dgm:cxn modelId="{CF0E3FE9-EB5D-41BB-B65D-149C4E96F26C}" type="presParOf" srcId="{5C292F77-45E2-4FA9-A13C-7F98199C74A1}" destId="{04BCED45-544E-4BFC-87B3-C762822BC255}" srcOrd="0" destOrd="0" presId="urn:microsoft.com/office/officeart/2005/8/layout/vList2"/>
    <dgm:cxn modelId="{159504FE-7670-4C64-A9D9-E672523AA3C6}" type="presParOf" srcId="{5C292F77-45E2-4FA9-A13C-7F98199C74A1}" destId="{88333447-A971-4EB7-AFE1-AAB66B0FDA7A}" srcOrd="1" destOrd="0" presId="urn:microsoft.com/office/officeart/2005/8/layout/vList2"/>
    <dgm:cxn modelId="{56C1D070-EBEB-47DB-B55A-3E603C5EDD27}" type="presParOf" srcId="{5C292F77-45E2-4FA9-A13C-7F98199C74A1}" destId="{848A06AF-A0C9-448E-BB9F-0C7BF3BA12FC}" srcOrd="2" destOrd="0" presId="urn:microsoft.com/office/officeart/2005/8/layout/vList2"/>
    <dgm:cxn modelId="{D005E00A-2C7E-44C0-AE3A-62A972534BA1}" type="presParOf" srcId="{5C292F77-45E2-4FA9-A13C-7F98199C74A1}" destId="{21546AAA-BED7-4333-921C-7BD51D3569A4}" srcOrd="3" destOrd="0" presId="urn:microsoft.com/office/officeart/2005/8/layout/vList2"/>
    <dgm:cxn modelId="{48F3E04E-FF53-4B68-929B-5593C641EBE9}" type="presParOf" srcId="{5C292F77-45E2-4FA9-A13C-7F98199C74A1}" destId="{E8FE190D-221B-4038-9138-0132017DCEEA}" srcOrd="4" destOrd="0" presId="urn:microsoft.com/office/officeart/2005/8/layout/vList2"/>
    <dgm:cxn modelId="{F965ADDB-7BF8-4DDA-8842-1F695B95964B}" type="presParOf" srcId="{5C292F77-45E2-4FA9-A13C-7F98199C74A1}" destId="{E576F2BB-1CB3-4D5C-9A5C-A7B6869A3FA6}" srcOrd="5" destOrd="0" presId="urn:microsoft.com/office/officeart/2005/8/layout/vList2"/>
    <dgm:cxn modelId="{0746EED9-4DD5-443C-8E7E-640C6CDA0C05}" type="presParOf" srcId="{5C292F77-45E2-4FA9-A13C-7F98199C74A1}" destId="{1B6C9153-6F68-467A-8EF4-FCD44BAFA889}" srcOrd="6" destOrd="0" presId="urn:microsoft.com/office/officeart/2005/8/layout/vList2"/>
    <dgm:cxn modelId="{FFED19D0-606D-4276-A6E3-E49D933F3038}" type="presParOf" srcId="{5C292F77-45E2-4FA9-A13C-7F98199C74A1}" destId="{7CC6CBB4-5A36-47A0-B7E7-B32F7D34005F}" srcOrd="7" destOrd="0" presId="urn:microsoft.com/office/officeart/2005/8/layout/vList2"/>
    <dgm:cxn modelId="{AD58C214-F2EB-4D5F-8465-43CE6AF7112A}" type="presParOf" srcId="{5C292F77-45E2-4FA9-A13C-7F98199C74A1}" destId="{B0C73F15-62F0-4475-AF2E-8080B2D7E086}" srcOrd="8" destOrd="0" presId="urn:microsoft.com/office/officeart/2005/8/layout/vList2"/>
    <dgm:cxn modelId="{4A5F184A-0CEA-457B-9A81-FC44DA6EE2C6}" type="presParOf" srcId="{5C292F77-45E2-4FA9-A13C-7F98199C74A1}" destId="{A796D4A9-0A60-4B30-BE59-198B04F3DC3B}" srcOrd="9" destOrd="0" presId="urn:microsoft.com/office/officeart/2005/8/layout/vList2"/>
    <dgm:cxn modelId="{A3FEB0C0-8767-4FFD-B0AD-0CD66B307D8B}" type="presParOf" srcId="{5C292F77-45E2-4FA9-A13C-7F98199C74A1}" destId="{BB8F7284-84EE-4A92-9EAA-1BC2A25A365B}" srcOrd="10" destOrd="0" presId="urn:microsoft.com/office/officeart/2005/8/layout/vList2"/>
    <dgm:cxn modelId="{DD68EC32-DB48-400D-8AB8-CDD4CECD67AC}" type="presParOf" srcId="{5C292F77-45E2-4FA9-A13C-7F98199C74A1}" destId="{A4FF32A2-1B5B-4E65-9D0D-9148F5AE82D8}" srcOrd="11" destOrd="0" presId="urn:microsoft.com/office/officeart/2005/8/layout/vList2"/>
    <dgm:cxn modelId="{4A838DCD-3C8C-4ED2-AAF6-3B0CCD1B357D}" type="presParOf" srcId="{5C292F77-45E2-4FA9-A13C-7F98199C74A1}" destId="{D1B9B8F2-2780-411C-ADF4-35A4C46D03F1}" srcOrd="12" destOrd="0" presId="urn:microsoft.com/office/officeart/2005/8/layout/vList2"/>
    <dgm:cxn modelId="{5DDB2590-1824-41B1-8C01-F97FAFE2261D}" type="presParOf" srcId="{5C292F77-45E2-4FA9-A13C-7F98199C74A1}" destId="{C92D4CDC-2CCB-471E-A637-7820E6645360}" srcOrd="1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34C100B-6063-490F-953F-4B9D39E3D37E}" type="doc">
      <dgm:prSet loTypeId="urn:microsoft.com/office/officeart/2005/8/layout/lProcess2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pPr rtl="1"/>
          <a:endParaRPr lang="he-IL"/>
        </a:p>
      </dgm:t>
    </dgm:pt>
    <dgm:pt modelId="{98E4FAB1-73DF-43B9-BE10-6C32DF90DC5F}">
      <dgm:prSet/>
      <dgm:spPr/>
      <dgm:t>
        <a:bodyPr/>
        <a:lstStyle/>
        <a:p>
          <a:pPr algn="ctr" rtl="1"/>
          <a:r>
            <a:rPr lang="he-IL" dirty="0">
              <a:latin typeface="Segoe UI Semibold" panose="020B0702040204020203" pitchFamily="34" charset="0"/>
              <a:cs typeface="Segoe UI Semibold" panose="020B0702040204020203" pitchFamily="34" charset="0"/>
            </a:rPr>
            <a:t>מה לא משתנה</a:t>
          </a:r>
        </a:p>
      </dgm:t>
    </dgm:pt>
    <dgm:pt modelId="{4B38056D-1881-4077-9CF6-4EBBF0491BBD}" type="parTrans" cxnId="{5F991E1F-85C3-4748-801C-5D8F831BD62C}">
      <dgm:prSet/>
      <dgm:spPr/>
      <dgm:t>
        <a:bodyPr/>
        <a:lstStyle/>
        <a:p>
          <a:pPr algn="ctr" rtl="1"/>
          <a:endParaRPr lang="he-IL"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5FF0060B-304E-4842-A255-AD13051611A2}" type="sibTrans" cxnId="{5F991E1F-85C3-4748-801C-5D8F831BD62C}">
      <dgm:prSet/>
      <dgm:spPr/>
      <dgm:t>
        <a:bodyPr/>
        <a:lstStyle/>
        <a:p>
          <a:pPr algn="ctr" rtl="1"/>
          <a:endParaRPr lang="he-IL"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36B9593E-96E2-4944-B070-9864F2F25128}">
      <dgm:prSet/>
      <dgm:spPr/>
      <dgm:t>
        <a:bodyPr/>
        <a:lstStyle/>
        <a:p>
          <a:pPr algn="ctr" rtl="1"/>
          <a:r>
            <a:rPr lang="he-IL" dirty="0">
              <a:latin typeface="Segoe UI Semibold" panose="020B0702040204020203" pitchFamily="34" charset="0"/>
              <a:cs typeface="Segoe UI Semibold" panose="020B0702040204020203" pitchFamily="34" charset="0"/>
            </a:rPr>
            <a:t>מה משתנה</a:t>
          </a:r>
        </a:p>
      </dgm:t>
    </dgm:pt>
    <dgm:pt modelId="{CA814F50-05E8-4DA9-AEC7-B2CB5974D7F1}" type="parTrans" cxnId="{51A2B205-C139-4C7E-81F7-BA8EF8C0F783}">
      <dgm:prSet/>
      <dgm:spPr/>
      <dgm:t>
        <a:bodyPr/>
        <a:lstStyle/>
        <a:p>
          <a:pPr algn="ctr" rtl="1"/>
          <a:endParaRPr lang="he-IL"/>
        </a:p>
      </dgm:t>
    </dgm:pt>
    <dgm:pt modelId="{898316D1-7610-4C18-886F-D797A524ECA4}" type="sibTrans" cxnId="{51A2B205-C139-4C7E-81F7-BA8EF8C0F783}">
      <dgm:prSet/>
      <dgm:spPr/>
      <dgm:t>
        <a:bodyPr/>
        <a:lstStyle/>
        <a:p>
          <a:pPr algn="ctr" rtl="1"/>
          <a:endParaRPr lang="he-IL"/>
        </a:p>
      </dgm:t>
    </dgm:pt>
    <dgm:pt modelId="{E4A791C3-D7C5-4142-A76C-78B16B8779D4}">
      <dgm:prSet/>
      <dgm:spPr/>
      <dgm:t>
        <a:bodyPr/>
        <a:lstStyle/>
        <a:p>
          <a:pPr algn="ctr" rtl="1"/>
          <a:r>
            <a:rPr lang="he-IL" dirty="0">
              <a:latin typeface="Segoe UI Semibold" panose="020B0702040204020203" pitchFamily="34" charset="0"/>
              <a:cs typeface="Segoe UI Semibold" panose="020B0702040204020203" pitchFamily="34" charset="0"/>
            </a:rPr>
            <a:t>הפקודה תהפוך ממסמך לתרשים </a:t>
          </a:r>
        </a:p>
      </dgm:t>
    </dgm:pt>
    <dgm:pt modelId="{E70FA16C-453B-4982-A5B1-B3042331CD1C}" type="parTrans" cxnId="{CEF14FDA-E18B-4F04-A5C2-C8933F76816F}">
      <dgm:prSet/>
      <dgm:spPr/>
      <dgm:t>
        <a:bodyPr/>
        <a:lstStyle/>
        <a:p>
          <a:pPr algn="ctr" rtl="1"/>
          <a:endParaRPr lang="he-IL"/>
        </a:p>
      </dgm:t>
    </dgm:pt>
    <dgm:pt modelId="{016CB034-4CB9-4143-985F-2C5AFB6B292F}" type="sibTrans" cxnId="{CEF14FDA-E18B-4F04-A5C2-C8933F76816F}">
      <dgm:prSet/>
      <dgm:spPr/>
      <dgm:t>
        <a:bodyPr/>
        <a:lstStyle/>
        <a:p>
          <a:pPr algn="ctr" rtl="1"/>
          <a:endParaRPr lang="he-IL"/>
        </a:p>
      </dgm:t>
    </dgm:pt>
    <dgm:pt modelId="{DD02CE7C-9A92-4E0C-86F9-3E230CF5AB08}">
      <dgm:prSet/>
      <dgm:spPr/>
      <dgm:t>
        <a:bodyPr/>
        <a:lstStyle/>
        <a:p>
          <a:pPr algn="ctr" rtl="1"/>
          <a:r>
            <a:rPr lang="he-IL" dirty="0">
              <a:latin typeface="Segoe UI Semibold" panose="020B0702040204020203" pitchFamily="34" charset="0"/>
              <a:cs typeface="Segoe UI Semibold" panose="020B0702040204020203" pitchFamily="34" charset="0"/>
            </a:rPr>
            <a:t>שימור </a:t>
          </a:r>
          <a:r>
            <a:rPr lang="he-IL" dirty="0" err="1">
              <a:latin typeface="Segoe UI Semibold" panose="020B0702040204020203" pitchFamily="34" charset="0"/>
              <a:cs typeface="Segoe UI Semibold" panose="020B0702040204020203" pitchFamily="34" charset="0"/>
            </a:rPr>
            <a:t>הפקמ"ב</a:t>
          </a:r>
          <a:r>
            <a:rPr lang="he-IL" dirty="0">
              <a:latin typeface="Segoe UI Semibold" panose="020B0702040204020203" pitchFamily="34" charset="0"/>
              <a:cs typeface="Segoe UI Semibold" panose="020B0702040204020203" pitchFamily="34" charset="0"/>
            </a:rPr>
            <a:t> כתוכנית, חלק מהתכנון</a:t>
          </a:r>
        </a:p>
      </dgm:t>
    </dgm:pt>
    <dgm:pt modelId="{E8ADDAA9-0F07-4353-A977-1EF45FB1D4D6}" type="parTrans" cxnId="{E8676D28-EAC7-4BB6-9E57-FA54E5A98BF1}">
      <dgm:prSet/>
      <dgm:spPr/>
    </dgm:pt>
    <dgm:pt modelId="{6F9E568D-E9BA-4B7D-8DE0-CD2CA41210AC}" type="sibTrans" cxnId="{E8676D28-EAC7-4BB6-9E57-FA54E5A98BF1}">
      <dgm:prSet/>
      <dgm:spPr/>
    </dgm:pt>
    <dgm:pt modelId="{B9517960-EDA0-433E-A7FE-C941A4354A06}">
      <dgm:prSet/>
      <dgm:spPr/>
      <dgm:t>
        <a:bodyPr/>
        <a:lstStyle/>
        <a:p>
          <a:pPr algn="ctr" rtl="1"/>
          <a:r>
            <a:rPr lang="he-IL" dirty="0">
              <a:latin typeface="Segoe UI Semibold" panose="020B0702040204020203" pitchFamily="34" charset="0"/>
              <a:cs typeface="Segoe UI Semibold" panose="020B0702040204020203" pitchFamily="34" charset="0"/>
            </a:rPr>
            <a:t>"מילים קדושות" כמו מטרה ומשימה </a:t>
          </a:r>
        </a:p>
      </dgm:t>
    </dgm:pt>
    <dgm:pt modelId="{13D755E3-48C6-4106-8A48-3B5083E6EB43}" type="parTrans" cxnId="{7212A0E4-A295-4BBD-A4BC-F2899770AB3F}">
      <dgm:prSet/>
      <dgm:spPr/>
    </dgm:pt>
    <dgm:pt modelId="{47E780F6-8900-4448-B7D1-AC679684B9C0}" type="sibTrans" cxnId="{7212A0E4-A295-4BBD-A4BC-F2899770AB3F}">
      <dgm:prSet/>
      <dgm:spPr/>
    </dgm:pt>
    <dgm:pt modelId="{CA4C6C28-0B09-4D69-851C-2E358FDF38C3}">
      <dgm:prSet/>
      <dgm:spPr/>
      <dgm:t>
        <a:bodyPr/>
        <a:lstStyle/>
        <a:p>
          <a:pPr algn="ctr" rtl="1"/>
          <a:r>
            <a:rPr lang="he-IL" dirty="0">
              <a:latin typeface="Segoe UI Semibold" panose="020B0702040204020203" pitchFamily="34" charset="0"/>
              <a:cs typeface="Segoe UI Semibold" panose="020B0702040204020203" pitchFamily="34" charset="0"/>
            </a:rPr>
            <a:t>הטמעת המונח "ערך" בשיח המפקדים</a:t>
          </a:r>
        </a:p>
      </dgm:t>
    </dgm:pt>
    <dgm:pt modelId="{AEDDB090-C2AB-4AB7-9748-D188B33F23DD}" type="parTrans" cxnId="{C2D37333-F257-4C1E-B760-2BBF066D93E5}">
      <dgm:prSet/>
      <dgm:spPr/>
    </dgm:pt>
    <dgm:pt modelId="{8C15B38D-3D71-4023-ADD5-4FD351F7E0BA}" type="sibTrans" cxnId="{C2D37333-F257-4C1E-B760-2BBF066D93E5}">
      <dgm:prSet/>
      <dgm:spPr/>
    </dgm:pt>
    <dgm:pt modelId="{F2C7D2B2-3C9A-403A-948D-22C366E6FA3F}">
      <dgm:prSet/>
      <dgm:spPr/>
      <dgm:t>
        <a:bodyPr/>
        <a:lstStyle/>
        <a:p>
          <a:pPr algn="ctr" rtl="1"/>
          <a:r>
            <a:rPr lang="he-IL" dirty="0">
              <a:latin typeface="Segoe UI Semibold" panose="020B0702040204020203" pitchFamily="34" charset="0"/>
              <a:cs typeface="Segoe UI Semibold" panose="020B0702040204020203" pitchFamily="34" charset="0"/>
            </a:rPr>
            <a:t>הטמעת השינויים במערכות </a:t>
          </a:r>
          <a:r>
            <a:rPr lang="he-IL" dirty="0" err="1">
              <a:latin typeface="Segoe UI Semibold" panose="020B0702040204020203" pitchFamily="34" charset="0"/>
              <a:cs typeface="Segoe UI Semibold" panose="020B0702040204020203" pitchFamily="34" charset="0"/>
            </a:rPr>
            <a:t>הפו"ש</a:t>
          </a:r>
          <a:r>
            <a:rPr lang="he-IL" dirty="0">
              <a:latin typeface="Segoe UI Semibold" panose="020B0702040204020203" pitchFamily="34" charset="0"/>
              <a:cs typeface="Segoe UI Semibold" panose="020B0702040204020203" pitchFamily="34" charset="0"/>
            </a:rPr>
            <a:t> הממוכנות </a:t>
          </a:r>
        </a:p>
      </dgm:t>
    </dgm:pt>
    <dgm:pt modelId="{68AD3766-14F4-43EC-A4BA-612C8D4572E4}" type="parTrans" cxnId="{E979BE22-FACA-4F21-B9B0-8B5DD7F7E90C}">
      <dgm:prSet/>
      <dgm:spPr/>
    </dgm:pt>
    <dgm:pt modelId="{0104962B-DD1F-43DC-9882-51084087117F}" type="sibTrans" cxnId="{E979BE22-FACA-4F21-B9B0-8B5DD7F7E90C}">
      <dgm:prSet/>
      <dgm:spPr/>
    </dgm:pt>
    <dgm:pt modelId="{2F20D8E8-BFBD-4E29-96E8-F1D1FE674798}" type="pres">
      <dgm:prSet presAssocID="{E34C100B-6063-490F-953F-4B9D39E3D37E}" presName="theList" presStyleCnt="0">
        <dgm:presLayoutVars>
          <dgm:dir val="rev"/>
          <dgm:animLvl val="lvl"/>
          <dgm:resizeHandles val="exact"/>
        </dgm:presLayoutVars>
      </dgm:prSet>
      <dgm:spPr/>
    </dgm:pt>
    <dgm:pt modelId="{2FA20315-C5BB-4F0C-A629-4D294BB0743B}" type="pres">
      <dgm:prSet presAssocID="{98E4FAB1-73DF-43B9-BE10-6C32DF90DC5F}" presName="compNode" presStyleCnt="0"/>
      <dgm:spPr/>
    </dgm:pt>
    <dgm:pt modelId="{2AC227F3-26AC-40CE-9BFE-0704EB1CFF4C}" type="pres">
      <dgm:prSet presAssocID="{98E4FAB1-73DF-43B9-BE10-6C32DF90DC5F}" presName="aNode" presStyleLbl="bgShp" presStyleIdx="0" presStyleCnt="2"/>
      <dgm:spPr/>
    </dgm:pt>
    <dgm:pt modelId="{8AB7E920-17CF-4002-A590-6587ADD7DC7D}" type="pres">
      <dgm:prSet presAssocID="{98E4FAB1-73DF-43B9-BE10-6C32DF90DC5F}" presName="textNode" presStyleLbl="bgShp" presStyleIdx="0" presStyleCnt="2"/>
      <dgm:spPr/>
    </dgm:pt>
    <dgm:pt modelId="{31FFE7CE-C1EE-4429-8D5B-ED00105760DE}" type="pres">
      <dgm:prSet presAssocID="{98E4FAB1-73DF-43B9-BE10-6C32DF90DC5F}" presName="compChildNode" presStyleCnt="0"/>
      <dgm:spPr/>
    </dgm:pt>
    <dgm:pt modelId="{5B4CB53F-3C63-439A-90FB-642CEF402517}" type="pres">
      <dgm:prSet presAssocID="{98E4FAB1-73DF-43B9-BE10-6C32DF90DC5F}" presName="theInnerList" presStyleCnt="0"/>
      <dgm:spPr/>
    </dgm:pt>
    <dgm:pt modelId="{91B12906-746C-41BD-AF58-6D1CAEACD5DB}" type="pres">
      <dgm:prSet presAssocID="{DD02CE7C-9A92-4E0C-86F9-3E230CF5AB08}" presName="childNode" presStyleLbl="node1" presStyleIdx="0" presStyleCnt="5">
        <dgm:presLayoutVars>
          <dgm:bulletEnabled val="1"/>
        </dgm:presLayoutVars>
      </dgm:prSet>
      <dgm:spPr/>
    </dgm:pt>
    <dgm:pt modelId="{8717A7BA-0825-45C6-AC3A-2C80294C3FF4}" type="pres">
      <dgm:prSet presAssocID="{DD02CE7C-9A92-4E0C-86F9-3E230CF5AB08}" presName="aSpace2" presStyleCnt="0"/>
      <dgm:spPr/>
    </dgm:pt>
    <dgm:pt modelId="{D9581ACD-9EAB-47A2-9249-4806D84AB828}" type="pres">
      <dgm:prSet presAssocID="{B9517960-EDA0-433E-A7FE-C941A4354A06}" presName="childNode" presStyleLbl="node1" presStyleIdx="1" presStyleCnt="5">
        <dgm:presLayoutVars>
          <dgm:bulletEnabled val="1"/>
        </dgm:presLayoutVars>
      </dgm:prSet>
      <dgm:spPr/>
    </dgm:pt>
    <dgm:pt modelId="{EAC98AF1-40C3-4878-BCC9-3908E5797593}" type="pres">
      <dgm:prSet presAssocID="{98E4FAB1-73DF-43B9-BE10-6C32DF90DC5F}" presName="aSpace" presStyleCnt="0"/>
      <dgm:spPr/>
    </dgm:pt>
    <dgm:pt modelId="{22216E65-1E9E-4822-A775-46FF6ECA54AD}" type="pres">
      <dgm:prSet presAssocID="{36B9593E-96E2-4944-B070-9864F2F25128}" presName="compNode" presStyleCnt="0"/>
      <dgm:spPr/>
    </dgm:pt>
    <dgm:pt modelId="{CBDDFA89-F007-4CB5-BE82-03278AE876F8}" type="pres">
      <dgm:prSet presAssocID="{36B9593E-96E2-4944-B070-9864F2F25128}" presName="aNode" presStyleLbl="bgShp" presStyleIdx="1" presStyleCnt="2"/>
      <dgm:spPr/>
    </dgm:pt>
    <dgm:pt modelId="{E8C33FB0-8BA0-42F4-8278-A65051674D47}" type="pres">
      <dgm:prSet presAssocID="{36B9593E-96E2-4944-B070-9864F2F25128}" presName="textNode" presStyleLbl="bgShp" presStyleIdx="1" presStyleCnt="2"/>
      <dgm:spPr/>
    </dgm:pt>
    <dgm:pt modelId="{23D63A3E-4731-4B2C-BC19-5DD85BBC16F6}" type="pres">
      <dgm:prSet presAssocID="{36B9593E-96E2-4944-B070-9864F2F25128}" presName="compChildNode" presStyleCnt="0"/>
      <dgm:spPr/>
    </dgm:pt>
    <dgm:pt modelId="{8FDC7FE0-E3D3-4434-AB68-43D8EF1430C3}" type="pres">
      <dgm:prSet presAssocID="{36B9593E-96E2-4944-B070-9864F2F25128}" presName="theInnerList" presStyleCnt="0"/>
      <dgm:spPr/>
    </dgm:pt>
    <dgm:pt modelId="{A860510F-6874-413B-BBD6-B847B727AA58}" type="pres">
      <dgm:prSet presAssocID="{E4A791C3-D7C5-4142-A76C-78B16B8779D4}" presName="childNode" presStyleLbl="node1" presStyleIdx="2" presStyleCnt="5">
        <dgm:presLayoutVars>
          <dgm:bulletEnabled val="1"/>
        </dgm:presLayoutVars>
      </dgm:prSet>
      <dgm:spPr/>
    </dgm:pt>
    <dgm:pt modelId="{4A81882A-166B-4755-B2CA-490A0F1EDCE4}" type="pres">
      <dgm:prSet presAssocID="{E4A791C3-D7C5-4142-A76C-78B16B8779D4}" presName="aSpace2" presStyleCnt="0"/>
      <dgm:spPr/>
    </dgm:pt>
    <dgm:pt modelId="{D619D780-F7A6-47DA-98BF-4F60AAC8237D}" type="pres">
      <dgm:prSet presAssocID="{CA4C6C28-0B09-4D69-851C-2E358FDF38C3}" presName="childNode" presStyleLbl="node1" presStyleIdx="3" presStyleCnt="5">
        <dgm:presLayoutVars>
          <dgm:bulletEnabled val="1"/>
        </dgm:presLayoutVars>
      </dgm:prSet>
      <dgm:spPr/>
    </dgm:pt>
    <dgm:pt modelId="{6266907D-44A7-47DF-8454-7A49BF8D3213}" type="pres">
      <dgm:prSet presAssocID="{CA4C6C28-0B09-4D69-851C-2E358FDF38C3}" presName="aSpace2" presStyleCnt="0"/>
      <dgm:spPr/>
    </dgm:pt>
    <dgm:pt modelId="{55AF998B-D657-40B7-B397-8FEB2D29D5C2}" type="pres">
      <dgm:prSet presAssocID="{F2C7D2B2-3C9A-403A-948D-22C366E6FA3F}" presName="childNode" presStyleLbl="node1" presStyleIdx="4" presStyleCnt="5">
        <dgm:presLayoutVars>
          <dgm:bulletEnabled val="1"/>
        </dgm:presLayoutVars>
      </dgm:prSet>
      <dgm:spPr/>
    </dgm:pt>
  </dgm:ptLst>
  <dgm:cxnLst>
    <dgm:cxn modelId="{EA01CE01-0790-4E61-BE06-C34BF9225F89}" type="presOf" srcId="{F2C7D2B2-3C9A-403A-948D-22C366E6FA3F}" destId="{55AF998B-D657-40B7-B397-8FEB2D29D5C2}" srcOrd="0" destOrd="0" presId="urn:microsoft.com/office/officeart/2005/8/layout/lProcess2"/>
    <dgm:cxn modelId="{403CDF03-28EA-4B8D-B88F-04C0017CC59B}" type="presOf" srcId="{CA4C6C28-0B09-4D69-851C-2E358FDF38C3}" destId="{D619D780-F7A6-47DA-98BF-4F60AAC8237D}" srcOrd="0" destOrd="0" presId="urn:microsoft.com/office/officeart/2005/8/layout/lProcess2"/>
    <dgm:cxn modelId="{51A2B205-C139-4C7E-81F7-BA8EF8C0F783}" srcId="{E34C100B-6063-490F-953F-4B9D39E3D37E}" destId="{36B9593E-96E2-4944-B070-9864F2F25128}" srcOrd="1" destOrd="0" parTransId="{CA814F50-05E8-4DA9-AEC7-B2CB5974D7F1}" sibTransId="{898316D1-7610-4C18-886F-D797A524ECA4}"/>
    <dgm:cxn modelId="{E12E1214-2CB7-481E-8A21-66C026A62C41}" type="presOf" srcId="{36B9593E-96E2-4944-B070-9864F2F25128}" destId="{CBDDFA89-F007-4CB5-BE82-03278AE876F8}" srcOrd="0" destOrd="0" presId="urn:microsoft.com/office/officeart/2005/8/layout/lProcess2"/>
    <dgm:cxn modelId="{5F991E1F-85C3-4748-801C-5D8F831BD62C}" srcId="{E34C100B-6063-490F-953F-4B9D39E3D37E}" destId="{98E4FAB1-73DF-43B9-BE10-6C32DF90DC5F}" srcOrd="0" destOrd="0" parTransId="{4B38056D-1881-4077-9CF6-4EBBF0491BBD}" sibTransId="{5FF0060B-304E-4842-A255-AD13051611A2}"/>
    <dgm:cxn modelId="{F04A7B21-ABC2-42EC-89EC-7C2DCB6814AA}" type="presOf" srcId="{B9517960-EDA0-433E-A7FE-C941A4354A06}" destId="{D9581ACD-9EAB-47A2-9249-4806D84AB828}" srcOrd="0" destOrd="0" presId="urn:microsoft.com/office/officeart/2005/8/layout/lProcess2"/>
    <dgm:cxn modelId="{E979BE22-FACA-4F21-B9B0-8B5DD7F7E90C}" srcId="{36B9593E-96E2-4944-B070-9864F2F25128}" destId="{F2C7D2B2-3C9A-403A-948D-22C366E6FA3F}" srcOrd="2" destOrd="0" parTransId="{68AD3766-14F4-43EC-A4BA-612C8D4572E4}" sibTransId="{0104962B-DD1F-43DC-9882-51084087117F}"/>
    <dgm:cxn modelId="{E8676D28-EAC7-4BB6-9E57-FA54E5A98BF1}" srcId="{98E4FAB1-73DF-43B9-BE10-6C32DF90DC5F}" destId="{DD02CE7C-9A92-4E0C-86F9-3E230CF5AB08}" srcOrd="0" destOrd="0" parTransId="{E8ADDAA9-0F07-4353-A977-1EF45FB1D4D6}" sibTransId="{6F9E568D-E9BA-4B7D-8DE0-CD2CA41210AC}"/>
    <dgm:cxn modelId="{C2D37333-F257-4C1E-B760-2BBF066D93E5}" srcId="{36B9593E-96E2-4944-B070-9864F2F25128}" destId="{CA4C6C28-0B09-4D69-851C-2E358FDF38C3}" srcOrd="1" destOrd="0" parTransId="{AEDDB090-C2AB-4AB7-9748-D188B33F23DD}" sibTransId="{8C15B38D-3D71-4023-ADD5-4FD351F7E0BA}"/>
    <dgm:cxn modelId="{EEF2C94D-9ADF-492E-8058-825020440EDE}" type="presOf" srcId="{98E4FAB1-73DF-43B9-BE10-6C32DF90DC5F}" destId="{2AC227F3-26AC-40CE-9BFE-0704EB1CFF4C}" srcOrd="0" destOrd="0" presId="urn:microsoft.com/office/officeart/2005/8/layout/lProcess2"/>
    <dgm:cxn modelId="{4E53F36E-5C55-4C1A-B14F-FE6877EE2987}" type="presOf" srcId="{36B9593E-96E2-4944-B070-9864F2F25128}" destId="{E8C33FB0-8BA0-42F4-8278-A65051674D47}" srcOrd="1" destOrd="0" presId="urn:microsoft.com/office/officeart/2005/8/layout/lProcess2"/>
    <dgm:cxn modelId="{81DBEC8D-0235-4F4B-A5F1-203A4C98AE51}" type="presOf" srcId="{DD02CE7C-9A92-4E0C-86F9-3E230CF5AB08}" destId="{91B12906-746C-41BD-AF58-6D1CAEACD5DB}" srcOrd="0" destOrd="0" presId="urn:microsoft.com/office/officeart/2005/8/layout/lProcess2"/>
    <dgm:cxn modelId="{7B741C8F-D397-4F93-AAC8-81C9E4E9CA6A}" type="presOf" srcId="{E34C100B-6063-490F-953F-4B9D39E3D37E}" destId="{2F20D8E8-BFBD-4E29-96E8-F1D1FE674798}" srcOrd="0" destOrd="0" presId="urn:microsoft.com/office/officeart/2005/8/layout/lProcess2"/>
    <dgm:cxn modelId="{D30849D3-88F6-4FA3-9478-C77964F60041}" type="presOf" srcId="{E4A791C3-D7C5-4142-A76C-78B16B8779D4}" destId="{A860510F-6874-413B-BBD6-B847B727AA58}" srcOrd="0" destOrd="0" presId="urn:microsoft.com/office/officeart/2005/8/layout/lProcess2"/>
    <dgm:cxn modelId="{CEF14FDA-E18B-4F04-A5C2-C8933F76816F}" srcId="{36B9593E-96E2-4944-B070-9864F2F25128}" destId="{E4A791C3-D7C5-4142-A76C-78B16B8779D4}" srcOrd="0" destOrd="0" parTransId="{E70FA16C-453B-4982-A5B1-B3042331CD1C}" sibTransId="{016CB034-4CB9-4143-985F-2C5AFB6B292F}"/>
    <dgm:cxn modelId="{7212A0E4-A295-4BBD-A4BC-F2899770AB3F}" srcId="{98E4FAB1-73DF-43B9-BE10-6C32DF90DC5F}" destId="{B9517960-EDA0-433E-A7FE-C941A4354A06}" srcOrd="1" destOrd="0" parTransId="{13D755E3-48C6-4106-8A48-3B5083E6EB43}" sibTransId="{47E780F6-8900-4448-B7D1-AC679684B9C0}"/>
    <dgm:cxn modelId="{B31B04ED-B7B8-48E3-B3E2-C2E48BF3A03D}" type="presOf" srcId="{98E4FAB1-73DF-43B9-BE10-6C32DF90DC5F}" destId="{8AB7E920-17CF-4002-A590-6587ADD7DC7D}" srcOrd="1" destOrd="0" presId="urn:microsoft.com/office/officeart/2005/8/layout/lProcess2"/>
    <dgm:cxn modelId="{D08704FD-9E93-4067-AA6B-4C7EA89AF396}" type="presParOf" srcId="{2F20D8E8-BFBD-4E29-96E8-F1D1FE674798}" destId="{2FA20315-C5BB-4F0C-A629-4D294BB0743B}" srcOrd="0" destOrd="0" presId="urn:microsoft.com/office/officeart/2005/8/layout/lProcess2"/>
    <dgm:cxn modelId="{8513B973-E351-4497-88C3-9F74EA7E2025}" type="presParOf" srcId="{2FA20315-C5BB-4F0C-A629-4D294BB0743B}" destId="{2AC227F3-26AC-40CE-9BFE-0704EB1CFF4C}" srcOrd="0" destOrd="0" presId="urn:microsoft.com/office/officeart/2005/8/layout/lProcess2"/>
    <dgm:cxn modelId="{A324542D-041A-4B54-8881-A2332434DEEF}" type="presParOf" srcId="{2FA20315-C5BB-4F0C-A629-4D294BB0743B}" destId="{8AB7E920-17CF-4002-A590-6587ADD7DC7D}" srcOrd="1" destOrd="0" presId="urn:microsoft.com/office/officeart/2005/8/layout/lProcess2"/>
    <dgm:cxn modelId="{12FDB7C8-AD3B-4BD0-A68E-8183CA658A63}" type="presParOf" srcId="{2FA20315-C5BB-4F0C-A629-4D294BB0743B}" destId="{31FFE7CE-C1EE-4429-8D5B-ED00105760DE}" srcOrd="2" destOrd="0" presId="urn:microsoft.com/office/officeart/2005/8/layout/lProcess2"/>
    <dgm:cxn modelId="{9CD788CA-B99E-4442-9B54-38B8EDD09D64}" type="presParOf" srcId="{31FFE7CE-C1EE-4429-8D5B-ED00105760DE}" destId="{5B4CB53F-3C63-439A-90FB-642CEF402517}" srcOrd="0" destOrd="0" presId="urn:microsoft.com/office/officeart/2005/8/layout/lProcess2"/>
    <dgm:cxn modelId="{D3232B4B-D02F-41DC-9F20-3FCCF9036407}" type="presParOf" srcId="{5B4CB53F-3C63-439A-90FB-642CEF402517}" destId="{91B12906-746C-41BD-AF58-6D1CAEACD5DB}" srcOrd="0" destOrd="0" presId="urn:microsoft.com/office/officeart/2005/8/layout/lProcess2"/>
    <dgm:cxn modelId="{3A4EF5A2-0366-4064-9C9A-B5A1F44ECF25}" type="presParOf" srcId="{5B4CB53F-3C63-439A-90FB-642CEF402517}" destId="{8717A7BA-0825-45C6-AC3A-2C80294C3FF4}" srcOrd="1" destOrd="0" presId="urn:microsoft.com/office/officeart/2005/8/layout/lProcess2"/>
    <dgm:cxn modelId="{F9A5A6E9-D0BE-4594-BEB1-A792BDE7651C}" type="presParOf" srcId="{5B4CB53F-3C63-439A-90FB-642CEF402517}" destId="{D9581ACD-9EAB-47A2-9249-4806D84AB828}" srcOrd="2" destOrd="0" presId="urn:microsoft.com/office/officeart/2005/8/layout/lProcess2"/>
    <dgm:cxn modelId="{C27A21E0-B214-4677-BFF3-2FA43DD63A11}" type="presParOf" srcId="{2F20D8E8-BFBD-4E29-96E8-F1D1FE674798}" destId="{EAC98AF1-40C3-4878-BCC9-3908E5797593}" srcOrd="1" destOrd="0" presId="urn:microsoft.com/office/officeart/2005/8/layout/lProcess2"/>
    <dgm:cxn modelId="{93EB5FBA-95CC-4C01-888C-3651C5CC8B18}" type="presParOf" srcId="{2F20D8E8-BFBD-4E29-96E8-F1D1FE674798}" destId="{22216E65-1E9E-4822-A775-46FF6ECA54AD}" srcOrd="2" destOrd="0" presId="urn:microsoft.com/office/officeart/2005/8/layout/lProcess2"/>
    <dgm:cxn modelId="{A1BFA626-7D74-4D61-850B-0D45828C4839}" type="presParOf" srcId="{22216E65-1E9E-4822-A775-46FF6ECA54AD}" destId="{CBDDFA89-F007-4CB5-BE82-03278AE876F8}" srcOrd="0" destOrd="0" presId="urn:microsoft.com/office/officeart/2005/8/layout/lProcess2"/>
    <dgm:cxn modelId="{6A72F519-C0EE-452E-B98A-A7053D3FA002}" type="presParOf" srcId="{22216E65-1E9E-4822-A775-46FF6ECA54AD}" destId="{E8C33FB0-8BA0-42F4-8278-A65051674D47}" srcOrd="1" destOrd="0" presId="urn:microsoft.com/office/officeart/2005/8/layout/lProcess2"/>
    <dgm:cxn modelId="{9C607E78-0612-4390-A377-072643F28081}" type="presParOf" srcId="{22216E65-1E9E-4822-A775-46FF6ECA54AD}" destId="{23D63A3E-4731-4B2C-BC19-5DD85BBC16F6}" srcOrd="2" destOrd="0" presId="urn:microsoft.com/office/officeart/2005/8/layout/lProcess2"/>
    <dgm:cxn modelId="{9E30CEF4-CA59-444B-AEF5-34D7C3A3044E}" type="presParOf" srcId="{23D63A3E-4731-4B2C-BC19-5DD85BBC16F6}" destId="{8FDC7FE0-E3D3-4434-AB68-43D8EF1430C3}" srcOrd="0" destOrd="0" presId="urn:microsoft.com/office/officeart/2005/8/layout/lProcess2"/>
    <dgm:cxn modelId="{73836864-4204-417D-B1B1-2213076D9661}" type="presParOf" srcId="{8FDC7FE0-E3D3-4434-AB68-43D8EF1430C3}" destId="{A860510F-6874-413B-BBD6-B847B727AA58}" srcOrd="0" destOrd="0" presId="urn:microsoft.com/office/officeart/2005/8/layout/lProcess2"/>
    <dgm:cxn modelId="{65FCE7F0-FACF-4A0D-960D-8AAA76234DF9}" type="presParOf" srcId="{8FDC7FE0-E3D3-4434-AB68-43D8EF1430C3}" destId="{4A81882A-166B-4755-B2CA-490A0F1EDCE4}" srcOrd="1" destOrd="0" presId="urn:microsoft.com/office/officeart/2005/8/layout/lProcess2"/>
    <dgm:cxn modelId="{C75A9BC5-639B-49F6-A693-645B97162844}" type="presParOf" srcId="{8FDC7FE0-E3D3-4434-AB68-43D8EF1430C3}" destId="{D619D780-F7A6-47DA-98BF-4F60AAC8237D}" srcOrd="2" destOrd="0" presId="urn:microsoft.com/office/officeart/2005/8/layout/lProcess2"/>
    <dgm:cxn modelId="{48D1D59E-9B4F-4757-B71C-F779C8336972}" type="presParOf" srcId="{8FDC7FE0-E3D3-4434-AB68-43D8EF1430C3}" destId="{6266907D-44A7-47DF-8454-7A49BF8D3213}" srcOrd="3" destOrd="0" presId="urn:microsoft.com/office/officeart/2005/8/layout/lProcess2"/>
    <dgm:cxn modelId="{F21FE051-3B1E-421D-BD9B-7496015AEC2F}" type="presParOf" srcId="{8FDC7FE0-E3D3-4434-AB68-43D8EF1430C3}" destId="{55AF998B-D657-40B7-B397-8FEB2D29D5C2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34C100B-6063-490F-953F-4B9D39E3D37E}" type="doc">
      <dgm:prSet loTypeId="urn:microsoft.com/office/officeart/2005/8/layout/vList2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pPr rtl="1"/>
          <a:endParaRPr lang="he-IL"/>
        </a:p>
      </dgm:t>
    </dgm:pt>
    <dgm:pt modelId="{98E4FAB1-73DF-43B9-BE10-6C32DF90DC5F}">
      <dgm:prSet/>
      <dgm:spPr/>
      <dgm:t>
        <a:bodyPr/>
        <a:lstStyle/>
        <a:p>
          <a:pPr algn="ctr" rtl="1"/>
          <a:r>
            <a:rPr lang="he-IL" dirty="0">
              <a:latin typeface="Segoe UI Semibold" panose="020B0702040204020203" pitchFamily="34" charset="0"/>
              <a:cs typeface="Segoe UI Semibold" panose="020B0702040204020203" pitchFamily="34" charset="0"/>
            </a:rPr>
            <a:t>למידה משותפת עם מפקדים וקציני מטה כדי לגבש רעיון להטמעת כלי תכנון ופיקוד פשוטים, מתקדמים וחדשניים</a:t>
          </a:r>
        </a:p>
      </dgm:t>
    </dgm:pt>
    <dgm:pt modelId="{4B38056D-1881-4077-9CF6-4EBBF0491BBD}" type="parTrans" cxnId="{5F991E1F-85C3-4748-801C-5D8F831BD62C}">
      <dgm:prSet/>
      <dgm:spPr/>
      <dgm:t>
        <a:bodyPr/>
        <a:lstStyle/>
        <a:p>
          <a:pPr algn="ctr" rtl="1"/>
          <a:endParaRPr lang="he-IL"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5FF0060B-304E-4842-A255-AD13051611A2}" type="sibTrans" cxnId="{5F991E1F-85C3-4748-801C-5D8F831BD62C}">
      <dgm:prSet/>
      <dgm:spPr/>
      <dgm:t>
        <a:bodyPr/>
        <a:lstStyle/>
        <a:p>
          <a:pPr algn="ctr" rtl="1"/>
          <a:endParaRPr lang="he-IL"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767EE8B8-2ECB-4C5D-91FA-8077465DAD6F}">
      <dgm:prSet/>
      <dgm:spPr/>
      <dgm:t>
        <a:bodyPr/>
        <a:lstStyle/>
        <a:p>
          <a:pPr algn="ctr" rtl="1"/>
          <a:r>
            <a:rPr lang="he-IL" dirty="0">
              <a:latin typeface="Segoe UI Semibold" panose="020B0702040204020203" pitchFamily="34" charset="0"/>
              <a:cs typeface="Segoe UI Semibold" panose="020B0702040204020203" pitchFamily="34" charset="0"/>
            </a:rPr>
            <a:t>תוצרי הסדנה: המרה טרמינולוגית מוסכמת; והמלצות איך להטמיע את הטרמינולוגיה החדשה ככלי תכנוני למבצעים </a:t>
          </a:r>
        </a:p>
      </dgm:t>
    </dgm:pt>
    <dgm:pt modelId="{E6D337CB-D173-44B6-BBDB-9314738ECA95}" type="parTrans" cxnId="{B5A970A6-30BC-4568-83D1-FB74A98C97DB}">
      <dgm:prSet/>
      <dgm:spPr/>
    </dgm:pt>
    <dgm:pt modelId="{10BAA5E9-4C9F-490D-A898-83A1E508F367}" type="sibTrans" cxnId="{B5A970A6-30BC-4568-83D1-FB74A98C97DB}">
      <dgm:prSet/>
      <dgm:spPr/>
    </dgm:pt>
    <dgm:pt modelId="{3D60877E-5138-49F9-87DE-F3CB75EABBCE}" type="pres">
      <dgm:prSet presAssocID="{E34C100B-6063-490F-953F-4B9D39E3D37E}" presName="linear" presStyleCnt="0">
        <dgm:presLayoutVars>
          <dgm:animLvl val="lvl"/>
          <dgm:resizeHandles val="exact"/>
        </dgm:presLayoutVars>
      </dgm:prSet>
      <dgm:spPr/>
    </dgm:pt>
    <dgm:pt modelId="{0DD8E8AC-FEFE-4475-AF96-9D94A424FEEE}" type="pres">
      <dgm:prSet presAssocID="{98E4FAB1-73DF-43B9-BE10-6C32DF90DC5F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ECCBDA6B-FFCF-4AB9-BD6F-98E1B02558A3}" type="pres">
      <dgm:prSet presAssocID="{5FF0060B-304E-4842-A255-AD13051611A2}" presName="spacer" presStyleCnt="0"/>
      <dgm:spPr/>
    </dgm:pt>
    <dgm:pt modelId="{04BF3A88-6EC9-4DD7-A0E4-478270FE5ED7}" type="pres">
      <dgm:prSet presAssocID="{767EE8B8-2ECB-4C5D-91FA-8077465DAD6F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7FDE7D05-CC07-4E7F-8C03-0E1913A9FD53}" type="presOf" srcId="{98E4FAB1-73DF-43B9-BE10-6C32DF90DC5F}" destId="{0DD8E8AC-FEFE-4475-AF96-9D94A424FEEE}" srcOrd="0" destOrd="0" presId="urn:microsoft.com/office/officeart/2005/8/layout/vList2"/>
    <dgm:cxn modelId="{C858651E-0DCA-4BE1-97C8-E997BCC0080B}" type="presOf" srcId="{767EE8B8-2ECB-4C5D-91FA-8077465DAD6F}" destId="{04BF3A88-6EC9-4DD7-A0E4-478270FE5ED7}" srcOrd="0" destOrd="0" presId="urn:microsoft.com/office/officeart/2005/8/layout/vList2"/>
    <dgm:cxn modelId="{5F991E1F-85C3-4748-801C-5D8F831BD62C}" srcId="{E34C100B-6063-490F-953F-4B9D39E3D37E}" destId="{98E4FAB1-73DF-43B9-BE10-6C32DF90DC5F}" srcOrd="0" destOrd="0" parTransId="{4B38056D-1881-4077-9CF6-4EBBF0491BBD}" sibTransId="{5FF0060B-304E-4842-A255-AD13051611A2}"/>
    <dgm:cxn modelId="{B5A970A6-30BC-4568-83D1-FB74A98C97DB}" srcId="{E34C100B-6063-490F-953F-4B9D39E3D37E}" destId="{767EE8B8-2ECB-4C5D-91FA-8077465DAD6F}" srcOrd="1" destOrd="0" parTransId="{E6D337CB-D173-44B6-BBDB-9314738ECA95}" sibTransId="{10BAA5E9-4C9F-490D-A898-83A1E508F367}"/>
    <dgm:cxn modelId="{359AF3AA-EE7D-4713-B197-3C9A86B45B86}" type="presOf" srcId="{E34C100B-6063-490F-953F-4B9D39E3D37E}" destId="{3D60877E-5138-49F9-87DE-F3CB75EABBCE}" srcOrd="0" destOrd="0" presId="urn:microsoft.com/office/officeart/2005/8/layout/vList2"/>
    <dgm:cxn modelId="{E02B6B7A-3700-4E57-8C3D-4531638A89A5}" type="presParOf" srcId="{3D60877E-5138-49F9-87DE-F3CB75EABBCE}" destId="{0DD8E8AC-FEFE-4475-AF96-9D94A424FEEE}" srcOrd="0" destOrd="0" presId="urn:microsoft.com/office/officeart/2005/8/layout/vList2"/>
    <dgm:cxn modelId="{63A6F88F-6B2F-49D1-AC8A-551C17A6AB56}" type="presParOf" srcId="{3D60877E-5138-49F9-87DE-F3CB75EABBCE}" destId="{ECCBDA6B-FFCF-4AB9-BD6F-98E1B02558A3}" srcOrd="1" destOrd="0" presId="urn:microsoft.com/office/officeart/2005/8/layout/vList2"/>
    <dgm:cxn modelId="{4837C173-97D8-4DB0-B4EC-C46250B1601F}" type="presParOf" srcId="{3D60877E-5138-49F9-87DE-F3CB75EABBCE}" destId="{04BF3A88-6EC9-4DD7-A0E4-478270FE5ED7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34C100B-6063-490F-953F-4B9D39E3D37E}" type="doc">
      <dgm:prSet loTypeId="urn:microsoft.com/office/officeart/2005/8/layout/vList2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pPr rtl="1"/>
          <a:endParaRPr lang="he-IL"/>
        </a:p>
      </dgm:t>
    </dgm:pt>
    <dgm:pt modelId="{98E4FAB1-73DF-43B9-BE10-6C32DF90DC5F}">
      <dgm:prSet/>
      <dgm:spPr/>
      <dgm:t>
        <a:bodyPr/>
        <a:lstStyle/>
        <a:p>
          <a:pPr algn="just" rtl="1"/>
          <a:r>
            <a:rPr lang="he-IL" dirty="0">
              <a:latin typeface="Segoe UI Semibold" panose="020B0702040204020203" pitchFamily="34" charset="0"/>
              <a:cs typeface="Segoe UI Semibold" panose="020B0702040204020203" pitchFamily="34" charset="0"/>
            </a:rPr>
            <a:t>חלק א</a:t>
          </a:r>
        </a:p>
      </dgm:t>
    </dgm:pt>
    <dgm:pt modelId="{4B38056D-1881-4077-9CF6-4EBBF0491BBD}" type="parTrans" cxnId="{5F991E1F-85C3-4748-801C-5D8F831BD62C}">
      <dgm:prSet/>
      <dgm:spPr/>
      <dgm:t>
        <a:bodyPr/>
        <a:lstStyle/>
        <a:p>
          <a:pPr algn="ctr" rtl="1"/>
          <a:endParaRPr lang="he-IL"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5FF0060B-304E-4842-A255-AD13051611A2}" type="sibTrans" cxnId="{5F991E1F-85C3-4748-801C-5D8F831BD62C}">
      <dgm:prSet/>
      <dgm:spPr/>
      <dgm:t>
        <a:bodyPr/>
        <a:lstStyle/>
        <a:p>
          <a:pPr algn="ctr" rtl="1"/>
          <a:endParaRPr lang="he-IL"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B8398745-0370-4892-8F98-7D80FCAC5C45}">
      <dgm:prSet/>
      <dgm:spPr/>
      <dgm:t>
        <a:bodyPr/>
        <a:lstStyle/>
        <a:p>
          <a:pPr algn="just" rtl="1"/>
          <a:r>
            <a:rPr lang="he-IL" dirty="0">
              <a:latin typeface="Segoe UI Semibold" panose="020B0702040204020203" pitchFamily="34" charset="0"/>
              <a:cs typeface="Segoe UI Semibold" panose="020B0702040204020203" pitchFamily="34" charset="0"/>
            </a:rPr>
            <a:t>לימוד הקנבס ככלי עסקי: כ-4 שעות</a:t>
          </a:r>
        </a:p>
      </dgm:t>
    </dgm:pt>
    <dgm:pt modelId="{87704A69-1CDA-4062-9C34-C3BEA08747AC}" type="parTrans" cxnId="{81852C51-2BDF-49F1-AFAF-605AC56C10E7}">
      <dgm:prSet/>
      <dgm:spPr/>
      <dgm:t>
        <a:bodyPr/>
        <a:lstStyle/>
        <a:p>
          <a:pPr rtl="1"/>
          <a:endParaRPr lang="he-IL"/>
        </a:p>
      </dgm:t>
    </dgm:pt>
    <dgm:pt modelId="{0DA2715A-4CBD-4E2B-A7D8-48AA979FD3E4}" type="sibTrans" cxnId="{81852C51-2BDF-49F1-AFAF-605AC56C10E7}">
      <dgm:prSet/>
      <dgm:spPr/>
      <dgm:t>
        <a:bodyPr/>
        <a:lstStyle/>
        <a:p>
          <a:pPr rtl="1"/>
          <a:endParaRPr lang="he-IL"/>
        </a:p>
      </dgm:t>
    </dgm:pt>
    <dgm:pt modelId="{ECDB65EE-A657-4E9E-8712-37636D6F0233}">
      <dgm:prSet/>
      <dgm:spPr/>
      <dgm:t>
        <a:bodyPr/>
        <a:lstStyle/>
        <a:p>
          <a:pPr algn="just" rtl="1"/>
          <a:r>
            <a:rPr lang="he-IL" dirty="0">
              <a:latin typeface="Segoe UI Semibold" panose="020B0702040204020203" pitchFamily="34" charset="0"/>
              <a:cs typeface="Segoe UI Semibold" panose="020B0702040204020203" pitchFamily="34" charset="0"/>
            </a:rPr>
            <a:t>חלק ב</a:t>
          </a:r>
        </a:p>
      </dgm:t>
    </dgm:pt>
    <dgm:pt modelId="{5288B374-B330-4489-809F-1FBB0724F5C4}" type="parTrans" cxnId="{5D241F4A-800F-4FFD-8A0A-CDEBC6D44BDF}">
      <dgm:prSet/>
      <dgm:spPr/>
      <dgm:t>
        <a:bodyPr/>
        <a:lstStyle/>
        <a:p>
          <a:pPr rtl="1"/>
          <a:endParaRPr lang="he-IL"/>
        </a:p>
      </dgm:t>
    </dgm:pt>
    <dgm:pt modelId="{FA40D439-495D-4181-8A75-5341F8DC6F44}" type="sibTrans" cxnId="{5D241F4A-800F-4FFD-8A0A-CDEBC6D44BDF}">
      <dgm:prSet/>
      <dgm:spPr/>
      <dgm:t>
        <a:bodyPr/>
        <a:lstStyle/>
        <a:p>
          <a:pPr rtl="1"/>
          <a:endParaRPr lang="he-IL"/>
        </a:p>
      </dgm:t>
    </dgm:pt>
    <dgm:pt modelId="{DEFA6C5F-31AE-4D54-A0B2-D5907E2E7D24}">
      <dgm:prSet/>
      <dgm:spPr/>
      <dgm:t>
        <a:bodyPr/>
        <a:lstStyle/>
        <a:p>
          <a:pPr algn="just" rtl="1"/>
          <a:r>
            <a:rPr lang="he-IL" dirty="0">
              <a:latin typeface="Segoe UI Semibold" panose="020B0702040204020203" pitchFamily="34" charset="0"/>
              <a:cs typeface="Segoe UI Semibold" panose="020B0702040204020203" pitchFamily="34" charset="0"/>
            </a:rPr>
            <a:t>חוסר הנוחות </a:t>
          </a:r>
          <a:r>
            <a:rPr lang="he-IL" dirty="0" err="1">
              <a:latin typeface="Segoe UI Semibold" panose="020B0702040204020203" pitchFamily="34" charset="0"/>
              <a:cs typeface="Segoe UI Semibold" panose="020B0702040204020203" pitchFamily="34" charset="0"/>
            </a:rPr>
            <a:t>מהפקמ"ב</a:t>
          </a:r>
          <a:r>
            <a:rPr lang="he-IL" dirty="0">
              <a:latin typeface="Segoe UI Semibold" panose="020B0702040204020203" pitchFamily="34" charset="0"/>
              <a:cs typeface="Segoe UI Semibold" panose="020B0702040204020203" pitchFamily="34" charset="0"/>
            </a:rPr>
            <a:t> הנוכחי – מטכ"ל, יבשה (אוויר? מודיעין?): כשעה</a:t>
          </a:r>
        </a:p>
      </dgm:t>
    </dgm:pt>
    <dgm:pt modelId="{F98035F7-9B65-4610-9A2E-041F89B7E230}" type="parTrans" cxnId="{85C9BBFE-E9E5-4364-A95C-FBC231992C6D}">
      <dgm:prSet/>
      <dgm:spPr/>
      <dgm:t>
        <a:bodyPr/>
        <a:lstStyle/>
        <a:p>
          <a:pPr rtl="1"/>
          <a:endParaRPr lang="he-IL"/>
        </a:p>
      </dgm:t>
    </dgm:pt>
    <dgm:pt modelId="{3BD5BFBE-CA67-4352-AA4B-089CEDB02048}" type="sibTrans" cxnId="{85C9BBFE-E9E5-4364-A95C-FBC231992C6D}">
      <dgm:prSet/>
      <dgm:spPr/>
      <dgm:t>
        <a:bodyPr/>
        <a:lstStyle/>
        <a:p>
          <a:pPr rtl="1"/>
          <a:endParaRPr lang="he-IL"/>
        </a:p>
      </dgm:t>
    </dgm:pt>
    <dgm:pt modelId="{5B9FCF4A-F2FD-4BFF-B625-9DD888FC4E1C}">
      <dgm:prSet/>
      <dgm:spPr/>
      <dgm:t>
        <a:bodyPr/>
        <a:lstStyle/>
        <a:p>
          <a:pPr algn="just" rtl="1"/>
          <a:r>
            <a:rPr lang="he-IL" dirty="0">
              <a:latin typeface="Segoe UI Semibold" panose="020B0702040204020203" pitchFamily="34" charset="0"/>
              <a:cs typeface="Segoe UI Semibold" panose="020B0702040204020203" pitchFamily="34" charset="0"/>
            </a:rPr>
            <a:t>חלק ג</a:t>
          </a:r>
        </a:p>
      </dgm:t>
    </dgm:pt>
    <dgm:pt modelId="{438323B7-51C5-4A11-B16B-C5EE3878186D}" type="parTrans" cxnId="{3B3B74EE-C949-4894-A6D2-52AAB189A512}">
      <dgm:prSet/>
      <dgm:spPr/>
      <dgm:t>
        <a:bodyPr/>
        <a:lstStyle/>
        <a:p>
          <a:pPr rtl="1"/>
          <a:endParaRPr lang="he-IL"/>
        </a:p>
      </dgm:t>
    </dgm:pt>
    <dgm:pt modelId="{DA5E9357-149B-4B6B-982C-6823F9A7CDD2}" type="sibTrans" cxnId="{3B3B74EE-C949-4894-A6D2-52AAB189A512}">
      <dgm:prSet/>
      <dgm:spPr/>
      <dgm:t>
        <a:bodyPr/>
        <a:lstStyle/>
        <a:p>
          <a:pPr rtl="1"/>
          <a:endParaRPr lang="he-IL"/>
        </a:p>
      </dgm:t>
    </dgm:pt>
    <dgm:pt modelId="{93431A99-6987-4775-9905-605209E08819}">
      <dgm:prSet/>
      <dgm:spPr/>
      <dgm:t>
        <a:bodyPr/>
        <a:lstStyle/>
        <a:p>
          <a:pPr algn="just" rtl="1"/>
          <a:r>
            <a:rPr lang="he-IL" dirty="0">
              <a:latin typeface="Segoe UI Semibold" panose="020B0702040204020203" pitchFamily="34" charset="0"/>
              <a:cs typeface="Segoe UI Semibold" panose="020B0702040204020203" pitchFamily="34" charset="0"/>
            </a:rPr>
            <a:t>סדנת המרת הקנבס לכלי תכנוני צבאי יעיל ופשוט: כ-4 שעות</a:t>
          </a:r>
        </a:p>
      </dgm:t>
    </dgm:pt>
    <dgm:pt modelId="{AE1D279B-263E-43F4-8667-A7FD23A1AEE1}" type="parTrans" cxnId="{78509875-80D7-4EB7-9FB8-F313FCBE44B9}">
      <dgm:prSet/>
      <dgm:spPr/>
      <dgm:t>
        <a:bodyPr/>
        <a:lstStyle/>
        <a:p>
          <a:pPr rtl="1"/>
          <a:endParaRPr lang="he-IL"/>
        </a:p>
      </dgm:t>
    </dgm:pt>
    <dgm:pt modelId="{F657578D-E869-4DA5-BA3F-7F679F1BD1E4}" type="sibTrans" cxnId="{78509875-80D7-4EB7-9FB8-F313FCBE44B9}">
      <dgm:prSet/>
      <dgm:spPr/>
      <dgm:t>
        <a:bodyPr/>
        <a:lstStyle/>
        <a:p>
          <a:pPr rtl="1"/>
          <a:endParaRPr lang="he-IL"/>
        </a:p>
      </dgm:t>
    </dgm:pt>
    <dgm:pt modelId="{3D60877E-5138-49F9-87DE-F3CB75EABBCE}" type="pres">
      <dgm:prSet presAssocID="{E34C100B-6063-490F-953F-4B9D39E3D37E}" presName="linear" presStyleCnt="0">
        <dgm:presLayoutVars>
          <dgm:animLvl val="lvl"/>
          <dgm:resizeHandles val="exact"/>
        </dgm:presLayoutVars>
      </dgm:prSet>
      <dgm:spPr/>
    </dgm:pt>
    <dgm:pt modelId="{0DD8E8AC-FEFE-4475-AF96-9D94A424FEEE}" type="pres">
      <dgm:prSet presAssocID="{98E4FAB1-73DF-43B9-BE10-6C32DF90DC5F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056196E8-BE79-4ECA-B02E-D1479514B14C}" type="pres">
      <dgm:prSet presAssocID="{98E4FAB1-73DF-43B9-BE10-6C32DF90DC5F}" presName="childText" presStyleLbl="revTx" presStyleIdx="0" presStyleCnt="3">
        <dgm:presLayoutVars>
          <dgm:bulletEnabled val="1"/>
        </dgm:presLayoutVars>
      </dgm:prSet>
      <dgm:spPr/>
    </dgm:pt>
    <dgm:pt modelId="{5DC5BB73-E27C-4E21-824E-468E73332295}" type="pres">
      <dgm:prSet presAssocID="{ECDB65EE-A657-4E9E-8712-37636D6F023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E9D1BED-C519-41FF-9732-840ACA200B78}" type="pres">
      <dgm:prSet presAssocID="{ECDB65EE-A657-4E9E-8712-37636D6F0233}" presName="childText" presStyleLbl="revTx" presStyleIdx="1" presStyleCnt="3">
        <dgm:presLayoutVars>
          <dgm:bulletEnabled val="1"/>
        </dgm:presLayoutVars>
      </dgm:prSet>
      <dgm:spPr/>
    </dgm:pt>
    <dgm:pt modelId="{5DBEDFE9-0F5E-4743-AED2-B93E164234C2}" type="pres">
      <dgm:prSet presAssocID="{5B9FCF4A-F2FD-4BFF-B625-9DD888FC4E1C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2B1DD852-3F17-4D36-AA6A-BBBDB90B6029}" type="pres">
      <dgm:prSet presAssocID="{5B9FCF4A-F2FD-4BFF-B625-9DD888FC4E1C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7FDE7D05-CC07-4E7F-8C03-0E1913A9FD53}" type="presOf" srcId="{98E4FAB1-73DF-43B9-BE10-6C32DF90DC5F}" destId="{0DD8E8AC-FEFE-4475-AF96-9D94A424FEEE}" srcOrd="0" destOrd="0" presId="urn:microsoft.com/office/officeart/2005/8/layout/vList2"/>
    <dgm:cxn modelId="{00768C0D-B9C0-45D6-80C3-6A87A5EB8054}" type="presOf" srcId="{DEFA6C5F-31AE-4D54-A0B2-D5907E2E7D24}" destId="{BE9D1BED-C519-41FF-9732-840ACA200B78}" srcOrd="0" destOrd="0" presId="urn:microsoft.com/office/officeart/2005/8/layout/vList2"/>
    <dgm:cxn modelId="{72A40A1A-BED5-493B-9598-0D039A213CE9}" type="presOf" srcId="{5B9FCF4A-F2FD-4BFF-B625-9DD888FC4E1C}" destId="{5DBEDFE9-0F5E-4743-AED2-B93E164234C2}" srcOrd="0" destOrd="0" presId="urn:microsoft.com/office/officeart/2005/8/layout/vList2"/>
    <dgm:cxn modelId="{5F991E1F-85C3-4748-801C-5D8F831BD62C}" srcId="{E34C100B-6063-490F-953F-4B9D39E3D37E}" destId="{98E4FAB1-73DF-43B9-BE10-6C32DF90DC5F}" srcOrd="0" destOrd="0" parTransId="{4B38056D-1881-4077-9CF6-4EBBF0491BBD}" sibTransId="{5FF0060B-304E-4842-A255-AD13051611A2}"/>
    <dgm:cxn modelId="{5D241F4A-800F-4FFD-8A0A-CDEBC6D44BDF}" srcId="{E34C100B-6063-490F-953F-4B9D39E3D37E}" destId="{ECDB65EE-A657-4E9E-8712-37636D6F0233}" srcOrd="1" destOrd="0" parTransId="{5288B374-B330-4489-809F-1FBB0724F5C4}" sibTransId="{FA40D439-495D-4181-8A75-5341F8DC6F44}"/>
    <dgm:cxn modelId="{81852C51-2BDF-49F1-AFAF-605AC56C10E7}" srcId="{98E4FAB1-73DF-43B9-BE10-6C32DF90DC5F}" destId="{B8398745-0370-4892-8F98-7D80FCAC5C45}" srcOrd="0" destOrd="0" parTransId="{87704A69-1CDA-4062-9C34-C3BEA08747AC}" sibTransId="{0DA2715A-4CBD-4E2B-A7D8-48AA979FD3E4}"/>
    <dgm:cxn modelId="{78509875-80D7-4EB7-9FB8-F313FCBE44B9}" srcId="{5B9FCF4A-F2FD-4BFF-B625-9DD888FC4E1C}" destId="{93431A99-6987-4775-9905-605209E08819}" srcOrd="0" destOrd="0" parTransId="{AE1D279B-263E-43F4-8667-A7FD23A1AEE1}" sibTransId="{F657578D-E869-4DA5-BA3F-7F679F1BD1E4}"/>
    <dgm:cxn modelId="{359AF3AA-EE7D-4713-B197-3C9A86B45B86}" type="presOf" srcId="{E34C100B-6063-490F-953F-4B9D39E3D37E}" destId="{3D60877E-5138-49F9-87DE-F3CB75EABBCE}" srcOrd="0" destOrd="0" presId="urn:microsoft.com/office/officeart/2005/8/layout/vList2"/>
    <dgm:cxn modelId="{917CC0B8-D7CB-4457-B809-6EB9BCD9A93F}" type="presOf" srcId="{B8398745-0370-4892-8F98-7D80FCAC5C45}" destId="{056196E8-BE79-4ECA-B02E-D1479514B14C}" srcOrd="0" destOrd="0" presId="urn:microsoft.com/office/officeart/2005/8/layout/vList2"/>
    <dgm:cxn modelId="{0F022CC8-1FF0-4969-8A15-6DE54E86B70F}" type="presOf" srcId="{ECDB65EE-A657-4E9E-8712-37636D6F0233}" destId="{5DC5BB73-E27C-4E21-824E-468E73332295}" srcOrd="0" destOrd="0" presId="urn:microsoft.com/office/officeart/2005/8/layout/vList2"/>
    <dgm:cxn modelId="{76571ACB-FAD9-45F5-8656-20CD1E0F701A}" type="presOf" srcId="{93431A99-6987-4775-9905-605209E08819}" destId="{2B1DD852-3F17-4D36-AA6A-BBBDB90B6029}" srcOrd="0" destOrd="0" presId="urn:microsoft.com/office/officeart/2005/8/layout/vList2"/>
    <dgm:cxn modelId="{3B3B74EE-C949-4894-A6D2-52AAB189A512}" srcId="{E34C100B-6063-490F-953F-4B9D39E3D37E}" destId="{5B9FCF4A-F2FD-4BFF-B625-9DD888FC4E1C}" srcOrd="2" destOrd="0" parTransId="{438323B7-51C5-4A11-B16B-C5EE3878186D}" sibTransId="{DA5E9357-149B-4B6B-982C-6823F9A7CDD2}"/>
    <dgm:cxn modelId="{85C9BBFE-E9E5-4364-A95C-FBC231992C6D}" srcId="{ECDB65EE-A657-4E9E-8712-37636D6F0233}" destId="{DEFA6C5F-31AE-4D54-A0B2-D5907E2E7D24}" srcOrd="0" destOrd="0" parTransId="{F98035F7-9B65-4610-9A2E-041F89B7E230}" sibTransId="{3BD5BFBE-CA67-4352-AA4B-089CEDB02048}"/>
    <dgm:cxn modelId="{E02B6B7A-3700-4E57-8C3D-4531638A89A5}" type="presParOf" srcId="{3D60877E-5138-49F9-87DE-F3CB75EABBCE}" destId="{0DD8E8AC-FEFE-4475-AF96-9D94A424FEEE}" srcOrd="0" destOrd="0" presId="urn:microsoft.com/office/officeart/2005/8/layout/vList2"/>
    <dgm:cxn modelId="{2EA5DF1B-114A-4A4D-8040-85D35956B608}" type="presParOf" srcId="{3D60877E-5138-49F9-87DE-F3CB75EABBCE}" destId="{056196E8-BE79-4ECA-B02E-D1479514B14C}" srcOrd="1" destOrd="0" presId="urn:microsoft.com/office/officeart/2005/8/layout/vList2"/>
    <dgm:cxn modelId="{A29C77CC-3BBD-4838-82D5-29542177EE9E}" type="presParOf" srcId="{3D60877E-5138-49F9-87DE-F3CB75EABBCE}" destId="{5DC5BB73-E27C-4E21-824E-468E73332295}" srcOrd="2" destOrd="0" presId="urn:microsoft.com/office/officeart/2005/8/layout/vList2"/>
    <dgm:cxn modelId="{CDB1231C-3D94-4CD0-83F8-0A70BDA9F39D}" type="presParOf" srcId="{3D60877E-5138-49F9-87DE-F3CB75EABBCE}" destId="{BE9D1BED-C519-41FF-9732-840ACA200B78}" srcOrd="3" destOrd="0" presId="urn:microsoft.com/office/officeart/2005/8/layout/vList2"/>
    <dgm:cxn modelId="{8C63F513-42D3-4233-8EE0-2D78F253D428}" type="presParOf" srcId="{3D60877E-5138-49F9-87DE-F3CB75EABBCE}" destId="{5DBEDFE9-0F5E-4743-AED2-B93E164234C2}" srcOrd="4" destOrd="0" presId="urn:microsoft.com/office/officeart/2005/8/layout/vList2"/>
    <dgm:cxn modelId="{D3BA4AE5-27F2-4582-B8CD-95ADD3483EA0}" type="presParOf" srcId="{3D60877E-5138-49F9-87DE-F3CB75EABBCE}" destId="{2B1DD852-3F17-4D36-AA6A-BBBDB90B6029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7D16E73-34CC-45E1-B944-D070B6ED6F3A}" type="doc">
      <dgm:prSet loTypeId="urn:microsoft.com/office/officeart/2005/8/layout/vList2" loCatId="list" qsTypeId="urn:microsoft.com/office/officeart/2005/8/quickstyle/simple3" qsCatId="simple" csTypeId="urn:microsoft.com/office/officeart/2005/8/colors/accent1_1" csCatId="accent1" phldr="1"/>
      <dgm:spPr/>
      <dgm:t>
        <a:bodyPr/>
        <a:lstStyle/>
        <a:p>
          <a:pPr rtl="1"/>
          <a:endParaRPr lang="he-IL"/>
        </a:p>
      </dgm:t>
    </dgm:pt>
    <dgm:pt modelId="{A3E55214-1546-47CE-BD98-DD72639B03A7}">
      <dgm:prSet/>
      <dgm:spPr/>
      <dgm:t>
        <a:bodyPr/>
        <a:lstStyle/>
        <a:p>
          <a:pPr rtl="1"/>
          <a:r>
            <a:rPr lang="he-IL" dirty="0">
              <a:latin typeface="Segoe UI Semibold" panose="020B0702040204020203" pitchFamily="34" charset="0"/>
              <a:cs typeface="Segoe UI Semibold" panose="020B0702040204020203" pitchFamily="34" charset="0"/>
            </a:rPr>
            <a:t>טבלת המרה </a:t>
          </a:r>
        </a:p>
      </dgm:t>
    </dgm:pt>
    <dgm:pt modelId="{D1A693F3-667C-470C-814C-23CCA9865AC1}" type="parTrans" cxnId="{6C8E48C9-6406-4D88-B68E-F9D03C6BA70A}">
      <dgm:prSet/>
      <dgm:spPr/>
      <dgm:t>
        <a:bodyPr/>
        <a:lstStyle/>
        <a:p>
          <a:pPr rtl="1"/>
          <a:endParaRPr lang="he-IL"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04DD6E5B-22EA-4766-B423-B28A7E6C2A38}" type="sibTrans" cxnId="{6C8E48C9-6406-4D88-B68E-F9D03C6BA70A}">
      <dgm:prSet/>
      <dgm:spPr/>
      <dgm:t>
        <a:bodyPr/>
        <a:lstStyle/>
        <a:p>
          <a:pPr rtl="1"/>
          <a:endParaRPr lang="he-IL"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DD761ADC-5E22-4F8E-A5C1-EBFAD5D09206}">
      <dgm:prSet/>
      <dgm:spPr/>
      <dgm:t>
        <a:bodyPr/>
        <a:lstStyle/>
        <a:p>
          <a:pPr rtl="1"/>
          <a:r>
            <a:rPr lang="he-IL" dirty="0">
              <a:latin typeface="Segoe UI Semibold" panose="020B0702040204020203" pitchFamily="34" charset="0"/>
              <a:cs typeface="Segoe UI Semibold" panose="020B0702040204020203" pitchFamily="34" charset="0"/>
            </a:rPr>
            <a:t>דוגמאות </a:t>
          </a:r>
          <a:r>
            <a:rPr lang="he-IL" dirty="0" err="1">
              <a:latin typeface="Segoe UI Semibold" panose="020B0702040204020203" pitchFamily="34" charset="0"/>
              <a:cs typeface="Segoe UI Semibold" panose="020B0702040204020203" pitchFamily="34" charset="0"/>
            </a:rPr>
            <a:t>מפקמ"בים</a:t>
          </a:r>
          <a:r>
            <a:rPr lang="he-IL" dirty="0">
              <a:latin typeface="Segoe UI Semibold" panose="020B0702040204020203" pitchFamily="34" charset="0"/>
              <a:cs typeface="Segoe UI Semibold" panose="020B0702040204020203" pitchFamily="34" charset="0"/>
            </a:rPr>
            <a:t> פלוגתיים, גדודיים וחטיבתיים</a:t>
          </a:r>
        </a:p>
      </dgm:t>
    </dgm:pt>
    <dgm:pt modelId="{98EB6F4F-F173-415D-9D96-7586B0E238A0}" type="parTrans" cxnId="{7A5B4B51-AE16-4367-9820-BFE338247C14}">
      <dgm:prSet/>
      <dgm:spPr/>
    </dgm:pt>
    <dgm:pt modelId="{A59B7199-299A-4931-8746-63FE7A7B33DE}" type="sibTrans" cxnId="{7A5B4B51-AE16-4367-9820-BFE338247C14}">
      <dgm:prSet/>
      <dgm:spPr/>
    </dgm:pt>
    <dgm:pt modelId="{3B3081F5-5482-4A12-BB06-54D35C25723D}">
      <dgm:prSet/>
      <dgm:spPr/>
      <dgm:t>
        <a:bodyPr/>
        <a:lstStyle/>
        <a:p>
          <a:pPr rtl="1"/>
          <a:r>
            <a:rPr lang="he-IL" dirty="0">
              <a:latin typeface="Segoe UI Semibold" panose="020B0702040204020203" pitchFamily="34" charset="0"/>
              <a:cs typeface="Segoe UI Semibold" panose="020B0702040204020203" pitchFamily="34" charset="0"/>
            </a:rPr>
            <a:t>הרצאה קנבס עסקי</a:t>
          </a:r>
        </a:p>
      </dgm:t>
    </dgm:pt>
    <dgm:pt modelId="{834E602E-4AC9-4725-A93C-9D9F7741132D}" type="parTrans" cxnId="{8A2F56A4-C6F6-4A0E-A7A6-92366AA1B641}">
      <dgm:prSet/>
      <dgm:spPr/>
    </dgm:pt>
    <dgm:pt modelId="{60DA3B12-930B-4E80-B4FF-98D262F9F95E}" type="sibTrans" cxnId="{8A2F56A4-C6F6-4A0E-A7A6-92366AA1B641}">
      <dgm:prSet/>
      <dgm:spPr/>
    </dgm:pt>
    <dgm:pt modelId="{62049ED4-4F86-40CE-B90E-09429CC36198}">
      <dgm:prSet/>
      <dgm:spPr/>
      <dgm:t>
        <a:bodyPr/>
        <a:lstStyle/>
        <a:p>
          <a:pPr rtl="1"/>
          <a:r>
            <a:rPr lang="he-IL" dirty="0">
              <a:latin typeface="Segoe UI Semibold" panose="020B0702040204020203" pitchFamily="34" charset="0"/>
              <a:cs typeface="Segoe UI Semibold" panose="020B0702040204020203" pitchFamily="34" charset="0"/>
            </a:rPr>
            <a:t>ציוד: </a:t>
          </a:r>
          <a:r>
            <a:rPr lang="he-IL" dirty="0" err="1">
              <a:latin typeface="Segoe UI Semibold" panose="020B0702040204020203" pitchFamily="34" charset="0"/>
              <a:cs typeface="Segoe UI Semibold" panose="020B0702040204020203" pitchFamily="34" charset="0"/>
            </a:rPr>
            <a:t>קנבסים</a:t>
          </a:r>
          <a:r>
            <a:rPr lang="he-IL" dirty="0">
              <a:latin typeface="Segoe UI Semibold" panose="020B0702040204020203" pitchFamily="34" charset="0"/>
              <a:cs typeface="Segoe UI Semibold" panose="020B0702040204020203" pitchFamily="34" charset="0"/>
            </a:rPr>
            <a:t>, קבצים פתוחים ומדבקות</a:t>
          </a:r>
        </a:p>
      </dgm:t>
    </dgm:pt>
    <dgm:pt modelId="{DC291138-A8B7-4D89-8F0C-8214A21F4F8B}" type="parTrans" cxnId="{E7331441-343C-4D68-91CB-42818AC7100F}">
      <dgm:prSet/>
      <dgm:spPr/>
    </dgm:pt>
    <dgm:pt modelId="{2DD65E4E-E7FF-4D50-BC3F-BC10B0634312}" type="sibTrans" cxnId="{E7331441-343C-4D68-91CB-42818AC7100F}">
      <dgm:prSet/>
      <dgm:spPr/>
    </dgm:pt>
    <dgm:pt modelId="{6DC6644D-2348-46CC-9D9B-46ED12C44FEC}">
      <dgm:prSet/>
      <dgm:spPr/>
      <dgm:t>
        <a:bodyPr/>
        <a:lstStyle/>
        <a:p>
          <a:pPr rtl="1"/>
          <a:r>
            <a:rPr lang="he-IL" dirty="0">
              <a:latin typeface="Segoe UI Semibold" panose="020B0702040204020203" pitchFamily="34" charset="0"/>
              <a:cs typeface="Segoe UI Semibold" panose="020B0702040204020203" pitchFamily="34" charset="0"/>
            </a:rPr>
            <a:t>רשימת מוזמנים לסדנה</a:t>
          </a:r>
        </a:p>
      </dgm:t>
    </dgm:pt>
    <dgm:pt modelId="{02B5D896-0933-4256-9787-6DCDDEB1CE32}" type="parTrans" cxnId="{2A15DF0A-E111-4141-9EEC-3B45B84F6024}">
      <dgm:prSet/>
      <dgm:spPr/>
    </dgm:pt>
    <dgm:pt modelId="{F62EFEAB-7C5D-45DC-A71A-236AE4138D56}" type="sibTrans" cxnId="{2A15DF0A-E111-4141-9EEC-3B45B84F6024}">
      <dgm:prSet/>
      <dgm:spPr/>
    </dgm:pt>
    <dgm:pt modelId="{ED84B985-7423-40A9-93CC-4787A24A2590}" type="pres">
      <dgm:prSet presAssocID="{37D16E73-34CC-45E1-B944-D070B6ED6F3A}" presName="linear" presStyleCnt="0">
        <dgm:presLayoutVars>
          <dgm:animLvl val="lvl"/>
          <dgm:resizeHandles val="exact"/>
        </dgm:presLayoutVars>
      </dgm:prSet>
      <dgm:spPr/>
    </dgm:pt>
    <dgm:pt modelId="{1DA48AE9-B181-4BAC-A8C7-002C79BE64B0}" type="pres">
      <dgm:prSet presAssocID="{A3E55214-1546-47CE-BD98-DD72639B03A7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01391C2A-B431-488C-9387-F9832574190F}" type="pres">
      <dgm:prSet presAssocID="{04DD6E5B-22EA-4766-B423-B28A7E6C2A38}" presName="spacer" presStyleCnt="0"/>
      <dgm:spPr/>
    </dgm:pt>
    <dgm:pt modelId="{D540D9F3-8C81-455F-8174-9140CC048153}" type="pres">
      <dgm:prSet presAssocID="{DD761ADC-5E22-4F8E-A5C1-EBFAD5D09206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4158DA7A-D56C-4FC9-AAA9-F6C715C735CE}" type="pres">
      <dgm:prSet presAssocID="{A59B7199-299A-4931-8746-63FE7A7B33DE}" presName="spacer" presStyleCnt="0"/>
      <dgm:spPr/>
    </dgm:pt>
    <dgm:pt modelId="{31050E53-6EDC-49DB-AA14-237192F4F3AA}" type="pres">
      <dgm:prSet presAssocID="{3B3081F5-5482-4A12-BB06-54D35C25723D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418E9601-C4CE-4339-AEC6-621339B6D16D}" type="pres">
      <dgm:prSet presAssocID="{60DA3B12-930B-4E80-B4FF-98D262F9F95E}" presName="spacer" presStyleCnt="0"/>
      <dgm:spPr/>
    </dgm:pt>
    <dgm:pt modelId="{452C354A-365E-47FA-95C2-01210006FA2F}" type="pres">
      <dgm:prSet presAssocID="{62049ED4-4F86-40CE-B90E-09429CC36198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73C0B20E-0591-4AFD-95C6-05A4D656662A}" type="pres">
      <dgm:prSet presAssocID="{2DD65E4E-E7FF-4D50-BC3F-BC10B0634312}" presName="spacer" presStyleCnt="0"/>
      <dgm:spPr/>
    </dgm:pt>
    <dgm:pt modelId="{691BD711-67B5-4FA8-97F8-4B4B9CE66E82}" type="pres">
      <dgm:prSet presAssocID="{6DC6644D-2348-46CC-9D9B-46ED12C44FEC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E111AC02-DB15-43D3-ABA7-06E027B9D381}" type="presOf" srcId="{A3E55214-1546-47CE-BD98-DD72639B03A7}" destId="{1DA48AE9-B181-4BAC-A8C7-002C79BE64B0}" srcOrd="0" destOrd="0" presId="urn:microsoft.com/office/officeart/2005/8/layout/vList2"/>
    <dgm:cxn modelId="{2A15DF0A-E111-4141-9EEC-3B45B84F6024}" srcId="{37D16E73-34CC-45E1-B944-D070B6ED6F3A}" destId="{6DC6644D-2348-46CC-9D9B-46ED12C44FEC}" srcOrd="4" destOrd="0" parTransId="{02B5D896-0933-4256-9787-6DCDDEB1CE32}" sibTransId="{F62EFEAB-7C5D-45DC-A71A-236AE4138D56}"/>
    <dgm:cxn modelId="{E23C2F16-584D-4950-8274-5D0E163A7106}" type="presOf" srcId="{62049ED4-4F86-40CE-B90E-09429CC36198}" destId="{452C354A-365E-47FA-95C2-01210006FA2F}" srcOrd="0" destOrd="0" presId="urn:microsoft.com/office/officeart/2005/8/layout/vList2"/>
    <dgm:cxn modelId="{E7331441-343C-4D68-91CB-42818AC7100F}" srcId="{37D16E73-34CC-45E1-B944-D070B6ED6F3A}" destId="{62049ED4-4F86-40CE-B90E-09429CC36198}" srcOrd="3" destOrd="0" parTransId="{DC291138-A8B7-4D89-8F0C-8214A21F4F8B}" sibTransId="{2DD65E4E-E7FF-4D50-BC3F-BC10B0634312}"/>
    <dgm:cxn modelId="{7A5B4B51-AE16-4367-9820-BFE338247C14}" srcId="{37D16E73-34CC-45E1-B944-D070B6ED6F3A}" destId="{DD761ADC-5E22-4F8E-A5C1-EBFAD5D09206}" srcOrd="1" destOrd="0" parTransId="{98EB6F4F-F173-415D-9D96-7586B0E238A0}" sibTransId="{A59B7199-299A-4931-8746-63FE7A7B33DE}"/>
    <dgm:cxn modelId="{D120C053-46CB-4A67-B66F-6B3A48CFC145}" type="presOf" srcId="{37D16E73-34CC-45E1-B944-D070B6ED6F3A}" destId="{ED84B985-7423-40A9-93CC-4787A24A2590}" srcOrd="0" destOrd="0" presId="urn:microsoft.com/office/officeart/2005/8/layout/vList2"/>
    <dgm:cxn modelId="{0548E076-BF14-49DB-8E58-0A797938ECE0}" type="presOf" srcId="{DD761ADC-5E22-4F8E-A5C1-EBFAD5D09206}" destId="{D540D9F3-8C81-455F-8174-9140CC048153}" srcOrd="0" destOrd="0" presId="urn:microsoft.com/office/officeart/2005/8/layout/vList2"/>
    <dgm:cxn modelId="{582F918F-7C7F-40CE-A631-B1BEBA1AE6B4}" type="presOf" srcId="{3B3081F5-5482-4A12-BB06-54D35C25723D}" destId="{31050E53-6EDC-49DB-AA14-237192F4F3AA}" srcOrd="0" destOrd="0" presId="urn:microsoft.com/office/officeart/2005/8/layout/vList2"/>
    <dgm:cxn modelId="{8A2F56A4-C6F6-4A0E-A7A6-92366AA1B641}" srcId="{37D16E73-34CC-45E1-B944-D070B6ED6F3A}" destId="{3B3081F5-5482-4A12-BB06-54D35C25723D}" srcOrd="2" destOrd="0" parTransId="{834E602E-4AC9-4725-A93C-9D9F7741132D}" sibTransId="{60DA3B12-930B-4E80-B4FF-98D262F9F95E}"/>
    <dgm:cxn modelId="{6BC711C3-F5A2-46D1-8C77-929AC479B564}" type="presOf" srcId="{6DC6644D-2348-46CC-9D9B-46ED12C44FEC}" destId="{691BD711-67B5-4FA8-97F8-4B4B9CE66E82}" srcOrd="0" destOrd="0" presId="urn:microsoft.com/office/officeart/2005/8/layout/vList2"/>
    <dgm:cxn modelId="{6C8E48C9-6406-4D88-B68E-F9D03C6BA70A}" srcId="{37D16E73-34CC-45E1-B944-D070B6ED6F3A}" destId="{A3E55214-1546-47CE-BD98-DD72639B03A7}" srcOrd="0" destOrd="0" parTransId="{D1A693F3-667C-470C-814C-23CCA9865AC1}" sibTransId="{04DD6E5B-22EA-4766-B423-B28A7E6C2A38}"/>
    <dgm:cxn modelId="{ADE28009-EEA7-4CAC-A870-2BCB1494A947}" type="presParOf" srcId="{ED84B985-7423-40A9-93CC-4787A24A2590}" destId="{1DA48AE9-B181-4BAC-A8C7-002C79BE64B0}" srcOrd="0" destOrd="0" presId="urn:microsoft.com/office/officeart/2005/8/layout/vList2"/>
    <dgm:cxn modelId="{24DBFDB8-1BC5-4F98-BBE1-29B77EB82275}" type="presParOf" srcId="{ED84B985-7423-40A9-93CC-4787A24A2590}" destId="{01391C2A-B431-488C-9387-F9832574190F}" srcOrd="1" destOrd="0" presId="urn:microsoft.com/office/officeart/2005/8/layout/vList2"/>
    <dgm:cxn modelId="{28037FB0-6198-4DF3-979B-9C5DA618DE8A}" type="presParOf" srcId="{ED84B985-7423-40A9-93CC-4787A24A2590}" destId="{D540D9F3-8C81-455F-8174-9140CC048153}" srcOrd="2" destOrd="0" presId="urn:microsoft.com/office/officeart/2005/8/layout/vList2"/>
    <dgm:cxn modelId="{5668A4A8-EBAB-46AF-BD12-9457A5039EBF}" type="presParOf" srcId="{ED84B985-7423-40A9-93CC-4787A24A2590}" destId="{4158DA7A-D56C-4FC9-AAA9-F6C715C735CE}" srcOrd="3" destOrd="0" presId="urn:microsoft.com/office/officeart/2005/8/layout/vList2"/>
    <dgm:cxn modelId="{580520AA-FFFF-4FFC-A1AD-7876F62B3F60}" type="presParOf" srcId="{ED84B985-7423-40A9-93CC-4787A24A2590}" destId="{31050E53-6EDC-49DB-AA14-237192F4F3AA}" srcOrd="4" destOrd="0" presId="urn:microsoft.com/office/officeart/2005/8/layout/vList2"/>
    <dgm:cxn modelId="{4BB86B72-E418-4283-AE1F-37D3F1FE820B}" type="presParOf" srcId="{ED84B985-7423-40A9-93CC-4787A24A2590}" destId="{418E9601-C4CE-4339-AEC6-621339B6D16D}" srcOrd="5" destOrd="0" presId="urn:microsoft.com/office/officeart/2005/8/layout/vList2"/>
    <dgm:cxn modelId="{384AF1F5-9C82-4A63-A0D2-61A7C7BE8686}" type="presParOf" srcId="{ED84B985-7423-40A9-93CC-4787A24A2590}" destId="{452C354A-365E-47FA-95C2-01210006FA2F}" srcOrd="6" destOrd="0" presId="urn:microsoft.com/office/officeart/2005/8/layout/vList2"/>
    <dgm:cxn modelId="{EB723AA5-7054-4F30-AA94-65002F2C2130}" type="presParOf" srcId="{ED84B985-7423-40A9-93CC-4787A24A2590}" destId="{73C0B20E-0591-4AFD-95C6-05A4D656662A}" srcOrd="7" destOrd="0" presId="urn:microsoft.com/office/officeart/2005/8/layout/vList2"/>
    <dgm:cxn modelId="{26120819-3822-42AE-86E1-7951DA968753}" type="presParOf" srcId="{ED84B985-7423-40A9-93CC-4787A24A2590}" destId="{691BD711-67B5-4FA8-97F8-4B4B9CE66E82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7D16E73-34CC-45E1-B944-D070B6ED6F3A}" type="doc">
      <dgm:prSet loTypeId="urn:microsoft.com/office/officeart/2005/8/layout/hList1" loCatId="list" qsTypeId="urn:microsoft.com/office/officeart/2005/8/quickstyle/simple3" qsCatId="simple" csTypeId="urn:microsoft.com/office/officeart/2005/8/colors/accent0_2" csCatId="mainScheme" phldr="1"/>
      <dgm:spPr/>
      <dgm:t>
        <a:bodyPr/>
        <a:lstStyle/>
        <a:p>
          <a:pPr rtl="1"/>
          <a:endParaRPr lang="he-IL"/>
        </a:p>
      </dgm:t>
    </dgm:pt>
    <dgm:pt modelId="{51011CE4-96D4-42F5-BE1D-57FF9BD195A6}">
      <dgm:prSet/>
      <dgm:spPr/>
      <dgm:t>
        <a:bodyPr/>
        <a:lstStyle/>
        <a:p>
          <a:pPr rtl="1"/>
          <a:r>
            <a:rPr lang="he-IL" dirty="0" err="1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רמ"טי</a:t>
          </a:r>
          <a:r>
            <a:rPr lang="he-IL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 חטיבות</a:t>
          </a:r>
        </a:p>
      </dgm:t>
    </dgm:pt>
    <dgm:pt modelId="{B7602CB5-2ECC-4D40-9431-CA02F228F9DE}" type="parTrans" cxnId="{E92A74E8-2041-4F78-9F87-89389628E3D2}">
      <dgm:prSet/>
      <dgm:spPr/>
      <dgm:t>
        <a:bodyPr/>
        <a:lstStyle/>
        <a:p>
          <a:pPr rtl="1"/>
          <a:endParaRPr lang="he-IL">
            <a:solidFill>
              <a:schemeClr val="tx1"/>
            </a:solidFill>
          </a:endParaRPr>
        </a:p>
      </dgm:t>
    </dgm:pt>
    <dgm:pt modelId="{15A70D43-9465-4CE4-ABEC-FDD93EC709F2}" type="sibTrans" cxnId="{E92A74E8-2041-4F78-9F87-89389628E3D2}">
      <dgm:prSet/>
      <dgm:spPr/>
      <dgm:t>
        <a:bodyPr/>
        <a:lstStyle/>
        <a:p>
          <a:pPr rtl="1"/>
          <a:endParaRPr lang="he-IL">
            <a:solidFill>
              <a:schemeClr val="tx1"/>
            </a:solidFill>
          </a:endParaRPr>
        </a:p>
      </dgm:t>
    </dgm:pt>
    <dgm:pt modelId="{72355881-BCC4-4992-A1CE-E7DEFE2E5697}">
      <dgm:prSet/>
      <dgm:spPr/>
      <dgm:t>
        <a:bodyPr/>
        <a:lstStyle/>
        <a:p>
          <a:pPr rtl="1"/>
          <a:r>
            <a:rPr lang="he-IL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מח"טים</a:t>
          </a:r>
        </a:p>
      </dgm:t>
    </dgm:pt>
    <dgm:pt modelId="{6E909CF6-EB44-4BEC-B164-3D7881D65CCA}" type="parTrans" cxnId="{684EEC84-DAEA-4FC8-8956-3BD5C99B2BEA}">
      <dgm:prSet/>
      <dgm:spPr/>
    </dgm:pt>
    <dgm:pt modelId="{67FDE46D-1C60-4441-8DD7-1E4C51D48BDB}" type="sibTrans" cxnId="{684EEC84-DAEA-4FC8-8956-3BD5C99B2BEA}">
      <dgm:prSet/>
      <dgm:spPr/>
    </dgm:pt>
    <dgm:pt modelId="{DC4040D8-21EE-421E-B9DE-D0BBCD4AA5A7}">
      <dgm:prSet/>
      <dgm:spPr/>
      <dgm:t>
        <a:bodyPr/>
        <a:lstStyle/>
        <a:p>
          <a:pPr rtl="1"/>
          <a:r>
            <a:rPr lang="he-IL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אנשי תורה</a:t>
          </a:r>
        </a:p>
      </dgm:t>
    </dgm:pt>
    <dgm:pt modelId="{40D75AB8-65BE-4727-92E6-49BC7A6B399F}" type="parTrans" cxnId="{D073F657-220D-4C59-B3DB-6553AB329485}">
      <dgm:prSet/>
      <dgm:spPr/>
    </dgm:pt>
    <dgm:pt modelId="{02C432BE-D74B-4AE6-8C6A-36585D58CD4D}" type="sibTrans" cxnId="{D073F657-220D-4C59-B3DB-6553AB329485}">
      <dgm:prSet/>
      <dgm:spPr/>
    </dgm:pt>
    <dgm:pt modelId="{FDE61357-1634-4F1C-9D89-2E288D8B634B}">
      <dgm:prSet/>
      <dgm:spPr/>
      <dgm:t>
        <a:bodyPr/>
        <a:lstStyle/>
        <a:p>
          <a:pPr rtl="1"/>
          <a:r>
            <a:rPr lang="he-IL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איש </a:t>
          </a:r>
          <a:r>
            <a:rPr lang="he-IL" dirty="0" err="1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חה"א</a:t>
          </a:r>
          <a:endParaRPr lang="he-IL" dirty="0">
            <a:solidFill>
              <a:schemeClr val="tx1"/>
            </a:solidFill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8D9F0D8A-B44B-4BEA-82FC-E51F6C2396BA}" type="parTrans" cxnId="{47072DDB-01E2-436C-B8F0-24F481509E97}">
      <dgm:prSet/>
      <dgm:spPr/>
    </dgm:pt>
    <dgm:pt modelId="{A806AA1E-9AB6-47D0-A0FB-73AE7DE1C0CE}" type="sibTrans" cxnId="{47072DDB-01E2-436C-B8F0-24F481509E97}">
      <dgm:prSet/>
      <dgm:spPr/>
    </dgm:pt>
    <dgm:pt modelId="{7BC8BB87-4A49-49D4-8100-F648EEB96AFF}">
      <dgm:prSet/>
      <dgm:spPr/>
      <dgm:t>
        <a:bodyPr/>
        <a:lstStyle/>
        <a:p>
          <a:pPr rtl="1"/>
          <a:r>
            <a:rPr lang="he-IL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מטכ"ל</a:t>
          </a:r>
        </a:p>
      </dgm:t>
    </dgm:pt>
    <dgm:pt modelId="{4A81B8E1-ADBF-43E4-81ED-29FFB0AF6256}" type="parTrans" cxnId="{8AB40B1D-7FC6-477F-9E8A-8D41E29E91F7}">
      <dgm:prSet/>
      <dgm:spPr/>
    </dgm:pt>
    <dgm:pt modelId="{7544BB3B-9A94-4282-9E5A-3399D8D6545E}" type="sibTrans" cxnId="{8AB40B1D-7FC6-477F-9E8A-8D41E29E91F7}">
      <dgm:prSet/>
      <dgm:spPr/>
    </dgm:pt>
    <dgm:pt modelId="{15BE86D2-86CC-4655-86CF-4879903AD5D7}">
      <dgm:prSet/>
      <dgm:spPr/>
      <dgm:t>
        <a:bodyPr/>
        <a:lstStyle/>
        <a:p>
          <a:pPr rtl="1"/>
          <a:r>
            <a:rPr lang="he-IL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אוהד תירוש</a:t>
          </a:r>
        </a:p>
      </dgm:t>
    </dgm:pt>
    <dgm:pt modelId="{89500A2A-A9DA-48FB-9BF8-F2DD2BBAA71E}" type="parTrans" cxnId="{FE1CDEE8-14A0-4F28-BED2-38A11C85608B}">
      <dgm:prSet/>
      <dgm:spPr/>
    </dgm:pt>
    <dgm:pt modelId="{97EBC2AB-4395-4236-9EB4-5247A734ADB6}" type="sibTrans" cxnId="{FE1CDEE8-14A0-4F28-BED2-38A11C85608B}">
      <dgm:prSet/>
      <dgm:spPr/>
    </dgm:pt>
    <dgm:pt modelId="{B88A2D13-4571-4DAF-A138-902749C53BD8}">
      <dgm:prSet/>
      <dgm:spPr/>
      <dgm:t>
        <a:bodyPr/>
        <a:lstStyle/>
        <a:p>
          <a:pPr rtl="1"/>
          <a:r>
            <a:rPr lang="he-IL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רועי רוסו  </a:t>
          </a:r>
        </a:p>
      </dgm:t>
    </dgm:pt>
    <dgm:pt modelId="{43784363-9C22-4E31-A0AA-1DA61E945A95}" type="parTrans" cxnId="{0E71FF54-83CD-49CF-86F7-57229202B419}">
      <dgm:prSet/>
      <dgm:spPr/>
    </dgm:pt>
    <dgm:pt modelId="{4DAD23C9-6F2A-4B8A-BFD3-1BC593886512}" type="sibTrans" cxnId="{0E71FF54-83CD-49CF-86F7-57229202B419}">
      <dgm:prSet/>
      <dgm:spPr/>
    </dgm:pt>
    <dgm:pt modelId="{507174B1-B325-4C19-A61B-C3AEA93EF0AF}">
      <dgm:prSet/>
      <dgm:spPr/>
      <dgm:t>
        <a:bodyPr/>
        <a:lstStyle/>
        <a:p>
          <a:pPr rtl="1"/>
          <a:r>
            <a:rPr lang="he-IL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פיני יוסף </a:t>
          </a:r>
        </a:p>
      </dgm:t>
    </dgm:pt>
    <dgm:pt modelId="{0EA75AFD-58DA-460C-AADC-B9E45D13684A}" type="parTrans" cxnId="{AC845517-7577-4E42-8FC5-4C890B8C8FFC}">
      <dgm:prSet/>
      <dgm:spPr/>
    </dgm:pt>
    <dgm:pt modelId="{3EF77E0D-08F6-4E73-A509-3AC1CCF9C5E2}" type="sibTrans" cxnId="{AC845517-7577-4E42-8FC5-4C890B8C8FFC}">
      <dgm:prSet/>
      <dgm:spPr/>
    </dgm:pt>
    <dgm:pt modelId="{4FD912B9-776C-4B86-B7BD-0617BFD03A86}">
      <dgm:prSet/>
      <dgm:spPr/>
      <dgm:t>
        <a:bodyPr/>
        <a:lstStyle/>
        <a:p>
          <a:pPr rtl="1"/>
          <a:r>
            <a:rPr lang="he-IL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הירש</a:t>
          </a:r>
        </a:p>
      </dgm:t>
    </dgm:pt>
    <dgm:pt modelId="{8F1640DE-E119-4EAE-A598-A39D34B856E3}" type="parTrans" cxnId="{4F6031FB-A0BC-4479-98D9-07683FECAA47}">
      <dgm:prSet/>
      <dgm:spPr/>
    </dgm:pt>
    <dgm:pt modelId="{26BC72EF-5910-42CD-A6EF-4359AC5E4A07}" type="sibTrans" cxnId="{4F6031FB-A0BC-4479-98D9-07683FECAA47}">
      <dgm:prSet/>
      <dgm:spPr/>
    </dgm:pt>
    <dgm:pt modelId="{3B1F7C69-DDC4-4725-9D45-1EC87EC44EFA}">
      <dgm:prSet/>
      <dgm:spPr/>
      <dgm:t>
        <a:bodyPr/>
        <a:lstStyle/>
        <a:p>
          <a:pPr rtl="1"/>
          <a:r>
            <a:rPr lang="he-IL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צח משה </a:t>
          </a:r>
        </a:p>
      </dgm:t>
    </dgm:pt>
    <dgm:pt modelId="{468936D3-ECBA-4709-A85E-6727C49D1F3F}" type="parTrans" cxnId="{18AD634C-868A-495A-B271-187070C38C99}">
      <dgm:prSet/>
      <dgm:spPr/>
    </dgm:pt>
    <dgm:pt modelId="{11E00E21-89CA-4A4B-A8C0-10109B274269}" type="sibTrans" cxnId="{18AD634C-868A-495A-B271-187070C38C99}">
      <dgm:prSet/>
      <dgm:spPr/>
    </dgm:pt>
    <dgm:pt modelId="{7658135D-90DC-41DF-B9E3-5076E99EA270}">
      <dgm:prSet/>
      <dgm:spPr/>
      <dgm:t>
        <a:bodyPr/>
        <a:lstStyle/>
        <a:p>
          <a:pPr rtl="1"/>
          <a:r>
            <a:rPr lang="he-IL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דן ברק</a:t>
          </a:r>
        </a:p>
      </dgm:t>
    </dgm:pt>
    <dgm:pt modelId="{9B880277-0056-4C8A-83F4-4A9E40A78E37}" type="parTrans" cxnId="{06982094-01D3-4DC8-B592-96FC0EAB33DE}">
      <dgm:prSet/>
      <dgm:spPr/>
    </dgm:pt>
    <dgm:pt modelId="{B7774639-24ED-42F8-8F30-A76F9D8FEEF6}" type="sibTrans" cxnId="{06982094-01D3-4DC8-B592-96FC0EAB33DE}">
      <dgm:prSet/>
      <dgm:spPr/>
    </dgm:pt>
    <dgm:pt modelId="{9E06ED78-3358-4AA3-A368-82D90139C062}">
      <dgm:prSet/>
      <dgm:spPr/>
      <dgm:t>
        <a:bodyPr/>
        <a:lstStyle/>
        <a:p>
          <a:pPr rtl="1"/>
          <a:r>
            <a:rPr lang="he-IL" dirty="0" err="1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ונה</a:t>
          </a:r>
          <a:r>
            <a:rPr lang="he-IL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 </a:t>
          </a:r>
        </a:p>
      </dgm:t>
    </dgm:pt>
    <dgm:pt modelId="{C0F66EAE-558D-4093-ACEF-BAD39610A902}" type="parTrans" cxnId="{05F02738-5322-4742-B9AA-F8C9E12E44DB}">
      <dgm:prSet/>
      <dgm:spPr/>
    </dgm:pt>
    <dgm:pt modelId="{99E0DCD2-5FCF-496C-861F-5B9BAC454331}" type="sibTrans" cxnId="{05F02738-5322-4742-B9AA-F8C9E12E44DB}">
      <dgm:prSet/>
      <dgm:spPr/>
    </dgm:pt>
    <dgm:pt modelId="{A3189345-03E5-48FA-8DBC-73FF6614E7CC}">
      <dgm:prSet/>
      <dgm:spPr/>
      <dgm:t>
        <a:bodyPr/>
        <a:lstStyle/>
        <a:p>
          <a:pPr rtl="1"/>
          <a:r>
            <a:rPr lang="he-IL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קים </a:t>
          </a:r>
        </a:p>
      </dgm:t>
    </dgm:pt>
    <dgm:pt modelId="{EDC0E93C-8D3C-4D27-B391-BAA89FFB4923}" type="parTrans" cxnId="{070F1E23-D96D-4CCE-A3C9-9E2AB7B3C094}">
      <dgm:prSet/>
      <dgm:spPr/>
    </dgm:pt>
    <dgm:pt modelId="{C86769C6-BA5F-46E3-9A22-3995D89C666E}" type="sibTrans" cxnId="{070F1E23-D96D-4CCE-A3C9-9E2AB7B3C094}">
      <dgm:prSet/>
      <dgm:spPr/>
    </dgm:pt>
    <dgm:pt modelId="{CF0A7CC0-9625-4B52-9737-8DB35923BF03}">
      <dgm:prSet/>
      <dgm:spPr/>
      <dgm:t>
        <a:bodyPr/>
        <a:lstStyle/>
        <a:p>
          <a:pPr rtl="1"/>
          <a:r>
            <a:rPr lang="he-IL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דוד זיני </a:t>
          </a:r>
        </a:p>
      </dgm:t>
    </dgm:pt>
    <dgm:pt modelId="{2339A4E3-CA23-47E1-96D0-54408410E97C}" type="parTrans" cxnId="{8C3A577F-7CAE-4A46-86A6-14B468845F1C}">
      <dgm:prSet/>
      <dgm:spPr/>
    </dgm:pt>
    <dgm:pt modelId="{6CDBEB6E-D326-4007-8D92-C7ECA97510B2}" type="sibTrans" cxnId="{8C3A577F-7CAE-4A46-86A6-14B468845F1C}">
      <dgm:prSet/>
      <dgm:spPr/>
    </dgm:pt>
    <dgm:pt modelId="{05FB3C1B-9A5C-47D3-A215-BB5F9DE52C7D}">
      <dgm:prSet/>
      <dgm:spPr/>
      <dgm:t>
        <a:bodyPr/>
        <a:lstStyle/>
        <a:p>
          <a:pPr rtl="1"/>
          <a:r>
            <a:rPr lang="he-IL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עמי ביטון</a:t>
          </a:r>
        </a:p>
      </dgm:t>
    </dgm:pt>
    <dgm:pt modelId="{C3A4AF8F-F232-46C0-ABEC-0A99D34C8255}" type="parTrans" cxnId="{D2D8FFBD-6F28-49C9-8CE7-A1A5F546B752}">
      <dgm:prSet/>
      <dgm:spPr/>
    </dgm:pt>
    <dgm:pt modelId="{490049D9-409D-4D92-9705-64B7C292331A}" type="sibTrans" cxnId="{D2D8FFBD-6F28-49C9-8CE7-A1A5F546B752}">
      <dgm:prSet/>
      <dgm:spPr/>
    </dgm:pt>
    <dgm:pt modelId="{51331D23-6075-4AF6-8D27-4EE992DC7A28}">
      <dgm:prSet/>
      <dgm:spPr/>
      <dgm:t>
        <a:bodyPr/>
        <a:lstStyle/>
        <a:p>
          <a:pPr rtl="1"/>
          <a:r>
            <a:rPr lang="he-IL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חזני</a:t>
          </a:r>
        </a:p>
      </dgm:t>
    </dgm:pt>
    <dgm:pt modelId="{D735DA23-EC40-4174-9EB8-73DF739FF0D6}" type="parTrans" cxnId="{C6BF5E3F-17E3-463D-91B8-742DD88B1770}">
      <dgm:prSet/>
      <dgm:spPr/>
    </dgm:pt>
    <dgm:pt modelId="{892EA493-E274-4BE2-8988-289C93F41497}" type="sibTrans" cxnId="{C6BF5E3F-17E3-463D-91B8-742DD88B1770}">
      <dgm:prSet/>
      <dgm:spPr/>
    </dgm:pt>
    <dgm:pt modelId="{EAC127C4-50D5-4715-9CD7-61FF4525AFA5}" type="pres">
      <dgm:prSet presAssocID="{37D16E73-34CC-45E1-B944-D070B6ED6F3A}" presName="Name0" presStyleCnt="0">
        <dgm:presLayoutVars>
          <dgm:dir val="rev"/>
          <dgm:animLvl val="lvl"/>
          <dgm:resizeHandles val="exact"/>
        </dgm:presLayoutVars>
      </dgm:prSet>
      <dgm:spPr/>
    </dgm:pt>
    <dgm:pt modelId="{DC95A8C5-27C2-4385-85E4-120727372111}" type="pres">
      <dgm:prSet presAssocID="{51011CE4-96D4-42F5-BE1D-57FF9BD195A6}" presName="composite" presStyleCnt="0"/>
      <dgm:spPr/>
    </dgm:pt>
    <dgm:pt modelId="{718E8266-ADB9-46BB-BA63-40B171F02FB6}" type="pres">
      <dgm:prSet presAssocID="{51011CE4-96D4-42F5-BE1D-57FF9BD195A6}" presName="parTx" presStyleLbl="alignNode1" presStyleIdx="0" presStyleCnt="5">
        <dgm:presLayoutVars>
          <dgm:chMax val="0"/>
          <dgm:chPref val="0"/>
          <dgm:bulletEnabled val="1"/>
        </dgm:presLayoutVars>
      </dgm:prSet>
      <dgm:spPr/>
    </dgm:pt>
    <dgm:pt modelId="{2510B5B1-BB98-448E-92E4-74FA6998E22F}" type="pres">
      <dgm:prSet presAssocID="{51011CE4-96D4-42F5-BE1D-57FF9BD195A6}" presName="desTx" presStyleLbl="alignAccFollowNode1" presStyleIdx="0" presStyleCnt="5">
        <dgm:presLayoutVars>
          <dgm:bulletEnabled val="1"/>
        </dgm:presLayoutVars>
      </dgm:prSet>
      <dgm:spPr/>
    </dgm:pt>
    <dgm:pt modelId="{AA317823-FC1B-42E3-99CB-D81E92FCD6B5}" type="pres">
      <dgm:prSet presAssocID="{15A70D43-9465-4CE4-ABEC-FDD93EC709F2}" presName="space" presStyleCnt="0"/>
      <dgm:spPr/>
    </dgm:pt>
    <dgm:pt modelId="{E62AA69A-570C-40D2-9411-9D0A18D7D494}" type="pres">
      <dgm:prSet presAssocID="{72355881-BCC4-4992-A1CE-E7DEFE2E5697}" presName="composite" presStyleCnt="0"/>
      <dgm:spPr/>
    </dgm:pt>
    <dgm:pt modelId="{EC9858DC-9CEB-4793-8D3D-B51E1D2D272D}" type="pres">
      <dgm:prSet presAssocID="{72355881-BCC4-4992-A1CE-E7DEFE2E5697}" presName="parTx" presStyleLbl="alignNode1" presStyleIdx="1" presStyleCnt="5">
        <dgm:presLayoutVars>
          <dgm:chMax val="0"/>
          <dgm:chPref val="0"/>
          <dgm:bulletEnabled val="1"/>
        </dgm:presLayoutVars>
      </dgm:prSet>
      <dgm:spPr/>
    </dgm:pt>
    <dgm:pt modelId="{F5B7B776-C44F-4BA3-8F35-278A58CC99B9}" type="pres">
      <dgm:prSet presAssocID="{72355881-BCC4-4992-A1CE-E7DEFE2E5697}" presName="desTx" presStyleLbl="alignAccFollowNode1" presStyleIdx="1" presStyleCnt="5">
        <dgm:presLayoutVars>
          <dgm:bulletEnabled val="1"/>
        </dgm:presLayoutVars>
      </dgm:prSet>
      <dgm:spPr/>
    </dgm:pt>
    <dgm:pt modelId="{69616D6B-9081-4316-82D7-74BB996C5371}" type="pres">
      <dgm:prSet presAssocID="{67FDE46D-1C60-4441-8DD7-1E4C51D48BDB}" presName="space" presStyleCnt="0"/>
      <dgm:spPr/>
    </dgm:pt>
    <dgm:pt modelId="{4A82253C-AE11-4911-A234-0128C4D51919}" type="pres">
      <dgm:prSet presAssocID="{DC4040D8-21EE-421E-B9DE-D0BBCD4AA5A7}" presName="composite" presStyleCnt="0"/>
      <dgm:spPr/>
    </dgm:pt>
    <dgm:pt modelId="{09CB6216-5CC3-443B-902E-2B8688E8697D}" type="pres">
      <dgm:prSet presAssocID="{DC4040D8-21EE-421E-B9DE-D0BBCD4AA5A7}" presName="parTx" presStyleLbl="alignNode1" presStyleIdx="2" presStyleCnt="5">
        <dgm:presLayoutVars>
          <dgm:chMax val="0"/>
          <dgm:chPref val="0"/>
          <dgm:bulletEnabled val="1"/>
        </dgm:presLayoutVars>
      </dgm:prSet>
      <dgm:spPr/>
    </dgm:pt>
    <dgm:pt modelId="{D2588D16-C1CF-438F-8A7D-9549023A9A94}" type="pres">
      <dgm:prSet presAssocID="{DC4040D8-21EE-421E-B9DE-D0BBCD4AA5A7}" presName="desTx" presStyleLbl="alignAccFollowNode1" presStyleIdx="2" presStyleCnt="5">
        <dgm:presLayoutVars>
          <dgm:bulletEnabled val="1"/>
        </dgm:presLayoutVars>
      </dgm:prSet>
      <dgm:spPr/>
    </dgm:pt>
    <dgm:pt modelId="{FB0C641A-9FD5-41C9-8E5C-BE79220FE5F1}" type="pres">
      <dgm:prSet presAssocID="{02C432BE-D74B-4AE6-8C6A-36585D58CD4D}" presName="space" presStyleCnt="0"/>
      <dgm:spPr/>
    </dgm:pt>
    <dgm:pt modelId="{1B726F23-8505-402D-BB27-1E02D31BDDDB}" type="pres">
      <dgm:prSet presAssocID="{FDE61357-1634-4F1C-9D89-2E288D8B634B}" presName="composite" presStyleCnt="0"/>
      <dgm:spPr/>
    </dgm:pt>
    <dgm:pt modelId="{F706FFD2-378B-4263-9213-54E51E0FECA8}" type="pres">
      <dgm:prSet presAssocID="{FDE61357-1634-4F1C-9D89-2E288D8B634B}" presName="parTx" presStyleLbl="alignNode1" presStyleIdx="3" presStyleCnt="5">
        <dgm:presLayoutVars>
          <dgm:chMax val="0"/>
          <dgm:chPref val="0"/>
          <dgm:bulletEnabled val="1"/>
        </dgm:presLayoutVars>
      </dgm:prSet>
      <dgm:spPr/>
    </dgm:pt>
    <dgm:pt modelId="{1C35010A-1BE1-4832-B1FD-09310BB8CC4E}" type="pres">
      <dgm:prSet presAssocID="{FDE61357-1634-4F1C-9D89-2E288D8B634B}" presName="desTx" presStyleLbl="alignAccFollowNode1" presStyleIdx="3" presStyleCnt="5">
        <dgm:presLayoutVars>
          <dgm:bulletEnabled val="1"/>
        </dgm:presLayoutVars>
      </dgm:prSet>
      <dgm:spPr/>
    </dgm:pt>
    <dgm:pt modelId="{1FC62572-DAEE-4BF8-88B4-3A6379EFD6CF}" type="pres">
      <dgm:prSet presAssocID="{A806AA1E-9AB6-47D0-A0FB-73AE7DE1C0CE}" presName="space" presStyleCnt="0"/>
      <dgm:spPr/>
    </dgm:pt>
    <dgm:pt modelId="{4654E727-80F9-4B81-870A-39A83C5F77FB}" type="pres">
      <dgm:prSet presAssocID="{7BC8BB87-4A49-49D4-8100-F648EEB96AFF}" presName="composite" presStyleCnt="0"/>
      <dgm:spPr/>
    </dgm:pt>
    <dgm:pt modelId="{A9D4A7FB-0813-46D4-BB42-F0FF68E7DA7F}" type="pres">
      <dgm:prSet presAssocID="{7BC8BB87-4A49-49D4-8100-F648EEB96AFF}" presName="parTx" presStyleLbl="alignNode1" presStyleIdx="4" presStyleCnt="5">
        <dgm:presLayoutVars>
          <dgm:chMax val="0"/>
          <dgm:chPref val="0"/>
          <dgm:bulletEnabled val="1"/>
        </dgm:presLayoutVars>
      </dgm:prSet>
      <dgm:spPr/>
    </dgm:pt>
    <dgm:pt modelId="{4423C370-F5FD-4E6F-B1F7-5D5527B67F24}" type="pres">
      <dgm:prSet presAssocID="{7BC8BB87-4A49-49D4-8100-F648EEB96AFF}" presName="desTx" presStyleLbl="alignAccFollowNode1" presStyleIdx="4" presStyleCnt="5">
        <dgm:presLayoutVars>
          <dgm:bulletEnabled val="1"/>
        </dgm:presLayoutVars>
      </dgm:prSet>
      <dgm:spPr/>
    </dgm:pt>
  </dgm:ptLst>
  <dgm:cxnLst>
    <dgm:cxn modelId="{65170D0B-9FF7-4312-A177-8AB1E58A9943}" type="presOf" srcId="{72355881-BCC4-4992-A1CE-E7DEFE2E5697}" destId="{EC9858DC-9CEB-4793-8D3D-B51E1D2D272D}" srcOrd="0" destOrd="0" presId="urn:microsoft.com/office/officeart/2005/8/layout/hList1"/>
    <dgm:cxn modelId="{AC845517-7577-4E42-8FC5-4C890B8C8FFC}" srcId="{72355881-BCC4-4992-A1CE-E7DEFE2E5697}" destId="{507174B1-B325-4C19-A61B-C3AEA93EF0AF}" srcOrd="0" destOrd="0" parTransId="{0EA75AFD-58DA-460C-AADC-B9E45D13684A}" sibTransId="{3EF77E0D-08F6-4E73-A509-3AC1CCF9C5E2}"/>
    <dgm:cxn modelId="{8AB40B1D-7FC6-477F-9E8A-8D41E29E91F7}" srcId="{37D16E73-34CC-45E1-B944-D070B6ED6F3A}" destId="{7BC8BB87-4A49-49D4-8100-F648EEB96AFF}" srcOrd="4" destOrd="0" parTransId="{4A81B8E1-ADBF-43E4-81ED-29FFB0AF6256}" sibTransId="{7544BB3B-9A94-4282-9E5A-3399D8D6545E}"/>
    <dgm:cxn modelId="{070F1E23-D96D-4CCE-A3C9-9E2AB7B3C094}" srcId="{7BC8BB87-4A49-49D4-8100-F648EEB96AFF}" destId="{A3189345-03E5-48FA-8DBC-73FF6614E7CC}" srcOrd="2" destOrd="0" parTransId="{EDC0E93C-8D3C-4D27-B391-BAA89FFB4923}" sibTransId="{C86769C6-BA5F-46E3-9A22-3995D89C666E}"/>
    <dgm:cxn modelId="{88A99727-B586-4FAB-B788-1CE2D1C3C472}" type="presOf" srcId="{05FB3C1B-9A5C-47D3-A215-BB5F9DE52C7D}" destId="{F5B7B776-C44F-4BA3-8F35-278A58CC99B9}" srcOrd="0" destOrd="2" presId="urn:microsoft.com/office/officeart/2005/8/layout/hList1"/>
    <dgm:cxn modelId="{A9F8F435-5AB9-492D-B566-CCDA132A0B2A}" type="presOf" srcId="{7BC8BB87-4A49-49D4-8100-F648EEB96AFF}" destId="{A9D4A7FB-0813-46D4-BB42-F0FF68E7DA7F}" srcOrd="0" destOrd="0" presId="urn:microsoft.com/office/officeart/2005/8/layout/hList1"/>
    <dgm:cxn modelId="{05F02738-5322-4742-B9AA-F8C9E12E44DB}" srcId="{7BC8BB87-4A49-49D4-8100-F648EEB96AFF}" destId="{9E06ED78-3358-4AA3-A368-82D90139C062}" srcOrd="1" destOrd="0" parTransId="{C0F66EAE-558D-4093-ACEF-BAD39610A902}" sibTransId="{99E0DCD2-5FCF-496C-861F-5B9BAC454331}"/>
    <dgm:cxn modelId="{0820553E-946D-4D2D-ABB2-6963C67FB6F9}" type="presOf" srcId="{B88A2D13-4571-4DAF-A138-902749C53BD8}" destId="{2510B5B1-BB98-448E-92E4-74FA6998E22F}" srcOrd="0" destOrd="1" presId="urn:microsoft.com/office/officeart/2005/8/layout/hList1"/>
    <dgm:cxn modelId="{C6BF5E3F-17E3-463D-91B8-742DD88B1770}" srcId="{7BC8BB87-4A49-49D4-8100-F648EEB96AFF}" destId="{51331D23-6075-4AF6-8D27-4EE992DC7A28}" srcOrd="0" destOrd="0" parTransId="{D735DA23-EC40-4174-9EB8-73DF739FF0D6}" sibTransId="{892EA493-E274-4BE2-8988-289C93F41497}"/>
    <dgm:cxn modelId="{3169985C-A484-4774-910D-EF29A36308DD}" type="presOf" srcId="{DC4040D8-21EE-421E-B9DE-D0BBCD4AA5A7}" destId="{09CB6216-5CC3-443B-902E-2B8688E8697D}" srcOrd="0" destOrd="0" presId="urn:microsoft.com/office/officeart/2005/8/layout/hList1"/>
    <dgm:cxn modelId="{6A592445-0EB9-44E7-95B6-2C0AC485AF9A}" type="presOf" srcId="{3B1F7C69-DDC4-4725-9D45-1EC87EC44EFA}" destId="{D2588D16-C1CF-438F-8A7D-9549023A9A94}" srcOrd="0" destOrd="1" presId="urn:microsoft.com/office/officeart/2005/8/layout/hList1"/>
    <dgm:cxn modelId="{B6708049-2BEC-471A-AA9C-6E522C8A651D}" type="presOf" srcId="{CF0A7CC0-9625-4B52-9737-8DB35923BF03}" destId="{F5B7B776-C44F-4BA3-8F35-278A58CC99B9}" srcOrd="0" destOrd="1" presId="urn:microsoft.com/office/officeart/2005/8/layout/hList1"/>
    <dgm:cxn modelId="{763E394B-2AEE-4D60-9706-0CA589690797}" type="presOf" srcId="{4FD912B9-776C-4B86-B7BD-0617BFD03A86}" destId="{D2588D16-C1CF-438F-8A7D-9549023A9A94}" srcOrd="0" destOrd="0" presId="urn:microsoft.com/office/officeart/2005/8/layout/hList1"/>
    <dgm:cxn modelId="{18AD634C-868A-495A-B271-187070C38C99}" srcId="{DC4040D8-21EE-421E-B9DE-D0BBCD4AA5A7}" destId="{3B1F7C69-DDC4-4725-9D45-1EC87EC44EFA}" srcOrd="1" destOrd="0" parTransId="{468936D3-ECBA-4709-A85E-6727C49D1F3F}" sibTransId="{11E00E21-89CA-4A4B-A8C0-10109B274269}"/>
    <dgm:cxn modelId="{B458B84C-917C-418D-A869-F05071EB0C49}" type="presOf" srcId="{7658135D-90DC-41DF-B9E3-5076E99EA270}" destId="{1C35010A-1BE1-4832-B1FD-09310BB8CC4E}" srcOrd="0" destOrd="0" presId="urn:microsoft.com/office/officeart/2005/8/layout/hList1"/>
    <dgm:cxn modelId="{A01A484F-B92B-4A87-858E-5E2C2ECAA051}" type="presOf" srcId="{FDE61357-1634-4F1C-9D89-2E288D8B634B}" destId="{F706FFD2-378B-4263-9213-54E51E0FECA8}" srcOrd="0" destOrd="0" presId="urn:microsoft.com/office/officeart/2005/8/layout/hList1"/>
    <dgm:cxn modelId="{745BA770-B5C1-45DE-9359-4EFBF5F6CB4B}" type="presOf" srcId="{9E06ED78-3358-4AA3-A368-82D90139C062}" destId="{4423C370-F5FD-4E6F-B1F7-5D5527B67F24}" srcOrd="0" destOrd="1" presId="urn:microsoft.com/office/officeart/2005/8/layout/hList1"/>
    <dgm:cxn modelId="{E9DD4F73-B052-4317-A59F-166A1D5A3278}" type="presOf" srcId="{51011CE4-96D4-42F5-BE1D-57FF9BD195A6}" destId="{718E8266-ADB9-46BB-BA63-40B171F02FB6}" srcOrd="0" destOrd="0" presId="urn:microsoft.com/office/officeart/2005/8/layout/hList1"/>
    <dgm:cxn modelId="{0E71FF54-83CD-49CF-86F7-57229202B419}" srcId="{51011CE4-96D4-42F5-BE1D-57FF9BD195A6}" destId="{B88A2D13-4571-4DAF-A138-902749C53BD8}" srcOrd="1" destOrd="0" parTransId="{43784363-9C22-4E31-A0AA-1DA61E945A95}" sibTransId="{4DAD23C9-6F2A-4B8A-BFD3-1BC593886512}"/>
    <dgm:cxn modelId="{7DBE3075-2B70-4290-9C29-24B8B58FCB4E}" type="presOf" srcId="{507174B1-B325-4C19-A61B-C3AEA93EF0AF}" destId="{F5B7B776-C44F-4BA3-8F35-278A58CC99B9}" srcOrd="0" destOrd="0" presId="urn:microsoft.com/office/officeart/2005/8/layout/hList1"/>
    <dgm:cxn modelId="{D073F657-220D-4C59-B3DB-6553AB329485}" srcId="{37D16E73-34CC-45E1-B944-D070B6ED6F3A}" destId="{DC4040D8-21EE-421E-B9DE-D0BBCD4AA5A7}" srcOrd="2" destOrd="0" parTransId="{40D75AB8-65BE-4727-92E6-49BC7A6B399F}" sibTransId="{02C432BE-D74B-4AE6-8C6A-36585D58CD4D}"/>
    <dgm:cxn modelId="{8C3A577F-7CAE-4A46-86A6-14B468845F1C}" srcId="{72355881-BCC4-4992-A1CE-E7DEFE2E5697}" destId="{CF0A7CC0-9625-4B52-9737-8DB35923BF03}" srcOrd="1" destOrd="0" parTransId="{2339A4E3-CA23-47E1-96D0-54408410E97C}" sibTransId="{6CDBEB6E-D326-4007-8D92-C7ECA97510B2}"/>
    <dgm:cxn modelId="{684EEC84-DAEA-4FC8-8956-3BD5C99B2BEA}" srcId="{37D16E73-34CC-45E1-B944-D070B6ED6F3A}" destId="{72355881-BCC4-4992-A1CE-E7DEFE2E5697}" srcOrd="1" destOrd="0" parTransId="{6E909CF6-EB44-4BEC-B164-3D7881D65CCA}" sibTransId="{67FDE46D-1C60-4441-8DD7-1E4C51D48BDB}"/>
    <dgm:cxn modelId="{06982094-01D3-4DC8-B592-96FC0EAB33DE}" srcId="{FDE61357-1634-4F1C-9D89-2E288D8B634B}" destId="{7658135D-90DC-41DF-B9E3-5076E99EA270}" srcOrd="0" destOrd="0" parTransId="{9B880277-0056-4C8A-83F4-4A9E40A78E37}" sibTransId="{B7774639-24ED-42F8-8F30-A76F9D8FEEF6}"/>
    <dgm:cxn modelId="{D2D8FFBD-6F28-49C9-8CE7-A1A5F546B752}" srcId="{72355881-BCC4-4992-A1CE-E7DEFE2E5697}" destId="{05FB3C1B-9A5C-47D3-A215-BB5F9DE52C7D}" srcOrd="2" destOrd="0" parTransId="{C3A4AF8F-F232-46C0-ABEC-0A99D34C8255}" sibTransId="{490049D9-409D-4D92-9705-64B7C292331A}"/>
    <dgm:cxn modelId="{6DA3F1CF-7D24-4D9F-BDB0-4E37F5849E59}" type="presOf" srcId="{37D16E73-34CC-45E1-B944-D070B6ED6F3A}" destId="{EAC127C4-50D5-4715-9CD7-61FF4525AFA5}" srcOrd="0" destOrd="0" presId="urn:microsoft.com/office/officeart/2005/8/layout/hList1"/>
    <dgm:cxn modelId="{AFD0DBD2-14D5-47C3-9276-01574E6B1E72}" type="presOf" srcId="{A3189345-03E5-48FA-8DBC-73FF6614E7CC}" destId="{4423C370-F5FD-4E6F-B1F7-5D5527B67F24}" srcOrd="0" destOrd="2" presId="urn:microsoft.com/office/officeart/2005/8/layout/hList1"/>
    <dgm:cxn modelId="{47072DDB-01E2-436C-B8F0-24F481509E97}" srcId="{37D16E73-34CC-45E1-B944-D070B6ED6F3A}" destId="{FDE61357-1634-4F1C-9D89-2E288D8B634B}" srcOrd="3" destOrd="0" parTransId="{8D9F0D8A-B44B-4BEA-82FC-E51F6C2396BA}" sibTransId="{A806AA1E-9AB6-47D0-A0FB-73AE7DE1C0CE}"/>
    <dgm:cxn modelId="{E92A74E8-2041-4F78-9F87-89389628E3D2}" srcId="{37D16E73-34CC-45E1-B944-D070B6ED6F3A}" destId="{51011CE4-96D4-42F5-BE1D-57FF9BD195A6}" srcOrd="0" destOrd="0" parTransId="{B7602CB5-2ECC-4D40-9431-CA02F228F9DE}" sibTransId="{15A70D43-9465-4CE4-ABEC-FDD93EC709F2}"/>
    <dgm:cxn modelId="{FE1CDEE8-14A0-4F28-BED2-38A11C85608B}" srcId="{51011CE4-96D4-42F5-BE1D-57FF9BD195A6}" destId="{15BE86D2-86CC-4655-86CF-4879903AD5D7}" srcOrd="0" destOrd="0" parTransId="{89500A2A-A9DA-48FB-9BF8-F2DD2BBAA71E}" sibTransId="{97EBC2AB-4395-4236-9EB4-5247A734ADB6}"/>
    <dgm:cxn modelId="{FE9413F3-C4DA-44C1-BD81-75735A1A4AB5}" type="presOf" srcId="{51331D23-6075-4AF6-8D27-4EE992DC7A28}" destId="{4423C370-F5FD-4E6F-B1F7-5D5527B67F24}" srcOrd="0" destOrd="0" presId="urn:microsoft.com/office/officeart/2005/8/layout/hList1"/>
    <dgm:cxn modelId="{F36F55F8-E732-4BB5-B6B0-ECEBCDAA4DCD}" type="presOf" srcId="{15BE86D2-86CC-4655-86CF-4879903AD5D7}" destId="{2510B5B1-BB98-448E-92E4-74FA6998E22F}" srcOrd="0" destOrd="0" presId="urn:microsoft.com/office/officeart/2005/8/layout/hList1"/>
    <dgm:cxn modelId="{4F6031FB-A0BC-4479-98D9-07683FECAA47}" srcId="{DC4040D8-21EE-421E-B9DE-D0BBCD4AA5A7}" destId="{4FD912B9-776C-4B86-B7BD-0617BFD03A86}" srcOrd="0" destOrd="0" parTransId="{8F1640DE-E119-4EAE-A598-A39D34B856E3}" sibTransId="{26BC72EF-5910-42CD-A6EF-4359AC5E4A07}"/>
    <dgm:cxn modelId="{4338E3F1-27FA-4861-BD11-A7C296F399B7}" type="presParOf" srcId="{EAC127C4-50D5-4715-9CD7-61FF4525AFA5}" destId="{DC95A8C5-27C2-4385-85E4-120727372111}" srcOrd="0" destOrd="0" presId="urn:microsoft.com/office/officeart/2005/8/layout/hList1"/>
    <dgm:cxn modelId="{4E9A7CFC-7275-4D1C-BA72-03A8BBBF90D2}" type="presParOf" srcId="{DC95A8C5-27C2-4385-85E4-120727372111}" destId="{718E8266-ADB9-46BB-BA63-40B171F02FB6}" srcOrd="0" destOrd="0" presId="urn:microsoft.com/office/officeart/2005/8/layout/hList1"/>
    <dgm:cxn modelId="{C57CEB66-2A51-49E6-BDFB-1D2631557794}" type="presParOf" srcId="{DC95A8C5-27C2-4385-85E4-120727372111}" destId="{2510B5B1-BB98-448E-92E4-74FA6998E22F}" srcOrd="1" destOrd="0" presId="urn:microsoft.com/office/officeart/2005/8/layout/hList1"/>
    <dgm:cxn modelId="{F495547A-1926-4D1E-B983-3C0BC30A915D}" type="presParOf" srcId="{EAC127C4-50D5-4715-9CD7-61FF4525AFA5}" destId="{AA317823-FC1B-42E3-99CB-D81E92FCD6B5}" srcOrd="1" destOrd="0" presId="urn:microsoft.com/office/officeart/2005/8/layout/hList1"/>
    <dgm:cxn modelId="{5F89541E-7BFA-44F3-BC3E-118178913FB9}" type="presParOf" srcId="{EAC127C4-50D5-4715-9CD7-61FF4525AFA5}" destId="{E62AA69A-570C-40D2-9411-9D0A18D7D494}" srcOrd="2" destOrd="0" presId="urn:microsoft.com/office/officeart/2005/8/layout/hList1"/>
    <dgm:cxn modelId="{F26CA473-6265-4DB7-9C28-3BF9DD6ADAE4}" type="presParOf" srcId="{E62AA69A-570C-40D2-9411-9D0A18D7D494}" destId="{EC9858DC-9CEB-4793-8D3D-B51E1D2D272D}" srcOrd="0" destOrd="0" presId="urn:microsoft.com/office/officeart/2005/8/layout/hList1"/>
    <dgm:cxn modelId="{998629F3-5283-4ADA-BF09-4D64248F7A2A}" type="presParOf" srcId="{E62AA69A-570C-40D2-9411-9D0A18D7D494}" destId="{F5B7B776-C44F-4BA3-8F35-278A58CC99B9}" srcOrd="1" destOrd="0" presId="urn:microsoft.com/office/officeart/2005/8/layout/hList1"/>
    <dgm:cxn modelId="{59BF43B0-97B6-4C8E-B67B-DA779AEDE5FC}" type="presParOf" srcId="{EAC127C4-50D5-4715-9CD7-61FF4525AFA5}" destId="{69616D6B-9081-4316-82D7-74BB996C5371}" srcOrd="3" destOrd="0" presId="urn:microsoft.com/office/officeart/2005/8/layout/hList1"/>
    <dgm:cxn modelId="{E45B30C2-7F58-4DBB-9A3A-544F33A0CA61}" type="presParOf" srcId="{EAC127C4-50D5-4715-9CD7-61FF4525AFA5}" destId="{4A82253C-AE11-4911-A234-0128C4D51919}" srcOrd="4" destOrd="0" presId="urn:microsoft.com/office/officeart/2005/8/layout/hList1"/>
    <dgm:cxn modelId="{236530A4-7BC1-4830-AB52-B797357CE200}" type="presParOf" srcId="{4A82253C-AE11-4911-A234-0128C4D51919}" destId="{09CB6216-5CC3-443B-902E-2B8688E8697D}" srcOrd="0" destOrd="0" presId="urn:microsoft.com/office/officeart/2005/8/layout/hList1"/>
    <dgm:cxn modelId="{1E748F9F-E5FF-4DD7-9526-40BAA2FFFAE0}" type="presParOf" srcId="{4A82253C-AE11-4911-A234-0128C4D51919}" destId="{D2588D16-C1CF-438F-8A7D-9549023A9A94}" srcOrd="1" destOrd="0" presId="urn:microsoft.com/office/officeart/2005/8/layout/hList1"/>
    <dgm:cxn modelId="{4810B161-265D-4819-A3D2-0546E832F7E4}" type="presParOf" srcId="{EAC127C4-50D5-4715-9CD7-61FF4525AFA5}" destId="{FB0C641A-9FD5-41C9-8E5C-BE79220FE5F1}" srcOrd="5" destOrd="0" presId="urn:microsoft.com/office/officeart/2005/8/layout/hList1"/>
    <dgm:cxn modelId="{496DC911-C8FF-4014-841C-71CE0CDC0807}" type="presParOf" srcId="{EAC127C4-50D5-4715-9CD7-61FF4525AFA5}" destId="{1B726F23-8505-402D-BB27-1E02D31BDDDB}" srcOrd="6" destOrd="0" presId="urn:microsoft.com/office/officeart/2005/8/layout/hList1"/>
    <dgm:cxn modelId="{A07337DD-2BDA-428C-9DBD-A0A34B083E99}" type="presParOf" srcId="{1B726F23-8505-402D-BB27-1E02D31BDDDB}" destId="{F706FFD2-378B-4263-9213-54E51E0FECA8}" srcOrd="0" destOrd="0" presId="urn:microsoft.com/office/officeart/2005/8/layout/hList1"/>
    <dgm:cxn modelId="{6C60202E-9F96-457A-ACC8-CD139EE4C13A}" type="presParOf" srcId="{1B726F23-8505-402D-BB27-1E02D31BDDDB}" destId="{1C35010A-1BE1-4832-B1FD-09310BB8CC4E}" srcOrd="1" destOrd="0" presId="urn:microsoft.com/office/officeart/2005/8/layout/hList1"/>
    <dgm:cxn modelId="{5A2F9FA5-0F44-4E60-9AA7-8577A9247CFF}" type="presParOf" srcId="{EAC127C4-50D5-4715-9CD7-61FF4525AFA5}" destId="{1FC62572-DAEE-4BF8-88B4-3A6379EFD6CF}" srcOrd="7" destOrd="0" presId="urn:microsoft.com/office/officeart/2005/8/layout/hList1"/>
    <dgm:cxn modelId="{79C4C23B-0E04-4374-A8EF-FF5E04278735}" type="presParOf" srcId="{EAC127C4-50D5-4715-9CD7-61FF4525AFA5}" destId="{4654E727-80F9-4B81-870A-39A83C5F77FB}" srcOrd="8" destOrd="0" presId="urn:microsoft.com/office/officeart/2005/8/layout/hList1"/>
    <dgm:cxn modelId="{A18F70CE-F9F2-442E-BBB8-D4484982B462}" type="presParOf" srcId="{4654E727-80F9-4B81-870A-39A83C5F77FB}" destId="{A9D4A7FB-0813-46D4-BB42-F0FF68E7DA7F}" srcOrd="0" destOrd="0" presId="urn:microsoft.com/office/officeart/2005/8/layout/hList1"/>
    <dgm:cxn modelId="{643619B9-2822-4306-A13B-85C34F2E38C0}" type="presParOf" srcId="{4654E727-80F9-4B81-870A-39A83C5F77FB}" destId="{4423C370-F5FD-4E6F-B1F7-5D5527B67F2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7D16E73-34CC-45E1-B944-D070B6ED6F3A}" type="doc">
      <dgm:prSet loTypeId="urn:microsoft.com/office/officeart/2005/8/layout/hProcess9" loCatId="process" qsTypeId="urn:microsoft.com/office/officeart/2005/8/quickstyle/simple3" qsCatId="simple" csTypeId="urn:microsoft.com/office/officeart/2005/8/colors/accent1_1" csCatId="accent1" phldr="1"/>
      <dgm:spPr/>
      <dgm:t>
        <a:bodyPr/>
        <a:lstStyle/>
        <a:p>
          <a:pPr rtl="1"/>
          <a:endParaRPr lang="he-IL"/>
        </a:p>
      </dgm:t>
    </dgm:pt>
    <dgm:pt modelId="{A3E55214-1546-47CE-BD98-DD72639B03A7}">
      <dgm:prSet/>
      <dgm:spPr/>
      <dgm:t>
        <a:bodyPr/>
        <a:lstStyle/>
        <a:p>
          <a:pPr rtl="1"/>
          <a:r>
            <a:rPr lang="he-IL" dirty="0">
              <a:latin typeface="Segoe UI Semibold" panose="020B0702040204020203" pitchFamily="34" charset="0"/>
              <a:cs typeface="Segoe UI Semibold" panose="020B0702040204020203" pitchFamily="34" charset="0"/>
            </a:rPr>
            <a:t>בדיקת שפיות (מצגת נוכחית)</a:t>
          </a:r>
        </a:p>
      </dgm:t>
    </dgm:pt>
    <dgm:pt modelId="{D1A693F3-667C-470C-814C-23CCA9865AC1}" type="parTrans" cxnId="{6C8E48C9-6406-4D88-B68E-F9D03C6BA70A}">
      <dgm:prSet/>
      <dgm:spPr/>
      <dgm:t>
        <a:bodyPr/>
        <a:lstStyle/>
        <a:p>
          <a:pPr rtl="1"/>
          <a:endParaRPr lang="he-IL"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04DD6E5B-22EA-4766-B423-B28A7E6C2A38}" type="sibTrans" cxnId="{6C8E48C9-6406-4D88-B68E-F9D03C6BA70A}">
      <dgm:prSet/>
      <dgm:spPr/>
      <dgm:t>
        <a:bodyPr/>
        <a:lstStyle/>
        <a:p>
          <a:pPr rtl="1"/>
          <a:endParaRPr lang="he-IL"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DD761ADC-5E22-4F8E-A5C1-EBFAD5D09206}">
      <dgm:prSet/>
      <dgm:spPr/>
      <dgm:t>
        <a:bodyPr/>
        <a:lstStyle/>
        <a:p>
          <a:pPr rtl="1"/>
          <a:r>
            <a:rPr lang="he-IL" dirty="0">
              <a:latin typeface="Segoe UI Semibold" panose="020B0702040204020203" pitchFamily="34" charset="0"/>
              <a:cs typeface="Segoe UI Semibold" panose="020B0702040204020203" pitchFamily="34" charset="0"/>
            </a:rPr>
            <a:t>סדנת מטה</a:t>
          </a:r>
        </a:p>
      </dgm:t>
    </dgm:pt>
    <dgm:pt modelId="{98EB6F4F-F173-415D-9D96-7586B0E238A0}" type="parTrans" cxnId="{7A5B4B51-AE16-4367-9820-BFE338247C14}">
      <dgm:prSet/>
      <dgm:spPr/>
      <dgm:t>
        <a:bodyPr/>
        <a:lstStyle/>
        <a:p>
          <a:pPr rtl="1"/>
          <a:endParaRPr lang="he-IL"/>
        </a:p>
      </dgm:t>
    </dgm:pt>
    <dgm:pt modelId="{A59B7199-299A-4931-8746-63FE7A7B33DE}" type="sibTrans" cxnId="{7A5B4B51-AE16-4367-9820-BFE338247C14}">
      <dgm:prSet/>
      <dgm:spPr/>
      <dgm:t>
        <a:bodyPr/>
        <a:lstStyle/>
        <a:p>
          <a:pPr rtl="1"/>
          <a:endParaRPr lang="he-IL"/>
        </a:p>
      </dgm:t>
    </dgm:pt>
    <dgm:pt modelId="{68A753DD-FEA8-4A1A-9844-7776C4F6B3CC}">
      <dgm:prSet/>
      <dgm:spPr/>
      <dgm:t>
        <a:bodyPr/>
        <a:lstStyle/>
        <a:p>
          <a:pPr rtl="1"/>
          <a:r>
            <a:rPr lang="he-IL" dirty="0">
              <a:latin typeface="Segoe UI Semibold" panose="020B0702040204020203" pitchFamily="34" charset="0"/>
              <a:cs typeface="Segoe UI Semibold" panose="020B0702040204020203" pitchFamily="34" charset="0"/>
            </a:rPr>
            <a:t>2021: </a:t>
          </a:r>
          <a:br>
            <a:rPr lang="en-US" dirty="0">
              <a:latin typeface="Segoe UI Semibold" panose="020B0702040204020203" pitchFamily="34" charset="0"/>
              <a:cs typeface="Segoe UI Semibold" panose="020B0702040204020203" pitchFamily="34" charset="0"/>
            </a:rPr>
          </a:br>
          <a:r>
            <a:rPr lang="he-IL" dirty="0">
              <a:latin typeface="Segoe UI Semibold" panose="020B0702040204020203" pitchFamily="34" charset="0"/>
              <a:cs typeface="Segoe UI Semibold" panose="020B0702040204020203" pitchFamily="34" charset="0"/>
            </a:rPr>
            <a:t>פיילוט ביחידה הרב-ממדית או באוגדה 98</a:t>
          </a:r>
        </a:p>
      </dgm:t>
    </dgm:pt>
    <dgm:pt modelId="{01D6D8BD-FF33-4B76-B4B8-85709CE4AA34}" type="parTrans" cxnId="{EF879EBA-4712-4CCC-83DE-A08B7FF9C157}">
      <dgm:prSet/>
      <dgm:spPr/>
      <dgm:t>
        <a:bodyPr/>
        <a:lstStyle/>
        <a:p>
          <a:pPr rtl="1"/>
          <a:endParaRPr lang="he-IL"/>
        </a:p>
      </dgm:t>
    </dgm:pt>
    <dgm:pt modelId="{5ACC4EDA-61CA-42EF-9B9D-F954C19CEA7A}" type="sibTrans" cxnId="{EF879EBA-4712-4CCC-83DE-A08B7FF9C157}">
      <dgm:prSet/>
      <dgm:spPr/>
      <dgm:t>
        <a:bodyPr/>
        <a:lstStyle/>
        <a:p>
          <a:pPr rtl="1"/>
          <a:endParaRPr lang="he-IL"/>
        </a:p>
      </dgm:t>
    </dgm:pt>
    <dgm:pt modelId="{F5468E20-E79B-420A-B445-F5AA0F072E6F}">
      <dgm:prSet/>
      <dgm:spPr/>
      <dgm:t>
        <a:bodyPr/>
        <a:lstStyle/>
        <a:p>
          <a:pPr rtl="1"/>
          <a:r>
            <a:rPr lang="he-IL" dirty="0">
              <a:latin typeface="Segoe UI Semibold" panose="020B0702040204020203" pitchFamily="34" charset="0"/>
              <a:cs typeface="Segoe UI Semibold" panose="020B0702040204020203" pitchFamily="34" charset="0"/>
            </a:rPr>
            <a:t>סדנת מפקדים</a:t>
          </a:r>
        </a:p>
      </dgm:t>
    </dgm:pt>
    <dgm:pt modelId="{4A764FF3-BCB8-4316-8D8B-CB19126D972E}" type="parTrans" cxnId="{4015114B-4F9D-478B-9460-362830C7AB79}">
      <dgm:prSet/>
      <dgm:spPr/>
      <dgm:t>
        <a:bodyPr/>
        <a:lstStyle/>
        <a:p>
          <a:pPr rtl="1"/>
          <a:endParaRPr lang="he-IL"/>
        </a:p>
      </dgm:t>
    </dgm:pt>
    <dgm:pt modelId="{F9A1B282-E52F-42CC-A2AC-E8CFEAB68B88}" type="sibTrans" cxnId="{4015114B-4F9D-478B-9460-362830C7AB79}">
      <dgm:prSet/>
      <dgm:spPr/>
      <dgm:t>
        <a:bodyPr/>
        <a:lstStyle/>
        <a:p>
          <a:pPr rtl="1"/>
          <a:endParaRPr lang="he-IL"/>
        </a:p>
      </dgm:t>
    </dgm:pt>
    <dgm:pt modelId="{C965099C-248C-4315-9657-B21B1F1D3D3A}">
      <dgm:prSet/>
      <dgm:spPr/>
      <dgm:t>
        <a:bodyPr/>
        <a:lstStyle/>
        <a:p>
          <a:pPr rtl="1"/>
          <a:r>
            <a:rPr lang="he-IL" dirty="0">
              <a:latin typeface="Segoe UI Semibold" panose="020B0702040204020203" pitchFamily="34" charset="0"/>
              <a:cs typeface="Segoe UI Semibold" panose="020B0702040204020203" pitchFamily="34" charset="0"/>
            </a:rPr>
            <a:t>פורום מטכ"ל </a:t>
          </a:r>
        </a:p>
      </dgm:t>
    </dgm:pt>
    <dgm:pt modelId="{91ED3437-3AEB-4E2E-8758-5D9E396B29F7}" type="parTrans" cxnId="{8E07C223-1D05-4B5A-9E05-C5B4286157AE}">
      <dgm:prSet/>
      <dgm:spPr/>
      <dgm:t>
        <a:bodyPr/>
        <a:lstStyle/>
        <a:p>
          <a:pPr rtl="1"/>
          <a:endParaRPr lang="he-IL"/>
        </a:p>
      </dgm:t>
    </dgm:pt>
    <dgm:pt modelId="{AB29D667-7F3F-4E35-AE01-1E88FD5BF96F}" type="sibTrans" cxnId="{8E07C223-1D05-4B5A-9E05-C5B4286157AE}">
      <dgm:prSet/>
      <dgm:spPr/>
      <dgm:t>
        <a:bodyPr/>
        <a:lstStyle/>
        <a:p>
          <a:pPr rtl="1"/>
          <a:endParaRPr lang="he-IL"/>
        </a:p>
      </dgm:t>
    </dgm:pt>
    <dgm:pt modelId="{89770AE8-5626-46E2-AB9C-6433DE9E9CC7}" type="pres">
      <dgm:prSet presAssocID="{37D16E73-34CC-45E1-B944-D070B6ED6F3A}" presName="CompostProcess" presStyleCnt="0">
        <dgm:presLayoutVars>
          <dgm:dir val="rev"/>
          <dgm:resizeHandles val="exact"/>
        </dgm:presLayoutVars>
      </dgm:prSet>
      <dgm:spPr/>
    </dgm:pt>
    <dgm:pt modelId="{344B01D4-E512-4109-BDF9-861A76343473}" type="pres">
      <dgm:prSet presAssocID="{37D16E73-34CC-45E1-B944-D070B6ED6F3A}" presName="arrow" presStyleLbl="bgShp" presStyleIdx="0" presStyleCnt="1"/>
      <dgm:spPr/>
    </dgm:pt>
    <dgm:pt modelId="{30E51DED-77FA-4F82-86EE-167EC905719B}" type="pres">
      <dgm:prSet presAssocID="{37D16E73-34CC-45E1-B944-D070B6ED6F3A}" presName="linearProcess" presStyleCnt="0"/>
      <dgm:spPr/>
    </dgm:pt>
    <dgm:pt modelId="{B40041D3-0150-4292-9D8B-52684AD4195F}" type="pres">
      <dgm:prSet presAssocID="{A3E55214-1546-47CE-BD98-DD72639B03A7}" presName="textNode" presStyleLbl="node1" presStyleIdx="0" presStyleCnt="5">
        <dgm:presLayoutVars>
          <dgm:bulletEnabled val="1"/>
        </dgm:presLayoutVars>
      </dgm:prSet>
      <dgm:spPr/>
    </dgm:pt>
    <dgm:pt modelId="{23B2B3FC-8419-422C-B597-8E08ED06DEFC}" type="pres">
      <dgm:prSet presAssocID="{04DD6E5B-22EA-4766-B423-B28A7E6C2A38}" presName="sibTrans" presStyleCnt="0"/>
      <dgm:spPr/>
    </dgm:pt>
    <dgm:pt modelId="{06FEA54D-DE0A-4549-8EDD-B6C705DAFF2E}" type="pres">
      <dgm:prSet presAssocID="{DD761ADC-5E22-4F8E-A5C1-EBFAD5D09206}" presName="textNode" presStyleLbl="node1" presStyleIdx="1" presStyleCnt="5">
        <dgm:presLayoutVars>
          <dgm:bulletEnabled val="1"/>
        </dgm:presLayoutVars>
      </dgm:prSet>
      <dgm:spPr/>
    </dgm:pt>
    <dgm:pt modelId="{96EBBF0C-E4A3-494F-9DA2-57A367D20D9E}" type="pres">
      <dgm:prSet presAssocID="{A59B7199-299A-4931-8746-63FE7A7B33DE}" presName="sibTrans" presStyleCnt="0"/>
      <dgm:spPr/>
    </dgm:pt>
    <dgm:pt modelId="{4F058F09-3F28-4EAD-9477-D524B004B361}" type="pres">
      <dgm:prSet presAssocID="{F5468E20-E79B-420A-B445-F5AA0F072E6F}" presName="textNode" presStyleLbl="node1" presStyleIdx="2" presStyleCnt="5">
        <dgm:presLayoutVars>
          <dgm:bulletEnabled val="1"/>
        </dgm:presLayoutVars>
      </dgm:prSet>
      <dgm:spPr/>
    </dgm:pt>
    <dgm:pt modelId="{A952C4C3-9C80-4FE5-9936-2DB79909E533}" type="pres">
      <dgm:prSet presAssocID="{F9A1B282-E52F-42CC-A2AC-E8CFEAB68B88}" presName="sibTrans" presStyleCnt="0"/>
      <dgm:spPr/>
    </dgm:pt>
    <dgm:pt modelId="{3039D328-7DAC-4D59-BA3E-344316D65A24}" type="pres">
      <dgm:prSet presAssocID="{68A753DD-FEA8-4A1A-9844-7776C4F6B3CC}" presName="textNode" presStyleLbl="node1" presStyleIdx="3" presStyleCnt="5">
        <dgm:presLayoutVars>
          <dgm:bulletEnabled val="1"/>
        </dgm:presLayoutVars>
      </dgm:prSet>
      <dgm:spPr/>
    </dgm:pt>
    <dgm:pt modelId="{36DF7D65-5BD8-4A4F-A845-AF44EC5863C0}" type="pres">
      <dgm:prSet presAssocID="{5ACC4EDA-61CA-42EF-9B9D-F954C19CEA7A}" presName="sibTrans" presStyleCnt="0"/>
      <dgm:spPr/>
    </dgm:pt>
    <dgm:pt modelId="{E04F1449-9E58-4FE9-A6EF-9D7B0DADBD48}" type="pres">
      <dgm:prSet presAssocID="{C965099C-248C-4315-9657-B21B1F1D3D3A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77F04A13-3F2A-42D0-AB16-A5CE0F4EB793}" type="presOf" srcId="{68A753DD-FEA8-4A1A-9844-7776C4F6B3CC}" destId="{3039D328-7DAC-4D59-BA3E-344316D65A24}" srcOrd="0" destOrd="0" presId="urn:microsoft.com/office/officeart/2005/8/layout/hProcess9"/>
    <dgm:cxn modelId="{8E07C223-1D05-4B5A-9E05-C5B4286157AE}" srcId="{37D16E73-34CC-45E1-B944-D070B6ED6F3A}" destId="{C965099C-248C-4315-9657-B21B1F1D3D3A}" srcOrd="4" destOrd="0" parTransId="{91ED3437-3AEB-4E2E-8758-5D9E396B29F7}" sibTransId="{AB29D667-7F3F-4E35-AE01-1E88FD5BF96F}"/>
    <dgm:cxn modelId="{4015114B-4F9D-478B-9460-362830C7AB79}" srcId="{37D16E73-34CC-45E1-B944-D070B6ED6F3A}" destId="{F5468E20-E79B-420A-B445-F5AA0F072E6F}" srcOrd="2" destOrd="0" parTransId="{4A764FF3-BCB8-4316-8D8B-CB19126D972E}" sibTransId="{F9A1B282-E52F-42CC-A2AC-E8CFEAB68B88}"/>
    <dgm:cxn modelId="{703A7A4E-714E-4CB5-A6F9-B13A300A424E}" type="presOf" srcId="{A3E55214-1546-47CE-BD98-DD72639B03A7}" destId="{B40041D3-0150-4292-9D8B-52684AD4195F}" srcOrd="0" destOrd="0" presId="urn:microsoft.com/office/officeart/2005/8/layout/hProcess9"/>
    <dgm:cxn modelId="{7A5B4B51-AE16-4367-9820-BFE338247C14}" srcId="{37D16E73-34CC-45E1-B944-D070B6ED6F3A}" destId="{DD761ADC-5E22-4F8E-A5C1-EBFAD5D09206}" srcOrd="1" destOrd="0" parTransId="{98EB6F4F-F173-415D-9D96-7586B0E238A0}" sibTransId="{A59B7199-299A-4931-8746-63FE7A7B33DE}"/>
    <dgm:cxn modelId="{734147AB-8507-4749-BC6B-B917CFE25AE1}" type="presOf" srcId="{37D16E73-34CC-45E1-B944-D070B6ED6F3A}" destId="{89770AE8-5626-46E2-AB9C-6433DE9E9CC7}" srcOrd="0" destOrd="0" presId="urn:microsoft.com/office/officeart/2005/8/layout/hProcess9"/>
    <dgm:cxn modelId="{C8324EAB-417F-4A5A-891B-FD35FB903C2E}" type="presOf" srcId="{DD761ADC-5E22-4F8E-A5C1-EBFAD5D09206}" destId="{06FEA54D-DE0A-4549-8EDD-B6C705DAFF2E}" srcOrd="0" destOrd="0" presId="urn:microsoft.com/office/officeart/2005/8/layout/hProcess9"/>
    <dgm:cxn modelId="{EF879EBA-4712-4CCC-83DE-A08B7FF9C157}" srcId="{37D16E73-34CC-45E1-B944-D070B6ED6F3A}" destId="{68A753DD-FEA8-4A1A-9844-7776C4F6B3CC}" srcOrd="3" destOrd="0" parTransId="{01D6D8BD-FF33-4B76-B4B8-85709CE4AA34}" sibTransId="{5ACC4EDA-61CA-42EF-9B9D-F954C19CEA7A}"/>
    <dgm:cxn modelId="{0B80EFC0-B168-4F53-AD7B-423A13047DB3}" type="presOf" srcId="{C965099C-248C-4315-9657-B21B1F1D3D3A}" destId="{E04F1449-9E58-4FE9-A6EF-9D7B0DADBD48}" srcOrd="0" destOrd="0" presId="urn:microsoft.com/office/officeart/2005/8/layout/hProcess9"/>
    <dgm:cxn modelId="{6C8E48C9-6406-4D88-B68E-F9D03C6BA70A}" srcId="{37D16E73-34CC-45E1-B944-D070B6ED6F3A}" destId="{A3E55214-1546-47CE-BD98-DD72639B03A7}" srcOrd="0" destOrd="0" parTransId="{D1A693F3-667C-470C-814C-23CCA9865AC1}" sibTransId="{04DD6E5B-22EA-4766-B423-B28A7E6C2A38}"/>
    <dgm:cxn modelId="{323BA3F5-A23C-4F06-B263-3A399AD9559F}" type="presOf" srcId="{F5468E20-E79B-420A-B445-F5AA0F072E6F}" destId="{4F058F09-3F28-4EAD-9477-D524B004B361}" srcOrd="0" destOrd="0" presId="urn:microsoft.com/office/officeart/2005/8/layout/hProcess9"/>
    <dgm:cxn modelId="{6D2E3062-8FCB-44A6-B264-4EA7264E20AD}" type="presParOf" srcId="{89770AE8-5626-46E2-AB9C-6433DE9E9CC7}" destId="{344B01D4-E512-4109-BDF9-861A76343473}" srcOrd="0" destOrd="0" presId="urn:microsoft.com/office/officeart/2005/8/layout/hProcess9"/>
    <dgm:cxn modelId="{5D6F10FA-08B0-468A-BAB6-ADD3BF107D86}" type="presParOf" srcId="{89770AE8-5626-46E2-AB9C-6433DE9E9CC7}" destId="{30E51DED-77FA-4F82-86EE-167EC905719B}" srcOrd="1" destOrd="0" presId="urn:microsoft.com/office/officeart/2005/8/layout/hProcess9"/>
    <dgm:cxn modelId="{0AF41A20-E494-4785-AF0B-9E37713F4E76}" type="presParOf" srcId="{30E51DED-77FA-4F82-86EE-167EC905719B}" destId="{B40041D3-0150-4292-9D8B-52684AD4195F}" srcOrd="0" destOrd="0" presId="urn:microsoft.com/office/officeart/2005/8/layout/hProcess9"/>
    <dgm:cxn modelId="{D15D405B-5547-489F-9C18-0BC23CB56DA2}" type="presParOf" srcId="{30E51DED-77FA-4F82-86EE-167EC905719B}" destId="{23B2B3FC-8419-422C-B597-8E08ED06DEFC}" srcOrd="1" destOrd="0" presId="urn:microsoft.com/office/officeart/2005/8/layout/hProcess9"/>
    <dgm:cxn modelId="{5844F22C-5D1D-4087-9328-8D2B0F73993F}" type="presParOf" srcId="{30E51DED-77FA-4F82-86EE-167EC905719B}" destId="{06FEA54D-DE0A-4549-8EDD-B6C705DAFF2E}" srcOrd="2" destOrd="0" presId="urn:microsoft.com/office/officeart/2005/8/layout/hProcess9"/>
    <dgm:cxn modelId="{1551BDF9-AA8B-4227-B424-BE27B900B390}" type="presParOf" srcId="{30E51DED-77FA-4F82-86EE-167EC905719B}" destId="{96EBBF0C-E4A3-494F-9DA2-57A367D20D9E}" srcOrd="3" destOrd="0" presId="urn:microsoft.com/office/officeart/2005/8/layout/hProcess9"/>
    <dgm:cxn modelId="{0DA1C792-79BE-4DEC-A4F2-BDEAA501146F}" type="presParOf" srcId="{30E51DED-77FA-4F82-86EE-167EC905719B}" destId="{4F058F09-3F28-4EAD-9477-D524B004B361}" srcOrd="4" destOrd="0" presId="urn:microsoft.com/office/officeart/2005/8/layout/hProcess9"/>
    <dgm:cxn modelId="{3F669359-B474-4320-9FF0-1263239EAAF8}" type="presParOf" srcId="{30E51DED-77FA-4F82-86EE-167EC905719B}" destId="{A952C4C3-9C80-4FE5-9936-2DB79909E533}" srcOrd="5" destOrd="0" presId="urn:microsoft.com/office/officeart/2005/8/layout/hProcess9"/>
    <dgm:cxn modelId="{0585C485-D7F3-4EFC-A322-268F2D1C8968}" type="presParOf" srcId="{30E51DED-77FA-4F82-86EE-167EC905719B}" destId="{3039D328-7DAC-4D59-BA3E-344316D65A24}" srcOrd="6" destOrd="0" presId="urn:microsoft.com/office/officeart/2005/8/layout/hProcess9"/>
    <dgm:cxn modelId="{7F4D4EAE-C438-4DC3-A231-BE763F7413F4}" type="presParOf" srcId="{30E51DED-77FA-4F82-86EE-167EC905719B}" destId="{36DF7D65-5BD8-4A4F-A845-AF44EC5863C0}" srcOrd="7" destOrd="0" presId="urn:microsoft.com/office/officeart/2005/8/layout/hProcess9"/>
    <dgm:cxn modelId="{4439422F-89C4-49E1-99E5-7C6ECBA08011}" type="presParOf" srcId="{30E51DED-77FA-4F82-86EE-167EC905719B}" destId="{E04F1449-9E58-4FE9-A6EF-9D7B0DADBD48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2D5F40-3AC8-457C-930C-19D4812DF24F}">
      <dsp:nvSpPr>
        <dsp:cNvPr id="0" name=""/>
        <dsp:cNvSpPr/>
      </dsp:nvSpPr>
      <dsp:spPr>
        <a:xfrm>
          <a:off x="0" y="51070"/>
          <a:ext cx="10515600" cy="61775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just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400" kern="1200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חוסר נוחות בצבא היבשה ובמטכ"ל </a:t>
          </a:r>
          <a:r>
            <a:rPr lang="he-IL" sz="2400" kern="1200" dirty="0" err="1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מהפקמ"ב</a:t>
          </a:r>
          <a:endParaRPr lang="he-IL" sz="2400" kern="1200" dirty="0">
            <a:solidFill>
              <a:schemeClr val="tx1"/>
            </a:solidFill>
            <a:latin typeface="Segoe UI Semibold" panose="020B0702040204020203" pitchFamily="34" charset="0"/>
            <a:cs typeface="Segoe UI Semibold" panose="020B0702040204020203" pitchFamily="34" charset="0"/>
          </a:endParaRPr>
        </a:p>
      </dsp:txBody>
      <dsp:txXfrm>
        <a:off x="30157" y="81227"/>
        <a:ext cx="10455286" cy="557445"/>
      </dsp:txXfrm>
    </dsp:sp>
    <dsp:sp modelId="{0E8810F6-3ABE-478C-A87F-0B5B296F4810}">
      <dsp:nvSpPr>
        <dsp:cNvPr id="0" name=""/>
        <dsp:cNvSpPr/>
      </dsp:nvSpPr>
      <dsp:spPr>
        <a:xfrm>
          <a:off x="0" y="668830"/>
          <a:ext cx="10515600" cy="2285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30480" rIns="170688" bIns="30480" numCol="1" spcCol="1270" anchor="t" anchorCtr="0">
          <a:noAutofit/>
        </a:bodyPr>
        <a:lstStyle/>
        <a:p>
          <a:pPr marL="171450" lvl="1" indent="-171450" algn="r" defTabSz="844550" rtl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e-IL" sz="1900" kern="1200" dirty="0" err="1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הפקמ"ב</a:t>
          </a:r>
          <a:r>
            <a:rPr lang="he-IL" sz="1900" kern="1200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 מבטא חשיבה תעשייתית היררכית ולא גמישה</a:t>
          </a:r>
        </a:p>
        <a:p>
          <a:pPr marL="171450" lvl="1" indent="-171450" algn="r" defTabSz="844550" rtl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e-IL" sz="1900" kern="1200" dirty="0" err="1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הפקמ"ב</a:t>
          </a:r>
          <a:r>
            <a:rPr lang="he-IL" sz="1900" kern="1200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 מתארך מפקודה לפקודה – '</a:t>
          </a:r>
          <a:r>
            <a:rPr lang="he-IL" sz="1900" kern="1200" dirty="0" err="1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אמ:לק</a:t>
          </a:r>
          <a:r>
            <a:rPr lang="he-IL" sz="1900" kern="1200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' – מפקדים מחפשים כלים לברוח ממנו (תדריך, </a:t>
          </a:r>
          <a:r>
            <a:rPr lang="he-IL" sz="1900" kern="1200" dirty="0" err="1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קפ"ק</a:t>
          </a:r>
          <a:r>
            <a:rPr lang="he-IL" sz="1900" kern="1200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 2)</a:t>
          </a:r>
        </a:p>
        <a:p>
          <a:pPr marL="171450" lvl="1" indent="-171450" algn="r" defTabSz="844550" rtl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e-IL" sz="1900" kern="1200" dirty="0" err="1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הפקמ"ב</a:t>
          </a:r>
          <a:r>
            <a:rPr lang="he-IL" sz="1900" kern="1200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 הופך לכלי לקציני המטה לבטא את עצמם, ולא כלי של מפקדים להסביר מה הם רוצים</a:t>
          </a:r>
        </a:p>
        <a:p>
          <a:pPr marL="171450" lvl="1" indent="-171450" algn="r" defTabSz="844550" rtl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e-IL" sz="1900" kern="1200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ביטויים לחוסר הנוחות בעשורים האחרונים: הטמעת </a:t>
          </a:r>
          <a:r>
            <a:rPr lang="he-IL" sz="1900" kern="1200" dirty="0" err="1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המחתמ"א</a:t>
          </a:r>
          <a:r>
            <a:rPr lang="he-IL" sz="1900" kern="1200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; הוספת הרעיון המבצעי והמטכ"לי; העדר ביטוי לתחבולה; הוראות </a:t>
          </a:r>
          <a:r>
            <a:rPr lang="he-IL" sz="1900" kern="1200" dirty="0" err="1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אמ"ץ-תוה"ד</a:t>
          </a:r>
          <a:r>
            <a:rPr lang="he-IL" sz="1900" kern="1200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 לשינוי </a:t>
          </a:r>
          <a:r>
            <a:rPr lang="he-IL" sz="1900" kern="1200" dirty="0" err="1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הפקמ"ב</a:t>
          </a:r>
          <a:r>
            <a:rPr lang="he-IL" sz="1900" kern="1200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 המטכ"לי; 'גזור-הדבק' מרמה ממונה</a:t>
          </a:r>
        </a:p>
      </dsp:txBody>
      <dsp:txXfrm>
        <a:off x="0" y="668830"/>
        <a:ext cx="10515600" cy="2285280"/>
      </dsp:txXfrm>
    </dsp:sp>
    <dsp:sp modelId="{B392B1E1-62E3-4BFD-8DEC-A2C83F314E21}">
      <dsp:nvSpPr>
        <dsp:cNvPr id="0" name=""/>
        <dsp:cNvSpPr/>
      </dsp:nvSpPr>
      <dsp:spPr>
        <a:xfrm>
          <a:off x="0" y="2954111"/>
          <a:ext cx="10515600" cy="61775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400" kern="1200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 לב ההצעה ומטרותיה</a:t>
          </a:r>
        </a:p>
      </dsp:txBody>
      <dsp:txXfrm>
        <a:off x="30157" y="2984268"/>
        <a:ext cx="10455286" cy="557445"/>
      </dsp:txXfrm>
    </dsp:sp>
    <dsp:sp modelId="{8C280CF7-4C24-4C98-9745-629D43125339}">
      <dsp:nvSpPr>
        <dsp:cNvPr id="0" name=""/>
        <dsp:cNvSpPr/>
      </dsp:nvSpPr>
      <dsp:spPr>
        <a:xfrm>
          <a:off x="0" y="3571871"/>
          <a:ext cx="10515600" cy="1068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30480" rIns="170688" bIns="30480" numCol="1" spcCol="1270" anchor="t" anchorCtr="0">
          <a:noAutofit/>
        </a:bodyPr>
        <a:lstStyle/>
        <a:p>
          <a:pPr marL="171450" lvl="1" indent="-171450" algn="r" defTabSz="844550" rtl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e-IL" sz="1900" kern="1200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לבנות כלי פשוט, קצר, קליט וויזואלי למפקדים לפקודה</a:t>
          </a:r>
        </a:p>
        <a:p>
          <a:pPr marL="171450" lvl="1" indent="-171450" algn="r" defTabSz="844550" rtl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e-IL" sz="1900" kern="1200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כלי גמיש שמאפשר שינויים מהירים ויאפשר תיקוף הפקודה בצורה מהירה ומדויקת יותר</a:t>
          </a:r>
        </a:p>
        <a:p>
          <a:pPr marL="171450" lvl="1" indent="-171450" algn="r" defTabSz="844550" rtl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e-IL" sz="1900" kern="1200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כלי שמאפשר לזהות במהירות ובנוחות פערים בתוכנית </a:t>
          </a:r>
        </a:p>
      </dsp:txBody>
      <dsp:txXfrm>
        <a:off x="0" y="3571871"/>
        <a:ext cx="10515600" cy="10681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BCED45-544E-4BFC-87B3-C762822BC255}">
      <dsp:nvSpPr>
        <dsp:cNvPr id="0" name=""/>
        <dsp:cNvSpPr/>
      </dsp:nvSpPr>
      <dsp:spPr>
        <a:xfrm>
          <a:off x="0" y="614332"/>
          <a:ext cx="10515600" cy="4375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700" kern="120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פקודה חיה ולא אות מתה: מעבר מחשיבה תעשייתית טורית לחשיבה דינמית וכוללת </a:t>
          </a:r>
        </a:p>
      </dsp:txBody>
      <dsp:txXfrm>
        <a:off x="21361" y="635693"/>
        <a:ext cx="10472878" cy="394858"/>
      </dsp:txXfrm>
    </dsp:sp>
    <dsp:sp modelId="{848A06AF-A0C9-448E-BB9F-0C7BF3BA12FC}">
      <dsp:nvSpPr>
        <dsp:cNvPr id="0" name=""/>
        <dsp:cNvSpPr/>
      </dsp:nvSpPr>
      <dsp:spPr>
        <a:xfrm>
          <a:off x="0" y="1100872"/>
          <a:ext cx="10515600" cy="4375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700" kern="1200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הטמעת המונח ערך מגמישה את התכנון – לא שינוי טכני אלא מהותי</a:t>
          </a:r>
        </a:p>
      </dsp:txBody>
      <dsp:txXfrm>
        <a:off x="21361" y="1122233"/>
        <a:ext cx="10472878" cy="394858"/>
      </dsp:txXfrm>
    </dsp:sp>
    <dsp:sp modelId="{E8FE190D-221B-4038-9138-0132017DCEEA}">
      <dsp:nvSpPr>
        <dsp:cNvPr id="0" name=""/>
        <dsp:cNvSpPr/>
      </dsp:nvSpPr>
      <dsp:spPr>
        <a:xfrm>
          <a:off x="0" y="1587412"/>
          <a:ext cx="10515600" cy="4375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700" kern="1200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מטקסט למצגת – יכולת הצגה דינמית, הוליסטית ופשוטה על עזר אחד </a:t>
          </a:r>
        </a:p>
      </dsp:txBody>
      <dsp:txXfrm>
        <a:off x="21361" y="1608773"/>
        <a:ext cx="10472878" cy="394858"/>
      </dsp:txXfrm>
    </dsp:sp>
    <dsp:sp modelId="{1B6C9153-6F68-467A-8EF4-FCD44BAFA889}">
      <dsp:nvSpPr>
        <dsp:cNvPr id="0" name=""/>
        <dsp:cNvSpPr/>
      </dsp:nvSpPr>
      <dsp:spPr>
        <a:xfrm>
          <a:off x="0" y="2073952"/>
          <a:ext cx="10515600" cy="4375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700" kern="120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כלי לנוה"ק ולניהול הקרב </a:t>
          </a:r>
        </a:p>
      </dsp:txBody>
      <dsp:txXfrm>
        <a:off x="21361" y="2095313"/>
        <a:ext cx="10472878" cy="394858"/>
      </dsp:txXfrm>
    </dsp:sp>
    <dsp:sp modelId="{B0C73F15-62F0-4475-AF2E-8080B2D7E086}">
      <dsp:nvSpPr>
        <dsp:cNvPr id="0" name=""/>
        <dsp:cNvSpPr/>
      </dsp:nvSpPr>
      <dsp:spPr>
        <a:xfrm>
          <a:off x="0" y="2560492"/>
          <a:ext cx="10515600" cy="4375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700" kern="1200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מרחיב את מגוון המשימות שהכוח צריך להיות ערוך אליהם, בדגש על בניין הכוח קראת המשימה וההכנות למבצע </a:t>
          </a:r>
        </a:p>
      </dsp:txBody>
      <dsp:txXfrm>
        <a:off x="21361" y="2581853"/>
        <a:ext cx="10472878" cy="394858"/>
      </dsp:txXfrm>
    </dsp:sp>
    <dsp:sp modelId="{BB8F7284-84EE-4A92-9EAA-1BC2A25A365B}">
      <dsp:nvSpPr>
        <dsp:cNvPr id="0" name=""/>
        <dsp:cNvSpPr/>
      </dsp:nvSpPr>
      <dsp:spPr>
        <a:xfrm>
          <a:off x="0" y="3047032"/>
          <a:ext cx="10515600" cy="4375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700" kern="120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כלי שמאחד בין קפ"ק 1 לקפ"ק 2 </a:t>
          </a:r>
        </a:p>
      </dsp:txBody>
      <dsp:txXfrm>
        <a:off x="21361" y="3068393"/>
        <a:ext cx="10472878" cy="394858"/>
      </dsp:txXfrm>
    </dsp:sp>
    <dsp:sp modelId="{D1B9B8F2-2780-411C-ADF4-35A4C46D03F1}">
      <dsp:nvSpPr>
        <dsp:cNvPr id="0" name=""/>
        <dsp:cNvSpPr/>
      </dsp:nvSpPr>
      <dsp:spPr>
        <a:xfrm>
          <a:off x="0" y="3533572"/>
          <a:ext cx="10515600" cy="4375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700" kern="120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מה אין בפקמ"ב ויש בקנבס</a:t>
          </a:r>
        </a:p>
      </dsp:txBody>
      <dsp:txXfrm>
        <a:off x="21361" y="3554933"/>
        <a:ext cx="10472878" cy="394858"/>
      </dsp:txXfrm>
    </dsp:sp>
    <dsp:sp modelId="{C92D4CDC-2CCB-471E-A637-7820E6645360}">
      <dsp:nvSpPr>
        <dsp:cNvPr id="0" name=""/>
        <dsp:cNvSpPr/>
      </dsp:nvSpPr>
      <dsp:spPr>
        <a:xfrm>
          <a:off x="0" y="3971152"/>
          <a:ext cx="10515600" cy="7389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1590" rIns="120904" bIns="21590" numCol="1" spcCol="1270" anchor="t" anchorCtr="0">
          <a:noAutofit/>
        </a:bodyPr>
        <a:lstStyle/>
        <a:p>
          <a:pPr marL="114300" lvl="1" indent="-114300" algn="r" defTabSz="577850" rtl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e-IL" sz="1300" kern="1200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הפעולות שיש לעשות כדי להכין את המשימה, תנאים הכרחיים לביצוע המשימה</a:t>
          </a:r>
        </a:p>
        <a:p>
          <a:pPr marL="114300" lvl="1" indent="-114300" algn="r" defTabSz="577850" rtl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e-IL" sz="1300" kern="1200" dirty="0" err="1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קפ"ק</a:t>
          </a:r>
          <a:r>
            <a:rPr lang="he-IL" sz="1300" kern="1200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 2 – ממשקים </a:t>
          </a:r>
        </a:p>
        <a:p>
          <a:pPr marL="114300" lvl="1" indent="-114300" algn="r" defTabSz="577850" rtl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e-IL" sz="1300" kern="1200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יכולת לראות את השלם ואת מרכיבים השלם ואת הטעון שיפור </a:t>
          </a:r>
        </a:p>
      </dsp:txBody>
      <dsp:txXfrm>
        <a:off x="0" y="3971152"/>
        <a:ext cx="10515600" cy="73899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C227F3-26AC-40CE-9BFE-0704EB1CFF4C}">
      <dsp:nvSpPr>
        <dsp:cNvPr id="0" name=""/>
        <dsp:cNvSpPr/>
      </dsp:nvSpPr>
      <dsp:spPr>
        <a:xfrm>
          <a:off x="5447650" y="0"/>
          <a:ext cx="5062686" cy="4691062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2489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5600" kern="1200" dirty="0">
              <a:latin typeface="Segoe UI Semibold" panose="020B0702040204020203" pitchFamily="34" charset="0"/>
              <a:cs typeface="Segoe UI Semibold" panose="020B0702040204020203" pitchFamily="34" charset="0"/>
            </a:rPr>
            <a:t>מה לא משתנה</a:t>
          </a:r>
        </a:p>
      </dsp:txBody>
      <dsp:txXfrm>
        <a:off x="5447650" y="0"/>
        <a:ext cx="5062686" cy="1407318"/>
      </dsp:txXfrm>
    </dsp:sp>
    <dsp:sp modelId="{91B12906-746C-41BD-AF58-6D1CAEACD5DB}">
      <dsp:nvSpPr>
        <dsp:cNvPr id="0" name=""/>
        <dsp:cNvSpPr/>
      </dsp:nvSpPr>
      <dsp:spPr>
        <a:xfrm>
          <a:off x="5953919" y="1408692"/>
          <a:ext cx="4050149" cy="141441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47625" rIns="63500" bIns="47625" numCol="1" spcCol="1270" anchor="ctr" anchorCtr="0">
          <a:noAutofit/>
        </a:bodyPr>
        <a:lstStyle/>
        <a:p>
          <a:pPr marL="0" lvl="0" indent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500" kern="1200" dirty="0">
              <a:latin typeface="Segoe UI Semibold" panose="020B0702040204020203" pitchFamily="34" charset="0"/>
              <a:cs typeface="Segoe UI Semibold" panose="020B0702040204020203" pitchFamily="34" charset="0"/>
            </a:rPr>
            <a:t>שימור </a:t>
          </a:r>
          <a:r>
            <a:rPr lang="he-IL" sz="2500" kern="1200" dirty="0" err="1">
              <a:latin typeface="Segoe UI Semibold" panose="020B0702040204020203" pitchFamily="34" charset="0"/>
              <a:cs typeface="Segoe UI Semibold" panose="020B0702040204020203" pitchFamily="34" charset="0"/>
            </a:rPr>
            <a:t>הפקמ"ב</a:t>
          </a:r>
          <a:r>
            <a:rPr lang="he-IL" sz="2500" kern="1200" dirty="0">
              <a:latin typeface="Segoe UI Semibold" panose="020B0702040204020203" pitchFamily="34" charset="0"/>
              <a:cs typeface="Segoe UI Semibold" panose="020B0702040204020203" pitchFamily="34" charset="0"/>
            </a:rPr>
            <a:t> כתוכנית, חלק מהתכנון</a:t>
          </a:r>
        </a:p>
      </dsp:txBody>
      <dsp:txXfrm>
        <a:off x="5995346" y="1450119"/>
        <a:ext cx="3967295" cy="1331565"/>
      </dsp:txXfrm>
    </dsp:sp>
    <dsp:sp modelId="{D9581ACD-9EAB-47A2-9249-4806D84AB828}">
      <dsp:nvSpPr>
        <dsp:cNvPr id="0" name=""/>
        <dsp:cNvSpPr/>
      </dsp:nvSpPr>
      <dsp:spPr>
        <a:xfrm>
          <a:off x="5953919" y="3040715"/>
          <a:ext cx="4050149" cy="141441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47625" rIns="63500" bIns="47625" numCol="1" spcCol="1270" anchor="ctr" anchorCtr="0">
          <a:noAutofit/>
        </a:bodyPr>
        <a:lstStyle/>
        <a:p>
          <a:pPr marL="0" lvl="0" indent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500" kern="1200" dirty="0">
              <a:latin typeface="Segoe UI Semibold" panose="020B0702040204020203" pitchFamily="34" charset="0"/>
              <a:cs typeface="Segoe UI Semibold" panose="020B0702040204020203" pitchFamily="34" charset="0"/>
            </a:rPr>
            <a:t>"מילים קדושות" כמו מטרה ומשימה </a:t>
          </a:r>
        </a:p>
      </dsp:txBody>
      <dsp:txXfrm>
        <a:off x="5995346" y="3082142"/>
        <a:ext cx="3967295" cy="1331565"/>
      </dsp:txXfrm>
    </dsp:sp>
    <dsp:sp modelId="{CBDDFA89-F007-4CB5-BE82-03278AE876F8}">
      <dsp:nvSpPr>
        <dsp:cNvPr id="0" name=""/>
        <dsp:cNvSpPr/>
      </dsp:nvSpPr>
      <dsp:spPr>
        <a:xfrm>
          <a:off x="5262" y="0"/>
          <a:ext cx="5062686" cy="4691062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2489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5600" kern="1200" dirty="0">
              <a:latin typeface="Segoe UI Semibold" panose="020B0702040204020203" pitchFamily="34" charset="0"/>
              <a:cs typeface="Segoe UI Semibold" panose="020B0702040204020203" pitchFamily="34" charset="0"/>
            </a:rPr>
            <a:t>מה משתנה</a:t>
          </a:r>
        </a:p>
      </dsp:txBody>
      <dsp:txXfrm>
        <a:off x="5262" y="0"/>
        <a:ext cx="5062686" cy="1407318"/>
      </dsp:txXfrm>
    </dsp:sp>
    <dsp:sp modelId="{A860510F-6874-413B-BBD6-B847B727AA58}">
      <dsp:nvSpPr>
        <dsp:cNvPr id="0" name=""/>
        <dsp:cNvSpPr/>
      </dsp:nvSpPr>
      <dsp:spPr>
        <a:xfrm>
          <a:off x="511531" y="1407719"/>
          <a:ext cx="4050149" cy="9216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47625" rIns="63500" bIns="47625" numCol="1" spcCol="1270" anchor="ctr" anchorCtr="0">
          <a:noAutofit/>
        </a:bodyPr>
        <a:lstStyle/>
        <a:p>
          <a:pPr marL="0" lvl="0" indent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500" kern="1200" dirty="0">
              <a:latin typeface="Segoe UI Semibold" panose="020B0702040204020203" pitchFamily="34" charset="0"/>
              <a:cs typeface="Segoe UI Semibold" panose="020B0702040204020203" pitchFamily="34" charset="0"/>
            </a:rPr>
            <a:t>הפקודה תהפוך ממסמך לתרשים </a:t>
          </a:r>
        </a:p>
      </dsp:txBody>
      <dsp:txXfrm>
        <a:off x="538524" y="1434712"/>
        <a:ext cx="3996163" cy="867619"/>
      </dsp:txXfrm>
    </dsp:sp>
    <dsp:sp modelId="{D619D780-F7A6-47DA-98BF-4F60AAC8237D}">
      <dsp:nvSpPr>
        <dsp:cNvPr id="0" name=""/>
        <dsp:cNvSpPr/>
      </dsp:nvSpPr>
      <dsp:spPr>
        <a:xfrm>
          <a:off x="511531" y="2471110"/>
          <a:ext cx="4050149" cy="9216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47625" rIns="63500" bIns="47625" numCol="1" spcCol="1270" anchor="ctr" anchorCtr="0">
          <a:noAutofit/>
        </a:bodyPr>
        <a:lstStyle/>
        <a:p>
          <a:pPr marL="0" lvl="0" indent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500" kern="1200" dirty="0">
              <a:latin typeface="Segoe UI Semibold" panose="020B0702040204020203" pitchFamily="34" charset="0"/>
              <a:cs typeface="Segoe UI Semibold" panose="020B0702040204020203" pitchFamily="34" charset="0"/>
            </a:rPr>
            <a:t>הטמעת המונח "ערך" בשיח המפקדים</a:t>
          </a:r>
        </a:p>
      </dsp:txBody>
      <dsp:txXfrm>
        <a:off x="538524" y="2498103"/>
        <a:ext cx="3996163" cy="867619"/>
      </dsp:txXfrm>
    </dsp:sp>
    <dsp:sp modelId="{55AF998B-D657-40B7-B397-8FEB2D29D5C2}">
      <dsp:nvSpPr>
        <dsp:cNvPr id="0" name=""/>
        <dsp:cNvSpPr/>
      </dsp:nvSpPr>
      <dsp:spPr>
        <a:xfrm>
          <a:off x="511531" y="3534502"/>
          <a:ext cx="4050149" cy="9216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47625" rIns="63500" bIns="47625" numCol="1" spcCol="1270" anchor="ctr" anchorCtr="0">
          <a:noAutofit/>
        </a:bodyPr>
        <a:lstStyle/>
        <a:p>
          <a:pPr marL="0" lvl="0" indent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500" kern="1200" dirty="0">
              <a:latin typeface="Segoe UI Semibold" panose="020B0702040204020203" pitchFamily="34" charset="0"/>
              <a:cs typeface="Segoe UI Semibold" panose="020B0702040204020203" pitchFamily="34" charset="0"/>
            </a:rPr>
            <a:t>הטמעת השינויים במערכות </a:t>
          </a:r>
          <a:r>
            <a:rPr lang="he-IL" sz="2500" kern="1200" dirty="0" err="1">
              <a:latin typeface="Segoe UI Semibold" panose="020B0702040204020203" pitchFamily="34" charset="0"/>
              <a:cs typeface="Segoe UI Semibold" panose="020B0702040204020203" pitchFamily="34" charset="0"/>
            </a:rPr>
            <a:t>הפו"ש</a:t>
          </a:r>
          <a:r>
            <a:rPr lang="he-IL" sz="2500" kern="1200" dirty="0">
              <a:latin typeface="Segoe UI Semibold" panose="020B0702040204020203" pitchFamily="34" charset="0"/>
              <a:cs typeface="Segoe UI Semibold" panose="020B0702040204020203" pitchFamily="34" charset="0"/>
            </a:rPr>
            <a:t> הממוכנות </a:t>
          </a:r>
        </a:p>
      </dsp:txBody>
      <dsp:txXfrm>
        <a:off x="538524" y="3561495"/>
        <a:ext cx="3996163" cy="86761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D8E8AC-FEFE-4475-AF96-9D94A424FEEE}">
      <dsp:nvSpPr>
        <dsp:cNvPr id="0" name=""/>
        <dsp:cNvSpPr/>
      </dsp:nvSpPr>
      <dsp:spPr>
        <a:xfrm>
          <a:off x="0" y="23351"/>
          <a:ext cx="10515600" cy="22674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3800" kern="1200" dirty="0">
              <a:latin typeface="Segoe UI Semibold" panose="020B0702040204020203" pitchFamily="34" charset="0"/>
              <a:cs typeface="Segoe UI Semibold" panose="020B0702040204020203" pitchFamily="34" charset="0"/>
            </a:rPr>
            <a:t>למידה משותפת עם מפקדים וקציני מטה כדי לגבש רעיון להטמעת כלי תכנון ופיקוד פשוטים, מתקדמים וחדשניים</a:t>
          </a:r>
        </a:p>
      </dsp:txBody>
      <dsp:txXfrm>
        <a:off x="110688" y="134039"/>
        <a:ext cx="10294224" cy="2046084"/>
      </dsp:txXfrm>
    </dsp:sp>
    <dsp:sp modelId="{04BF3A88-6EC9-4DD7-A0E4-478270FE5ED7}">
      <dsp:nvSpPr>
        <dsp:cNvPr id="0" name=""/>
        <dsp:cNvSpPr/>
      </dsp:nvSpPr>
      <dsp:spPr>
        <a:xfrm>
          <a:off x="0" y="2400251"/>
          <a:ext cx="10515600" cy="22674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3800" kern="1200" dirty="0">
              <a:latin typeface="Segoe UI Semibold" panose="020B0702040204020203" pitchFamily="34" charset="0"/>
              <a:cs typeface="Segoe UI Semibold" panose="020B0702040204020203" pitchFamily="34" charset="0"/>
            </a:rPr>
            <a:t>תוצרי הסדנה: המרה טרמינולוגית מוסכמת; והמלצות איך להטמיע את הטרמינולוגיה החדשה ככלי תכנוני למבצעים </a:t>
          </a:r>
        </a:p>
      </dsp:txBody>
      <dsp:txXfrm>
        <a:off x="110688" y="2510939"/>
        <a:ext cx="10294224" cy="204608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D8E8AC-FEFE-4475-AF96-9D94A424FEEE}">
      <dsp:nvSpPr>
        <dsp:cNvPr id="0" name=""/>
        <dsp:cNvSpPr/>
      </dsp:nvSpPr>
      <dsp:spPr>
        <a:xfrm>
          <a:off x="0" y="12281"/>
          <a:ext cx="10515600" cy="875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just" defTabSz="1511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3400" kern="1200" dirty="0">
              <a:latin typeface="Segoe UI Semibold" panose="020B0702040204020203" pitchFamily="34" charset="0"/>
              <a:cs typeface="Segoe UI Semibold" panose="020B0702040204020203" pitchFamily="34" charset="0"/>
            </a:rPr>
            <a:t>חלק א</a:t>
          </a:r>
        </a:p>
      </dsp:txBody>
      <dsp:txXfrm>
        <a:off x="42722" y="55003"/>
        <a:ext cx="10430156" cy="789716"/>
      </dsp:txXfrm>
    </dsp:sp>
    <dsp:sp modelId="{056196E8-BE79-4ECA-B02E-D1479514B14C}">
      <dsp:nvSpPr>
        <dsp:cNvPr id="0" name=""/>
        <dsp:cNvSpPr/>
      </dsp:nvSpPr>
      <dsp:spPr>
        <a:xfrm>
          <a:off x="0" y="887441"/>
          <a:ext cx="10515600" cy="563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43180" rIns="241808" bIns="43180" numCol="1" spcCol="1270" anchor="t" anchorCtr="0">
          <a:noAutofit/>
        </a:bodyPr>
        <a:lstStyle/>
        <a:p>
          <a:pPr marL="228600" lvl="1" indent="-228600" algn="just" defTabSz="1200150" rtl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e-IL" sz="2700" kern="1200" dirty="0">
              <a:latin typeface="Segoe UI Semibold" panose="020B0702040204020203" pitchFamily="34" charset="0"/>
              <a:cs typeface="Segoe UI Semibold" panose="020B0702040204020203" pitchFamily="34" charset="0"/>
            </a:rPr>
            <a:t>לימוד הקנבס ככלי עסקי: כ-4 שעות</a:t>
          </a:r>
        </a:p>
      </dsp:txBody>
      <dsp:txXfrm>
        <a:off x="0" y="887441"/>
        <a:ext cx="10515600" cy="563040"/>
      </dsp:txXfrm>
    </dsp:sp>
    <dsp:sp modelId="{5DC5BB73-E27C-4E21-824E-468E73332295}">
      <dsp:nvSpPr>
        <dsp:cNvPr id="0" name=""/>
        <dsp:cNvSpPr/>
      </dsp:nvSpPr>
      <dsp:spPr>
        <a:xfrm>
          <a:off x="0" y="1450481"/>
          <a:ext cx="10515600" cy="875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just" defTabSz="1511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3400" kern="1200" dirty="0">
              <a:latin typeface="Segoe UI Semibold" panose="020B0702040204020203" pitchFamily="34" charset="0"/>
              <a:cs typeface="Segoe UI Semibold" panose="020B0702040204020203" pitchFamily="34" charset="0"/>
            </a:rPr>
            <a:t>חלק ב</a:t>
          </a:r>
        </a:p>
      </dsp:txBody>
      <dsp:txXfrm>
        <a:off x="42722" y="1493203"/>
        <a:ext cx="10430156" cy="789716"/>
      </dsp:txXfrm>
    </dsp:sp>
    <dsp:sp modelId="{BE9D1BED-C519-41FF-9732-840ACA200B78}">
      <dsp:nvSpPr>
        <dsp:cNvPr id="0" name=""/>
        <dsp:cNvSpPr/>
      </dsp:nvSpPr>
      <dsp:spPr>
        <a:xfrm>
          <a:off x="0" y="2325641"/>
          <a:ext cx="10515600" cy="9149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43180" rIns="241808" bIns="43180" numCol="1" spcCol="1270" anchor="t" anchorCtr="0">
          <a:noAutofit/>
        </a:bodyPr>
        <a:lstStyle/>
        <a:p>
          <a:pPr marL="228600" lvl="1" indent="-228600" algn="just" defTabSz="1200150" rtl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e-IL" sz="2700" kern="1200" dirty="0">
              <a:latin typeface="Segoe UI Semibold" panose="020B0702040204020203" pitchFamily="34" charset="0"/>
              <a:cs typeface="Segoe UI Semibold" panose="020B0702040204020203" pitchFamily="34" charset="0"/>
            </a:rPr>
            <a:t>חוסר הנוחות </a:t>
          </a:r>
          <a:r>
            <a:rPr lang="he-IL" sz="2700" kern="1200" dirty="0" err="1">
              <a:latin typeface="Segoe UI Semibold" panose="020B0702040204020203" pitchFamily="34" charset="0"/>
              <a:cs typeface="Segoe UI Semibold" panose="020B0702040204020203" pitchFamily="34" charset="0"/>
            </a:rPr>
            <a:t>מהפקמ"ב</a:t>
          </a:r>
          <a:r>
            <a:rPr lang="he-IL" sz="2700" kern="1200" dirty="0">
              <a:latin typeface="Segoe UI Semibold" panose="020B0702040204020203" pitchFamily="34" charset="0"/>
              <a:cs typeface="Segoe UI Semibold" panose="020B0702040204020203" pitchFamily="34" charset="0"/>
            </a:rPr>
            <a:t> הנוכחי – מטכ"ל, יבשה (אוויר? מודיעין?): כשעה</a:t>
          </a:r>
        </a:p>
      </dsp:txBody>
      <dsp:txXfrm>
        <a:off x="0" y="2325641"/>
        <a:ext cx="10515600" cy="914940"/>
      </dsp:txXfrm>
    </dsp:sp>
    <dsp:sp modelId="{5DBEDFE9-0F5E-4743-AED2-B93E164234C2}">
      <dsp:nvSpPr>
        <dsp:cNvPr id="0" name=""/>
        <dsp:cNvSpPr/>
      </dsp:nvSpPr>
      <dsp:spPr>
        <a:xfrm>
          <a:off x="0" y="3240581"/>
          <a:ext cx="10515600" cy="875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just" defTabSz="1511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3400" kern="1200" dirty="0">
              <a:latin typeface="Segoe UI Semibold" panose="020B0702040204020203" pitchFamily="34" charset="0"/>
              <a:cs typeface="Segoe UI Semibold" panose="020B0702040204020203" pitchFamily="34" charset="0"/>
            </a:rPr>
            <a:t>חלק ג</a:t>
          </a:r>
        </a:p>
      </dsp:txBody>
      <dsp:txXfrm>
        <a:off x="42722" y="3283303"/>
        <a:ext cx="10430156" cy="789716"/>
      </dsp:txXfrm>
    </dsp:sp>
    <dsp:sp modelId="{2B1DD852-3F17-4D36-AA6A-BBBDB90B6029}">
      <dsp:nvSpPr>
        <dsp:cNvPr id="0" name=""/>
        <dsp:cNvSpPr/>
      </dsp:nvSpPr>
      <dsp:spPr>
        <a:xfrm>
          <a:off x="0" y="4115741"/>
          <a:ext cx="10515600" cy="563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43180" rIns="241808" bIns="43180" numCol="1" spcCol="1270" anchor="t" anchorCtr="0">
          <a:noAutofit/>
        </a:bodyPr>
        <a:lstStyle/>
        <a:p>
          <a:pPr marL="228600" lvl="1" indent="-228600" algn="just" defTabSz="1200150" rtl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e-IL" sz="2700" kern="1200" dirty="0">
              <a:latin typeface="Segoe UI Semibold" panose="020B0702040204020203" pitchFamily="34" charset="0"/>
              <a:cs typeface="Segoe UI Semibold" panose="020B0702040204020203" pitchFamily="34" charset="0"/>
            </a:rPr>
            <a:t>סדנת המרת הקנבס לכלי תכנוני צבאי יעיל ופשוט: כ-4 שעות</a:t>
          </a:r>
        </a:p>
      </dsp:txBody>
      <dsp:txXfrm>
        <a:off x="0" y="4115741"/>
        <a:ext cx="10515600" cy="56304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A48AE9-B181-4BAC-A8C7-002C79BE64B0}">
      <dsp:nvSpPr>
        <dsp:cNvPr id="0" name=""/>
        <dsp:cNvSpPr/>
      </dsp:nvSpPr>
      <dsp:spPr>
        <a:xfrm>
          <a:off x="0" y="37197"/>
          <a:ext cx="10515600" cy="87516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r" defTabSz="1511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3400" kern="1200" dirty="0">
              <a:latin typeface="Segoe UI Semibold" panose="020B0702040204020203" pitchFamily="34" charset="0"/>
              <a:cs typeface="Segoe UI Semibold" panose="020B0702040204020203" pitchFamily="34" charset="0"/>
            </a:rPr>
            <a:t>טבלת המרה </a:t>
          </a:r>
        </a:p>
      </dsp:txBody>
      <dsp:txXfrm>
        <a:off x="42722" y="79919"/>
        <a:ext cx="10430156" cy="789716"/>
      </dsp:txXfrm>
    </dsp:sp>
    <dsp:sp modelId="{D540D9F3-8C81-455F-8174-9140CC048153}">
      <dsp:nvSpPr>
        <dsp:cNvPr id="0" name=""/>
        <dsp:cNvSpPr/>
      </dsp:nvSpPr>
      <dsp:spPr>
        <a:xfrm>
          <a:off x="0" y="1010277"/>
          <a:ext cx="10515600" cy="87516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r" defTabSz="1511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3400" kern="1200" dirty="0">
              <a:latin typeface="Segoe UI Semibold" panose="020B0702040204020203" pitchFamily="34" charset="0"/>
              <a:cs typeface="Segoe UI Semibold" panose="020B0702040204020203" pitchFamily="34" charset="0"/>
            </a:rPr>
            <a:t>דוגמאות </a:t>
          </a:r>
          <a:r>
            <a:rPr lang="he-IL" sz="3400" kern="1200" dirty="0" err="1">
              <a:latin typeface="Segoe UI Semibold" panose="020B0702040204020203" pitchFamily="34" charset="0"/>
              <a:cs typeface="Segoe UI Semibold" panose="020B0702040204020203" pitchFamily="34" charset="0"/>
            </a:rPr>
            <a:t>מפקמ"בים</a:t>
          </a:r>
          <a:r>
            <a:rPr lang="he-IL" sz="3400" kern="1200" dirty="0">
              <a:latin typeface="Segoe UI Semibold" panose="020B0702040204020203" pitchFamily="34" charset="0"/>
              <a:cs typeface="Segoe UI Semibold" panose="020B0702040204020203" pitchFamily="34" charset="0"/>
            </a:rPr>
            <a:t> פלוגתיים, גדודיים וחטיבתיים</a:t>
          </a:r>
        </a:p>
      </dsp:txBody>
      <dsp:txXfrm>
        <a:off x="42722" y="1052999"/>
        <a:ext cx="10430156" cy="789716"/>
      </dsp:txXfrm>
    </dsp:sp>
    <dsp:sp modelId="{31050E53-6EDC-49DB-AA14-237192F4F3AA}">
      <dsp:nvSpPr>
        <dsp:cNvPr id="0" name=""/>
        <dsp:cNvSpPr/>
      </dsp:nvSpPr>
      <dsp:spPr>
        <a:xfrm>
          <a:off x="0" y="1983357"/>
          <a:ext cx="10515600" cy="87516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r" defTabSz="1511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3400" kern="1200" dirty="0">
              <a:latin typeface="Segoe UI Semibold" panose="020B0702040204020203" pitchFamily="34" charset="0"/>
              <a:cs typeface="Segoe UI Semibold" panose="020B0702040204020203" pitchFamily="34" charset="0"/>
            </a:rPr>
            <a:t>הרצאה קנבס עסקי</a:t>
          </a:r>
        </a:p>
      </dsp:txBody>
      <dsp:txXfrm>
        <a:off x="42722" y="2026079"/>
        <a:ext cx="10430156" cy="789716"/>
      </dsp:txXfrm>
    </dsp:sp>
    <dsp:sp modelId="{452C354A-365E-47FA-95C2-01210006FA2F}">
      <dsp:nvSpPr>
        <dsp:cNvPr id="0" name=""/>
        <dsp:cNvSpPr/>
      </dsp:nvSpPr>
      <dsp:spPr>
        <a:xfrm>
          <a:off x="0" y="2956437"/>
          <a:ext cx="10515600" cy="87516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r" defTabSz="1511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3400" kern="1200" dirty="0">
              <a:latin typeface="Segoe UI Semibold" panose="020B0702040204020203" pitchFamily="34" charset="0"/>
              <a:cs typeface="Segoe UI Semibold" panose="020B0702040204020203" pitchFamily="34" charset="0"/>
            </a:rPr>
            <a:t>ציוד: </a:t>
          </a:r>
          <a:r>
            <a:rPr lang="he-IL" sz="3400" kern="1200" dirty="0" err="1">
              <a:latin typeface="Segoe UI Semibold" panose="020B0702040204020203" pitchFamily="34" charset="0"/>
              <a:cs typeface="Segoe UI Semibold" panose="020B0702040204020203" pitchFamily="34" charset="0"/>
            </a:rPr>
            <a:t>קנבסים</a:t>
          </a:r>
          <a:r>
            <a:rPr lang="he-IL" sz="3400" kern="1200" dirty="0">
              <a:latin typeface="Segoe UI Semibold" panose="020B0702040204020203" pitchFamily="34" charset="0"/>
              <a:cs typeface="Segoe UI Semibold" panose="020B0702040204020203" pitchFamily="34" charset="0"/>
            </a:rPr>
            <a:t>, קבצים פתוחים ומדבקות</a:t>
          </a:r>
        </a:p>
      </dsp:txBody>
      <dsp:txXfrm>
        <a:off x="42722" y="2999159"/>
        <a:ext cx="10430156" cy="789716"/>
      </dsp:txXfrm>
    </dsp:sp>
    <dsp:sp modelId="{691BD711-67B5-4FA8-97F8-4B4B9CE66E82}">
      <dsp:nvSpPr>
        <dsp:cNvPr id="0" name=""/>
        <dsp:cNvSpPr/>
      </dsp:nvSpPr>
      <dsp:spPr>
        <a:xfrm>
          <a:off x="0" y="3929517"/>
          <a:ext cx="10515600" cy="87516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r" defTabSz="1511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3400" kern="1200" dirty="0">
              <a:latin typeface="Segoe UI Semibold" panose="020B0702040204020203" pitchFamily="34" charset="0"/>
              <a:cs typeface="Segoe UI Semibold" panose="020B0702040204020203" pitchFamily="34" charset="0"/>
            </a:rPr>
            <a:t>רשימת מוזמנים לסדנה</a:t>
          </a:r>
        </a:p>
      </dsp:txBody>
      <dsp:txXfrm>
        <a:off x="42722" y="3972239"/>
        <a:ext cx="10430156" cy="78971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8E8266-ADB9-46BB-BA63-40B171F02FB6}">
      <dsp:nvSpPr>
        <dsp:cNvPr id="0" name=""/>
        <dsp:cNvSpPr/>
      </dsp:nvSpPr>
      <dsp:spPr>
        <a:xfrm>
          <a:off x="8621148" y="1491293"/>
          <a:ext cx="1889521" cy="576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000" kern="1200" dirty="0" err="1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רמ"טי</a:t>
          </a:r>
          <a:r>
            <a:rPr lang="he-IL" sz="2000" kern="1200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 חטיבות</a:t>
          </a:r>
        </a:p>
      </dsp:txBody>
      <dsp:txXfrm>
        <a:off x="8621148" y="1491293"/>
        <a:ext cx="1889521" cy="576000"/>
      </dsp:txXfrm>
    </dsp:sp>
    <dsp:sp modelId="{2510B5B1-BB98-448E-92E4-74FA6998E22F}">
      <dsp:nvSpPr>
        <dsp:cNvPr id="0" name=""/>
        <dsp:cNvSpPr/>
      </dsp:nvSpPr>
      <dsp:spPr>
        <a:xfrm>
          <a:off x="8621148" y="2067293"/>
          <a:ext cx="1889521" cy="1283287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e-IL" sz="2000" kern="1200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אוהד תירוש</a:t>
          </a:r>
        </a:p>
        <a:p>
          <a:pPr marL="228600" lvl="1" indent="-228600" algn="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e-IL" sz="2000" kern="1200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רועי רוסו  </a:t>
          </a:r>
        </a:p>
      </dsp:txBody>
      <dsp:txXfrm>
        <a:off x="8621148" y="2067293"/>
        <a:ext cx="1889521" cy="1283287"/>
      </dsp:txXfrm>
    </dsp:sp>
    <dsp:sp modelId="{EC9858DC-9CEB-4793-8D3D-B51E1D2D272D}">
      <dsp:nvSpPr>
        <dsp:cNvPr id="0" name=""/>
        <dsp:cNvSpPr/>
      </dsp:nvSpPr>
      <dsp:spPr>
        <a:xfrm>
          <a:off x="6467094" y="1491293"/>
          <a:ext cx="1889521" cy="576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000" kern="1200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מח"טים</a:t>
          </a:r>
        </a:p>
      </dsp:txBody>
      <dsp:txXfrm>
        <a:off x="6467094" y="1491293"/>
        <a:ext cx="1889521" cy="576000"/>
      </dsp:txXfrm>
    </dsp:sp>
    <dsp:sp modelId="{F5B7B776-C44F-4BA3-8F35-278A58CC99B9}">
      <dsp:nvSpPr>
        <dsp:cNvPr id="0" name=""/>
        <dsp:cNvSpPr/>
      </dsp:nvSpPr>
      <dsp:spPr>
        <a:xfrm>
          <a:off x="6467094" y="2067293"/>
          <a:ext cx="1889521" cy="1283287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e-IL" sz="2000" kern="1200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פיני יוסף </a:t>
          </a:r>
        </a:p>
        <a:p>
          <a:pPr marL="228600" lvl="1" indent="-228600" algn="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e-IL" sz="2000" kern="1200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דוד זיני </a:t>
          </a:r>
        </a:p>
        <a:p>
          <a:pPr marL="228600" lvl="1" indent="-228600" algn="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e-IL" sz="2000" kern="1200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עמי ביטון</a:t>
          </a:r>
        </a:p>
      </dsp:txBody>
      <dsp:txXfrm>
        <a:off x="6467094" y="2067293"/>
        <a:ext cx="1889521" cy="1283287"/>
      </dsp:txXfrm>
    </dsp:sp>
    <dsp:sp modelId="{09CB6216-5CC3-443B-902E-2B8688E8697D}">
      <dsp:nvSpPr>
        <dsp:cNvPr id="0" name=""/>
        <dsp:cNvSpPr/>
      </dsp:nvSpPr>
      <dsp:spPr>
        <a:xfrm>
          <a:off x="4313039" y="1491293"/>
          <a:ext cx="1889521" cy="576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000" kern="1200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אנשי תורה</a:t>
          </a:r>
        </a:p>
      </dsp:txBody>
      <dsp:txXfrm>
        <a:off x="4313039" y="1491293"/>
        <a:ext cx="1889521" cy="576000"/>
      </dsp:txXfrm>
    </dsp:sp>
    <dsp:sp modelId="{D2588D16-C1CF-438F-8A7D-9549023A9A94}">
      <dsp:nvSpPr>
        <dsp:cNvPr id="0" name=""/>
        <dsp:cNvSpPr/>
      </dsp:nvSpPr>
      <dsp:spPr>
        <a:xfrm>
          <a:off x="4313039" y="2067293"/>
          <a:ext cx="1889521" cy="1283287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e-IL" sz="2000" kern="1200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הירש</a:t>
          </a:r>
        </a:p>
        <a:p>
          <a:pPr marL="228600" lvl="1" indent="-228600" algn="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e-IL" sz="2000" kern="1200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צח משה </a:t>
          </a:r>
        </a:p>
      </dsp:txBody>
      <dsp:txXfrm>
        <a:off x="4313039" y="2067293"/>
        <a:ext cx="1889521" cy="1283287"/>
      </dsp:txXfrm>
    </dsp:sp>
    <dsp:sp modelId="{F706FFD2-378B-4263-9213-54E51E0FECA8}">
      <dsp:nvSpPr>
        <dsp:cNvPr id="0" name=""/>
        <dsp:cNvSpPr/>
      </dsp:nvSpPr>
      <dsp:spPr>
        <a:xfrm>
          <a:off x="2158984" y="1491293"/>
          <a:ext cx="1889521" cy="576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000" kern="1200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איש </a:t>
          </a:r>
          <a:r>
            <a:rPr lang="he-IL" sz="2000" kern="1200" dirty="0" err="1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חה"א</a:t>
          </a:r>
          <a:endParaRPr lang="he-IL" sz="2000" kern="1200" dirty="0">
            <a:solidFill>
              <a:schemeClr val="tx1"/>
            </a:solidFill>
            <a:latin typeface="Segoe UI Semibold" panose="020B0702040204020203" pitchFamily="34" charset="0"/>
            <a:cs typeface="Segoe UI Semibold" panose="020B0702040204020203" pitchFamily="34" charset="0"/>
          </a:endParaRPr>
        </a:p>
      </dsp:txBody>
      <dsp:txXfrm>
        <a:off x="2158984" y="1491293"/>
        <a:ext cx="1889521" cy="576000"/>
      </dsp:txXfrm>
    </dsp:sp>
    <dsp:sp modelId="{1C35010A-1BE1-4832-B1FD-09310BB8CC4E}">
      <dsp:nvSpPr>
        <dsp:cNvPr id="0" name=""/>
        <dsp:cNvSpPr/>
      </dsp:nvSpPr>
      <dsp:spPr>
        <a:xfrm>
          <a:off x="2158984" y="2067293"/>
          <a:ext cx="1889521" cy="1283287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e-IL" sz="2000" kern="1200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דן ברק</a:t>
          </a:r>
        </a:p>
      </dsp:txBody>
      <dsp:txXfrm>
        <a:off x="2158984" y="2067293"/>
        <a:ext cx="1889521" cy="1283287"/>
      </dsp:txXfrm>
    </dsp:sp>
    <dsp:sp modelId="{A9D4A7FB-0813-46D4-BB42-F0FF68E7DA7F}">
      <dsp:nvSpPr>
        <dsp:cNvPr id="0" name=""/>
        <dsp:cNvSpPr/>
      </dsp:nvSpPr>
      <dsp:spPr>
        <a:xfrm>
          <a:off x="4929" y="1491293"/>
          <a:ext cx="1889521" cy="576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000" kern="1200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מטכ"ל</a:t>
          </a:r>
        </a:p>
      </dsp:txBody>
      <dsp:txXfrm>
        <a:off x="4929" y="1491293"/>
        <a:ext cx="1889521" cy="576000"/>
      </dsp:txXfrm>
    </dsp:sp>
    <dsp:sp modelId="{4423C370-F5FD-4E6F-B1F7-5D5527B67F24}">
      <dsp:nvSpPr>
        <dsp:cNvPr id="0" name=""/>
        <dsp:cNvSpPr/>
      </dsp:nvSpPr>
      <dsp:spPr>
        <a:xfrm>
          <a:off x="4929" y="2067293"/>
          <a:ext cx="1889521" cy="1283287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e-IL" sz="2000" kern="1200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חזני</a:t>
          </a:r>
        </a:p>
        <a:p>
          <a:pPr marL="228600" lvl="1" indent="-228600" algn="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e-IL" sz="2000" kern="1200" dirty="0" err="1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ונה</a:t>
          </a:r>
          <a:r>
            <a:rPr lang="he-IL" sz="2000" kern="1200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 </a:t>
          </a:r>
        </a:p>
        <a:p>
          <a:pPr marL="228600" lvl="1" indent="-228600" algn="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e-IL" sz="2000" kern="1200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קים </a:t>
          </a:r>
        </a:p>
      </dsp:txBody>
      <dsp:txXfrm>
        <a:off x="4929" y="2067293"/>
        <a:ext cx="1889521" cy="128328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4B01D4-E512-4109-BDF9-861A76343473}">
      <dsp:nvSpPr>
        <dsp:cNvPr id="0" name=""/>
        <dsp:cNvSpPr/>
      </dsp:nvSpPr>
      <dsp:spPr>
        <a:xfrm>
          <a:off x="788669" y="0"/>
          <a:ext cx="8938260" cy="4841875"/>
        </a:xfrm>
        <a:prstGeom prst="lef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40041D3-0150-4292-9D8B-52684AD4195F}">
      <dsp:nvSpPr>
        <dsp:cNvPr id="0" name=""/>
        <dsp:cNvSpPr/>
      </dsp:nvSpPr>
      <dsp:spPr>
        <a:xfrm>
          <a:off x="8490525" y="1452562"/>
          <a:ext cx="2020453" cy="193675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100" kern="1200" dirty="0">
              <a:latin typeface="Segoe UI Semibold" panose="020B0702040204020203" pitchFamily="34" charset="0"/>
              <a:cs typeface="Segoe UI Semibold" panose="020B0702040204020203" pitchFamily="34" charset="0"/>
            </a:rPr>
            <a:t>בדיקת שפיות (מצגת נוכחית)</a:t>
          </a:r>
        </a:p>
      </dsp:txBody>
      <dsp:txXfrm>
        <a:off x="8585069" y="1547106"/>
        <a:ext cx="1831365" cy="1747662"/>
      </dsp:txXfrm>
    </dsp:sp>
    <dsp:sp modelId="{06FEA54D-DE0A-4549-8EDD-B6C705DAFF2E}">
      <dsp:nvSpPr>
        <dsp:cNvPr id="0" name=""/>
        <dsp:cNvSpPr/>
      </dsp:nvSpPr>
      <dsp:spPr>
        <a:xfrm>
          <a:off x="6369049" y="1452562"/>
          <a:ext cx="2020453" cy="193675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100" kern="1200" dirty="0">
              <a:latin typeface="Segoe UI Semibold" panose="020B0702040204020203" pitchFamily="34" charset="0"/>
              <a:cs typeface="Segoe UI Semibold" panose="020B0702040204020203" pitchFamily="34" charset="0"/>
            </a:rPr>
            <a:t>סדנת מטה</a:t>
          </a:r>
        </a:p>
      </dsp:txBody>
      <dsp:txXfrm>
        <a:off x="6463593" y="1547106"/>
        <a:ext cx="1831365" cy="1747662"/>
      </dsp:txXfrm>
    </dsp:sp>
    <dsp:sp modelId="{4F058F09-3F28-4EAD-9477-D524B004B361}">
      <dsp:nvSpPr>
        <dsp:cNvPr id="0" name=""/>
        <dsp:cNvSpPr/>
      </dsp:nvSpPr>
      <dsp:spPr>
        <a:xfrm>
          <a:off x="4247573" y="1452562"/>
          <a:ext cx="2020453" cy="193675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100" kern="1200" dirty="0">
              <a:latin typeface="Segoe UI Semibold" panose="020B0702040204020203" pitchFamily="34" charset="0"/>
              <a:cs typeface="Segoe UI Semibold" panose="020B0702040204020203" pitchFamily="34" charset="0"/>
            </a:rPr>
            <a:t>סדנת מפקדים</a:t>
          </a:r>
        </a:p>
      </dsp:txBody>
      <dsp:txXfrm>
        <a:off x="4342117" y="1547106"/>
        <a:ext cx="1831365" cy="1747662"/>
      </dsp:txXfrm>
    </dsp:sp>
    <dsp:sp modelId="{3039D328-7DAC-4D59-BA3E-344316D65A24}">
      <dsp:nvSpPr>
        <dsp:cNvPr id="0" name=""/>
        <dsp:cNvSpPr/>
      </dsp:nvSpPr>
      <dsp:spPr>
        <a:xfrm>
          <a:off x="2126097" y="1452562"/>
          <a:ext cx="2020453" cy="193675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100" kern="1200" dirty="0">
              <a:latin typeface="Segoe UI Semibold" panose="020B0702040204020203" pitchFamily="34" charset="0"/>
              <a:cs typeface="Segoe UI Semibold" panose="020B0702040204020203" pitchFamily="34" charset="0"/>
            </a:rPr>
            <a:t>2021: </a:t>
          </a:r>
          <a:br>
            <a:rPr lang="en-US" sz="2100" kern="1200" dirty="0">
              <a:latin typeface="Segoe UI Semibold" panose="020B0702040204020203" pitchFamily="34" charset="0"/>
              <a:cs typeface="Segoe UI Semibold" panose="020B0702040204020203" pitchFamily="34" charset="0"/>
            </a:rPr>
          </a:br>
          <a:r>
            <a:rPr lang="he-IL" sz="2100" kern="1200" dirty="0">
              <a:latin typeface="Segoe UI Semibold" panose="020B0702040204020203" pitchFamily="34" charset="0"/>
              <a:cs typeface="Segoe UI Semibold" panose="020B0702040204020203" pitchFamily="34" charset="0"/>
            </a:rPr>
            <a:t>פיילוט ביחידה הרב-ממדית או באוגדה 98</a:t>
          </a:r>
        </a:p>
      </dsp:txBody>
      <dsp:txXfrm>
        <a:off x="2220641" y="1547106"/>
        <a:ext cx="1831365" cy="1747662"/>
      </dsp:txXfrm>
    </dsp:sp>
    <dsp:sp modelId="{E04F1449-9E58-4FE9-A6EF-9D7B0DADBD48}">
      <dsp:nvSpPr>
        <dsp:cNvPr id="0" name=""/>
        <dsp:cNvSpPr/>
      </dsp:nvSpPr>
      <dsp:spPr>
        <a:xfrm>
          <a:off x="4621" y="1452562"/>
          <a:ext cx="2020453" cy="193675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100" kern="1200" dirty="0">
              <a:latin typeface="Segoe UI Semibold" panose="020B0702040204020203" pitchFamily="34" charset="0"/>
              <a:cs typeface="Segoe UI Semibold" panose="020B0702040204020203" pitchFamily="34" charset="0"/>
            </a:rPr>
            <a:t>פורום מטכ"ל </a:t>
          </a:r>
        </a:p>
      </dsp:txBody>
      <dsp:txXfrm>
        <a:off x="99165" y="1547106"/>
        <a:ext cx="1831365" cy="17476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AACC5-DB4F-4782-82EA-C78C5CBA19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2E57C5-1EC8-4736-8E53-0EC45CFE8A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e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18BF72-F075-4F37-9C14-919C30331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DF578-3479-4202-9F28-CF0C7BEBBEFB}" type="datetimeFigureOut">
              <a:rPr lang="he-IL" smtClean="0"/>
              <a:t>ט"ז/תמוז/תש"ף</a:t>
            </a:fld>
            <a:endParaRPr lang="he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D913D8-5CE1-4FAB-95AB-8CBE12850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1CC6F6-B199-4E05-A482-CEFD6A276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2A6E1-81B1-46BB-8B81-905D00D41E8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65464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21198-F212-46D4-A0BC-5F8DA96CF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FF471E-669C-4727-BE57-29259B3FC9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98C9D0-5FFE-41D1-8366-D169B50D5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DF578-3479-4202-9F28-CF0C7BEBBEFB}" type="datetimeFigureOut">
              <a:rPr lang="he-IL" smtClean="0"/>
              <a:t>ט"ז/תמוז/תש"ף</a:t>
            </a:fld>
            <a:endParaRPr lang="he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F11549-89A6-4E9F-B561-66BA81D76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CEB66D-E2C9-455C-A0C7-01B0E19FD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2A6E1-81B1-46BB-8B81-905D00D41E8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39813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C13EB9-8B99-46A0-9A4F-0AAA31CCFB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DB06B3-B367-4126-9916-786FF94784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B3817D-DD25-4214-A74A-BE15B959E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DF578-3479-4202-9F28-CF0C7BEBBEFB}" type="datetimeFigureOut">
              <a:rPr lang="he-IL" smtClean="0"/>
              <a:t>ט"ז/תמוז/תש"ף</a:t>
            </a:fld>
            <a:endParaRPr lang="he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40ABA3-57C2-460A-909A-6B7D853B1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E95056-0989-4299-AB45-251C25A6C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2A6E1-81B1-46BB-8B81-905D00D41E8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41693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AFB91-FE18-4AA4-A899-8A4CA2547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F8809B-EDBF-4C92-A3C2-3C4EB6B1BD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C40955-E4BF-4663-B4AF-38765DC82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DF578-3479-4202-9F28-CF0C7BEBBEFB}" type="datetimeFigureOut">
              <a:rPr lang="he-IL" smtClean="0"/>
              <a:t>ט"ז/תמוז/תש"ף</a:t>
            </a:fld>
            <a:endParaRPr lang="he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23EDA1-1EDD-41D0-B5D7-41FED2470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5DABC2-F425-4069-9DD9-9B9BA0783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2A6E1-81B1-46BB-8B81-905D00D41E8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39070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0D595-4ABE-48C1-B26E-BB6982466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09620A-D0AB-4C15-B902-758F8B5A33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CB1D37-B093-4B7F-AC13-4C0F592D0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DF578-3479-4202-9F28-CF0C7BEBBEFB}" type="datetimeFigureOut">
              <a:rPr lang="he-IL" smtClean="0"/>
              <a:t>ט"ז/תמוז/תש"ף</a:t>
            </a:fld>
            <a:endParaRPr lang="he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BCB1A1-CAD1-4287-B262-BF829946A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60B601-083C-427E-9CF4-C4475D038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2A6E1-81B1-46BB-8B81-905D00D41E8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55991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11B11-93BA-49DB-AB6D-FF4077176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D37932-CB0F-4889-80F7-F8F2897597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C6F853-2CD3-4F05-ADB7-84DDAC1495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545357-E737-40D0-863E-97C3204CF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DF578-3479-4202-9F28-CF0C7BEBBEFB}" type="datetimeFigureOut">
              <a:rPr lang="he-IL" smtClean="0"/>
              <a:t>ט"ז/תמוז/תש"ף</a:t>
            </a:fld>
            <a:endParaRPr lang="he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17F771-3B63-4A62-9B20-353E5AEC8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150D76-9335-4235-9491-278ADC574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2A6E1-81B1-46BB-8B81-905D00D41E8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49794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2A1B4-551C-49CA-9A38-3656507AD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32A672-D2F5-4BF8-908D-A72AAE8253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5FBBF5-A629-450C-A821-8C87C725D2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E171D8-516C-4AA6-97DE-6B2E338CEA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37CD17-5519-445A-AC7C-2A974CCD2B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9DD197A-9D9D-4D4D-9B60-799A12930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DF578-3479-4202-9F28-CF0C7BEBBEFB}" type="datetimeFigureOut">
              <a:rPr lang="he-IL" smtClean="0"/>
              <a:t>ט"ז/תמוז/תש"ף</a:t>
            </a:fld>
            <a:endParaRPr lang="he-I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BC9AE9E-515D-42C9-83F2-862A35B0B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2A38F25-E668-473A-B2DB-627206954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2A6E1-81B1-46BB-8B81-905D00D41E8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4912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4F2E5-D9B0-45F5-A0EB-732A38EBE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9A5CD0-7737-4B89-84F8-A522A4685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DF578-3479-4202-9F28-CF0C7BEBBEFB}" type="datetimeFigureOut">
              <a:rPr lang="he-IL" smtClean="0"/>
              <a:t>ט"ז/תמוז/תש"ף</a:t>
            </a:fld>
            <a:endParaRPr lang="he-I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262289-35FF-4F65-9AA7-C4C665F66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89622A-AA0D-42EB-AE2C-85789B46C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2A6E1-81B1-46BB-8B81-905D00D41E8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69671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6FB70F-722B-4D0F-AC3A-062700E7D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DF578-3479-4202-9F28-CF0C7BEBBEFB}" type="datetimeFigureOut">
              <a:rPr lang="he-IL" smtClean="0"/>
              <a:t>ט"ז/תמוז/תש"ף</a:t>
            </a:fld>
            <a:endParaRPr lang="he-I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20BEB4-28BB-47EE-BF87-BF5302292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59796F-9AD8-4F5D-BD18-378F4C6F9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2A6E1-81B1-46BB-8B81-905D00D41E8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79688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D5724-EA28-4AD8-9C12-7DB1D4B83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B6EC53-F29F-46D5-BBF9-872FCC988E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2E774E-887B-403D-AEC8-549CADD43E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CA401D-4079-4124-A7DA-BB745FE75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DF578-3479-4202-9F28-CF0C7BEBBEFB}" type="datetimeFigureOut">
              <a:rPr lang="he-IL" smtClean="0"/>
              <a:t>ט"ז/תמוז/תש"ף</a:t>
            </a:fld>
            <a:endParaRPr lang="he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FF933B-E589-4025-89AA-3FCCC0F2A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FA79A7-C8E1-4432-B52F-44834BA80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2A6E1-81B1-46BB-8B81-905D00D41E8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41695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F4ACE-4DDF-4D62-A5BE-F057DF164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70298C-0EE6-4E5D-8A00-F59EE4EE79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ACF1C9-F64E-410E-AA7C-BCB929555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04DA22-D7FC-4D8E-8C19-949F26A04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DF578-3479-4202-9F28-CF0C7BEBBEFB}" type="datetimeFigureOut">
              <a:rPr lang="he-IL" smtClean="0"/>
              <a:t>ט"ז/תמוז/תש"ף</a:t>
            </a:fld>
            <a:endParaRPr lang="he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2247DF-C24F-4FE4-BAF9-B25ED7BD0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5DCB71-D33F-454F-9FC6-B8A57F5B7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2A6E1-81B1-46BB-8B81-905D00D41E8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31656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ABB13B-2DCC-423F-AE75-6C410F87A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D6330C-85EC-43A6-8625-EC5945A038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B56C17-29A7-4360-9729-C3424A358D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1DF578-3479-4202-9F28-CF0C7BEBBEFB}" type="datetimeFigureOut">
              <a:rPr lang="he-IL" smtClean="0"/>
              <a:t>ט"ז/תמוז/תש"ף</a:t>
            </a:fld>
            <a:endParaRPr lang="he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752758-DDCF-4155-AC16-E81602DDE0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5EE841-1C8D-42F5-96E2-C9D14FA730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12A6E1-81B1-46BB-8B81-905D00D41E8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20422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F701A-A53C-4EA2-98D9-3625EC62AA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09625"/>
            <a:ext cx="9144000" cy="3490913"/>
          </a:xfrm>
        </p:spPr>
        <p:txBody>
          <a:bodyPr>
            <a:normAutofit/>
          </a:bodyPr>
          <a:lstStyle/>
          <a:p>
            <a:pPr rtl="1"/>
            <a:r>
              <a:rPr lang="he-IL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שינויים באופן התכנון והחשיבה המבצעית: </a:t>
            </a:r>
            <a:b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he-IL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הטמעת המונח 'ערך' </a:t>
            </a:r>
            <a:b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he-IL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ושינוי צורת </a:t>
            </a:r>
            <a:r>
              <a:rPr lang="he-IL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הפקמ"ב</a:t>
            </a:r>
            <a:endParaRPr lang="he-IL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658DC2-293E-412D-932E-A34D957F36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92613"/>
            <a:ext cx="9144000" cy="1655762"/>
          </a:xfrm>
        </p:spPr>
        <p:txBody>
          <a:bodyPr anchor="ctr"/>
          <a:lstStyle/>
          <a:p>
            <a:pPr rtl="1"/>
            <a:r>
              <a:rPr lang="he-IL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הצגה לאלוף יעקב בנג'ו </a:t>
            </a:r>
            <a:r>
              <a:rPr lang="ar-AE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۰</a:t>
            </a:r>
            <a:r>
              <a:rPr lang="he-IL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אביתר </a:t>
            </a:r>
            <a:r>
              <a:rPr lang="he-IL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כ"ץ</a:t>
            </a:r>
            <a:r>
              <a:rPr lang="he-IL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ומתניה צחי</a:t>
            </a:r>
          </a:p>
        </p:txBody>
      </p:sp>
    </p:spTree>
    <p:extLst>
      <p:ext uri="{BB962C8B-B14F-4D97-AF65-F5344CB8AC3E}">
        <p14:creationId xmlns:p14="http://schemas.microsoft.com/office/powerpoint/2010/main" val="40410993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97F3B68-4579-4E87-B2C0-7FF1FF176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he-IL" sz="4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העלאת תוכנית פלוגתית או גדודית בתצורת קנבס במהירות על בסיס </a:t>
            </a:r>
            <a:r>
              <a:rPr lang="he-IL" sz="40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הצי"ד</a:t>
            </a:r>
            <a:r>
              <a:rPr lang="he-IL" sz="4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he-IL" dirty="0"/>
              <a:t>	</a:t>
            </a:r>
            <a:endParaRPr lang="en-IL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F56CF27-C66E-49F2-A6ED-0625F1964E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922" y="1690688"/>
            <a:ext cx="6376241" cy="4822491"/>
          </a:xfrm>
        </p:spPr>
      </p:pic>
      <p:pic>
        <p:nvPicPr>
          <p:cNvPr id="8" name="תמונה 6">
            <a:extLst>
              <a:ext uri="{FF2B5EF4-FFF2-40B4-BE49-F238E27FC236}">
                <a16:creationId xmlns:a16="http://schemas.microsoft.com/office/drawing/2014/main" id="{856E526C-61B6-4642-8166-3ACA07D24D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544">
            <a:off x="7495767" y="2968876"/>
            <a:ext cx="2656755" cy="253802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5E892F6-87F5-42CA-B77B-49BD080050E2}"/>
              </a:ext>
            </a:extLst>
          </p:cNvPr>
          <p:cNvSpPr txBox="1"/>
          <p:nvPr/>
        </p:nvSpPr>
        <p:spPr>
          <a:xfrm>
            <a:off x="419101" y="1849718"/>
            <a:ext cx="4830418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sz="2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יכולת צפיה מהירה בתוכניות העמיתים והבנת תמונת נוהל הקרב בצורה קלה 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sz="2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יכולת עבודה בשטח ושיח משותף בין מפקד- פקוד 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13440609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F701A-A53C-4EA2-98D9-3625EC62AA4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1"/>
            <a:r>
              <a:rPr lang="he-IL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הצעה לסדנת למידה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658DC2-293E-412D-932E-A34D957F36D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anchor="ctr"/>
          <a:lstStyle/>
          <a:p>
            <a:pPr rtl="1"/>
            <a:r>
              <a:rPr lang="he-IL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הצגה לאלוף יעקב בנג'ו</a:t>
            </a:r>
          </a:p>
        </p:txBody>
      </p:sp>
    </p:spTree>
    <p:extLst>
      <p:ext uri="{BB962C8B-B14F-4D97-AF65-F5344CB8AC3E}">
        <p14:creationId xmlns:p14="http://schemas.microsoft.com/office/powerpoint/2010/main" val="28881292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34A9B-63F8-4BD9-B064-F0BEB532E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he-IL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המטרה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1A6EE1B-D1F5-4732-ACDE-07934EC233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2267336"/>
              </p:ext>
            </p:extLst>
          </p:nvPr>
        </p:nvGraphicFramePr>
        <p:xfrm>
          <a:off x="838200" y="1690688"/>
          <a:ext cx="10515600" cy="4691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483432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34A9B-63F8-4BD9-B064-F0BEB532E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he-IL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מבנה עקרוני לסדנה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1A6EE1B-D1F5-4732-ACDE-07934EC233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4114175"/>
              </p:ext>
            </p:extLst>
          </p:nvPr>
        </p:nvGraphicFramePr>
        <p:xfrm>
          <a:off x="838200" y="1690688"/>
          <a:ext cx="10515600" cy="4691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776870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34A9B-63F8-4BD9-B064-F0BEB532E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he-IL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מה צריך להכין לסדנה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543EBE4-4142-4D9D-A37E-F6EE95129F2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7424174"/>
              </p:ext>
            </p:extLst>
          </p:nvPr>
        </p:nvGraphicFramePr>
        <p:xfrm>
          <a:off x="838200" y="1825624"/>
          <a:ext cx="10515600" cy="4841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770349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34A9B-63F8-4BD9-B064-F0BEB532E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he-IL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מועמדים לסדנה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543EBE4-4142-4D9D-A37E-F6EE95129F2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5519039"/>
              </p:ext>
            </p:extLst>
          </p:nvPr>
        </p:nvGraphicFramePr>
        <p:xfrm>
          <a:off x="838200" y="1825624"/>
          <a:ext cx="10515600" cy="4841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612824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34A9B-63F8-4BD9-B064-F0BEB532E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he-IL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המשך עבודה הלאה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543EBE4-4142-4D9D-A37E-F6EE95129F2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5683028"/>
              </p:ext>
            </p:extLst>
          </p:nvPr>
        </p:nvGraphicFramePr>
        <p:xfrm>
          <a:off x="838200" y="1825624"/>
          <a:ext cx="10515600" cy="4841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61363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34A9B-63F8-4BD9-B064-F0BEB532E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he-IL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רקע ומטרת העבודה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1A6EE1B-D1F5-4732-ACDE-07934EC233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2444328"/>
              </p:ext>
            </p:extLst>
          </p:nvPr>
        </p:nvGraphicFramePr>
        <p:xfrm>
          <a:off x="838200" y="1690688"/>
          <a:ext cx="10515600" cy="4691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17860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34A9B-63F8-4BD9-B064-F0BEB532E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he-IL" sz="36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יתרונות הקנבס על הפקודה (ועל התוכנית העסקית) </a:t>
            </a:r>
          </a:p>
        </p:txBody>
      </p:sp>
      <p:graphicFrame>
        <p:nvGraphicFramePr>
          <p:cNvPr id="3" name="מציין מיקום תוכן 2">
            <a:extLst>
              <a:ext uri="{FF2B5EF4-FFF2-40B4-BE49-F238E27FC236}">
                <a16:creationId xmlns:a16="http://schemas.microsoft.com/office/drawing/2014/main" id="{AA509804-5B7B-49EC-8FD1-32D11C3450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7836880"/>
              </p:ext>
            </p:extLst>
          </p:nvPr>
        </p:nvGraphicFramePr>
        <p:xfrm>
          <a:off x="838200" y="1457326"/>
          <a:ext cx="10515600" cy="53244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547670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34A9B-63F8-4BD9-B064-F0BEB532E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he-IL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מה משתנה ומה לא משתנה 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1A6EE1B-D1F5-4732-ACDE-07934EC233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6071204"/>
              </p:ext>
            </p:extLst>
          </p:nvPr>
        </p:nvGraphicFramePr>
        <p:xfrm>
          <a:off x="838200" y="1690688"/>
          <a:ext cx="10515600" cy="4691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797469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34A9B-63F8-4BD9-B064-F0BEB532E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66596"/>
            <a:ext cx="10515600" cy="1325563"/>
          </a:xfrm>
        </p:spPr>
        <p:txBody>
          <a:bodyPr>
            <a:normAutofit/>
          </a:bodyPr>
          <a:lstStyle/>
          <a:p>
            <a:pPr algn="r" rtl="1"/>
            <a:r>
              <a:rPr lang="he-IL" sz="36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המרה טרמינולוגית ראשונית – הפקודה ע"ג הקנבס  </a:t>
            </a:r>
          </a:p>
        </p:txBody>
      </p:sp>
      <p:pic>
        <p:nvPicPr>
          <p:cNvPr id="7" name="תמונה 6">
            <a:extLst>
              <a:ext uri="{FF2B5EF4-FFF2-40B4-BE49-F238E27FC236}">
                <a16:creationId xmlns:a16="http://schemas.microsoft.com/office/drawing/2014/main" id="{A98D164A-C61D-48B0-8410-AFFF6796D2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50" y="1204424"/>
            <a:ext cx="10429875" cy="5577376"/>
          </a:xfrm>
          <a:prstGeom prst="rect">
            <a:avLst/>
          </a:prstGeom>
        </p:spPr>
      </p:pic>
      <p:sp>
        <p:nvSpPr>
          <p:cNvPr id="9" name="מלבן 8">
            <a:extLst>
              <a:ext uri="{FF2B5EF4-FFF2-40B4-BE49-F238E27FC236}">
                <a16:creationId xmlns:a16="http://schemas.microsoft.com/office/drawing/2014/main" id="{BC4DD6AA-9663-4FE0-93F3-35818D5FD7D7}"/>
              </a:ext>
            </a:extLst>
          </p:cNvPr>
          <p:cNvSpPr/>
          <p:nvPr/>
        </p:nvSpPr>
        <p:spPr>
          <a:xfrm>
            <a:off x="1096914" y="2139290"/>
            <a:ext cx="4762499" cy="4258494"/>
          </a:xfrm>
          <a:prstGeom prst="rect">
            <a:avLst/>
          </a:prstGeom>
          <a:solidFill>
            <a:schemeClr val="accent1">
              <a:alpha val="66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>
              <a:lnSpc>
                <a:spcPct val="90000"/>
              </a:lnSpc>
              <a:spcBef>
                <a:spcPct val="0"/>
              </a:spcBef>
            </a:pPr>
            <a:r>
              <a:rPr lang="he-IL" dirty="0">
                <a:solidFill>
                  <a:schemeClr val="tx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מה אני צריך </a:t>
            </a:r>
            <a:br>
              <a:rPr lang="en-US" dirty="0">
                <a:solidFill>
                  <a:schemeClr val="tx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</a:br>
            <a:r>
              <a:rPr lang="he-IL" dirty="0">
                <a:solidFill>
                  <a:schemeClr val="tx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כדי לעמוד במשימה? </a:t>
            </a:r>
            <a:br>
              <a:rPr lang="en-US" dirty="0">
                <a:solidFill>
                  <a:schemeClr val="tx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</a:br>
            <a:r>
              <a:rPr lang="he-IL" dirty="0">
                <a:solidFill>
                  <a:schemeClr val="tx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משאבים והכנות</a:t>
            </a:r>
          </a:p>
        </p:txBody>
      </p:sp>
      <p:sp>
        <p:nvSpPr>
          <p:cNvPr id="12" name="מלבן 11">
            <a:extLst>
              <a:ext uri="{FF2B5EF4-FFF2-40B4-BE49-F238E27FC236}">
                <a16:creationId xmlns:a16="http://schemas.microsoft.com/office/drawing/2014/main" id="{2F0F86A6-E853-4B8D-A20D-0CC8632CE92E}"/>
              </a:ext>
            </a:extLst>
          </p:cNvPr>
          <p:cNvSpPr/>
          <p:nvPr/>
        </p:nvSpPr>
        <p:spPr>
          <a:xfrm>
            <a:off x="5924550" y="2046446"/>
            <a:ext cx="4857750" cy="4351338"/>
          </a:xfrm>
          <a:prstGeom prst="rect">
            <a:avLst/>
          </a:prstGeom>
          <a:solidFill>
            <a:schemeClr val="accent4">
              <a:lumMod val="40000"/>
              <a:lumOff val="60000"/>
              <a:alpha val="78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>
              <a:lnSpc>
                <a:spcPct val="90000"/>
              </a:lnSpc>
              <a:spcBef>
                <a:spcPct val="0"/>
              </a:spcBef>
            </a:pPr>
            <a:r>
              <a:rPr lang="he-IL" dirty="0">
                <a:solidFill>
                  <a:schemeClr val="tx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אילוצים ודרישות:</a:t>
            </a:r>
          </a:p>
          <a:p>
            <a:pPr algn="ctr" rtl="1">
              <a:lnSpc>
                <a:spcPct val="90000"/>
              </a:lnSpc>
              <a:spcBef>
                <a:spcPct val="0"/>
              </a:spcBef>
            </a:pPr>
            <a:r>
              <a:rPr lang="he-IL" dirty="0">
                <a:solidFill>
                  <a:schemeClr val="tx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מה הרמה הממונה דורשת ממני </a:t>
            </a:r>
            <a:br>
              <a:rPr lang="en-US" dirty="0">
                <a:solidFill>
                  <a:schemeClr val="tx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</a:br>
            <a:r>
              <a:rPr lang="he-IL" dirty="0">
                <a:solidFill>
                  <a:schemeClr val="tx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+ השפעות הסביבה – קרקע ואויב </a:t>
            </a:r>
            <a:br>
              <a:rPr lang="en-US" dirty="0">
                <a:solidFill>
                  <a:schemeClr val="tx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</a:br>
            <a:r>
              <a:rPr lang="he-IL" dirty="0">
                <a:solidFill>
                  <a:schemeClr val="tx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+ ממשקים עם כוחותינו</a:t>
            </a:r>
          </a:p>
        </p:txBody>
      </p:sp>
      <p:sp>
        <p:nvSpPr>
          <p:cNvPr id="11" name="צורה חופשית: צורה 10">
            <a:extLst>
              <a:ext uri="{FF2B5EF4-FFF2-40B4-BE49-F238E27FC236}">
                <a16:creationId xmlns:a16="http://schemas.microsoft.com/office/drawing/2014/main" id="{95641BC0-54FC-4763-8F0A-2C8922D49746}"/>
              </a:ext>
            </a:extLst>
          </p:cNvPr>
          <p:cNvSpPr/>
          <p:nvPr/>
        </p:nvSpPr>
        <p:spPr>
          <a:xfrm>
            <a:off x="3495675" y="1566386"/>
            <a:ext cx="4762500" cy="3100864"/>
          </a:xfrm>
          <a:custGeom>
            <a:avLst/>
            <a:gdLst>
              <a:gd name="connsiteX0" fmla="*/ 0 w 2981325"/>
              <a:gd name="connsiteY0" fmla="*/ 47625 h 2000250"/>
              <a:gd name="connsiteX1" fmla="*/ 1295400 w 2981325"/>
              <a:gd name="connsiteY1" fmla="*/ 2000250 h 2000250"/>
              <a:gd name="connsiteX2" fmla="*/ 2981325 w 2981325"/>
              <a:gd name="connsiteY2" fmla="*/ 0 h 2000250"/>
              <a:gd name="connsiteX3" fmla="*/ 0 w 2981325"/>
              <a:gd name="connsiteY3" fmla="*/ 47625 h 2000250"/>
              <a:gd name="connsiteX0" fmla="*/ 0 w 2981325"/>
              <a:gd name="connsiteY0" fmla="*/ 19050 h 2000250"/>
              <a:gd name="connsiteX1" fmla="*/ 1295400 w 2981325"/>
              <a:gd name="connsiteY1" fmla="*/ 2000250 h 2000250"/>
              <a:gd name="connsiteX2" fmla="*/ 2981325 w 2981325"/>
              <a:gd name="connsiteY2" fmla="*/ 0 h 2000250"/>
              <a:gd name="connsiteX3" fmla="*/ 0 w 2981325"/>
              <a:gd name="connsiteY3" fmla="*/ 19050 h 2000250"/>
              <a:gd name="connsiteX0" fmla="*/ 0 w 2981325"/>
              <a:gd name="connsiteY0" fmla="*/ 19050 h 2171700"/>
              <a:gd name="connsiteX1" fmla="*/ 1504950 w 2981325"/>
              <a:gd name="connsiteY1" fmla="*/ 2171700 h 2171700"/>
              <a:gd name="connsiteX2" fmla="*/ 2981325 w 2981325"/>
              <a:gd name="connsiteY2" fmla="*/ 0 h 2171700"/>
              <a:gd name="connsiteX3" fmla="*/ 0 w 2981325"/>
              <a:gd name="connsiteY3" fmla="*/ 19050 h 217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81325" h="2171700">
                <a:moveTo>
                  <a:pt x="0" y="19050"/>
                </a:moveTo>
                <a:lnTo>
                  <a:pt x="1504950" y="2171700"/>
                </a:lnTo>
                <a:lnTo>
                  <a:pt x="2981325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00B050">
              <a:alpha val="70000"/>
            </a:srgb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t"/>
          <a:lstStyle/>
          <a:p>
            <a:pPr algn="ctr" rtl="1">
              <a:lnSpc>
                <a:spcPct val="90000"/>
              </a:lnSpc>
              <a:spcBef>
                <a:spcPct val="0"/>
              </a:spcBef>
            </a:pPr>
            <a:endParaRPr lang="he-IL" dirty="0">
              <a:solidFill>
                <a:schemeClr val="tx1"/>
              </a:solidFill>
              <a:latin typeface="Segoe UI Semibold" panose="020B0702040204020203" pitchFamily="34" charset="0"/>
              <a:ea typeface="+mj-ea"/>
              <a:cs typeface="Segoe UI Semibold" panose="020B0702040204020203" pitchFamily="34" charset="0"/>
            </a:endParaRPr>
          </a:p>
          <a:p>
            <a:pPr algn="ctr" rtl="1">
              <a:lnSpc>
                <a:spcPct val="90000"/>
              </a:lnSpc>
              <a:spcBef>
                <a:spcPct val="0"/>
              </a:spcBef>
            </a:pPr>
            <a:r>
              <a:rPr lang="he-IL" dirty="0">
                <a:solidFill>
                  <a:schemeClr val="tx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משולש הערך:</a:t>
            </a:r>
          </a:p>
          <a:p>
            <a:pPr algn="ctr" rtl="1">
              <a:lnSpc>
                <a:spcPct val="90000"/>
              </a:lnSpc>
              <a:spcBef>
                <a:spcPct val="0"/>
              </a:spcBef>
            </a:pPr>
            <a:r>
              <a:rPr lang="he-IL" dirty="0">
                <a:solidFill>
                  <a:schemeClr val="tx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המטרה, המשימה והערך הקרבי  </a:t>
            </a:r>
          </a:p>
        </p:txBody>
      </p:sp>
    </p:spTree>
    <p:extLst>
      <p:ext uri="{BB962C8B-B14F-4D97-AF65-F5344CB8AC3E}">
        <p14:creationId xmlns:p14="http://schemas.microsoft.com/office/powerpoint/2010/main" val="17442107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34A9B-63F8-4BD9-B064-F0BEB532E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2875"/>
            <a:ext cx="10515600" cy="744538"/>
          </a:xfrm>
        </p:spPr>
        <p:txBody>
          <a:bodyPr/>
          <a:lstStyle/>
          <a:p>
            <a:pPr algn="r" rtl="1"/>
            <a:r>
              <a:rPr lang="he-IL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המרה טרמינולוגית ראשונית  </a:t>
            </a:r>
          </a:p>
        </p:txBody>
      </p:sp>
      <p:graphicFrame>
        <p:nvGraphicFramePr>
          <p:cNvPr id="6" name="טבלה 6">
            <a:extLst>
              <a:ext uri="{FF2B5EF4-FFF2-40B4-BE49-F238E27FC236}">
                <a16:creationId xmlns:a16="http://schemas.microsoft.com/office/drawing/2014/main" id="{EF066026-C9A5-4587-B4C0-FA904F91ED3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2136869"/>
              </p:ext>
            </p:extLst>
          </p:nvPr>
        </p:nvGraphicFramePr>
        <p:xfrm>
          <a:off x="996315" y="849313"/>
          <a:ext cx="10347960" cy="57912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5172075">
                  <a:extLst>
                    <a:ext uri="{9D8B030D-6E8A-4147-A177-3AD203B41FA5}">
                      <a16:colId xmlns:a16="http://schemas.microsoft.com/office/drawing/2014/main" val="145379555"/>
                    </a:ext>
                  </a:extLst>
                </a:gridCol>
                <a:gridCol w="5175885">
                  <a:extLst>
                    <a:ext uri="{9D8B030D-6E8A-4147-A177-3AD203B41FA5}">
                      <a16:colId xmlns:a16="http://schemas.microsoft.com/office/drawing/2014/main" val="2344160165"/>
                    </a:ext>
                  </a:extLst>
                </a:gridCol>
              </a:tblGrid>
              <a:tr h="274905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dirty="0" err="1">
                          <a:solidFill>
                            <a:sysClr val="windowText" lastClr="000000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פקמ"ב</a:t>
                      </a:r>
                      <a:r>
                        <a:rPr lang="he-IL" sz="1400" dirty="0">
                          <a:solidFill>
                            <a:sysClr val="windowText" lastClr="000000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 נוכחי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dirty="0">
                          <a:solidFill>
                            <a:sysClr val="windowText" lastClr="000000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קנבס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74541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>
                          <a:solidFill>
                            <a:sysClr val="windowText" lastClr="000000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כללי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66833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>
                          <a:solidFill>
                            <a:sysClr val="windowText" lastClr="000000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קרקע וגורמים נוספים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kern="1200" dirty="0">
                          <a:solidFill>
                            <a:schemeClr val="tx1"/>
                          </a:solidFill>
                          <a:latin typeface="Segoe UI Semibold" panose="020B0702040204020203" pitchFamily="34" charset="0"/>
                          <a:ea typeface="+mn-ea"/>
                          <a:cs typeface="Segoe UI Semibold" panose="020B0702040204020203" pitchFamily="34" charset="0"/>
                        </a:rPr>
                        <a:t>נגזרות מהקרקע וגורמים נוספים</a:t>
                      </a:r>
                      <a:endParaRPr lang="he-IL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39310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>
                          <a:solidFill>
                            <a:sysClr val="windowText" lastClr="000000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אויב ומודיעין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kern="1200" dirty="0">
                          <a:solidFill>
                            <a:sysClr val="windowText" lastClr="000000"/>
                          </a:solidFill>
                          <a:latin typeface="Segoe UI Semibold" panose="020B0702040204020203" pitchFamily="34" charset="0"/>
                          <a:ea typeface="+mn-ea"/>
                          <a:cs typeface="Segoe UI Semibold" panose="020B0702040204020203" pitchFamily="34" charset="0"/>
                        </a:rPr>
                        <a:t>נגזרות מהאויב </a:t>
                      </a:r>
                      <a:r>
                        <a:rPr lang="he-IL" sz="1400" kern="1200" dirty="0" err="1">
                          <a:solidFill>
                            <a:sysClr val="windowText" lastClr="000000"/>
                          </a:solidFill>
                          <a:latin typeface="Segoe UI Semibold" panose="020B0702040204020203" pitchFamily="34" charset="0"/>
                          <a:ea typeface="+mn-ea"/>
                          <a:cs typeface="Segoe UI Semibold" panose="020B0702040204020203" pitchFamily="34" charset="0"/>
                        </a:rPr>
                        <a:t>ומהדפ"אות</a:t>
                      </a:r>
                      <a:endParaRPr lang="he-IL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48719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>
                          <a:solidFill>
                            <a:sysClr val="windowText" lastClr="000000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כוחותינו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kern="1200" dirty="0">
                          <a:solidFill>
                            <a:sysClr val="windowText" lastClr="000000"/>
                          </a:solidFill>
                          <a:latin typeface="Segoe UI Semibold" panose="020B0702040204020203" pitchFamily="34" charset="0"/>
                          <a:ea typeface="+mn-ea"/>
                          <a:cs typeface="Segoe UI Semibold" panose="020B0702040204020203" pitchFamily="34" charset="0"/>
                        </a:rPr>
                        <a:t>כוחות התמרון ת"פ </a:t>
                      </a:r>
                      <a:endParaRPr lang="he-IL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61013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he-IL" sz="1400" kern="1200" dirty="0">
                          <a:solidFill>
                            <a:sysClr val="windowText" lastClr="000000"/>
                          </a:solidFill>
                          <a:latin typeface="Segoe UI Semibold" panose="020B0702040204020203" pitchFamily="34" charset="0"/>
                          <a:ea typeface="+mn-ea"/>
                          <a:cs typeface="Segoe UI Semibold" panose="020B0702040204020203" pitchFamily="34" charset="0"/>
                        </a:rPr>
                        <a:t>מטרה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kern="1200" dirty="0">
                          <a:solidFill>
                            <a:sysClr val="windowText" lastClr="000000"/>
                          </a:solidFill>
                          <a:latin typeface="Segoe UI Semibold" panose="020B0702040204020203" pitchFamily="34" charset="0"/>
                          <a:ea typeface="+mn-ea"/>
                          <a:cs typeface="Segoe UI Semibold" panose="020B0702040204020203" pitchFamily="34" charset="0"/>
                        </a:rPr>
                        <a:t>המטרה </a:t>
                      </a:r>
                      <a:endParaRPr lang="he-IL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4015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dirty="0">
                          <a:solidFill>
                            <a:sysClr val="windowText" lastClr="000000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משימה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kern="1200" dirty="0">
                          <a:solidFill>
                            <a:sysClr val="windowText" lastClr="000000"/>
                          </a:solidFill>
                          <a:latin typeface="Segoe UI Semibold" panose="020B0702040204020203" pitchFamily="34" charset="0"/>
                          <a:ea typeface="+mn-ea"/>
                          <a:cs typeface="Segoe UI Semibold" panose="020B0702040204020203" pitchFamily="34" charset="0"/>
                        </a:rPr>
                        <a:t>המשימה</a:t>
                      </a:r>
                      <a:endParaRPr lang="he-IL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92596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>
                          <a:solidFill>
                            <a:sysClr val="windowText" lastClr="000000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kern="1200" dirty="0">
                          <a:solidFill>
                            <a:sysClr val="windowText" lastClr="000000"/>
                          </a:solidFill>
                          <a:latin typeface="Segoe UI Semibold" panose="020B0702040204020203" pitchFamily="34" charset="0"/>
                          <a:ea typeface="+mn-ea"/>
                          <a:cs typeface="Segoe UI Semibold" panose="020B0702040204020203" pitchFamily="34" charset="0"/>
                        </a:rPr>
                        <a:t>הערך (מה נדרש ממני לבצע)</a:t>
                      </a:r>
                      <a:endParaRPr lang="he-IL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33865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>
                          <a:solidFill>
                            <a:sysClr val="windowText" lastClr="000000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שיטה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97618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>
                          <a:solidFill>
                            <a:sysClr val="windowText" lastClr="000000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הרעיון המבצעי / הרעיון המטכ"לי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kern="1200" dirty="0">
                          <a:solidFill>
                            <a:sysClr val="windowText" lastClr="000000"/>
                          </a:solidFill>
                          <a:latin typeface="Segoe UI Semibold" panose="020B0702040204020203" pitchFamily="34" charset="0"/>
                          <a:ea typeface="+mn-ea"/>
                          <a:cs typeface="Segoe UI Semibold" panose="020B0702040204020203" pitchFamily="34" charset="0"/>
                        </a:rPr>
                        <a:t>התחבולה</a:t>
                      </a:r>
                      <a:r>
                        <a:rPr lang="he-IL" sz="1400" dirty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92215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>
                          <a:solidFill>
                            <a:sysClr val="windowText" lastClr="000000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כוחות ומשימות ושלבים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kern="1200" dirty="0">
                          <a:solidFill>
                            <a:sysClr val="windowText" lastClr="000000"/>
                          </a:solidFill>
                          <a:latin typeface="Segoe UI Semibold" panose="020B0702040204020203" pitchFamily="34" charset="0"/>
                          <a:ea typeface="+mn-ea"/>
                          <a:cs typeface="Segoe UI Semibold" panose="020B0702040204020203" pitchFamily="34" charset="0"/>
                        </a:rPr>
                        <a:t>כוחות ומשימות ושלבים </a:t>
                      </a:r>
                      <a:endParaRPr lang="he-IL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19102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>
                          <a:solidFill>
                            <a:sysClr val="windowText" lastClr="000000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סיוע קרבי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65958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>
                          <a:solidFill>
                            <a:sysClr val="windowText" lastClr="000000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מנהלה (סיוע מנהלתי)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07919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>
                          <a:solidFill>
                            <a:sysClr val="windowText" lastClr="000000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שליטה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92798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>
                          <a:solidFill>
                            <a:sysClr val="windowText" lastClr="000000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kern="1200" dirty="0">
                          <a:solidFill>
                            <a:sysClr val="windowText" lastClr="000000"/>
                          </a:solidFill>
                          <a:latin typeface="Segoe UI Semibold" panose="020B0702040204020203" pitchFamily="34" charset="0"/>
                          <a:ea typeface="+mn-ea"/>
                          <a:cs typeface="Segoe UI Semibold" panose="020B0702040204020203" pitchFamily="34" charset="0"/>
                        </a:rPr>
                        <a:t>מה רוצה </a:t>
                      </a:r>
                      <a:r>
                        <a:rPr lang="he-IL" sz="1400" kern="1200" dirty="0" err="1">
                          <a:solidFill>
                            <a:sysClr val="windowText" lastClr="000000"/>
                          </a:solidFill>
                          <a:latin typeface="Segoe UI Semibold" panose="020B0702040204020203" pitchFamily="34" charset="0"/>
                          <a:ea typeface="+mn-ea"/>
                          <a:cs typeface="Segoe UI Semibold" panose="020B0702040204020203" pitchFamily="34" charset="0"/>
                        </a:rPr>
                        <a:t>רמ"מ</a:t>
                      </a:r>
                      <a:r>
                        <a:rPr lang="he-IL" sz="1400" kern="1200" dirty="0">
                          <a:solidFill>
                            <a:sysClr val="windowText" lastClr="000000"/>
                          </a:solidFill>
                          <a:latin typeface="Segoe UI Semibold" panose="020B0702040204020203" pitchFamily="34" charset="0"/>
                          <a:ea typeface="+mn-ea"/>
                          <a:cs typeface="Segoe UI Semibold" panose="020B0702040204020203" pitchFamily="34" charset="0"/>
                        </a:rPr>
                        <a:t>? מה צריכים ממני?</a:t>
                      </a:r>
                      <a:endParaRPr lang="he-IL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20535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>
                          <a:solidFill>
                            <a:sysClr val="windowText" lastClr="000000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kern="1200" dirty="0">
                          <a:solidFill>
                            <a:sysClr val="windowText" lastClr="000000"/>
                          </a:solidFill>
                          <a:latin typeface="Segoe UI Semibold" panose="020B0702040204020203" pitchFamily="34" charset="0"/>
                          <a:ea typeface="+mn-ea"/>
                          <a:cs typeface="Segoe UI Semibold" panose="020B0702040204020203" pitchFamily="34" charset="0"/>
                        </a:rPr>
                        <a:t>ניתוח </a:t>
                      </a:r>
                      <a:r>
                        <a:rPr lang="he-IL" sz="1400" kern="1200" dirty="0" err="1">
                          <a:solidFill>
                            <a:sysClr val="windowText" lastClr="000000"/>
                          </a:solidFill>
                          <a:latin typeface="Segoe UI Semibold" panose="020B0702040204020203" pitchFamily="34" charset="0"/>
                          <a:ea typeface="+mn-ea"/>
                          <a:cs typeface="Segoe UI Semibold" panose="020B0702040204020203" pitchFamily="34" charset="0"/>
                        </a:rPr>
                        <a:t>מא"ה</a:t>
                      </a:r>
                      <a:r>
                        <a:rPr lang="he-IL" sz="1400" kern="1200" dirty="0">
                          <a:solidFill>
                            <a:sysClr val="windowText" lastClr="000000"/>
                          </a:solidFill>
                          <a:latin typeface="Segoe UI Semibold" panose="020B0702040204020203" pitchFamily="34" charset="0"/>
                          <a:ea typeface="+mn-ea"/>
                          <a:cs typeface="Segoe UI Semibold" panose="020B0702040204020203" pitchFamily="34" charset="0"/>
                        </a:rPr>
                        <a:t> וממשקים (</a:t>
                      </a:r>
                      <a:r>
                        <a:rPr lang="he-IL" sz="1400" kern="1200" dirty="0" err="1">
                          <a:solidFill>
                            <a:sysClr val="windowText" lastClr="000000"/>
                          </a:solidFill>
                          <a:latin typeface="Segoe UI Semibold" panose="020B0702040204020203" pitchFamily="34" charset="0"/>
                          <a:ea typeface="+mn-ea"/>
                          <a:cs typeface="Segoe UI Semibold" panose="020B0702040204020203" pitchFamily="34" charset="0"/>
                        </a:rPr>
                        <a:t>קפ"ק</a:t>
                      </a:r>
                      <a:r>
                        <a:rPr lang="he-IL" sz="1400" kern="1200" dirty="0">
                          <a:solidFill>
                            <a:sysClr val="windowText" lastClr="000000"/>
                          </a:solidFill>
                          <a:latin typeface="Segoe UI Semibold" panose="020B0702040204020203" pitchFamily="34" charset="0"/>
                          <a:ea typeface="+mn-ea"/>
                          <a:cs typeface="Segoe UI Semibold" panose="020B0702040204020203" pitchFamily="34" charset="0"/>
                        </a:rPr>
                        <a:t> 2)</a:t>
                      </a:r>
                      <a:endParaRPr lang="he-IL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91462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>
                          <a:solidFill>
                            <a:sysClr val="windowText" lastClr="000000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kern="1200" dirty="0">
                          <a:solidFill>
                            <a:sysClr val="windowText" lastClr="000000"/>
                          </a:solidFill>
                          <a:latin typeface="Segoe UI Semibold" panose="020B0702040204020203" pitchFamily="34" charset="0"/>
                          <a:ea typeface="+mn-ea"/>
                          <a:cs typeface="Segoe UI Semibold" panose="020B0702040204020203" pitchFamily="34" charset="0"/>
                        </a:rPr>
                        <a:t>משאבי מפתח (גשרים, תאי תקיפה, </a:t>
                      </a:r>
                      <a:r>
                        <a:rPr lang="he-IL" sz="1400" kern="1200" dirty="0" err="1">
                          <a:solidFill>
                            <a:sysClr val="windowText" lastClr="000000"/>
                          </a:solidFill>
                          <a:latin typeface="Segoe UI Semibold" panose="020B0702040204020203" pitchFamily="34" charset="0"/>
                          <a:ea typeface="+mn-ea"/>
                          <a:cs typeface="Segoe UI Semibold" panose="020B0702040204020203" pitchFamily="34" charset="0"/>
                        </a:rPr>
                        <a:t>רוכ"ש</a:t>
                      </a:r>
                      <a:r>
                        <a:rPr lang="he-IL" sz="1400" kern="1200" dirty="0">
                          <a:solidFill>
                            <a:sysClr val="windowText" lastClr="000000"/>
                          </a:solidFill>
                          <a:latin typeface="Segoe UI Semibold" panose="020B0702040204020203" pitchFamily="34" charset="0"/>
                          <a:ea typeface="+mn-ea"/>
                          <a:cs typeface="Segoe UI Semibold" panose="020B0702040204020203" pitchFamily="34" charset="0"/>
                        </a:rPr>
                        <a:t>)</a:t>
                      </a:r>
                      <a:endParaRPr lang="he-IL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23144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>
                          <a:solidFill>
                            <a:sysClr val="windowText" lastClr="000000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kern="1200" dirty="0">
                          <a:solidFill>
                            <a:sysClr val="windowText" lastClr="000000"/>
                          </a:solidFill>
                          <a:latin typeface="Segoe UI Semibold" panose="020B0702040204020203" pitchFamily="34" charset="0"/>
                          <a:ea typeface="+mn-ea"/>
                          <a:cs typeface="Segoe UI Semibold" panose="020B0702040204020203" pitchFamily="34" charset="0"/>
                        </a:rPr>
                        <a:t>פעולות עיקריות להצלחת המשימה</a:t>
                      </a:r>
                      <a:endParaRPr lang="he-IL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43862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>
                          <a:solidFill>
                            <a:sysClr val="windowText" lastClr="000000"/>
                          </a:solidFill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kern="1200" dirty="0">
                          <a:solidFill>
                            <a:sysClr val="windowText" lastClr="000000"/>
                          </a:solidFill>
                          <a:latin typeface="Segoe UI Semibold" panose="020B0702040204020203" pitchFamily="34" charset="0"/>
                          <a:ea typeface="+mn-ea"/>
                          <a:cs typeface="Segoe UI Semibold" panose="020B0702040204020203" pitchFamily="34" charset="0"/>
                        </a:rPr>
                        <a:t>שותפי מפתח (סיוע קרבי ומנהלתי)</a:t>
                      </a:r>
                      <a:endParaRPr lang="he-IL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78384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01640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34A9B-63F8-4BD9-B064-F0BEB532E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66596"/>
            <a:ext cx="10515600" cy="1325563"/>
          </a:xfrm>
        </p:spPr>
        <p:txBody>
          <a:bodyPr>
            <a:normAutofit/>
          </a:bodyPr>
          <a:lstStyle/>
          <a:p>
            <a:pPr algn="r" rtl="1"/>
            <a:r>
              <a:rPr lang="he-IL" sz="36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המונחים הצבאיים ע"ג הקנבס</a:t>
            </a:r>
          </a:p>
        </p:txBody>
      </p:sp>
      <p:pic>
        <p:nvPicPr>
          <p:cNvPr id="7" name="תמונה 6">
            <a:extLst>
              <a:ext uri="{FF2B5EF4-FFF2-40B4-BE49-F238E27FC236}">
                <a16:creationId xmlns:a16="http://schemas.microsoft.com/office/drawing/2014/main" id="{A98D164A-C61D-48B0-8410-AFFF6796D2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50" y="1204424"/>
            <a:ext cx="10429875" cy="5577376"/>
          </a:xfrm>
          <a:prstGeom prst="rect">
            <a:avLst/>
          </a:prstGeom>
        </p:spPr>
      </p:pic>
      <p:sp>
        <p:nvSpPr>
          <p:cNvPr id="9" name="מלבן 8">
            <a:extLst>
              <a:ext uri="{FF2B5EF4-FFF2-40B4-BE49-F238E27FC236}">
                <a16:creationId xmlns:a16="http://schemas.microsoft.com/office/drawing/2014/main" id="{BC4DD6AA-9663-4FE0-93F3-35818D5FD7D7}"/>
              </a:ext>
            </a:extLst>
          </p:cNvPr>
          <p:cNvSpPr/>
          <p:nvPr/>
        </p:nvSpPr>
        <p:spPr>
          <a:xfrm>
            <a:off x="1096914" y="2139290"/>
            <a:ext cx="4762499" cy="4258494"/>
          </a:xfrm>
          <a:prstGeom prst="rect">
            <a:avLst/>
          </a:prstGeom>
          <a:solidFill>
            <a:schemeClr val="accent1">
              <a:alpha val="66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>
              <a:lnSpc>
                <a:spcPct val="90000"/>
              </a:lnSpc>
              <a:spcBef>
                <a:spcPct val="0"/>
              </a:spcBef>
            </a:pPr>
            <a:r>
              <a:rPr lang="he-IL" dirty="0">
                <a:solidFill>
                  <a:schemeClr val="tx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מה אני צריך </a:t>
            </a:r>
            <a:br>
              <a:rPr lang="en-US" dirty="0">
                <a:solidFill>
                  <a:schemeClr val="tx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</a:br>
            <a:r>
              <a:rPr lang="he-IL" dirty="0">
                <a:solidFill>
                  <a:schemeClr val="tx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כדי לעמוד במשימה? </a:t>
            </a:r>
            <a:br>
              <a:rPr lang="en-US" dirty="0">
                <a:solidFill>
                  <a:schemeClr val="tx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</a:br>
            <a:r>
              <a:rPr lang="he-IL" dirty="0">
                <a:solidFill>
                  <a:schemeClr val="tx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משאבים והכנות</a:t>
            </a:r>
          </a:p>
        </p:txBody>
      </p:sp>
      <p:sp>
        <p:nvSpPr>
          <p:cNvPr id="12" name="מלבן 11">
            <a:extLst>
              <a:ext uri="{FF2B5EF4-FFF2-40B4-BE49-F238E27FC236}">
                <a16:creationId xmlns:a16="http://schemas.microsoft.com/office/drawing/2014/main" id="{2F0F86A6-E853-4B8D-A20D-0CC8632CE92E}"/>
              </a:ext>
            </a:extLst>
          </p:cNvPr>
          <p:cNvSpPr/>
          <p:nvPr/>
        </p:nvSpPr>
        <p:spPr>
          <a:xfrm>
            <a:off x="5924550" y="2046446"/>
            <a:ext cx="4857750" cy="4351338"/>
          </a:xfrm>
          <a:prstGeom prst="rect">
            <a:avLst/>
          </a:prstGeom>
          <a:solidFill>
            <a:schemeClr val="accent4">
              <a:lumMod val="40000"/>
              <a:lumOff val="60000"/>
              <a:alpha val="78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>
              <a:lnSpc>
                <a:spcPct val="90000"/>
              </a:lnSpc>
              <a:spcBef>
                <a:spcPct val="0"/>
              </a:spcBef>
            </a:pPr>
            <a:r>
              <a:rPr lang="he-IL" dirty="0">
                <a:solidFill>
                  <a:schemeClr val="tx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אילוצים ודרישות:</a:t>
            </a:r>
          </a:p>
          <a:p>
            <a:pPr algn="ctr" rtl="1">
              <a:lnSpc>
                <a:spcPct val="90000"/>
              </a:lnSpc>
              <a:spcBef>
                <a:spcPct val="0"/>
              </a:spcBef>
            </a:pPr>
            <a:r>
              <a:rPr lang="he-IL" dirty="0">
                <a:solidFill>
                  <a:schemeClr val="tx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מה הרמה הממונה דורשת ממני </a:t>
            </a:r>
            <a:br>
              <a:rPr lang="en-US" dirty="0">
                <a:solidFill>
                  <a:schemeClr val="tx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</a:br>
            <a:r>
              <a:rPr lang="he-IL" dirty="0">
                <a:solidFill>
                  <a:schemeClr val="tx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+ השפעות הסביבה – קרקע ואויב </a:t>
            </a:r>
            <a:br>
              <a:rPr lang="en-US" dirty="0">
                <a:solidFill>
                  <a:schemeClr val="tx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</a:br>
            <a:r>
              <a:rPr lang="he-IL" dirty="0">
                <a:solidFill>
                  <a:schemeClr val="tx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+ ממשקים עם כוחותינו</a:t>
            </a:r>
          </a:p>
        </p:txBody>
      </p:sp>
      <p:sp>
        <p:nvSpPr>
          <p:cNvPr id="11" name="צורה חופשית: צורה 10">
            <a:extLst>
              <a:ext uri="{FF2B5EF4-FFF2-40B4-BE49-F238E27FC236}">
                <a16:creationId xmlns:a16="http://schemas.microsoft.com/office/drawing/2014/main" id="{95641BC0-54FC-4763-8F0A-2C8922D49746}"/>
              </a:ext>
            </a:extLst>
          </p:cNvPr>
          <p:cNvSpPr/>
          <p:nvPr/>
        </p:nvSpPr>
        <p:spPr>
          <a:xfrm>
            <a:off x="3495675" y="1566386"/>
            <a:ext cx="4762500" cy="3100864"/>
          </a:xfrm>
          <a:custGeom>
            <a:avLst/>
            <a:gdLst>
              <a:gd name="connsiteX0" fmla="*/ 0 w 2981325"/>
              <a:gd name="connsiteY0" fmla="*/ 47625 h 2000250"/>
              <a:gd name="connsiteX1" fmla="*/ 1295400 w 2981325"/>
              <a:gd name="connsiteY1" fmla="*/ 2000250 h 2000250"/>
              <a:gd name="connsiteX2" fmla="*/ 2981325 w 2981325"/>
              <a:gd name="connsiteY2" fmla="*/ 0 h 2000250"/>
              <a:gd name="connsiteX3" fmla="*/ 0 w 2981325"/>
              <a:gd name="connsiteY3" fmla="*/ 47625 h 2000250"/>
              <a:gd name="connsiteX0" fmla="*/ 0 w 2981325"/>
              <a:gd name="connsiteY0" fmla="*/ 19050 h 2000250"/>
              <a:gd name="connsiteX1" fmla="*/ 1295400 w 2981325"/>
              <a:gd name="connsiteY1" fmla="*/ 2000250 h 2000250"/>
              <a:gd name="connsiteX2" fmla="*/ 2981325 w 2981325"/>
              <a:gd name="connsiteY2" fmla="*/ 0 h 2000250"/>
              <a:gd name="connsiteX3" fmla="*/ 0 w 2981325"/>
              <a:gd name="connsiteY3" fmla="*/ 19050 h 2000250"/>
              <a:gd name="connsiteX0" fmla="*/ 0 w 2981325"/>
              <a:gd name="connsiteY0" fmla="*/ 19050 h 2171700"/>
              <a:gd name="connsiteX1" fmla="*/ 1504950 w 2981325"/>
              <a:gd name="connsiteY1" fmla="*/ 2171700 h 2171700"/>
              <a:gd name="connsiteX2" fmla="*/ 2981325 w 2981325"/>
              <a:gd name="connsiteY2" fmla="*/ 0 h 2171700"/>
              <a:gd name="connsiteX3" fmla="*/ 0 w 2981325"/>
              <a:gd name="connsiteY3" fmla="*/ 19050 h 217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81325" h="2171700">
                <a:moveTo>
                  <a:pt x="0" y="19050"/>
                </a:moveTo>
                <a:lnTo>
                  <a:pt x="1504950" y="2171700"/>
                </a:lnTo>
                <a:lnTo>
                  <a:pt x="2981325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00B050">
              <a:alpha val="70000"/>
            </a:srgb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t"/>
          <a:lstStyle/>
          <a:p>
            <a:pPr algn="ctr" rtl="1">
              <a:lnSpc>
                <a:spcPct val="90000"/>
              </a:lnSpc>
              <a:spcBef>
                <a:spcPct val="0"/>
              </a:spcBef>
            </a:pPr>
            <a:r>
              <a:rPr lang="he-IL" dirty="0">
                <a:solidFill>
                  <a:schemeClr val="tx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משולש הערך: </a:t>
            </a:r>
          </a:p>
        </p:txBody>
      </p:sp>
      <p:sp>
        <p:nvSpPr>
          <p:cNvPr id="5" name="צורה חופשית: צורה 4">
            <a:extLst>
              <a:ext uri="{FF2B5EF4-FFF2-40B4-BE49-F238E27FC236}">
                <a16:creationId xmlns:a16="http://schemas.microsoft.com/office/drawing/2014/main" id="{FC4BCFDB-C43A-442D-9FDE-9F3F2F10F1D5}"/>
              </a:ext>
            </a:extLst>
          </p:cNvPr>
          <p:cNvSpPr/>
          <p:nvPr/>
        </p:nvSpPr>
        <p:spPr>
          <a:xfrm>
            <a:off x="9291462" y="5553098"/>
            <a:ext cx="1353940" cy="812364"/>
          </a:xfrm>
          <a:custGeom>
            <a:avLst/>
            <a:gdLst>
              <a:gd name="connsiteX0" fmla="*/ 0 w 1353940"/>
              <a:gd name="connsiteY0" fmla="*/ 0 h 812364"/>
              <a:gd name="connsiteX1" fmla="*/ 1353940 w 1353940"/>
              <a:gd name="connsiteY1" fmla="*/ 0 h 812364"/>
              <a:gd name="connsiteX2" fmla="*/ 1353940 w 1353940"/>
              <a:gd name="connsiteY2" fmla="*/ 812364 h 812364"/>
              <a:gd name="connsiteX3" fmla="*/ 0 w 1353940"/>
              <a:gd name="connsiteY3" fmla="*/ 812364 h 812364"/>
              <a:gd name="connsiteX4" fmla="*/ 0 w 1353940"/>
              <a:gd name="connsiteY4" fmla="*/ 0 h 812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3940" h="812364">
                <a:moveTo>
                  <a:pt x="0" y="0"/>
                </a:moveTo>
                <a:lnTo>
                  <a:pt x="1353940" y="0"/>
                </a:lnTo>
                <a:lnTo>
                  <a:pt x="1353940" y="812364"/>
                </a:lnTo>
                <a:lnTo>
                  <a:pt x="0" y="81236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marL="0" lvl="0" indent="0" algn="ctr" defTabSz="6223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he-IL" sz="1400" kern="12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נגזרות מהקרקע וגורמים נוספים</a:t>
            </a:r>
          </a:p>
        </p:txBody>
      </p:sp>
      <p:sp>
        <p:nvSpPr>
          <p:cNvPr id="6" name="צורה חופשית: צורה 5">
            <a:extLst>
              <a:ext uri="{FF2B5EF4-FFF2-40B4-BE49-F238E27FC236}">
                <a16:creationId xmlns:a16="http://schemas.microsoft.com/office/drawing/2014/main" id="{EA97C03E-9A6B-4A6C-B864-2D0A9334E8B1}"/>
              </a:ext>
            </a:extLst>
          </p:cNvPr>
          <p:cNvSpPr/>
          <p:nvPr/>
        </p:nvSpPr>
        <p:spPr>
          <a:xfrm>
            <a:off x="7827672" y="5553098"/>
            <a:ext cx="1353940" cy="812364"/>
          </a:xfrm>
          <a:custGeom>
            <a:avLst/>
            <a:gdLst>
              <a:gd name="connsiteX0" fmla="*/ 0 w 1353940"/>
              <a:gd name="connsiteY0" fmla="*/ 0 h 812364"/>
              <a:gd name="connsiteX1" fmla="*/ 1353940 w 1353940"/>
              <a:gd name="connsiteY1" fmla="*/ 0 h 812364"/>
              <a:gd name="connsiteX2" fmla="*/ 1353940 w 1353940"/>
              <a:gd name="connsiteY2" fmla="*/ 812364 h 812364"/>
              <a:gd name="connsiteX3" fmla="*/ 0 w 1353940"/>
              <a:gd name="connsiteY3" fmla="*/ 812364 h 812364"/>
              <a:gd name="connsiteX4" fmla="*/ 0 w 1353940"/>
              <a:gd name="connsiteY4" fmla="*/ 0 h 812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3940" h="812364">
                <a:moveTo>
                  <a:pt x="0" y="0"/>
                </a:moveTo>
                <a:lnTo>
                  <a:pt x="1353940" y="0"/>
                </a:lnTo>
                <a:lnTo>
                  <a:pt x="1353940" y="812364"/>
                </a:lnTo>
                <a:lnTo>
                  <a:pt x="0" y="81236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marL="0" lvl="0" indent="0" algn="ctr" defTabSz="6223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he-IL" sz="1400" kern="1200">
                <a:latin typeface="Segoe UI Semibold" panose="020B0702040204020203" pitchFamily="34" charset="0"/>
                <a:cs typeface="Segoe UI Semibold" panose="020B0702040204020203" pitchFamily="34" charset="0"/>
              </a:rPr>
              <a:t>נגזרות מהאויב ומהדפ"אות</a:t>
            </a:r>
          </a:p>
        </p:txBody>
      </p:sp>
      <p:sp>
        <p:nvSpPr>
          <p:cNvPr id="10" name="צורה חופשית: צורה 9">
            <a:extLst>
              <a:ext uri="{FF2B5EF4-FFF2-40B4-BE49-F238E27FC236}">
                <a16:creationId xmlns:a16="http://schemas.microsoft.com/office/drawing/2014/main" id="{8420F4EC-3D7A-47F1-9691-521C4C181DBE}"/>
              </a:ext>
            </a:extLst>
          </p:cNvPr>
          <p:cNvSpPr/>
          <p:nvPr/>
        </p:nvSpPr>
        <p:spPr>
          <a:xfrm>
            <a:off x="3572708" y="4682355"/>
            <a:ext cx="1353940" cy="812364"/>
          </a:xfrm>
          <a:custGeom>
            <a:avLst/>
            <a:gdLst>
              <a:gd name="connsiteX0" fmla="*/ 0 w 1353940"/>
              <a:gd name="connsiteY0" fmla="*/ 0 h 812364"/>
              <a:gd name="connsiteX1" fmla="*/ 1353940 w 1353940"/>
              <a:gd name="connsiteY1" fmla="*/ 0 h 812364"/>
              <a:gd name="connsiteX2" fmla="*/ 1353940 w 1353940"/>
              <a:gd name="connsiteY2" fmla="*/ 812364 h 812364"/>
              <a:gd name="connsiteX3" fmla="*/ 0 w 1353940"/>
              <a:gd name="connsiteY3" fmla="*/ 812364 h 812364"/>
              <a:gd name="connsiteX4" fmla="*/ 0 w 1353940"/>
              <a:gd name="connsiteY4" fmla="*/ 0 h 812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3940" h="812364">
                <a:moveTo>
                  <a:pt x="0" y="0"/>
                </a:moveTo>
                <a:lnTo>
                  <a:pt x="1353940" y="0"/>
                </a:lnTo>
                <a:lnTo>
                  <a:pt x="1353940" y="812364"/>
                </a:lnTo>
                <a:lnTo>
                  <a:pt x="0" y="81236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marL="0" lvl="0" indent="0" algn="ctr" defTabSz="6223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he-IL" sz="1400" kern="1200">
                <a:latin typeface="Segoe UI Semibold" panose="020B0702040204020203" pitchFamily="34" charset="0"/>
                <a:cs typeface="Segoe UI Semibold" panose="020B0702040204020203" pitchFamily="34" charset="0"/>
              </a:rPr>
              <a:t>כוחות התמרון ת"פ </a:t>
            </a:r>
          </a:p>
        </p:txBody>
      </p:sp>
      <p:sp>
        <p:nvSpPr>
          <p:cNvPr id="13" name="צורה חופשית: צורה 12">
            <a:extLst>
              <a:ext uri="{FF2B5EF4-FFF2-40B4-BE49-F238E27FC236}">
                <a16:creationId xmlns:a16="http://schemas.microsoft.com/office/drawing/2014/main" id="{E6423EA9-79DD-4A22-A6EC-DB952CF7B768}"/>
              </a:ext>
            </a:extLst>
          </p:cNvPr>
          <p:cNvSpPr/>
          <p:nvPr/>
        </p:nvSpPr>
        <p:spPr>
          <a:xfrm>
            <a:off x="5876925" y="2095936"/>
            <a:ext cx="1353940" cy="812364"/>
          </a:xfrm>
          <a:custGeom>
            <a:avLst/>
            <a:gdLst>
              <a:gd name="connsiteX0" fmla="*/ 0 w 1353940"/>
              <a:gd name="connsiteY0" fmla="*/ 0 h 812364"/>
              <a:gd name="connsiteX1" fmla="*/ 1353940 w 1353940"/>
              <a:gd name="connsiteY1" fmla="*/ 0 h 812364"/>
              <a:gd name="connsiteX2" fmla="*/ 1353940 w 1353940"/>
              <a:gd name="connsiteY2" fmla="*/ 812364 h 812364"/>
              <a:gd name="connsiteX3" fmla="*/ 0 w 1353940"/>
              <a:gd name="connsiteY3" fmla="*/ 812364 h 812364"/>
              <a:gd name="connsiteX4" fmla="*/ 0 w 1353940"/>
              <a:gd name="connsiteY4" fmla="*/ 0 h 812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3940" h="812364">
                <a:moveTo>
                  <a:pt x="0" y="0"/>
                </a:moveTo>
                <a:lnTo>
                  <a:pt x="1353940" y="0"/>
                </a:lnTo>
                <a:lnTo>
                  <a:pt x="1353940" y="812364"/>
                </a:lnTo>
                <a:lnTo>
                  <a:pt x="0" y="81236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3340" tIns="53340" rIns="53340" bIns="53340" numCol="1" spcCol="1270" anchor="t" anchorCtr="0">
            <a:noAutofit/>
          </a:bodyPr>
          <a:lstStyle/>
          <a:p>
            <a:pPr marL="0" lvl="0" indent="0" algn="ctr" defTabSz="6223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he-IL" sz="1400" kern="12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המטרה </a:t>
            </a:r>
          </a:p>
        </p:txBody>
      </p:sp>
      <p:sp>
        <p:nvSpPr>
          <p:cNvPr id="14" name="צורה חופשית: צורה 13">
            <a:extLst>
              <a:ext uri="{FF2B5EF4-FFF2-40B4-BE49-F238E27FC236}">
                <a16:creationId xmlns:a16="http://schemas.microsoft.com/office/drawing/2014/main" id="{ECCDFA37-D2C7-42B3-9ED2-049368AFE165}"/>
              </a:ext>
            </a:extLst>
          </p:cNvPr>
          <p:cNvSpPr/>
          <p:nvPr/>
        </p:nvSpPr>
        <p:spPr>
          <a:xfrm>
            <a:off x="4490417" y="2099207"/>
            <a:ext cx="1353940" cy="812364"/>
          </a:xfrm>
          <a:custGeom>
            <a:avLst/>
            <a:gdLst>
              <a:gd name="connsiteX0" fmla="*/ 0 w 1353940"/>
              <a:gd name="connsiteY0" fmla="*/ 0 h 812364"/>
              <a:gd name="connsiteX1" fmla="*/ 1353940 w 1353940"/>
              <a:gd name="connsiteY1" fmla="*/ 0 h 812364"/>
              <a:gd name="connsiteX2" fmla="*/ 1353940 w 1353940"/>
              <a:gd name="connsiteY2" fmla="*/ 812364 h 812364"/>
              <a:gd name="connsiteX3" fmla="*/ 0 w 1353940"/>
              <a:gd name="connsiteY3" fmla="*/ 812364 h 812364"/>
              <a:gd name="connsiteX4" fmla="*/ 0 w 1353940"/>
              <a:gd name="connsiteY4" fmla="*/ 0 h 812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3940" h="812364">
                <a:moveTo>
                  <a:pt x="0" y="0"/>
                </a:moveTo>
                <a:lnTo>
                  <a:pt x="1353940" y="0"/>
                </a:lnTo>
                <a:lnTo>
                  <a:pt x="1353940" y="812364"/>
                </a:lnTo>
                <a:lnTo>
                  <a:pt x="0" y="81236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3340" tIns="53340" rIns="53340" bIns="53340" numCol="1" spcCol="1270" anchor="t" anchorCtr="0">
            <a:noAutofit/>
          </a:bodyPr>
          <a:lstStyle/>
          <a:p>
            <a:pPr marL="0" lvl="0" indent="0" algn="ctr" defTabSz="6223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he-IL" sz="1400" kern="1200">
                <a:latin typeface="Segoe UI Semibold" panose="020B0702040204020203" pitchFamily="34" charset="0"/>
                <a:cs typeface="Segoe UI Semibold" panose="020B0702040204020203" pitchFamily="34" charset="0"/>
              </a:rPr>
              <a:t>המשימה</a:t>
            </a:r>
          </a:p>
        </p:txBody>
      </p:sp>
      <p:sp>
        <p:nvSpPr>
          <p:cNvPr id="15" name="צורה חופשית: צורה 14">
            <a:extLst>
              <a:ext uri="{FF2B5EF4-FFF2-40B4-BE49-F238E27FC236}">
                <a16:creationId xmlns:a16="http://schemas.microsoft.com/office/drawing/2014/main" id="{31F1A3E0-8EF5-445E-B209-57C36E85C96F}"/>
              </a:ext>
            </a:extLst>
          </p:cNvPr>
          <p:cNvSpPr/>
          <p:nvPr/>
        </p:nvSpPr>
        <p:spPr>
          <a:xfrm>
            <a:off x="5133852" y="2922773"/>
            <a:ext cx="1353940" cy="812364"/>
          </a:xfrm>
          <a:custGeom>
            <a:avLst/>
            <a:gdLst>
              <a:gd name="connsiteX0" fmla="*/ 0 w 1353940"/>
              <a:gd name="connsiteY0" fmla="*/ 0 h 812364"/>
              <a:gd name="connsiteX1" fmla="*/ 1353940 w 1353940"/>
              <a:gd name="connsiteY1" fmla="*/ 0 h 812364"/>
              <a:gd name="connsiteX2" fmla="*/ 1353940 w 1353940"/>
              <a:gd name="connsiteY2" fmla="*/ 812364 h 812364"/>
              <a:gd name="connsiteX3" fmla="*/ 0 w 1353940"/>
              <a:gd name="connsiteY3" fmla="*/ 812364 h 812364"/>
              <a:gd name="connsiteX4" fmla="*/ 0 w 1353940"/>
              <a:gd name="connsiteY4" fmla="*/ 0 h 812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3940" h="812364">
                <a:moveTo>
                  <a:pt x="0" y="0"/>
                </a:moveTo>
                <a:lnTo>
                  <a:pt x="1353940" y="0"/>
                </a:lnTo>
                <a:lnTo>
                  <a:pt x="1353940" y="812364"/>
                </a:lnTo>
                <a:lnTo>
                  <a:pt x="0" y="81236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marL="0" lvl="0" indent="0" algn="ctr" defTabSz="6223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he-IL" sz="1400" kern="12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התחבולה</a:t>
            </a:r>
          </a:p>
        </p:txBody>
      </p:sp>
      <p:sp>
        <p:nvSpPr>
          <p:cNvPr id="16" name="צורה חופשית: צורה 15">
            <a:extLst>
              <a:ext uri="{FF2B5EF4-FFF2-40B4-BE49-F238E27FC236}">
                <a16:creationId xmlns:a16="http://schemas.microsoft.com/office/drawing/2014/main" id="{89E82082-F48C-429C-AC44-6B902F975E0C}"/>
              </a:ext>
            </a:extLst>
          </p:cNvPr>
          <p:cNvSpPr/>
          <p:nvPr/>
        </p:nvSpPr>
        <p:spPr>
          <a:xfrm>
            <a:off x="1999069" y="4691600"/>
            <a:ext cx="1353940" cy="812364"/>
          </a:xfrm>
          <a:custGeom>
            <a:avLst/>
            <a:gdLst>
              <a:gd name="connsiteX0" fmla="*/ 0 w 1353940"/>
              <a:gd name="connsiteY0" fmla="*/ 0 h 812364"/>
              <a:gd name="connsiteX1" fmla="*/ 1353940 w 1353940"/>
              <a:gd name="connsiteY1" fmla="*/ 0 h 812364"/>
              <a:gd name="connsiteX2" fmla="*/ 1353940 w 1353940"/>
              <a:gd name="connsiteY2" fmla="*/ 812364 h 812364"/>
              <a:gd name="connsiteX3" fmla="*/ 0 w 1353940"/>
              <a:gd name="connsiteY3" fmla="*/ 812364 h 812364"/>
              <a:gd name="connsiteX4" fmla="*/ 0 w 1353940"/>
              <a:gd name="connsiteY4" fmla="*/ 0 h 812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3940" h="812364">
                <a:moveTo>
                  <a:pt x="0" y="0"/>
                </a:moveTo>
                <a:lnTo>
                  <a:pt x="1353940" y="0"/>
                </a:lnTo>
                <a:lnTo>
                  <a:pt x="1353940" y="812364"/>
                </a:lnTo>
                <a:lnTo>
                  <a:pt x="0" y="81236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marL="0" lvl="0" indent="0" algn="ctr" defTabSz="6223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he-IL" sz="1400" kern="12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כוחות ומשימות ושלבים </a:t>
            </a:r>
          </a:p>
        </p:txBody>
      </p:sp>
      <p:sp>
        <p:nvSpPr>
          <p:cNvPr id="17" name="צורה חופשית: צורה 16">
            <a:extLst>
              <a:ext uri="{FF2B5EF4-FFF2-40B4-BE49-F238E27FC236}">
                <a16:creationId xmlns:a16="http://schemas.microsoft.com/office/drawing/2014/main" id="{137B5483-4C02-4474-8EE0-7449F34D0588}"/>
              </a:ext>
            </a:extLst>
          </p:cNvPr>
          <p:cNvSpPr/>
          <p:nvPr/>
        </p:nvSpPr>
        <p:spPr>
          <a:xfrm>
            <a:off x="7830749" y="4700865"/>
            <a:ext cx="1353940" cy="812364"/>
          </a:xfrm>
          <a:custGeom>
            <a:avLst/>
            <a:gdLst>
              <a:gd name="connsiteX0" fmla="*/ 0 w 1353940"/>
              <a:gd name="connsiteY0" fmla="*/ 0 h 812364"/>
              <a:gd name="connsiteX1" fmla="*/ 1353940 w 1353940"/>
              <a:gd name="connsiteY1" fmla="*/ 0 h 812364"/>
              <a:gd name="connsiteX2" fmla="*/ 1353940 w 1353940"/>
              <a:gd name="connsiteY2" fmla="*/ 812364 h 812364"/>
              <a:gd name="connsiteX3" fmla="*/ 0 w 1353940"/>
              <a:gd name="connsiteY3" fmla="*/ 812364 h 812364"/>
              <a:gd name="connsiteX4" fmla="*/ 0 w 1353940"/>
              <a:gd name="connsiteY4" fmla="*/ 0 h 812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3940" h="812364">
                <a:moveTo>
                  <a:pt x="0" y="0"/>
                </a:moveTo>
                <a:lnTo>
                  <a:pt x="1353940" y="0"/>
                </a:lnTo>
                <a:lnTo>
                  <a:pt x="1353940" y="812364"/>
                </a:lnTo>
                <a:lnTo>
                  <a:pt x="0" y="81236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marL="0" lvl="0" indent="0" algn="ctr" defTabSz="6223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he-IL" sz="1400" kern="1200">
                <a:latin typeface="Segoe UI Semibold" panose="020B0702040204020203" pitchFamily="34" charset="0"/>
                <a:cs typeface="Segoe UI Semibold" panose="020B0702040204020203" pitchFamily="34" charset="0"/>
              </a:rPr>
              <a:t>מה רוצה רמ"מ? מה צריכים ממני?</a:t>
            </a:r>
          </a:p>
        </p:txBody>
      </p:sp>
      <p:sp>
        <p:nvSpPr>
          <p:cNvPr id="18" name="צורה חופשית: צורה 17">
            <a:extLst>
              <a:ext uri="{FF2B5EF4-FFF2-40B4-BE49-F238E27FC236}">
                <a16:creationId xmlns:a16="http://schemas.microsoft.com/office/drawing/2014/main" id="{16562113-9ADD-4FB9-9C1E-5D26233F62E1}"/>
              </a:ext>
            </a:extLst>
          </p:cNvPr>
          <p:cNvSpPr/>
          <p:nvPr/>
        </p:nvSpPr>
        <p:spPr>
          <a:xfrm>
            <a:off x="6363883" y="5553098"/>
            <a:ext cx="1353940" cy="812364"/>
          </a:xfrm>
          <a:custGeom>
            <a:avLst/>
            <a:gdLst>
              <a:gd name="connsiteX0" fmla="*/ 0 w 1353940"/>
              <a:gd name="connsiteY0" fmla="*/ 0 h 812364"/>
              <a:gd name="connsiteX1" fmla="*/ 1353940 w 1353940"/>
              <a:gd name="connsiteY1" fmla="*/ 0 h 812364"/>
              <a:gd name="connsiteX2" fmla="*/ 1353940 w 1353940"/>
              <a:gd name="connsiteY2" fmla="*/ 812364 h 812364"/>
              <a:gd name="connsiteX3" fmla="*/ 0 w 1353940"/>
              <a:gd name="connsiteY3" fmla="*/ 812364 h 812364"/>
              <a:gd name="connsiteX4" fmla="*/ 0 w 1353940"/>
              <a:gd name="connsiteY4" fmla="*/ 0 h 812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3940" h="812364">
                <a:moveTo>
                  <a:pt x="0" y="0"/>
                </a:moveTo>
                <a:lnTo>
                  <a:pt x="1353940" y="0"/>
                </a:lnTo>
                <a:lnTo>
                  <a:pt x="1353940" y="812364"/>
                </a:lnTo>
                <a:lnTo>
                  <a:pt x="0" y="81236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marL="0" lvl="0" indent="0" algn="ctr" defTabSz="6223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he-IL" sz="1400" kern="1200">
                <a:latin typeface="Segoe UI Semibold" panose="020B0702040204020203" pitchFamily="34" charset="0"/>
                <a:cs typeface="Segoe UI Semibold" panose="020B0702040204020203" pitchFamily="34" charset="0"/>
              </a:rPr>
              <a:t>ניתוח מא"ה וממשקים (קפ"ק 2)</a:t>
            </a:r>
          </a:p>
        </p:txBody>
      </p:sp>
      <p:sp>
        <p:nvSpPr>
          <p:cNvPr id="19" name="צורה חופשית: צורה 18">
            <a:extLst>
              <a:ext uri="{FF2B5EF4-FFF2-40B4-BE49-F238E27FC236}">
                <a16:creationId xmlns:a16="http://schemas.microsoft.com/office/drawing/2014/main" id="{60950D54-D204-4735-8EC5-E3076EEE238A}"/>
              </a:ext>
            </a:extLst>
          </p:cNvPr>
          <p:cNvSpPr/>
          <p:nvPr/>
        </p:nvSpPr>
        <p:spPr>
          <a:xfrm>
            <a:off x="1293830" y="5554867"/>
            <a:ext cx="1353940" cy="812364"/>
          </a:xfrm>
          <a:custGeom>
            <a:avLst/>
            <a:gdLst>
              <a:gd name="connsiteX0" fmla="*/ 0 w 1353940"/>
              <a:gd name="connsiteY0" fmla="*/ 0 h 812364"/>
              <a:gd name="connsiteX1" fmla="*/ 1353940 w 1353940"/>
              <a:gd name="connsiteY1" fmla="*/ 0 h 812364"/>
              <a:gd name="connsiteX2" fmla="*/ 1353940 w 1353940"/>
              <a:gd name="connsiteY2" fmla="*/ 812364 h 812364"/>
              <a:gd name="connsiteX3" fmla="*/ 0 w 1353940"/>
              <a:gd name="connsiteY3" fmla="*/ 812364 h 812364"/>
              <a:gd name="connsiteX4" fmla="*/ 0 w 1353940"/>
              <a:gd name="connsiteY4" fmla="*/ 0 h 812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3940" h="812364">
                <a:moveTo>
                  <a:pt x="0" y="0"/>
                </a:moveTo>
                <a:lnTo>
                  <a:pt x="1353940" y="0"/>
                </a:lnTo>
                <a:lnTo>
                  <a:pt x="1353940" y="812364"/>
                </a:lnTo>
                <a:lnTo>
                  <a:pt x="0" y="81236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marL="0" lvl="0" indent="0" algn="ctr" defTabSz="6223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he-IL" sz="1400" kern="12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משאבי מפתח</a:t>
            </a:r>
          </a:p>
        </p:txBody>
      </p:sp>
      <p:sp>
        <p:nvSpPr>
          <p:cNvPr id="20" name="צורה חופשית: צורה 19">
            <a:extLst>
              <a:ext uri="{FF2B5EF4-FFF2-40B4-BE49-F238E27FC236}">
                <a16:creationId xmlns:a16="http://schemas.microsoft.com/office/drawing/2014/main" id="{9605204E-F56A-4FDB-AA1D-B437ADBF4A8F}"/>
              </a:ext>
            </a:extLst>
          </p:cNvPr>
          <p:cNvSpPr/>
          <p:nvPr/>
        </p:nvSpPr>
        <p:spPr>
          <a:xfrm>
            <a:off x="4147536" y="5554867"/>
            <a:ext cx="1353940" cy="812364"/>
          </a:xfrm>
          <a:custGeom>
            <a:avLst/>
            <a:gdLst>
              <a:gd name="connsiteX0" fmla="*/ 0 w 1353940"/>
              <a:gd name="connsiteY0" fmla="*/ 0 h 812364"/>
              <a:gd name="connsiteX1" fmla="*/ 1353940 w 1353940"/>
              <a:gd name="connsiteY1" fmla="*/ 0 h 812364"/>
              <a:gd name="connsiteX2" fmla="*/ 1353940 w 1353940"/>
              <a:gd name="connsiteY2" fmla="*/ 812364 h 812364"/>
              <a:gd name="connsiteX3" fmla="*/ 0 w 1353940"/>
              <a:gd name="connsiteY3" fmla="*/ 812364 h 812364"/>
              <a:gd name="connsiteX4" fmla="*/ 0 w 1353940"/>
              <a:gd name="connsiteY4" fmla="*/ 0 h 812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3940" h="812364">
                <a:moveTo>
                  <a:pt x="0" y="0"/>
                </a:moveTo>
                <a:lnTo>
                  <a:pt x="1353940" y="0"/>
                </a:lnTo>
                <a:lnTo>
                  <a:pt x="1353940" y="812364"/>
                </a:lnTo>
                <a:lnTo>
                  <a:pt x="0" y="81236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marL="0" lvl="0" indent="0" algn="ctr" defTabSz="6223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he-IL" sz="1400" kern="1200">
                <a:latin typeface="Segoe UI Semibold" panose="020B0702040204020203" pitchFamily="34" charset="0"/>
                <a:cs typeface="Segoe UI Semibold" panose="020B0702040204020203" pitchFamily="34" charset="0"/>
              </a:rPr>
              <a:t>פעולות עיקריות להצלחת המשימה</a:t>
            </a:r>
          </a:p>
        </p:txBody>
      </p:sp>
      <p:sp>
        <p:nvSpPr>
          <p:cNvPr id="21" name="צורה חופשית: צורה 20">
            <a:extLst>
              <a:ext uri="{FF2B5EF4-FFF2-40B4-BE49-F238E27FC236}">
                <a16:creationId xmlns:a16="http://schemas.microsoft.com/office/drawing/2014/main" id="{518B2FF7-C7F8-46E1-9F76-099B39083AF1}"/>
              </a:ext>
            </a:extLst>
          </p:cNvPr>
          <p:cNvSpPr/>
          <p:nvPr/>
        </p:nvSpPr>
        <p:spPr>
          <a:xfrm>
            <a:off x="2720683" y="5554867"/>
            <a:ext cx="1353940" cy="812364"/>
          </a:xfrm>
          <a:custGeom>
            <a:avLst/>
            <a:gdLst>
              <a:gd name="connsiteX0" fmla="*/ 0 w 1353940"/>
              <a:gd name="connsiteY0" fmla="*/ 0 h 812364"/>
              <a:gd name="connsiteX1" fmla="*/ 1353940 w 1353940"/>
              <a:gd name="connsiteY1" fmla="*/ 0 h 812364"/>
              <a:gd name="connsiteX2" fmla="*/ 1353940 w 1353940"/>
              <a:gd name="connsiteY2" fmla="*/ 812364 h 812364"/>
              <a:gd name="connsiteX3" fmla="*/ 0 w 1353940"/>
              <a:gd name="connsiteY3" fmla="*/ 812364 h 812364"/>
              <a:gd name="connsiteX4" fmla="*/ 0 w 1353940"/>
              <a:gd name="connsiteY4" fmla="*/ 0 h 812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3940" h="812364">
                <a:moveTo>
                  <a:pt x="0" y="0"/>
                </a:moveTo>
                <a:lnTo>
                  <a:pt x="1353940" y="0"/>
                </a:lnTo>
                <a:lnTo>
                  <a:pt x="1353940" y="812364"/>
                </a:lnTo>
                <a:lnTo>
                  <a:pt x="0" y="81236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marL="0" lvl="0" indent="0" algn="ctr" defTabSz="6223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he-IL" sz="1400" kern="12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שותפי מפתח – סיוע קרבי ומנהלתי</a:t>
            </a:r>
          </a:p>
        </p:txBody>
      </p:sp>
      <p:sp>
        <p:nvSpPr>
          <p:cNvPr id="22" name="צורה חופשית: צורה 21">
            <a:extLst>
              <a:ext uri="{FF2B5EF4-FFF2-40B4-BE49-F238E27FC236}">
                <a16:creationId xmlns:a16="http://schemas.microsoft.com/office/drawing/2014/main" id="{FBE4DA15-AF90-4FAF-9DF7-619E674D066F}"/>
              </a:ext>
            </a:extLst>
          </p:cNvPr>
          <p:cNvSpPr/>
          <p:nvPr/>
        </p:nvSpPr>
        <p:spPr>
          <a:xfrm>
            <a:off x="5146552" y="3811773"/>
            <a:ext cx="1353940" cy="812364"/>
          </a:xfrm>
          <a:custGeom>
            <a:avLst/>
            <a:gdLst>
              <a:gd name="connsiteX0" fmla="*/ 0 w 1353940"/>
              <a:gd name="connsiteY0" fmla="*/ 0 h 812364"/>
              <a:gd name="connsiteX1" fmla="*/ 1353940 w 1353940"/>
              <a:gd name="connsiteY1" fmla="*/ 0 h 812364"/>
              <a:gd name="connsiteX2" fmla="*/ 1353940 w 1353940"/>
              <a:gd name="connsiteY2" fmla="*/ 812364 h 812364"/>
              <a:gd name="connsiteX3" fmla="*/ 0 w 1353940"/>
              <a:gd name="connsiteY3" fmla="*/ 812364 h 812364"/>
              <a:gd name="connsiteX4" fmla="*/ 0 w 1353940"/>
              <a:gd name="connsiteY4" fmla="*/ 0 h 812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3940" h="812364">
                <a:moveTo>
                  <a:pt x="0" y="0"/>
                </a:moveTo>
                <a:lnTo>
                  <a:pt x="1353940" y="0"/>
                </a:lnTo>
                <a:lnTo>
                  <a:pt x="1353940" y="812364"/>
                </a:lnTo>
                <a:lnTo>
                  <a:pt x="0" y="81236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marL="0" lvl="0" indent="0" algn="ctr" defTabSz="6223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he-IL" sz="1400" kern="12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הערך הקרבי </a:t>
            </a:r>
            <a:br>
              <a:rPr lang="en-US" sz="1400" kern="1200" dirty="0"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he-IL" sz="1400" kern="12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(מה נדרש ממני לבצע) </a:t>
            </a:r>
          </a:p>
        </p:txBody>
      </p:sp>
      <p:sp>
        <p:nvSpPr>
          <p:cNvPr id="23" name="צורה חופשית: צורה 22">
            <a:extLst>
              <a:ext uri="{FF2B5EF4-FFF2-40B4-BE49-F238E27FC236}">
                <a16:creationId xmlns:a16="http://schemas.microsoft.com/office/drawing/2014/main" id="{9BCF86F5-6A5F-4939-8B56-2D922B0A2388}"/>
              </a:ext>
            </a:extLst>
          </p:cNvPr>
          <p:cNvSpPr/>
          <p:nvPr/>
        </p:nvSpPr>
        <p:spPr>
          <a:xfrm>
            <a:off x="4622800" y="2438400"/>
            <a:ext cx="2476500" cy="407737"/>
          </a:xfrm>
          <a:custGeom>
            <a:avLst/>
            <a:gdLst>
              <a:gd name="connsiteX0" fmla="*/ 0 w 1353940"/>
              <a:gd name="connsiteY0" fmla="*/ 0 h 812364"/>
              <a:gd name="connsiteX1" fmla="*/ 1353940 w 1353940"/>
              <a:gd name="connsiteY1" fmla="*/ 0 h 812364"/>
              <a:gd name="connsiteX2" fmla="*/ 1353940 w 1353940"/>
              <a:gd name="connsiteY2" fmla="*/ 812364 h 812364"/>
              <a:gd name="connsiteX3" fmla="*/ 0 w 1353940"/>
              <a:gd name="connsiteY3" fmla="*/ 812364 h 812364"/>
              <a:gd name="connsiteX4" fmla="*/ 0 w 1353940"/>
              <a:gd name="connsiteY4" fmla="*/ 0 h 812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3940" h="812364">
                <a:moveTo>
                  <a:pt x="0" y="0"/>
                </a:moveTo>
                <a:lnTo>
                  <a:pt x="1353940" y="0"/>
                </a:lnTo>
                <a:lnTo>
                  <a:pt x="1353940" y="812364"/>
                </a:lnTo>
                <a:lnTo>
                  <a:pt x="0" y="81236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marL="0" lvl="0" indent="0" algn="ctr" defTabSz="6223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he-IL" sz="1400" kern="12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(ניתן להחליף ל:) </a:t>
            </a:r>
            <a:br>
              <a:rPr lang="en-US" sz="1400" kern="1200" dirty="0"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he-IL" sz="1400" kern="12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הערך האסטרטגי</a:t>
            </a:r>
          </a:p>
        </p:txBody>
      </p:sp>
    </p:spTree>
    <p:extLst>
      <p:ext uri="{BB962C8B-B14F-4D97-AF65-F5344CB8AC3E}">
        <p14:creationId xmlns:p14="http://schemas.microsoft.com/office/powerpoint/2010/main" val="17978771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34A9B-63F8-4BD9-B064-F0BEB532E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7650"/>
            <a:ext cx="10515600" cy="744538"/>
          </a:xfrm>
        </p:spPr>
        <p:txBody>
          <a:bodyPr>
            <a:normAutofit fontScale="90000"/>
          </a:bodyPr>
          <a:lstStyle/>
          <a:p>
            <a:pPr algn="r" rtl="1"/>
            <a:r>
              <a:rPr lang="he-IL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איך זה נראה במערכות הממוכנות – אפשרות א </a:t>
            </a:r>
          </a:p>
        </p:txBody>
      </p:sp>
      <p:pic>
        <p:nvPicPr>
          <p:cNvPr id="7" name="תמונה 6">
            <a:extLst>
              <a:ext uri="{FF2B5EF4-FFF2-40B4-BE49-F238E27FC236}">
                <a16:creationId xmlns:a16="http://schemas.microsoft.com/office/drawing/2014/main" id="{9A47174D-FFF5-4A27-BDBD-A6C8CBD745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255" y="1111837"/>
            <a:ext cx="8395389" cy="4215814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6B806124-6B71-4880-A965-257C2109761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83794" y="3775075"/>
            <a:ext cx="609653" cy="69409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2" name="תמונה 11">
            <a:extLst>
              <a:ext uri="{FF2B5EF4-FFF2-40B4-BE49-F238E27FC236}">
                <a16:creationId xmlns:a16="http://schemas.microsoft.com/office/drawing/2014/main" id="{8E71E290-7429-4F53-A972-04156818BCF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26269" y="3775075"/>
            <a:ext cx="609653" cy="69409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3" name="תמונה 12">
            <a:extLst>
              <a:ext uri="{FF2B5EF4-FFF2-40B4-BE49-F238E27FC236}">
                <a16:creationId xmlns:a16="http://schemas.microsoft.com/office/drawing/2014/main" id="{127D498D-5984-41D0-99AF-4F5E9A46B30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94160" y="1622073"/>
            <a:ext cx="609653" cy="69409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4" name="תמונה 13">
            <a:extLst>
              <a:ext uri="{FF2B5EF4-FFF2-40B4-BE49-F238E27FC236}">
                <a16:creationId xmlns:a16="http://schemas.microsoft.com/office/drawing/2014/main" id="{80F300BF-EAF1-47EF-8211-55CA44B930D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67297" y="3329766"/>
            <a:ext cx="609653" cy="69409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EB1ECBE4-BB11-4114-AF46-F7A7EBF838CD}"/>
              </a:ext>
            </a:extLst>
          </p:cNvPr>
          <p:cNvSpPr txBox="1">
            <a:spLocks/>
          </p:cNvSpPr>
          <p:nvPr/>
        </p:nvSpPr>
        <p:spPr>
          <a:xfrm>
            <a:off x="838200" y="5746163"/>
            <a:ext cx="10515600" cy="7445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he-IL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לחיצה על כל אייקון פלוגתי מראה את הקנבס הפלוגתי</a:t>
            </a:r>
          </a:p>
        </p:txBody>
      </p:sp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7C7612BF-448D-4DF5-9C4D-31598D0CC6EA}"/>
              </a:ext>
            </a:extLst>
          </p:cNvPr>
          <p:cNvSpPr/>
          <p:nvPr/>
        </p:nvSpPr>
        <p:spPr>
          <a:xfrm>
            <a:off x="8847983" y="2380957"/>
            <a:ext cx="3344017" cy="2096085"/>
          </a:xfrm>
          <a:prstGeom prst="wedgeRectCallout">
            <a:avLst>
              <a:gd name="adj1" fmla="val -90983"/>
              <a:gd name="adj2" fmla="val 34668"/>
            </a:avLst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6598571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34A9B-63F8-4BD9-B064-F0BEB532E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7650"/>
            <a:ext cx="10515600" cy="744538"/>
          </a:xfrm>
        </p:spPr>
        <p:txBody>
          <a:bodyPr>
            <a:normAutofit fontScale="90000"/>
          </a:bodyPr>
          <a:lstStyle/>
          <a:p>
            <a:pPr algn="r" rtl="1"/>
            <a:r>
              <a:rPr lang="he-IL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איך זה נראה במערכות הממוכנות – אפשרות ב </a:t>
            </a:r>
          </a:p>
        </p:txBody>
      </p:sp>
      <p:pic>
        <p:nvPicPr>
          <p:cNvPr id="7" name="תמונה 6">
            <a:extLst>
              <a:ext uri="{FF2B5EF4-FFF2-40B4-BE49-F238E27FC236}">
                <a16:creationId xmlns:a16="http://schemas.microsoft.com/office/drawing/2014/main" id="{9A47174D-FFF5-4A27-BDBD-A6C8CBD745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377" y="1380192"/>
            <a:ext cx="8395389" cy="4215814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6B806124-6B71-4880-A965-257C2109761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63916" y="4043430"/>
            <a:ext cx="609653" cy="69409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2" name="תמונה 11">
            <a:extLst>
              <a:ext uri="{FF2B5EF4-FFF2-40B4-BE49-F238E27FC236}">
                <a16:creationId xmlns:a16="http://schemas.microsoft.com/office/drawing/2014/main" id="{8E71E290-7429-4F53-A972-04156818BCF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06391" y="4043430"/>
            <a:ext cx="609653" cy="69409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3" name="תמונה 12">
            <a:extLst>
              <a:ext uri="{FF2B5EF4-FFF2-40B4-BE49-F238E27FC236}">
                <a16:creationId xmlns:a16="http://schemas.microsoft.com/office/drawing/2014/main" id="{127D498D-5984-41D0-99AF-4F5E9A46B30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74282" y="1890428"/>
            <a:ext cx="609653" cy="69409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4" name="תמונה 13">
            <a:extLst>
              <a:ext uri="{FF2B5EF4-FFF2-40B4-BE49-F238E27FC236}">
                <a16:creationId xmlns:a16="http://schemas.microsoft.com/office/drawing/2014/main" id="{80F300BF-EAF1-47EF-8211-55CA44B930D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47419" y="3598121"/>
            <a:ext cx="609653" cy="69409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EB1ECBE4-BB11-4114-AF46-F7A7EBF838CD}"/>
              </a:ext>
            </a:extLst>
          </p:cNvPr>
          <p:cNvSpPr txBox="1">
            <a:spLocks/>
          </p:cNvSpPr>
          <p:nvPr/>
        </p:nvSpPr>
        <p:spPr>
          <a:xfrm>
            <a:off x="838200" y="5746163"/>
            <a:ext cx="10515600" cy="7445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lnSpc>
                <a:spcPct val="170000"/>
              </a:lnSpc>
            </a:pPr>
            <a:r>
              <a:rPr lang="he-IL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ניתן להציג ע"ג מפה את הערכים הקרביים של כל פלוגה, כך שמתקבלת מפת ערכים כוללת </a:t>
            </a:r>
          </a:p>
        </p:txBody>
      </p:sp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8F7C4F69-33D4-484C-A50B-ABBDC6170B69}"/>
              </a:ext>
            </a:extLst>
          </p:cNvPr>
          <p:cNvSpPr txBox="1"/>
          <p:nvPr/>
        </p:nvSpPr>
        <p:spPr>
          <a:xfrm>
            <a:off x="6683256" y="4761548"/>
            <a:ext cx="1370971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sz="1400" dirty="0">
                <a:solidFill>
                  <a:schemeClr val="accent1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הגנה ואבטחת הצירים למעבר כוחות הגדוד צפונה</a:t>
            </a:r>
          </a:p>
        </p:txBody>
      </p:sp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AE793A25-60B9-472D-9127-242C2E830E5A}"/>
              </a:ext>
            </a:extLst>
          </p:cNvPr>
          <p:cNvSpPr txBox="1"/>
          <p:nvPr/>
        </p:nvSpPr>
        <p:spPr>
          <a:xfrm>
            <a:off x="3625731" y="2611581"/>
            <a:ext cx="1370971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sz="1400" dirty="0">
                <a:solidFill>
                  <a:schemeClr val="accent1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השמדת מערכי אויב ומניעת שיגורים</a:t>
            </a:r>
          </a:p>
        </p:txBody>
      </p:sp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42CB077C-FB8D-43C7-86BB-F8F3E6318DA0}"/>
              </a:ext>
            </a:extLst>
          </p:cNvPr>
          <p:cNvSpPr txBox="1"/>
          <p:nvPr/>
        </p:nvSpPr>
        <p:spPr>
          <a:xfrm>
            <a:off x="5066275" y="4292211"/>
            <a:ext cx="1370971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sz="1400" dirty="0">
                <a:solidFill>
                  <a:schemeClr val="accent1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השמדת מערכי אויב ומניעת שיגורים</a:t>
            </a:r>
          </a:p>
        </p:txBody>
      </p:sp>
      <p:sp>
        <p:nvSpPr>
          <p:cNvPr id="16" name="תיבת טקסט 15">
            <a:extLst>
              <a:ext uri="{FF2B5EF4-FFF2-40B4-BE49-F238E27FC236}">
                <a16:creationId xmlns:a16="http://schemas.microsoft.com/office/drawing/2014/main" id="{8525E9DA-08A1-4AB6-AC21-07CD36F4CF80}"/>
              </a:ext>
            </a:extLst>
          </p:cNvPr>
          <p:cNvSpPr txBox="1"/>
          <p:nvPr/>
        </p:nvSpPr>
        <p:spPr>
          <a:xfrm>
            <a:off x="3632721" y="4737520"/>
            <a:ext cx="1370971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sz="1400" dirty="0">
                <a:solidFill>
                  <a:schemeClr val="accent1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אבטחת חפ"ק המח"ט בתנועה</a:t>
            </a:r>
          </a:p>
        </p:txBody>
      </p:sp>
    </p:spTree>
    <p:extLst>
      <p:ext uri="{BB962C8B-B14F-4D97-AF65-F5344CB8AC3E}">
        <p14:creationId xmlns:p14="http://schemas.microsoft.com/office/powerpoint/2010/main" val="5598270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3205</TotalTime>
  <Words>777</Words>
  <Application>Microsoft Office PowerPoint</Application>
  <PresentationFormat>מסך רחב</PresentationFormat>
  <Paragraphs>143</Paragraphs>
  <Slides>16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Segoe UI Semibold</vt:lpstr>
      <vt:lpstr>Office Theme</vt:lpstr>
      <vt:lpstr>שינויים באופן התכנון והחשיבה המבצעית:  הטמעת המונח 'ערך'  ושינוי צורת הפקמ"ב</vt:lpstr>
      <vt:lpstr>רקע ומטרת העבודה </vt:lpstr>
      <vt:lpstr>יתרונות הקנבס על הפקודה (ועל התוכנית העסקית) </vt:lpstr>
      <vt:lpstr>מה משתנה ומה לא משתנה  </vt:lpstr>
      <vt:lpstr>המרה טרמינולוגית ראשונית – הפקודה ע"ג הקנבס  </vt:lpstr>
      <vt:lpstr>המרה טרמינולוגית ראשונית  </vt:lpstr>
      <vt:lpstr>המונחים הצבאיים ע"ג הקנבס</vt:lpstr>
      <vt:lpstr>איך זה נראה במערכות הממוכנות – אפשרות א </vt:lpstr>
      <vt:lpstr>איך זה נראה במערכות הממוכנות – אפשרות ב </vt:lpstr>
      <vt:lpstr>העלאת תוכנית פלוגתית או גדודית בתצורת קנבס במהירות על בסיס הצי"ד  </vt:lpstr>
      <vt:lpstr>הצעה לסדנת למידה </vt:lpstr>
      <vt:lpstr>המטרה</vt:lpstr>
      <vt:lpstr>מבנה עקרוני לסדנה</vt:lpstr>
      <vt:lpstr>מה צריך להכין לסדנה </vt:lpstr>
      <vt:lpstr>מועמדים לסדנה</vt:lpstr>
      <vt:lpstr>המשך עבודה הלאה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התפתחות התמנון</dc:title>
  <dc:creator>matanya zachi</dc:creator>
  <cp:lastModifiedBy>matanya zachi</cp:lastModifiedBy>
  <cp:revision>74</cp:revision>
  <cp:lastPrinted>2020-06-09T10:36:31Z</cp:lastPrinted>
  <dcterms:created xsi:type="dcterms:W3CDTF">2020-06-09T10:35:36Z</dcterms:created>
  <dcterms:modified xsi:type="dcterms:W3CDTF">2020-07-08T11:36:45Z</dcterms:modified>
</cp:coreProperties>
</file>