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CACF4F-8CB4-4EE5-9FF9-FA1C1A86F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2096F12-6DD8-484E-B6F8-CF05359A8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7E072F1-91AE-4EE5-92FF-68A321AA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FB6BCED-D076-4A3C-A197-5D3F57CC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EE8E500-DA58-49AE-BEC7-78647B89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43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E4869D-072C-42AB-9EE6-9270816B8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05ED28A-1BB9-44B1-9FD2-300C34809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7ADC0A6-55AC-4B2D-A92C-A573E997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8E0922-8022-4E34-B453-1637537F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3E6BF71-979A-4522-BB28-D22B1547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15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78BB126-30B4-4E50-9C95-38DE8C927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BE759C7-1697-459F-B725-619B8D068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CF6E916-3C35-4455-A3A6-5FC4DB3A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6F16BF8-A047-4B94-A15B-CE39C641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56A7F2-AF67-47F2-BCB6-6C6E50BA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537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F48B30-3EEC-462E-8FCF-574855F8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206C53A-EAE8-4FFD-BE01-80DA8C14A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61547A-6A3F-448D-A0D5-FD413D8A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1CF3221-4567-4BA1-854D-7BC09F7E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4F0A26-1BE3-4CA3-8184-EB5E9DC9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857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FE1AE6-29EF-4339-BE02-259093B4D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B119701-986C-4B81-A4E9-446250E2B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942AB2C-7182-4AFB-94C3-0B297484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A06F2FB-1D46-48BD-91A1-AA37B1A2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FE8BB7-CD9A-401A-827E-D0ECBD04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943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EB8AB9-F188-4FDD-A00C-8E7DDC81C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047CE8-8C23-4778-B5A2-F21239BA8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695E593-AC17-411C-98CC-A707DDFD8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1E89C48-204F-4835-A9CF-3FA22B75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10E9D16-F44D-4B51-B460-28613DBE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CD1B8FA-B975-46E8-9120-EC7543F8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88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05153C-271F-46A0-9E29-3FE70F57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0169086-511F-40C5-BEDA-5F755C017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C744A47-3F15-44BC-BF35-1A6DEE15F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53C85BA-8194-476B-B20D-3714B0FF7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3B74207-290F-408B-AD1C-64B8B6A45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7D44A92-1C4B-4F4D-BAF7-EF4B8DC9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0071845-E318-460E-84D3-43C6DDBF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29407D1-69F3-4BF4-A219-F1576CCA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139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099735-8474-496C-A68F-6A61C471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3833CF9-396F-447B-AD89-D78FFDE8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2C5929B-DE3F-44A4-8DD8-2752AA09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D160603-969A-4823-B6D2-6369C64A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796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2F58C0B-E6AA-4630-BA30-AF9D6A62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FC562B4-EFB0-4B37-8CC8-D3D59171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E860049-1DFF-424B-8147-C8A2FE7A6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387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3EFD46-B883-4206-8568-3C61DE30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654A42-FFF2-4002-9961-AA941EECC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341C65C-AF10-41AC-9AF7-8C57BEEED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16E04D8-0386-46ED-9FA3-99A0E640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A6C5716-97A0-4699-8C6A-E526D072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C3B97DF-E5EC-4976-85AB-B5F442FF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290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16CA3A-E008-4920-86CE-F83A31F8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5001B6B-7F9E-4182-AD58-2594654A5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0DC6047-3416-441A-B9DE-3272207ED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9C3A15E-681D-48F1-8BDB-77458968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84A6A01-0ED6-4A7F-B34B-7BD673A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39A9BB1-D511-4852-A1A5-5ED853F2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539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33A17BC-96E9-4852-BA83-5627A3BC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835F00D-F9EE-44E5-A715-1BE4969F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BCE015F-D890-48C9-8BB3-C72B19643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17A0B-255D-41BB-99D0-EEBEBD740D5A}" type="datetimeFigureOut">
              <a:rPr lang="he-IL" smtClean="0"/>
              <a:t>א'/אב/תש"ף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5BE3015-47D2-4170-A71D-6B5CCBDC8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BF41981-C7F5-497B-82EA-C22F5B793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92C6-FD88-4584-9FC5-26D8529342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666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788A15-AEBE-4CA7-B07D-A631FD17DC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B9598AC-EBF0-4070-9569-8A54CF6D3F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866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מציין מיקום תוכן 2">
            <a:extLst>
              <a:ext uri="{FF2B5EF4-FFF2-40B4-BE49-F238E27FC236}">
                <a16:creationId xmlns:a16="http://schemas.microsoft.com/office/drawing/2014/main" id="{8A4A8D30-7B97-484B-A443-B2862EC7D6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198050"/>
              </p:ext>
            </p:extLst>
          </p:nvPr>
        </p:nvGraphicFramePr>
        <p:xfrm>
          <a:off x="592526" y="528320"/>
          <a:ext cx="10776514" cy="45395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88257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388257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22178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31008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2.9.20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18-20.9.20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1-5.11.20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– 25-28.9.20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1-3.12.20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סוכות – 2-10.10.20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23-24.12.20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87285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25.12.20-3.1.21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13-14.1.21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– 26.2.21-7.3.21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 פסח – 25.3.21-3.4.21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ירושלים, קו התפר והבקעה – 10-11.2.21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14-18.4.21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23-25.2.21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4-8.4.21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3100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סיום – 25.6.21-3.7.21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13-24.6.21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45520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מ"ח – 14.7.21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23579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מסך רחב</PresentationFormat>
  <Paragraphs>22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ענת חן</dc:creator>
  <cp:lastModifiedBy>ענת חן</cp:lastModifiedBy>
  <cp:revision>1</cp:revision>
  <dcterms:created xsi:type="dcterms:W3CDTF">2020-07-22T03:42:51Z</dcterms:created>
  <dcterms:modified xsi:type="dcterms:W3CDTF">2020-07-22T03:43:09Z</dcterms:modified>
</cp:coreProperties>
</file>