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4CACF4F-8CB4-4EE5-9FF9-FA1C1A86F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F2096F12-6DD8-484E-B6F8-CF05359A8D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7E072F1-91AE-4EE5-92FF-68A321AAE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7A0B-255D-41BB-99D0-EEBEBD740D5A}" type="datetimeFigureOut">
              <a:rPr lang="he-IL" smtClean="0"/>
              <a:t>א'/אב/תש"ף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FB6BCED-D076-4A3C-A197-5D3F57CC7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EE8E500-DA58-49AE-BEC7-78647B898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92C6-FD88-4584-9FC5-26D8529342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743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3E4869D-072C-42AB-9EE6-9270816B8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05ED28A-1BB9-44B1-9FD2-300C348094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7ADC0A6-55AC-4B2D-A92C-A573E9978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7A0B-255D-41BB-99D0-EEBEBD740D5A}" type="datetimeFigureOut">
              <a:rPr lang="he-IL" smtClean="0"/>
              <a:t>א'/אב/תש"ף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E8E0922-8022-4E34-B453-1637537F6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3E6BF71-979A-4522-BB28-D22B15476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92C6-FD88-4584-9FC5-26D8529342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2150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F78BB126-30B4-4E50-9C95-38DE8C927D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BE759C7-1697-459F-B725-619B8D068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CF6E916-3C35-4455-A3A6-5FC4DB3AD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7A0B-255D-41BB-99D0-EEBEBD740D5A}" type="datetimeFigureOut">
              <a:rPr lang="he-IL" smtClean="0"/>
              <a:t>א'/אב/תש"ף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6F16BF8-A047-4B94-A15B-CE39C6418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756A7F2-AF67-47F2-BCB6-6C6E50BAE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92C6-FD88-4584-9FC5-26D8529342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5370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1F48B30-3EEC-462E-8FCF-574855F8B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206C53A-EAE8-4FFD-BE01-80DA8C14A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F61547A-6A3F-448D-A0D5-FD413D8A7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7A0B-255D-41BB-99D0-EEBEBD740D5A}" type="datetimeFigureOut">
              <a:rPr lang="he-IL" smtClean="0"/>
              <a:t>א'/אב/תש"ף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1CF3221-4567-4BA1-854D-7BC09F7EC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44F0A26-1BE3-4CA3-8184-EB5E9DC9D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92C6-FD88-4584-9FC5-26D8529342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8572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1FE1AE6-29EF-4339-BE02-259093B4D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B119701-986C-4B81-A4E9-446250E2B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942AB2C-7182-4AFB-94C3-0B297484A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7A0B-255D-41BB-99D0-EEBEBD740D5A}" type="datetimeFigureOut">
              <a:rPr lang="he-IL" smtClean="0"/>
              <a:t>א'/אב/תש"ף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A06F2FB-1D46-48BD-91A1-AA37B1A26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BFE8BB7-CD9A-401A-827E-D0ECBD041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92C6-FD88-4584-9FC5-26D8529342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943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3EB8AB9-F188-4FDD-A00C-8E7DDC81C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D047CE8-8C23-4778-B5A2-F21239BA8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695E593-AC17-411C-98CC-A707DDFD8D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1E89C48-204F-4835-A9CF-3FA22B758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7A0B-255D-41BB-99D0-EEBEBD740D5A}" type="datetimeFigureOut">
              <a:rPr lang="he-IL" smtClean="0"/>
              <a:t>א'/אב/תש"ף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10E9D16-F44D-4B51-B460-28613DBEC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CD1B8FA-B975-46E8-9120-EC7543F84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92C6-FD88-4584-9FC5-26D8529342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883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D05153C-271F-46A0-9E29-3FE70F57C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0169086-511F-40C5-BEDA-5F755C017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1C744A47-3F15-44BC-BF35-1A6DEE15F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453C85BA-8194-476B-B20D-3714B0FF76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03B74207-290F-408B-AD1C-64B8B6A45E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17D44A92-1C4B-4F4D-BAF7-EF4B8DC9F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7A0B-255D-41BB-99D0-EEBEBD740D5A}" type="datetimeFigureOut">
              <a:rPr lang="he-IL" smtClean="0"/>
              <a:t>א'/אב/תש"ף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70071845-E318-460E-84D3-43C6DDBF7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729407D1-69F3-4BF4-A219-F1576CCAE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92C6-FD88-4584-9FC5-26D8529342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1396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A099735-8474-496C-A68F-6A61C4710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D3833CF9-396F-447B-AD89-D78FFDE85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7A0B-255D-41BB-99D0-EEBEBD740D5A}" type="datetimeFigureOut">
              <a:rPr lang="he-IL" smtClean="0"/>
              <a:t>א'/אב/תש"ף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22C5929B-DE3F-44A4-8DD8-2752AA097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0D160603-969A-4823-B6D2-6369C64A8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92C6-FD88-4584-9FC5-26D8529342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7968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2F58C0B-E6AA-4630-BA30-AF9D6A62D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7A0B-255D-41BB-99D0-EEBEBD740D5A}" type="datetimeFigureOut">
              <a:rPr lang="he-IL" smtClean="0"/>
              <a:t>א'/אב/תש"ף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2FC562B4-EFB0-4B37-8CC8-D3D59171D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BE860049-1DFF-424B-8147-C8A2FE7A6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92C6-FD88-4584-9FC5-26D8529342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387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B3EFD46-B883-4206-8568-3C61DE303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3654A42-FFF2-4002-9961-AA941EECC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D341C65C-AF10-41AC-9AF7-8C57BEEEDF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16E04D8-0386-46ED-9FA3-99A0E640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7A0B-255D-41BB-99D0-EEBEBD740D5A}" type="datetimeFigureOut">
              <a:rPr lang="he-IL" smtClean="0"/>
              <a:t>א'/אב/תש"ף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CA6C5716-97A0-4699-8C6A-E526D0728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C3B97DF-E5EC-4976-85AB-B5F442FF3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92C6-FD88-4584-9FC5-26D8529342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2903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816CA3A-E008-4920-86CE-F83A31F81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B5001B6B-7F9E-4182-AD58-2594654A51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D0DC6047-3416-441A-B9DE-3272207ED2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9C3A15E-681D-48F1-8BDB-774589688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7A0B-255D-41BB-99D0-EEBEBD740D5A}" type="datetimeFigureOut">
              <a:rPr lang="he-IL" smtClean="0"/>
              <a:t>א'/אב/תש"ף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584A6A01-0ED6-4A7F-B34B-7BD673AB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39A9BB1-D511-4852-A1A5-5ED853F23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92C6-FD88-4584-9FC5-26D8529342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539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B33A17BC-96E9-4852-BA83-5627A3BCB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F835F00D-F9EE-44E5-A715-1BE4969F1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BCE015F-D890-48C9-8BB3-C72B19643C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17A0B-255D-41BB-99D0-EEBEBD740D5A}" type="datetimeFigureOut">
              <a:rPr lang="he-IL" smtClean="0"/>
              <a:t>א'/אב/תש"ף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5BE3015-47D2-4170-A71D-6B5CCBDC85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BF41981-C7F5-497B-82EA-C22F5B7933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792C6-FD88-4584-9FC5-26D8529342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666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D788A15-AEBE-4CA7-B07D-A631FD17DC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5B9598AC-EBF0-4070-9569-8A54CF6D3F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8669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מציין מיקום תוכן 2">
            <a:extLst>
              <a:ext uri="{FF2B5EF4-FFF2-40B4-BE49-F238E27FC236}">
                <a16:creationId xmlns:a16="http://schemas.microsoft.com/office/drawing/2014/main" id="{8A4A8D30-7B97-484B-A443-B2862EC7D6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7198050"/>
              </p:ext>
            </p:extLst>
          </p:nvPr>
        </p:nvGraphicFramePr>
        <p:xfrm>
          <a:off x="592526" y="528320"/>
          <a:ext cx="10776514" cy="453952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388257">
                  <a:extLst>
                    <a:ext uri="{9D8B030D-6E8A-4147-A177-3AD203B41FA5}">
                      <a16:colId xmlns:a16="http://schemas.microsoft.com/office/drawing/2014/main" val="2719444282"/>
                    </a:ext>
                  </a:extLst>
                </a:gridCol>
                <a:gridCol w="5388257">
                  <a:extLst>
                    <a:ext uri="{9D8B030D-6E8A-4147-A177-3AD203B41FA5}">
                      <a16:colId xmlns:a16="http://schemas.microsoft.com/office/drawing/2014/main" val="3005035414"/>
                    </a:ext>
                  </a:extLst>
                </a:gridCol>
              </a:tblGrid>
              <a:tr h="221787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חופשות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סיורים  ותרגילים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391442"/>
                  </a:ext>
                </a:extLst>
              </a:tr>
              <a:tr h="331008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פתיחת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שנת הלימודים 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 2.9.20</a:t>
                      </a:r>
                      <a:endParaRPr lang="he-IL" sz="18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00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ראש השנה – 18-20.9.20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אירופה – 1-5.11.20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09829"/>
                  </a:ext>
                </a:extLst>
              </a:tr>
              <a:tr h="33100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כיפור – 25-28.9.20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צפון – 1-3.12.20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32471"/>
                  </a:ext>
                </a:extLst>
              </a:tr>
              <a:tr h="33100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סוכות – 2-10.10.20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התנסות אסטרטגית ראשונה</a:t>
                      </a:r>
                      <a:r>
                        <a:rPr lang="he-IL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23-24.12.20</a:t>
                      </a:r>
                      <a:endParaRPr lang="he-IL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387285"/>
                  </a:ext>
                </a:extLst>
              </a:tr>
              <a:tr h="33100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</a:t>
                      </a:r>
                      <a:r>
                        <a:rPr lang="en-US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– 25.12.20-3.1.21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דרום – 13-14.1.21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786827"/>
                  </a:ext>
                </a:extLst>
              </a:tr>
              <a:tr h="33100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 2 – 26.2.21-7.3.21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יו"ש – 27-28.1.21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003452"/>
                  </a:ext>
                </a:extLst>
              </a:tr>
              <a:tr h="33100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 פסח – 25.3.21-3.4.21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ירושלים, קו התפר והבקעה – 10-11.2.21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206266"/>
                  </a:ext>
                </a:extLst>
              </a:tr>
              <a:tr h="33100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העצמאות – 14-18.4.21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סימולציה מדינית ביטחונית – 23-25.2.21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390103"/>
                  </a:ext>
                </a:extLst>
              </a:tr>
              <a:tr h="33100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שבועות – 13-17.5.21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מזרח – 4-8.4.21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230991"/>
                  </a:ext>
                </a:extLst>
              </a:tr>
              <a:tr h="33100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סיום – 25.6.21-3.7.21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ארה"ב – 13-24.6.21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441447"/>
                  </a:ext>
                </a:extLst>
              </a:tr>
              <a:tr h="455209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טקס סיום </a:t>
                      </a:r>
                      <a:r>
                        <a:rPr lang="he-IL" sz="1800" b="1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מב"ל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מחזור מ"ח – 14.7.21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5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23579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מסך רחב</PresentationFormat>
  <Paragraphs>22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Levenim MT</vt:lpstr>
      <vt:lpstr>ערכת נושא Office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ענת חן</dc:creator>
  <cp:lastModifiedBy>ענת חן</cp:lastModifiedBy>
  <cp:revision>1</cp:revision>
  <dcterms:created xsi:type="dcterms:W3CDTF">2020-07-22T03:42:51Z</dcterms:created>
  <dcterms:modified xsi:type="dcterms:W3CDTF">2020-07-22T03:43:09Z</dcterms:modified>
</cp:coreProperties>
</file>