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62" r:id="rId4"/>
    <p:sldId id="266" r:id="rId5"/>
    <p:sldId id="265" r:id="rId6"/>
    <p:sldId id="267" r:id="rId7"/>
    <p:sldId id="264" r:id="rId8"/>
    <p:sldId id="263" r:id="rId9"/>
    <p:sldId id="268" r:id="rId10"/>
    <p:sldId id="269" r:id="rId11"/>
    <p:sldId id="270" r:id="rId12"/>
    <p:sldId id="272" r:id="rId13"/>
    <p:sldId id="271" r:id="rId14"/>
    <p:sldId id="273" r:id="rId15"/>
    <p:sldId id="274" r:id="rId16"/>
    <p:sldId id="275" r:id="rId17"/>
    <p:sldId id="276" r:id="rId18"/>
    <p:sldId id="260" r:id="rId19"/>
    <p:sldId id="259" r:id="rId20"/>
    <p:sldId id="261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effectLst>
            <a:softEdge rad="1092200"/>
          </a:effectLst>
        </p:spPr>
      </p:pic>
      <p:sp>
        <p:nvSpPr>
          <p:cNvPr id="3" name="מלבן 2"/>
          <p:cNvSpPr/>
          <p:nvPr/>
        </p:nvSpPr>
        <p:spPr>
          <a:xfrm>
            <a:off x="3410585" y="5596235"/>
            <a:ext cx="4761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</a:t>
            </a:r>
            <a:r>
              <a:rPr lang="he-IL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FEB’ 1975</a:t>
            </a:r>
            <a:endParaRPr lang="he-I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355605" y="0"/>
            <a:ext cx="10871200" cy="1825096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11500" dirty="0" smtClean="0"/>
              <a:t>מפגש רשת</a:t>
            </a:r>
            <a:br>
              <a:rPr lang="he-IL" sz="11500" dirty="0" smtClean="0"/>
            </a:br>
            <a:r>
              <a:rPr lang="he-IL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קריסי</a:t>
            </a:r>
            <a:r>
              <a:rPr lang="he-IL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ערן           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ERAN KARISI</a:t>
            </a:r>
            <a:r>
              <a:rPr lang="he-IL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he-IL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0818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מחבר חץ ישר 3"/>
          <p:cNvCxnSpPr/>
          <p:nvPr/>
        </p:nvCxnSpPr>
        <p:spPr>
          <a:xfrm flipH="1">
            <a:off x="0" y="609600"/>
            <a:ext cx="12192002" cy="2686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מלבן 2"/>
          <p:cNvSpPr/>
          <p:nvPr/>
        </p:nvSpPr>
        <p:spPr>
          <a:xfrm>
            <a:off x="11074400" y="99893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/>
              <a:t>Ashkelon</a:t>
            </a:r>
            <a:endParaRPr lang="he-IL" sz="1600" b="1" dirty="0"/>
          </a:p>
        </p:txBody>
      </p:sp>
      <p:sp>
        <p:nvSpPr>
          <p:cNvPr id="9" name="מלבן 8"/>
          <p:cNvSpPr/>
          <p:nvPr/>
        </p:nvSpPr>
        <p:spPr>
          <a:xfrm>
            <a:off x="9956800" y="697772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 smtClean="0"/>
              <a:t>Jerusalem</a:t>
            </a:r>
            <a:endParaRPr lang="he-IL" sz="1400" b="1" dirty="0"/>
          </a:p>
        </p:txBody>
      </p:sp>
      <p:sp>
        <p:nvSpPr>
          <p:cNvPr id="11" name="מלבן 10"/>
          <p:cNvSpPr/>
          <p:nvPr/>
        </p:nvSpPr>
        <p:spPr>
          <a:xfrm>
            <a:off x="7528280" y="704976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err="1" smtClean="0"/>
              <a:t>Idf</a:t>
            </a:r>
            <a:endParaRPr lang="he-IL" b="1" dirty="0"/>
          </a:p>
        </p:txBody>
      </p:sp>
      <p:sp>
        <p:nvSpPr>
          <p:cNvPr id="24" name="מלבן 23"/>
          <p:cNvSpPr/>
          <p:nvPr/>
        </p:nvSpPr>
        <p:spPr>
          <a:xfrm>
            <a:off x="6513693" y="128468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Tel Aviv</a:t>
            </a:r>
            <a:endParaRPr lang="he-IL" b="1" dirty="0"/>
          </a:p>
        </p:txBody>
      </p:sp>
      <p:sp>
        <p:nvSpPr>
          <p:cNvPr id="22" name="פיצוץ 2 21"/>
          <p:cNvSpPr/>
          <p:nvPr/>
        </p:nvSpPr>
        <p:spPr>
          <a:xfrm>
            <a:off x="6110820" y="401640"/>
            <a:ext cx="762000" cy="622055"/>
          </a:xfrm>
          <a:prstGeom prst="irregularSeal2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19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מלבן 24"/>
          <p:cNvSpPr/>
          <p:nvPr/>
        </p:nvSpPr>
        <p:spPr>
          <a:xfrm>
            <a:off x="8645880" y="127605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/>
              <a:t>Ashkelon</a:t>
            </a:r>
            <a:endParaRPr lang="he-IL" sz="1600" b="1" dirty="0"/>
          </a:p>
        </p:txBody>
      </p:sp>
      <p:sp>
        <p:nvSpPr>
          <p:cNvPr id="23" name="פיצוץ 2 22"/>
          <p:cNvSpPr/>
          <p:nvPr/>
        </p:nvSpPr>
        <p:spPr>
          <a:xfrm>
            <a:off x="9557454" y="298572"/>
            <a:ext cx="762000" cy="622055"/>
          </a:xfrm>
          <a:prstGeom prst="irregularSeal2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19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9053" y="1334723"/>
            <a:ext cx="4773120" cy="526369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516" y="4188589"/>
            <a:ext cx="1895475" cy="2409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תמונה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7454" y="4188589"/>
            <a:ext cx="1895475" cy="2409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7064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מחבר חץ ישר 3"/>
          <p:cNvCxnSpPr/>
          <p:nvPr/>
        </p:nvCxnSpPr>
        <p:spPr>
          <a:xfrm flipH="1">
            <a:off x="0" y="609600"/>
            <a:ext cx="12192002" cy="2686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מלבן 2"/>
          <p:cNvSpPr/>
          <p:nvPr/>
        </p:nvSpPr>
        <p:spPr>
          <a:xfrm>
            <a:off x="11074400" y="99893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/>
              <a:t>Ashkelon</a:t>
            </a:r>
            <a:endParaRPr lang="he-IL" sz="1600" b="1" dirty="0"/>
          </a:p>
        </p:txBody>
      </p:sp>
      <p:sp>
        <p:nvSpPr>
          <p:cNvPr id="9" name="מלבן 8"/>
          <p:cNvSpPr/>
          <p:nvPr/>
        </p:nvSpPr>
        <p:spPr>
          <a:xfrm>
            <a:off x="9956800" y="697772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 smtClean="0"/>
              <a:t>Jerusalem</a:t>
            </a:r>
            <a:endParaRPr lang="he-IL" sz="1400" b="1" dirty="0"/>
          </a:p>
        </p:txBody>
      </p:sp>
      <p:sp>
        <p:nvSpPr>
          <p:cNvPr id="11" name="מלבן 10"/>
          <p:cNvSpPr/>
          <p:nvPr/>
        </p:nvSpPr>
        <p:spPr>
          <a:xfrm>
            <a:off x="7528280" y="704976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err="1" smtClean="0"/>
              <a:t>Idf</a:t>
            </a:r>
            <a:endParaRPr lang="he-IL" b="1" dirty="0"/>
          </a:p>
        </p:txBody>
      </p:sp>
      <p:sp>
        <p:nvSpPr>
          <p:cNvPr id="12" name="מלבן 11"/>
          <p:cNvSpPr/>
          <p:nvPr/>
        </p:nvSpPr>
        <p:spPr>
          <a:xfrm>
            <a:off x="4446057" y="138233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err="1" smtClean="0"/>
              <a:t>Modiin</a:t>
            </a:r>
            <a:endParaRPr lang="he-IL" b="1" dirty="0"/>
          </a:p>
        </p:txBody>
      </p:sp>
      <p:sp>
        <p:nvSpPr>
          <p:cNvPr id="14" name="מלבן 13"/>
          <p:cNvSpPr/>
          <p:nvPr/>
        </p:nvSpPr>
        <p:spPr>
          <a:xfrm>
            <a:off x="5396093" y="727075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err="1" smtClean="0"/>
              <a:t>Idf</a:t>
            </a:r>
            <a:endParaRPr lang="he-IL" b="1" dirty="0"/>
          </a:p>
        </p:txBody>
      </p:sp>
      <p:sp>
        <p:nvSpPr>
          <p:cNvPr id="24" name="מלבן 23"/>
          <p:cNvSpPr/>
          <p:nvPr/>
        </p:nvSpPr>
        <p:spPr>
          <a:xfrm>
            <a:off x="6513693" y="128468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Tel Aviv</a:t>
            </a:r>
            <a:endParaRPr lang="he-IL" b="1" dirty="0"/>
          </a:p>
        </p:txBody>
      </p:sp>
      <p:sp>
        <p:nvSpPr>
          <p:cNvPr id="22" name="פיצוץ 2 21"/>
          <p:cNvSpPr/>
          <p:nvPr/>
        </p:nvSpPr>
        <p:spPr>
          <a:xfrm>
            <a:off x="6110820" y="401640"/>
            <a:ext cx="762000" cy="622055"/>
          </a:xfrm>
          <a:prstGeom prst="irregularSeal2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19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מלבן 24"/>
          <p:cNvSpPr/>
          <p:nvPr/>
        </p:nvSpPr>
        <p:spPr>
          <a:xfrm>
            <a:off x="8645880" y="127605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/>
              <a:t>Ashkelon</a:t>
            </a:r>
            <a:endParaRPr lang="he-IL" sz="1600" b="1" dirty="0"/>
          </a:p>
        </p:txBody>
      </p:sp>
      <p:sp>
        <p:nvSpPr>
          <p:cNvPr id="23" name="פיצוץ 2 22"/>
          <p:cNvSpPr/>
          <p:nvPr/>
        </p:nvSpPr>
        <p:spPr>
          <a:xfrm>
            <a:off x="9557454" y="298572"/>
            <a:ext cx="762000" cy="622055"/>
          </a:xfrm>
          <a:prstGeom prst="irregularSeal2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19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9944" y="2066450"/>
            <a:ext cx="5476057" cy="4107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מלבן 20"/>
          <p:cNvSpPr/>
          <p:nvPr/>
        </p:nvSpPr>
        <p:spPr>
          <a:xfrm rot="2776024">
            <a:off x="6503694" y="3206842"/>
            <a:ext cx="58463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22   AUG’  2003</a:t>
            </a:r>
            <a:endParaRPr lang="he-I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4792" y="455799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54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מחבר חץ ישר 3"/>
          <p:cNvCxnSpPr/>
          <p:nvPr/>
        </p:nvCxnSpPr>
        <p:spPr>
          <a:xfrm flipH="1">
            <a:off x="0" y="609600"/>
            <a:ext cx="12192002" cy="2686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מלבן 2"/>
          <p:cNvSpPr/>
          <p:nvPr/>
        </p:nvSpPr>
        <p:spPr>
          <a:xfrm>
            <a:off x="11074400" y="99893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/>
              <a:t>Ashkelon</a:t>
            </a:r>
            <a:endParaRPr lang="he-IL" sz="1600" b="1" dirty="0"/>
          </a:p>
        </p:txBody>
      </p:sp>
      <p:sp>
        <p:nvSpPr>
          <p:cNvPr id="9" name="מלבן 8"/>
          <p:cNvSpPr/>
          <p:nvPr/>
        </p:nvSpPr>
        <p:spPr>
          <a:xfrm>
            <a:off x="9956800" y="697772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 smtClean="0"/>
              <a:t>Jerusalem</a:t>
            </a:r>
            <a:endParaRPr lang="he-IL" sz="1400" b="1" dirty="0"/>
          </a:p>
        </p:txBody>
      </p:sp>
      <p:sp>
        <p:nvSpPr>
          <p:cNvPr id="11" name="מלבן 10"/>
          <p:cNvSpPr/>
          <p:nvPr/>
        </p:nvSpPr>
        <p:spPr>
          <a:xfrm>
            <a:off x="7528280" y="704976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err="1" smtClean="0"/>
              <a:t>Idf</a:t>
            </a:r>
            <a:endParaRPr lang="he-IL" b="1" dirty="0"/>
          </a:p>
        </p:txBody>
      </p:sp>
      <p:sp>
        <p:nvSpPr>
          <p:cNvPr id="12" name="מלבן 11"/>
          <p:cNvSpPr/>
          <p:nvPr/>
        </p:nvSpPr>
        <p:spPr>
          <a:xfrm>
            <a:off x="4446057" y="138233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err="1" smtClean="0"/>
              <a:t>Modiin</a:t>
            </a:r>
            <a:endParaRPr lang="he-IL" b="1" dirty="0"/>
          </a:p>
        </p:txBody>
      </p:sp>
      <p:sp>
        <p:nvSpPr>
          <p:cNvPr id="14" name="מלבן 13"/>
          <p:cNvSpPr/>
          <p:nvPr/>
        </p:nvSpPr>
        <p:spPr>
          <a:xfrm>
            <a:off x="5396093" y="727075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err="1" smtClean="0"/>
              <a:t>Idf</a:t>
            </a:r>
            <a:endParaRPr lang="he-IL" b="1" dirty="0"/>
          </a:p>
        </p:txBody>
      </p:sp>
      <p:sp>
        <p:nvSpPr>
          <p:cNvPr id="24" name="מלבן 23"/>
          <p:cNvSpPr/>
          <p:nvPr/>
        </p:nvSpPr>
        <p:spPr>
          <a:xfrm>
            <a:off x="6513693" y="128468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Tel Aviv</a:t>
            </a:r>
            <a:endParaRPr lang="he-IL" b="1" dirty="0"/>
          </a:p>
        </p:txBody>
      </p:sp>
      <p:sp>
        <p:nvSpPr>
          <p:cNvPr id="22" name="פיצוץ 2 21"/>
          <p:cNvSpPr/>
          <p:nvPr/>
        </p:nvSpPr>
        <p:spPr>
          <a:xfrm>
            <a:off x="6110820" y="401640"/>
            <a:ext cx="762000" cy="622055"/>
          </a:xfrm>
          <a:prstGeom prst="irregularSeal2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19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מלבן 24"/>
          <p:cNvSpPr/>
          <p:nvPr/>
        </p:nvSpPr>
        <p:spPr>
          <a:xfrm>
            <a:off x="8645880" y="127605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/>
              <a:t>Ashkelon</a:t>
            </a:r>
            <a:endParaRPr lang="he-IL" sz="1600" b="1" dirty="0"/>
          </a:p>
        </p:txBody>
      </p:sp>
      <p:sp>
        <p:nvSpPr>
          <p:cNvPr id="23" name="פיצוץ 2 22"/>
          <p:cNvSpPr/>
          <p:nvPr/>
        </p:nvSpPr>
        <p:spPr>
          <a:xfrm>
            <a:off x="9557454" y="298572"/>
            <a:ext cx="762000" cy="622055"/>
          </a:xfrm>
          <a:prstGeom prst="irregularSeal2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19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20"/>
          <p:cNvSpPr/>
          <p:nvPr/>
        </p:nvSpPr>
        <p:spPr>
          <a:xfrm>
            <a:off x="-30346" y="518993"/>
            <a:ext cx="27693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iron</a:t>
            </a:r>
            <a:endParaRPr lang="he-I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730" y="3381375"/>
            <a:ext cx="4635500" cy="3476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520" y="1442323"/>
            <a:ext cx="4139036" cy="3104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83" r="9626"/>
          <a:stretch/>
        </p:blipFill>
        <p:spPr>
          <a:xfrm>
            <a:off x="4699000" y="2648069"/>
            <a:ext cx="2476500" cy="2486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6922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מחבר חץ ישר 3"/>
          <p:cNvCxnSpPr/>
          <p:nvPr/>
        </p:nvCxnSpPr>
        <p:spPr>
          <a:xfrm flipH="1">
            <a:off x="0" y="609600"/>
            <a:ext cx="12192002" cy="2686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תמונה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7352" y="1113637"/>
            <a:ext cx="3208148" cy="5706728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3" name="מלבן 2"/>
          <p:cNvSpPr/>
          <p:nvPr/>
        </p:nvSpPr>
        <p:spPr>
          <a:xfrm>
            <a:off x="11074400" y="99893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/>
              <a:t>Ashkelon</a:t>
            </a:r>
            <a:endParaRPr lang="he-IL" sz="1600" b="1" dirty="0"/>
          </a:p>
        </p:txBody>
      </p:sp>
      <p:sp>
        <p:nvSpPr>
          <p:cNvPr id="9" name="מלבן 8"/>
          <p:cNvSpPr/>
          <p:nvPr/>
        </p:nvSpPr>
        <p:spPr>
          <a:xfrm>
            <a:off x="9956800" y="697772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 smtClean="0"/>
              <a:t>Jerusalem</a:t>
            </a:r>
            <a:endParaRPr lang="he-IL" sz="1400" b="1" dirty="0"/>
          </a:p>
        </p:txBody>
      </p:sp>
      <p:sp>
        <p:nvSpPr>
          <p:cNvPr id="11" name="מלבן 10"/>
          <p:cNvSpPr/>
          <p:nvPr/>
        </p:nvSpPr>
        <p:spPr>
          <a:xfrm>
            <a:off x="7528280" y="704976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err="1" smtClean="0"/>
              <a:t>Idf</a:t>
            </a:r>
            <a:endParaRPr lang="he-IL" b="1" dirty="0"/>
          </a:p>
        </p:txBody>
      </p:sp>
      <p:sp>
        <p:nvSpPr>
          <p:cNvPr id="12" name="מלבן 11"/>
          <p:cNvSpPr/>
          <p:nvPr/>
        </p:nvSpPr>
        <p:spPr>
          <a:xfrm>
            <a:off x="4446057" y="138233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err="1" smtClean="0"/>
              <a:t>Modiin</a:t>
            </a:r>
            <a:endParaRPr lang="he-IL" b="1" dirty="0"/>
          </a:p>
        </p:txBody>
      </p:sp>
      <p:sp>
        <p:nvSpPr>
          <p:cNvPr id="13" name="מלבן 12"/>
          <p:cNvSpPr/>
          <p:nvPr/>
        </p:nvSpPr>
        <p:spPr>
          <a:xfrm>
            <a:off x="371474" y="138233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err="1" smtClean="0"/>
              <a:t>Lapid</a:t>
            </a:r>
            <a:endParaRPr lang="he-IL" b="1" dirty="0"/>
          </a:p>
        </p:txBody>
      </p:sp>
      <p:sp>
        <p:nvSpPr>
          <p:cNvPr id="14" name="מלבן 13"/>
          <p:cNvSpPr/>
          <p:nvPr/>
        </p:nvSpPr>
        <p:spPr>
          <a:xfrm>
            <a:off x="5396093" y="727075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err="1" smtClean="0"/>
              <a:t>Idf</a:t>
            </a:r>
            <a:endParaRPr lang="he-IL" b="1" dirty="0"/>
          </a:p>
        </p:txBody>
      </p:sp>
      <p:sp>
        <p:nvSpPr>
          <p:cNvPr id="15" name="מלבן 14"/>
          <p:cNvSpPr/>
          <p:nvPr/>
        </p:nvSpPr>
        <p:spPr>
          <a:xfrm>
            <a:off x="3467106" y="721457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err="1" smtClean="0"/>
              <a:t>Idf</a:t>
            </a:r>
            <a:endParaRPr lang="he-IL" b="1" dirty="0"/>
          </a:p>
        </p:txBody>
      </p:sp>
      <p:sp>
        <p:nvSpPr>
          <p:cNvPr id="16" name="מלבן 15"/>
          <p:cNvSpPr/>
          <p:nvPr/>
        </p:nvSpPr>
        <p:spPr>
          <a:xfrm>
            <a:off x="1653125" y="724877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err="1" smtClean="0"/>
              <a:t>Idf</a:t>
            </a:r>
            <a:endParaRPr lang="he-IL" b="1" dirty="0"/>
          </a:p>
        </p:txBody>
      </p:sp>
      <p:sp>
        <p:nvSpPr>
          <p:cNvPr id="24" name="מלבן 23"/>
          <p:cNvSpPr/>
          <p:nvPr/>
        </p:nvSpPr>
        <p:spPr>
          <a:xfrm>
            <a:off x="6513693" y="128468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Tel Aviv</a:t>
            </a:r>
            <a:endParaRPr lang="he-IL" b="1" dirty="0"/>
          </a:p>
        </p:txBody>
      </p:sp>
      <p:sp>
        <p:nvSpPr>
          <p:cNvPr id="22" name="פיצוץ 2 21"/>
          <p:cNvSpPr/>
          <p:nvPr/>
        </p:nvSpPr>
        <p:spPr>
          <a:xfrm>
            <a:off x="6110820" y="401640"/>
            <a:ext cx="762000" cy="622055"/>
          </a:xfrm>
          <a:prstGeom prst="irregularSeal2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19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מלבן 24"/>
          <p:cNvSpPr/>
          <p:nvPr/>
        </p:nvSpPr>
        <p:spPr>
          <a:xfrm>
            <a:off x="8645880" y="127605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/>
              <a:t>Ashkelon</a:t>
            </a:r>
            <a:endParaRPr lang="he-IL" sz="1600" b="1" dirty="0"/>
          </a:p>
        </p:txBody>
      </p:sp>
      <p:sp>
        <p:nvSpPr>
          <p:cNvPr id="23" name="פיצוץ 2 22"/>
          <p:cNvSpPr/>
          <p:nvPr/>
        </p:nvSpPr>
        <p:spPr>
          <a:xfrm>
            <a:off x="9557454" y="298572"/>
            <a:ext cx="762000" cy="622055"/>
          </a:xfrm>
          <a:prstGeom prst="irregularSeal2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19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5080" y="4928065"/>
            <a:ext cx="24384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6900" y="1257765"/>
            <a:ext cx="3575050" cy="3575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172" y="1638300"/>
            <a:ext cx="34544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4572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86826" y="3038158"/>
            <a:ext cx="7006297" cy="3717230"/>
          </a:xfrm>
          <a:prstGeom prst="rect">
            <a:avLst/>
          </a:prstGeom>
        </p:spPr>
      </p:pic>
      <p:cxnSp>
        <p:nvCxnSpPr>
          <p:cNvPr id="4" name="מחבר חץ ישר 3"/>
          <p:cNvCxnSpPr/>
          <p:nvPr/>
        </p:nvCxnSpPr>
        <p:spPr>
          <a:xfrm flipH="1">
            <a:off x="0" y="609600"/>
            <a:ext cx="12192002" cy="2686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מלבן 2"/>
          <p:cNvSpPr/>
          <p:nvPr/>
        </p:nvSpPr>
        <p:spPr>
          <a:xfrm>
            <a:off x="11074400" y="99893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/>
              <a:t>Ashkelon</a:t>
            </a:r>
            <a:endParaRPr lang="he-IL" sz="1600" b="1" dirty="0"/>
          </a:p>
        </p:txBody>
      </p:sp>
      <p:sp>
        <p:nvSpPr>
          <p:cNvPr id="9" name="מלבן 8"/>
          <p:cNvSpPr/>
          <p:nvPr/>
        </p:nvSpPr>
        <p:spPr>
          <a:xfrm>
            <a:off x="9956800" y="697772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 smtClean="0"/>
              <a:t>Jerusalem</a:t>
            </a:r>
            <a:endParaRPr lang="he-IL" sz="1400" b="1" dirty="0"/>
          </a:p>
        </p:txBody>
      </p:sp>
      <p:sp>
        <p:nvSpPr>
          <p:cNvPr id="11" name="מלבן 10"/>
          <p:cNvSpPr/>
          <p:nvPr/>
        </p:nvSpPr>
        <p:spPr>
          <a:xfrm>
            <a:off x="7528280" y="704976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err="1" smtClean="0"/>
              <a:t>Idf</a:t>
            </a:r>
            <a:endParaRPr lang="he-IL" b="1" dirty="0"/>
          </a:p>
        </p:txBody>
      </p:sp>
      <p:sp>
        <p:nvSpPr>
          <p:cNvPr id="12" name="מלבן 11"/>
          <p:cNvSpPr/>
          <p:nvPr/>
        </p:nvSpPr>
        <p:spPr>
          <a:xfrm>
            <a:off x="4446057" y="138233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err="1" smtClean="0"/>
              <a:t>Modiin</a:t>
            </a:r>
            <a:endParaRPr lang="he-IL" b="1" dirty="0"/>
          </a:p>
        </p:txBody>
      </p:sp>
      <p:sp>
        <p:nvSpPr>
          <p:cNvPr id="14" name="מלבן 13"/>
          <p:cNvSpPr/>
          <p:nvPr/>
        </p:nvSpPr>
        <p:spPr>
          <a:xfrm>
            <a:off x="5396093" y="727075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err="1" smtClean="0"/>
              <a:t>Idf</a:t>
            </a:r>
            <a:endParaRPr lang="he-IL" b="1" dirty="0"/>
          </a:p>
        </p:txBody>
      </p:sp>
      <p:sp>
        <p:nvSpPr>
          <p:cNvPr id="24" name="מלבן 23"/>
          <p:cNvSpPr/>
          <p:nvPr/>
        </p:nvSpPr>
        <p:spPr>
          <a:xfrm>
            <a:off x="6513693" y="128468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Tel Aviv</a:t>
            </a:r>
            <a:endParaRPr lang="he-IL" b="1" dirty="0"/>
          </a:p>
        </p:txBody>
      </p:sp>
      <p:sp>
        <p:nvSpPr>
          <p:cNvPr id="22" name="פיצוץ 2 21"/>
          <p:cNvSpPr/>
          <p:nvPr/>
        </p:nvSpPr>
        <p:spPr>
          <a:xfrm>
            <a:off x="6110820" y="401640"/>
            <a:ext cx="762000" cy="622055"/>
          </a:xfrm>
          <a:prstGeom prst="irregularSeal2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19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מלבן 24"/>
          <p:cNvSpPr/>
          <p:nvPr/>
        </p:nvSpPr>
        <p:spPr>
          <a:xfrm>
            <a:off x="8645880" y="127605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/>
              <a:t>Ashkelon</a:t>
            </a:r>
            <a:endParaRPr lang="he-IL" sz="1600" b="1" dirty="0"/>
          </a:p>
        </p:txBody>
      </p:sp>
      <p:sp>
        <p:nvSpPr>
          <p:cNvPr id="23" name="פיצוץ 2 22"/>
          <p:cNvSpPr/>
          <p:nvPr/>
        </p:nvSpPr>
        <p:spPr>
          <a:xfrm>
            <a:off x="9557454" y="298572"/>
            <a:ext cx="762000" cy="622055"/>
          </a:xfrm>
          <a:prstGeom prst="irregularSeal2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19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20"/>
          <p:cNvSpPr/>
          <p:nvPr/>
        </p:nvSpPr>
        <p:spPr>
          <a:xfrm>
            <a:off x="-30346" y="518993"/>
            <a:ext cx="27693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Shahar</a:t>
            </a:r>
            <a:endParaRPr lang="he-I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-30347" y="1442323"/>
            <a:ext cx="27693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2005</a:t>
            </a:r>
            <a:endParaRPr lang="he-I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371474" y="138233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err="1" smtClean="0"/>
              <a:t>Lapid</a:t>
            </a:r>
            <a:endParaRPr lang="he-IL" b="1" dirty="0"/>
          </a:p>
        </p:txBody>
      </p:sp>
      <p:sp>
        <p:nvSpPr>
          <p:cNvPr id="17" name="מלבן 16"/>
          <p:cNvSpPr/>
          <p:nvPr/>
        </p:nvSpPr>
        <p:spPr>
          <a:xfrm>
            <a:off x="3467106" y="721457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err="1" smtClean="0"/>
              <a:t>Idf</a:t>
            </a:r>
            <a:endParaRPr lang="he-IL" b="1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3354" y="1334723"/>
            <a:ext cx="3058932" cy="3343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8573" y="2272288"/>
            <a:ext cx="2101761" cy="408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1731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מחבר חץ ישר 3"/>
          <p:cNvCxnSpPr/>
          <p:nvPr/>
        </p:nvCxnSpPr>
        <p:spPr>
          <a:xfrm flipH="1">
            <a:off x="0" y="609600"/>
            <a:ext cx="12192002" cy="2686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מלבן 2"/>
          <p:cNvSpPr/>
          <p:nvPr/>
        </p:nvSpPr>
        <p:spPr>
          <a:xfrm>
            <a:off x="11074400" y="99893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/>
              <a:t>Ashkelon</a:t>
            </a:r>
            <a:endParaRPr lang="he-IL" sz="1600" b="1" dirty="0"/>
          </a:p>
        </p:txBody>
      </p:sp>
      <p:sp>
        <p:nvSpPr>
          <p:cNvPr id="9" name="מלבן 8"/>
          <p:cNvSpPr/>
          <p:nvPr/>
        </p:nvSpPr>
        <p:spPr>
          <a:xfrm>
            <a:off x="9956800" y="697772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 smtClean="0"/>
              <a:t>Jerusalem</a:t>
            </a:r>
            <a:endParaRPr lang="he-IL" sz="1400" b="1" dirty="0"/>
          </a:p>
        </p:txBody>
      </p:sp>
      <p:sp>
        <p:nvSpPr>
          <p:cNvPr id="11" name="מלבן 10"/>
          <p:cNvSpPr/>
          <p:nvPr/>
        </p:nvSpPr>
        <p:spPr>
          <a:xfrm>
            <a:off x="7528280" y="704976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err="1" smtClean="0"/>
              <a:t>Idf</a:t>
            </a:r>
            <a:endParaRPr lang="he-IL" b="1" dirty="0"/>
          </a:p>
        </p:txBody>
      </p:sp>
      <p:sp>
        <p:nvSpPr>
          <p:cNvPr id="12" name="מלבן 11"/>
          <p:cNvSpPr/>
          <p:nvPr/>
        </p:nvSpPr>
        <p:spPr>
          <a:xfrm>
            <a:off x="4446057" y="138233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err="1" smtClean="0"/>
              <a:t>Modiin</a:t>
            </a:r>
            <a:endParaRPr lang="he-IL" b="1" dirty="0"/>
          </a:p>
        </p:txBody>
      </p:sp>
      <p:sp>
        <p:nvSpPr>
          <p:cNvPr id="14" name="מלבן 13"/>
          <p:cNvSpPr/>
          <p:nvPr/>
        </p:nvSpPr>
        <p:spPr>
          <a:xfrm>
            <a:off x="5396093" y="727075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err="1" smtClean="0"/>
              <a:t>Idf</a:t>
            </a:r>
            <a:endParaRPr lang="he-IL" b="1" dirty="0"/>
          </a:p>
        </p:txBody>
      </p:sp>
      <p:sp>
        <p:nvSpPr>
          <p:cNvPr id="24" name="מלבן 23"/>
          <p:cNvSpPr/>
          <p:nvPr/>
        </p:nvSpPr>
        <p:spPr>
          <a:xfrm>
            <a:off x="6513693" y="128468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Tel Aviv</a:t>
            </a:r>
            <a:endParaRPr lang="he-IL" b="1" dirty="0"/>
          </a:p>
        </p:txBody>
      </p:sp>
      <p:sp>
        <p:nvSpPr>
          <p:cNvPr id="22" name="פיצוץ 2 21"/>
          <p:cNvSpPr/>
          <p:nvPr/>
        </p:nvSpPr>
        <p:spPr>
          <a:xfrm>
            <a:off x="6110820" y="401640"/>
            <a:ext cx="762000" cy="622055"/>
          </a:xfrm>
          <a:prstGeom prst="irregularSeal2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19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מלבן 24"/>
          <p:cNvSpPr/>
          <p:nvPr/>
        </p:nvSpPr>
        <p:spPr>
          <a:xfrm>
            <a:off x="8645880" y="127605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/>
              <a:t>Ashkelon</a:t>
            </a:r>
            <a:endParaRPr lang="he-IL" sz="1600" b="1" dirty="0"/>
          </a:p>
        </p:txBody>
      </p:sp>
      <p:sp>
        <p:nvSpPr>
          <p:cNvPr id="23" name="פיצוץ 2 22"/>
          <p:cNvSpPr/>
          <p:nvPr/>
        </p:nvSpPr>
        <p:spPr>
          <a:xfrm>
            <a:off x="9557454" y="298572"/>
            <a:ext cx="762000" cy="622055"/>
          </a:xfrm>
          <a:prstGeom prst="irregularSeal2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19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20"/>
          <p:cNvSpPr/>
          <p:nvPr/>
        </p:nvSpPr>
        <p:spPr>
          <a:xfrm>
            <a:off x="-30346" y="518993"/>
            <a:ext cx="27693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Noam</a:t>
            </a:r>
            <a:endParaRPr lang="he-I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-86439" y="1383586"/>
            <a:ext cx="27693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2009</a:t>
            </a:r>
            <a:endParaRPr lang="he-I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371474" y="138233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err="1" smtClean="0"/>
              <a:t>Lapid</a:t>
            </a:r>
            <a:endParaRPr lang="he-IL" b="1" dirty="0"/>
          </a:p>
        </p:txBody>
      </p:sp>
      <p:sp>
        <p:nvSpPr>
          <p:cNvPr id="17" name="מלבן 16"/>
          <p:cNvSpPr/>
          <p:nvPr/>
        </p:nvSpPr>
        <p:spPr>
          <a:xfrm>
            <a:off x="3467106" y="721457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err="1" smtClean="0"/>
              <a:t>Idf</a:t>
            </a:r>
            <a:endParaRPr lang="he-IL" b="1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8893" y="2522816"/>
            <a:ext cx="3454400" cy="345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380" y="3171509"/>
            <a:ext cx="3260726" cy="3433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817" y="1231655"/>
            <a:ext cx="4511326" cy="3369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תמונה 1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5678" y="4835880"/>
            <a:ext cx="4657116" cy="1770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1300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מחבר חץ ישר 3"/>
          <p:cNvCxnSpPr/>
          <p:nvPr/>
        </p:nvCxnSpPr>
        <p:spPr>
          <a:xfrm flipH="1">
            <a:off x="0" y="609600"/>
            <a:ext cx="12192002" cy="2686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מלבן 2"/>
          <p:cNvSpPr/>
          <p:nvPr/>
        </p:nvSpPr>
        <p:spPr>
          <a:xfrm>
            <a:off x="11074400" y="99893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/>
              <a:t>Ashkelon</a:t>
            </a:r>
            <a:endParaRPr lang="he-IL" sz="1600" b="1" dirty="0"/>
          </a:p>
        </p:txBody>
      </p:sp>
      <p:sp>
        <p:nvSpPr>
          <p:cNvPr id="9" name="מלבן 8"/>
          <p:cNvSpPr/>
          <p:nvPr/>
        </p:nvSpPr>
        <p:spPr>
          <a:xfrm>
            <a:off x="9956800" y="697772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 smtClean="0"/>
              <a:t>Jerusalem</a:t>
            </a:r>
            <a:endParaRPr lang="he-IL" sz="1400" b="1" dirty="0"/>
          </a:p>
        </p:txBody>
      </p:sp>
      <p:sp>
        <p:nvSpPr>
          <p:cNvPr id="11" name="מלבן 10"/>
          <p:cNvSpPr/>
          <p:nvPr/>
        </p:nvSpPr>
        <p:spPr>
          <a:xfrm>
            <a:off x="7528280" y="704976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err="1" smtClean="0"/>
              <a:t>Idf</a:t>
            </a:r>
            <a:endParaRPr lang="he-IL" b="1" dirty="0"/>
          </a:p>
        </p:txBody>
      </p:sp>
      <p:sp>
        <p:nvSpPr>
          <p:cNvPr id="12" name="מלבן 11"/>
          <p:cNvSpPr/>
          <p:nvPr/>
        </p:nvSpPr>
        <p:spPr>
          <a:xfrm>
            <a:off x="4446057" y="138233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err="1" smtClean="0"/>
              <a:t>Modiin</a:t>
            </a:r>
            <a:endParaRPr lang="he-IL" b="1" dirty="0"/>
          </a:p>
        </p:txBody>
      </p:sp>
      <p:sp>
        <p:nvSpPr>
          <p:cNvPr id="14" name="מלבן 13"/>
          <p:cNvSpPr/>
          <p:nvPr/>
        </p:nvSpPr>
        <p:spPr>
          <a:xfrm>
            <a:off x="5396093" y="727075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err="1" smtClean="0"/>
              <a:t>Idf</a:t>
            </a:r>
            <a:endParaRPr lang="he-IL" b="1" dirty="0"/>
          </a:p>
        </p:txBody>
      </p:sp>
      <p:sp>
        <p:nvSpPr>
          <p:cNvPr id="24" name="מלבן 23"/>
          <p:cNvSpPr/>
          <p:nvPr/>
        </p:nvSpPr>
        <p:spPr>
          <a:xfrm>
            <a:off x="6513693" y="128468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Tel Aviv</a:t>
            </a:r>
            <a:endParaRPr lang="he-IL" b="1" dirty="0"/>
          </a:p>
        </p:txBody>
      </p:sp>
      <p:sp>
        <p:nvSpPr>
          <p:cNvPr id="22" name="פיצוץ 2 21"/>
          <p:cNvSpPr/>
          <p:nvPr/>
        </p:nvSpPr>
        <p:spPr>
          <a:xfrm>
            <a:off x="6110820" y="401640"/>
            <a:ext cx="762000" cy="622055"/>
          </a:xfrm>
          <a:prstGeom prst="irregularSeal2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19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מלבן 24"/>
          <p:cNvSpPr/>
          <p:nvPr/>
        </p:nvSpPr>
        <p:spPr>
          <a:xfrm>
            <a:off x="8645880" y="127605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/>
              <a:t>Ashkelon</a:t>
            </a:r>
            <a:endParaRPr lang="he-IL" sz="1600" b="1" dirty="0"/>
          </a:p>
        </p:txBody>
      </p:sp>
      <p:sp>
        <p:nvSpPr>
          <p:cNvPr id="23" name="פיצוץ 2 22"/>
          <p:cNvSpPr/>
          <p:nvPr/>
        </p:nvSpPr>
        <p:spPr>
          <a:xfrm>
            <a:off x="9557454" y="298572"/>
            <a:ext cx="762000" cy="622055"/>
          </a:xfrm>
          <a:prstGeom prst="irregularSeal2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19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20"/>
          <p:cNvSpPr/>
          <p:nvPr/>
        </p:nvSpPr>
        <p:spPr>
          <a:xfrm>
            <a:off x="-30346" y="518993"/>
            <a:ext cx="27693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Roni</a:t>
            </a:r>
            <a:endParaRPr lang="he-I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0" y="1291686"/>
            <a:ext cx="27693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2013</a:t>
            </a:r>
            <a:endParaRPr lang="he-I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371474" y="138233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err="1" smtClean="0"/>
              <a:t>Lapid</a:t>
            </a:r>
            <a:endParaRPr lang="he-IL" b="1" dirty="0"/>
          </a:p>
        </p:txBody>
      </p:sp>
      <p:sp>
        <p:nvSpPr>
          <p:cNvPr id="17" name="מלבן 16"/>
          <p:cNvSpPr/>
          <p:nvPr/>
        </p:nvSpPr>
        <p:spPr>
          <a:xfrm>
            <a:off x="3467106" y="721457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err="1" smtClean="0"/>
              <a:t>Idf</a:t>
            </a:r>
            <a:endParaRPr lang="he-IL" b="1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4000" y="1231655"/>
            <a:ext cx="4077403" cy="3058052"/>
          </a:xfrm>
          <a:prstGeom prst="rect">
            <a:avLst/>
          </a:prstGeom>
        </p:spPr>
      </p:pic>
      <p:sp>
        <p:nvSpPr>
          <p:cNvPr id="7" name="פרצוף מחייך 6"/>
          <p:cNvSpPr/>
          <p:nvPr/>
        </p:nvSpPr>
        <p:spPr>
          <a:xfrm>
            <a:off x="9763480" y="2336800"/>
            <a:ext cx="650520" cy="635000"/>
          </a:xfrm>
          <a:prstGeom prst="smileyFace">
            <a:avLst>
              <a:gd name="adj" fmla="val -465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3930" y="1291686"/>
            <a:ext cx="3054350" cy="5553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140" y="2971800"/>
            <a:ext cx="3402896" cy="3551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9990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מחבר חץ ישר 3"/>
          <p:cNvCxnSpPr/>
          <p:nvPr/>
        </p:nvCxnSpPr>
        <p:spPr>
          <a:xfrm flipH="1">
            <a:off x="0" y="609600"/>
            <a:ext cx="12192002" cy="2686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מלבן 2"/>
          <p:cNvSpPr/>
          <p:nvPr/>
        </p:nvSpPr>
        <p:spPr>
          <a:xfrm>
            <a:off x="11074400" y="99893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/>
              <a:t>Ashkelon</a:t>
            </a:r>
            <a:endParaRPr lang="he-IL" sz="1600" b="1" dirty="0"/>
          </a:p>
        </p:txBody>
      </p:sp>
      <p:sp>
        <p:nvSpPr>
          <p:cNvPr id="9" name="מלבן 8"/>
          <p:cNvSpPr/>
          <p:nvPr/>
        </p:nvSpPr>
        <p:spPr>
          <a:xfrm>
            <a:off x="9956800" y="697772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 smtClean="0"/>
              <a:t>Jerusalem</a:t>
            </a:r>
            <a:endParaRPr lang="he-IL" sz="1400" b="1" dirty="0"/>
          </a:p>
        </p:txBody>
      </p:sp>
      <p:sp>
        <p:nvSpPr>
          <p:cNvPr id="11" name="מלבן 10"/>
          <p:cNvSpPr/>
          <p:nvPr/>
        </p:nvSpPr>
        <p:spPr>
          <a:xfrm>
            <a:off x="7528280" y="704976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err="1" smtClean="0"/>
              <a:t>Idf</a:t>
            </a:r>
            <a:endParaRPr lang="he-IL" b="1" dirty="0"/>
          </a:p>
        </p:txBody>
      </p:sp>
      <p:sp>
        <p:nvSpPr>
          <p:cNvPr id="12" name="מלבן 11"/>
          <p:cNvSpPr/>
          <p:nvPr/>
        </p:nvSpPr>
        <p:spPr>
          <a:xfrm>
            <a:off x="4446057" y="138233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err="1" smtClean="0"/>
              <a:t>Modiin</a:t>
            </a:r>
            <a:endParaRPr lang="he-IL" b="1" dirty="0"/>
          </a:p>
        </p:txBody>
      </p:sp>
      <p:sp>
        <p:nvSpPr>
          <p:cNvPr id="14" name="מלבן 13"/>
          <p:cNvSpPr/>
          <p:nvPr/>
        </p:nvSpPr>
        <p:spPr>
          <a:xfrm>
            <a:off x="5396093" y="727075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err="1" smtClean="0"/>
              <a:t>Idf</a:t>
            </a:r>
            <a:endParaRPr lang="he-IL" b="1" dirty="0"/>
          </a:p>
        </p:txBody>
      </p:sp>
      <p:sp>
        <p:nvSpPr>
          <p:cNvPr id="24" name="מלבן 23"/>
          <p:cNvSpPr/>
          <p:nvPr/>
        </p:nvSpPr>
        <p:spPr>
          <a:xfrm>
            <a:off x="6513693" y="128468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Tel Aviv</a:t>
            </a:r>
            <a:endParaRPr lang="he-IL" b="1" dirty="0"/>
          </a:p>
        </p:txBody>
      </p:sp>
      <p:sp>
        <p:nvSpPr>
          <p:cNvPr id="22" name="פיצוץ 2 21"/>
          <p:cNvSpPr/>
          <p:nvPr/>
        </p:nvSpPr>
        <p:spPr>
          <a:xfrm>
            <a:off x="6110820" y="401640"/>
            <a:ext cx="762000" cy="622055"/>
          </a:xfrm>
          <a:prstGeom prst="irregularSeal2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19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מלבן 24"/>
          <p:cNvSpPr/>
          <p:nvPr/>
        </p:nvSpPr>
        <p:spPr>
          <a:xfrm>
            <a:off x="8645880" y="127605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/>
              <a:t>Ashkelon</a:t>
            </a:r>
            <a:endParaRPr lang="he-IL" sz="1600" b="1" dirty="0"/>
          </a:p>
        </p:txBody>
      </p:sp>
      <p:sp>
        <p:nvSpPr>
          <p:cNvPr id="23" name="פיצוץ 2 22"/>
          <p:cNvSpPr/>
          <p:nvPr/>
        </p:nvSpPr>
        <p:spPr>
          <a:xfrm>
            <a:off x="9557454" y="298572"/>
            <a:ext cx="762000" cy="622055"/>
          </a:xfrm>
          <a:prstGeom prst="irregularSeal2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19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20"/>
          <p:cNvSpPr/>
          <p:nvPr/>
        </p:nvSpPr>
        <p:spPr>
          <a:xfrm>
            <a:off x="-30346" y="518993"/>
            <a:ext cx="27693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Ella</a:t>
            </a:r>
            <a:endParaRPr lang="he-I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-30346" y="1383586"/>
            <a:ext cx="27693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2016</a:t>
            </a:r>
            <a:endParaRPr lang="he-I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371474" y="138233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err="1" smtClean="0"/>
              <a:t>Lapid</a:t>
            </a:r>
            <a:endParaRPr lang="he-IL" b="1" dirty="0"/>
          </a:p>
        </p:txBody>
      </p:sp>
      <p:sp>
        <p:nvSpPr>
          <p:cNvPr id="17" name="מלבן 16"/>
          <p:cNvSpPr/>
          <p:nvPr/>
        </p:nvSpPr>
        <p:spPr>
          <a:xfrm>
            <a:off x="3467106" y="721457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err="1" smtClean="0"/>
              <a:t>Idf</a:t>
            </a:r>
            <a:endParaRPr lang="he-IL" b="1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6893" y="1334723"/>
            <a:ext cx="3225800" cy="515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73593" y="3385607"/>
            <a:ext cx="3852333" cy="2889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8800" y="1256586"/>
            <a:ext cx="3348570" cy="4464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0001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-271646" y="0"/>
            <a:ext cx="3675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Hobbies</a:t>
            </a:r>
            <a:endParaRPr lang="he-I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900" y="137319"/>
            <a:ext cx="5461000" cy="3071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37610"/>
            <a:ext cx="4387850" cy="2920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0204" y="2139286"/>
            <a:ext cx="4289946" cy="3217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5734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-271646" y="0"/>
            <a:ext cx="3675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Hobbies</a:t>
            </a:r>
            <a:endParaRPr lang="he-I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3"/>
          <a:stretch/>
        </p:blipFill>
        <p:spPr>
          <a:xfrm>
            <a:off x="1965277" y="1252372"/>
            <a:ext cx="4817804" cy="3198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868077" y="4211777"/>
            <a:ext cx="3719016" cy="1573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29801" y="163776"/>
            <a:ext cx="2893877" cy="3138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0605" y="2340403"/>
            <a:ext cx="2631673" cy="422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8201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מחבר חץ ישר 3"/>
          <p:cNvCxnSpPr/>
          <p:nvPr/>
        </p:nvCxnSpPr>
        <p:spPr>
          <a:xfrm flipH="1">
            <a:off x="0" y="609600"/>
            <a:ext cx="12192002" cy="2686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מלבן 2"/>
          <p:cNvSpPr/>
          <p:nvPr/>
        </p:nvSpPr>
        <p:spPr>
          <a:xfrm>
            <a:off x="11074400" y="99893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/>
              <a:t>Ashkelon</a:t>
            </a:r>
            <a:endParaRPr lang="he-IL" sz="1600" b="1" dirty="0"/>
          </a:p>
        </p:txBody>
      </p:sp>
      <p:sp>
        <p:nvSpPr>
          <p:cNvPr id="9" name="מלבן 8"/>
          <p:cNvSpPr/>
          <p:nvPr/>
        </p:nvSpPr>
        <p:spPr>
          <a:xfrm>
            <a:off x="9956800" y="697772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 smtClean="0"/>
              <a:t>Jerusalem</a:t>
            </a:r>
            <a:endParaRPr lang="he-IL" sz="1400" b="1" dirty="0"/>
          </a:p>
        </p:txBody>
      </p:sp>
      <p:sp>
        <p:nvSpPr>
          <p:cNvPr id="11" name="מלבן 10"/>
          <p:cNvSpPr/>
          <p:nvPr/>
        </p:nvSpPr>
        <p:spPr>
          <a:xfrm>
            <a:off x="7528280" y="704976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err="1" smtClean="0"/>
              <a:t>Idf</a:t>
            </a:r>
            <a:endParaRPr lang="he-IL" b="1" dirty="0"/>
          </a:p>
        </p:txBody>
      </p:sp>
      <p:sp>
        <p:nvSpPr>
          <p:cNvPr id="12" name="מלבן 11"/>
          <p:cNvSpPr/>
          <p:nvPr/>
        </p:nvSpPr>
        <p:spPr>
          <a:xfrm>
            <a:off x="4446057" y="138233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err="1" smtClean="0"/>
              <a:t>Modiin</a:t>
            </a:r>
            <a:endParaRPr lang="he-IL" b="1" dirty="0"/>
          </a:p>
        </p:txBody>
      </p:sp>
      <p:sp>
        <p:nvSpPr>
          <p:cNvPr id="13" name="מלבן 12"/>
          <p:cNvSpPr/>
          <p:nvPr/>
        </p:nvSpPr>
        <p:spPr>
          <a:xfrm>
            <a:off x="371474" y="138233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err="1" smtClean="0"/>
              <a:t>Lapid</a:t>
            </a:r>
            <a:endParaRPr lang="he-IL" b="1" dirty="0"/>
          </a:p>
        </p:txBody>
      </p:sp>
      <p:sp>
        <p:nvSpPr>
          <p:cNvPr id="14" name="מלבן 13"/>
          <p:cNvSpPr/>
          <p:nvPr/>
        </p:nvSpPr>
        <p:spPr>
          <a:xfrm>
            <a:off x="5396093" y="727075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err="1" smtClean="0"/>
              <a:t>Idf</a:t>
            </a:r>
            <a:endParaRPr lang="he-IL" b="1" dirty="0"/>
          </a:p>
        </p:txBody>
      </p:sp>
      <p:sp>
        <p:nvSpPr>
          <p:cNvPr id="15" name="מלבן 14"/>
          <p:cNvSpPr/>
          <p:nvPr/>
        </p:nvSpPr>
        <p:spPr>
          <a:xfrm>
            <a:off x="3467106" y="721457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err="1" smtClean="0"/>
              <a:t>Idf</a:t>
            </a:r>
            <a:endParaRPr lang="he-IL" b="1" dirty="0"/>
          </a:p>
        </p:txBody>
      </p:sp>
      <p:sp>
        <p:nvSpPr>
          <p:cNvPr id="16" name="מלבן 15"/>
          <p:cNvSpPr/>
          <p:nvPr/>
        </p:nvSpPr>
        <p:spPr>
          <a:xfrm>
            <a:off x="1653125" y="724877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err="1" smtClean="0"/>
              <a:t>Idf</a:t>
            </a:r>
            <a:endParaRPr lang="he-IL" b="1" dirty="0"/>
          </a:p>
        </p:txBody>
      </p:sp>
      <p:sp>
        <p:nvSpPr>
          <p:cNvPr id="24" name="מלבן 23"/>
          <p:cNvSpPr/>
          <p:nvPr/>
        </p:nvSpPr>
        <p:spPr>
          <a:xfrm>
            <a:off x="6513693" y="128468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Tel Aviv</a:t>
            </a:r>
            <a:endParaRPr lang="he-IL" b="1" dirty="0"/>
          </a:p>
        </p:txBody>
      </p:sp>
      <p:sp>
        <p:nvSpPr>
          <p:cNvPr id="22" name="פיצוץ 2 21"/>
          <p:cNvSpPr/>
          <p:nvPr/>
        </p:nvSpPr>
        <p:spPr>
          <a:xfrm>
            <a:off x="6110820" y="401640"/>
            <a:ext cx="762000" cy="622055"/>
          </a:xfrm>
          <a:prstGeom prst="irregularSeal2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19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מלבן 24"/>
          <p:cNvSpPr/>
          <p:nvPr/>
        </p:nvSpPr>
        <p:spPr>
          <a:xfrm>
            <a:off x="8645880" y="127605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/>
              <a:t>Ashkelon</a:t>
            </a:r>
            <a:endParaRPr lang="he-IL" sz="1600" b="1" dirty="0"/>
          </a:p>
        </p:txBody>
      </p:sp>
      <p:sp>
        <p:nvSpPr>
          <p:cNvPr id="23" name="פיצוץ 2 22"/>
          <p:cNvSpPr/>
          <p:nvPr/>
        </p:nvSpPr>
        <p:spPr>
          <a:xfrm>
            <a:off x="9557454" y="298572"/>
            <a:ext cx="762000" cy="622055"/>
          </a:xfrm>
          <a:prstGeom prst="irregularSeal2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19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326492" y="2284508"/>
            <a:ext cx="3985924" cy="2989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88"/>
          <a:stretch/>
        </p:blipFill>
        <p:spPr>
          <a:xfrm rot="5400000">
            <a:off x="-440259" y="2121302"/>
            <a:ext cx="3967771" cy="3087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58"/>
          <a:stretch/>
        </p:blipFill>
        <p:spPr>
          <a:xfrm>
            <a:off x="3985243" y="1681042"/>
            <a:ext cx="3543037" cy="4559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1974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-271646" y="0"/>
            <a:ext cx="3675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Hobbies</a:t>
            </a:r>
            <a:endParaRPr lang="he-I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4125" y="0"/>
            <a:ext cx="2897875" cy="3863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7966" y="2905835"/>
            <a:ext cx="2136159" cy="3883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9616" y="232012"/>
            <a:ext cx="3166281" cy="4885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51827" y="2578288"/>
            <a:ext cx="2951773" cy="3952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7553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-271646" y="0"/>
            <a:ext cx="3675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Hobbies</a:t>
            </a:r>
            <a:endParaRPr lang="he-I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9606" y="109181"/>
            <a:ext cx="6015155" cy="4080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24" y="4722125"/>
            <a:ext cx="2026692" cy="2026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536208" y="4724993"/>
            <a:ext cx="2080691" cy="1966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91853" y="893915"/>
            <a:ext cx="3411941" cy="3857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8545" y="4325019"/>
            <a:ext cx="3797276" cy="2257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009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-271647" y="0"/>
            <a:ext cx="45570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Thank you !</a:t>
            </a:r>
            <a:endParaRPr lang="he-I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598" y="632724"/>
            <a:ext cx="4668956" cy="6225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22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מחבר חץ ישר 3"/>
          <p:cNvCxnSpPr/>
          <p:nvPr/>
        </p:nvCxnSpPr>
        <p:spPr>
          <a:xfrm flipH="1">
            <a:off x="0" y="609600"/>
            <a:ext cx="12192002" cy="2686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תמונה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233" y="1531329"/>
            <a:ext cx="4859867" cy="3644900"/>
          </a:xfrm>
          <a:prstGeom prst="rect">
            <a:avLst/>
          </a:prstGeom>
          <a:effectLst>
            <a:softEdge rad="558800"/>
          </a:effectLst>
        </p:spPr>
      </p:pic>
      <p:sp>
        <p:nvSpPr>
          <p:cNvPr id="3" name="מלבן 2"/>
          <p:cNvSpPr/>
          <p:nvPr/>
        </p:nvSpPr>
        <p:spPr>
          <a:xfrm>
            <a:off x="11074400" y="99893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/>
              <a:t>Ashkelon</a:t>
            </a:r>
            <a:endParaRPr lang="he-IL" sz="1600" b="1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449625" y="1711655"/>
            <a:ext cx="5964451" cy="4137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מלבן 18"/>
          <p:cNvSpPr/>
          <p:nvPr/>
        </p:nvSpPr>
        <p:spPr>
          <a:xfrm>
            <a:off x="743488" y="727075"/>
            <a:ext cx="3578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1974-1981</a:t>
            </a:r>
            <a:endParaRPr lang="he-I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930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מחבר חץ ישר 3"/>
          <p:cNvCxnSpPr/>
          <p:nvPr/>
        </p:nvCxnSpPr>
        <p:spPr>
          <a:xfrm flipH="1">
            <a:off x="0" y="609600"/>
            <a:ext cx="12192002" cy="2686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מלבן 2"/>
          <p:cNvSpPr/>
          <p:nvPr/>
        </p:nvSpPr>
        <p:spPr>
          <a:xfrm>
            <a:off x="11074400" y="99893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/>
              <a:t>Ashkelon</a:t>
            </a:r>
            <a:endParaRPr lang="he-IL" sz="1600" b="1" dirty="0"/>
          </a:p>
        </p:txBody>
      </p:sp>
      <p:sp>
        <p:nvSpPr>
          <p:cNvPr id="19" name="מלבן 18"/>
          <p:cNvSpPr/>
          <p:nvPr/>
        </p:nvSpPr>
        <p:spPr>
          <a:xfrm>
            <a:off x="10347202" y="727075"/>
            <a:ext cx="1736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1985</a:t>
            </a:r>
            <a:endParaRPr lang="he-I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397984" y="727075"/>
            <a:ext cx="1736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1986</a:t>
            </a:r>
            <a:endParaRPr lang="he-I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417" y="2311400"/>
            <a:ext cx="3340888" cy="2206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1107" y="2068857"/>
            <a:ext cx="1910687" cy="4046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2"/>
          <a:stretch/>
        </p:blipFill>
        <p:spPr>
          <a:xfrm>
            <a:off x="8174338" y="2479166"/>
            <a:ext cx="3336324" cy="2743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375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מחבר חץ ישר 3"/>
          <p:cNvCxnSpPr/>
          <p:nvPr/>
        </p:nvCxnSpPr>
        <p:spPr>
          <a:xfrm flipH="1">
            <a:off x="0" y="609600"/>
            <a:ext cx="12192002" cy="2686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מלבן 2"/>
          <p:cNvSpPr/>
          <p:nvPr/>
        </p:nvSpPr>
        <p:spPr>
          <a:xfrm>
            <a:off x="11074400" y="99893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/>
              <a:t>Ashkelon</a:t>
            </a:r>
            <a:endParaRPr lang="he-IL" sz="1600" b="1" dirty="0"/>
          </a:p>
        </p:txBody>
      </p:sp>
      <p:sp>
        <p:nvSpPr>
          <p:cNvPr id="19" name="מלבן 18"/>
          <p:cNvSpPr/>
          <p:nvPr/>
        </p:nvSpPr>
        <p:spPr>
          <a:xfrm>
            <a:off x="10347202" y="727075"/>
            <a:ext cx="1736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1985</a:t>
            </a:r>
            <a:endParaRPr lang="he-I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2"/>
          <a:stretch/>
        </p:blipFill>
        <p:spPr>
          <a:xfrm>
            <a:off x="3983338" y="0"/>
            <a:ext cx="3336324" cy="2743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1952" y="2495524"/>
            <a:ext cx="2730500" cy="40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מלבן 10"/>
          <p:cNvSpPr/>
          <p:nvPr/>
        </p:nvSpPr>
        <p:spPr>
          <a:xfrm>
            <a:off x="4686332" y="2417474"/>
            <a:ext cx="1930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Karisi</a:t>
            </a:r>
            <a:endParaRPr lang="he-I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832" y="782930"/>
            <a:ext cx="1665931" cy="433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תמונה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1736" y="3166010"/>
            <a:ext cx="1559527" cy="391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869" y="5162549"/>
            <a:ext cx="1333985" cy="1400175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/>
        </p:nvPicPr>
        <p:blipFill rotWithShape="1">
          <a:blip r:embed="rId7" cstate="email">
            <a:clrChange>
              <a:clrFrom>
                <a:srgbClr val="D0D0CE"/>
              </a:clrFrom>
              <a:clrTo>
                <a:srgbClr val="D0D0C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1952" y="1352524"/>
            <a:ext cx="2761745" cy="1273886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4543" y="5191125"/>
            <a:ext cx="2743200" cy="1666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206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מחבר חץ ישר 3"/>
          <p:cNvCxnSpPr/>
          <p:nvPr/>
        </p:nvCxnSpPr>
        <p:spPr>
          <a:xfrm flipH="1">
            <a:off x="0" y="609600"/>
            <a:ext cx="12192002" cy="2686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מלבן 2"/>
          <p:cNvSpPr/>
          <p:nvPr/>
        </p:nvSpPr>
        <p:spPr>
          <a:xfrm>
            <a:off x="11074400" y="99893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/>
              <a:t>Ashkelon</a:t>
            </a:r>
            <a:endParaRPr lang="he-IL" sz="1600" b="1" dirty="0"/>
          </a:p>
        </p:txBody>
      </p:sp>
      <p:sp>
        <p:nvSpPr>
          <p:cNvPr id="19" name="מלבן 18"/>
          <p:cNvSpPr/>
          <p:nvPr/>
        </p:nvSpPr>
        <p:spPr>
          <a:xfrm>
            <a:off x="4442551" y="2068750"/>
            <a:ext cx="2510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Shahar</a:t>
            </a:r>
            <a:endParaRPr lang="he-I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397984" y="727075"/>
            <a:ext cx="1736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1986</a:t>
            </a:r>
            <a:endParaRPr lang="he-I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7417" y="0"/>
            <a:ext cx="3340888" cy="2206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563"/>
          <a:stretch/>
        </p:blipFill>
        <p:spPr>
          <a:xfrm>
            <a:off x="8637170" y="2827573"/>
            <a:ext cx="1574800" cy="364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2551" y="3493730"/>
            <a:ext cx="3326765" cy="2641600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 rot="3109560">
            <a:off x="7060425" y="3177493"/>
            <a:ext cx="1338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$$$</a:t>
            </a:r>
            <a:endParaRPr lang="he-IL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מלבן 9"/>
          <p:cNvSpPr/>
          <p:nvPr/>
        </p:nvSpPr>
        <p:spPr>
          <a:xfrm rot="19405458">
            <a:off x="3717969" y="2923017"/>
            <a:ext cx="1338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$$$</a:t>
            </a:r>
            <a:endParaRPr lang="he-IL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4483" y="3491677"/>
            <a:ext cx="3410013" cy="1918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7869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4930" y="770481"/>
            <a:ext cx="4737100" cy="2378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מחבר חץ ישר 3"/>
          <p:cNvCxnSpPr/>
          <p:nvPr/>
        </p:nvCxnSpPr>
        <p:spPr>
          <a:xfrm flipH="1">
            <a:off x="0" y="609600"/>
            <a:ext cx="12192002" cy="2686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מלבן 2"/>
          <p:cNvSpPr/>
          <p:nvPr/>
        </p:nvSpPr>
        <p:spPr>
          <a:xfrm>
            <a:off x="11074400" y="99893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/>
              <a:t>Ashkelon</a:t>
            </a:r>
            <a:endParaRPr lang="he-IL" sz="1600" b="1" dirty="0"/>
          </a:p>
        </p:txBody>
      </p:sp>
      <p:sp>
        <p:nvSpPr>
          <p:cNvPr id="9" name="מלבן 8"/>
          <p:cNvSpPr/>
          <p:nvPr/>
        </p:nvSpPr>
        <p:spPr>
          <a:xfrm>
            <a:off x="9956800" y="697772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 smtClean="0"/>
              <a:t>Jerusalem</a:t>
            </a:r>
            <a:endParaRPr lang="he-IL" sz="1400" b="1" dirty="0"/>
          </a:p>
        </p:txBody>
      </p:sp>
      <p:sp>
        <p:nvSpPr>
          <p:cNvPr id="23" name="פיצוץ 2 22"/>
          <p:cNvSpPr/>
          <p:nvPr/>
        </p:nvSpPr>
        <p:spPr>
          <a:xfrm>
            <a:off x="9557454" y="298572"/>
            <a:ext cx="762000" cy="622055"/>
          </a:xfrm>
          <a:prstGeom prst="irregularSeal2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19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136650" y="2126522"/>
            <a:ext cx="5854700" cy="383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9500" y="3347844"/>
            <a:ext cx="4762500" cy="3414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3869" y="2864680"/>
            <a:ext cx="4657779" cy="2180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מלבן 20"/>
          <p:cNvSpPr/>
          <p:nvPr/>
        </p:nvSpPr>
        <p:spPr>
          <a:xfrm>
            <a:off x="8645880" y="127605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/>
              <a:t>Ashkelon</a:t>
            </a:r>
            <a:endParaRPr lang="he-IL" sz="1600" b="1" dirty="0"/>
          </a:p>
        </p:txBody>
      </p:sp>
    </p:spTree>
    <p:extLst>
      <p:ext uri="{BB962C8B-B14F-4D97-AF65-F5344CB8AC3E}">
        <p14:creationId xmlns:p14="http://schemas.microsoft.com/office/powerpoint/2010/main" val="1449856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מחבר חץ ישר 3"/>
          <p:cNvCxnSpPr/>
          <p:nvPr/>
        </p:nvCxnSpPr>
        <p:spPr>
          <a:xfrm flipH="1">
            <a:off x="0" y="609600"/>
            <a:ext cx="12192002" cy="2686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מלבן 2"/>
          <p:cNvSpPr/>
          <p:nvPr/>
        </p:nvSpPr>
        <p:spPr>
          <a:xfrm>
            <a:off x="11074400" y="99893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/>
              <a:t>Ashkelon</a:t>
            </a:r>
            <a:endParaRPr lang="he-IL" sz="1600" b="1" dirty="0"/>
          </a:p>
        </p:txBody>
      </p:sp>
      <p:sp>
        <p:nvSpPr>
          <p:cNvPr id="9" name="מלבן 8"/>
          <p:cNvSpPr/>
          <p:nvPr/>
        </p:nvSpPr>
        <p:spPr>
          <a:xfrm>
            <a:off x="9956800" y="697772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 smtClean="0"/>
              <a:t>Jerusalem</a:t>
            </a:r>
            <a:endParaRPr lang="he-IL" sz="1400" b="1" dirty="0"/>
          </a:p>
        </p:txBody>
      </p:sp>
      <p:sp>
        <p:nvSpPr>
          <p:cNvPr id="11" name="מלבן 10"/>
          <p:cNvSpPr/>
          <p:nvPr/>
        </p:nvSpPr>
        <p:spPr>
          <a:xfrm>
            <a:off x="7528280" y="704976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err="1" smtClean="0"/>
              <a:t>Idf</a:t>
            </a:r>
            <a:endParaRPr lang="he-IL" b="1" dirty="0"/>
          </a:p>
        </p:txBody>
      </p:sp>
      <p:sp>
        <p:nvSpPr>
          <p:cNvPr id="25" name="מלבן 24"/>
          <p:cNvSpPr/>
          <p:nvPr/>
        </p:nvSpPr>
        <p:spPr>
          <a:xfrm>
            <a:off x="8645880" y="127605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/>
              <a:t>Ashkelon</a:t>
            </a:r>
            <a:endParaRPr lang="he-IL" sz="1600" b="1" dirty="0"/>
          </a:p>
        </p:txBody>
      </p:sp>
      <p:sp>
        <p:nvSpPr>
          <p:cNvPr id="23" name="פיצוץ 2 22"/>
          <p:cNvSpPr/>
          <p:nvPr/>
        </p:nvSpPr>
        <p:spPr>
          <a:xfrm>
            <a:off x="9557454" y="298572"/>
            <a:ext cx="762000" cy="622055"/>
          </a:xfrm>
          <a:prstGeom prst="irregularSeal2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19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" y="698806"/>
            <a:ext cx="3556000" cy="3331514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909" y="2552699"/>
            <a:ext cx="3411090" cy="4139955"/>
          </a:xfrm>
          <a:prstGeom prst="rect">
            <a:avLst/>
          </a:prstGeom>
        </p:spPr>
      </p:pic>
      <p:sp>
        <p:nvSpPr>
          <p:cNvPr id="26" name="מלבן 25"/>
          <p:cNvSpPr/>
          <p:nvPr/>
        </p:nvSpPr>
        <p:spPr>
          <a:xfrm>
            <a:off x="2799570" y="5458943"/>
            <a:ext cx="58463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10  AUG’ 1993</a:t>
            </a:r>
            <a:endParaRPr lang="he-I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000" y="2213359"/>
            <a:ext cx="4055996" cy="2809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7676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מחבר חץ ישר 3"/>
          <p:cNvCxnSpPr/>
          <p:nvPr/>
        </p:nvCxnSpPr>
        <p:spPr>
          <a:xfrm flipH="1">
            <a:off x="0" y="609600"/>
            <a:ext cx="12192002" cy="2686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מלבן 2"/>
          <p:cNvSpPr/>
          <p:nvPr/>
        </p:nvSpPr>
        <p:spPr>
          <a:xfrm>
            <a:off x="11074400" y="99893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/>
              <a:t>Ashkelon</a:t>
            </a:r>
            <a:endParaRPr lang="he-IL" sz="1600" b="1" dirty="0"/>
          </a:p>
        </p:txBody>
      </p:sp>
      <p:sp>
        <p:nvSpPr>
          <p:cNvPr id="9" name="מלבן 8"/>
          <p:cNvSpPr/>
          <p:nvPr/>
        </p:nvSpPr>
        <p:spPr>
          <a:xfrm>
            <a:off x="9956800" y="697772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 smtClean="0"/>
              <a:t>Jerusalem</a:t>
            </a:r>
            <a:endParaRPr lang="he-IL" sz="1400" b="1" dirty="0"/>
          </a:p>
        </p:txBody>
      </p:sp>
      <p:sp>
        <p:nvSpPr>
          <p:cNvPr id="11" name="מלבן 10"/>
          <p:cNvSpPr/>
          <p:nvPr/>
        </p:nvSpPr>
        <p:spPr>
          <a:xfrm>
            <a:off x="7528280" y="704976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err="1" smtClean="0"/>
              <a:t>Idf</a:t>
            </a:r>
            <a:endParaRPr lang="he-IL" b="1" dirty="0"/>
          </a:p>
        </p:txBody>
      </p:sp>
      <p:sp>
        <p:nvSpPr>
          <p:cNvPr id="24" name="מלבן 23"/>
          <p:cNvSpPr/>
          <p:nvPr/>
        </p:nvSpPr>
        <p:spPr>
          <a:xfrm>
            <a:off x="6513693" y="128468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Tel Aviv</a:t>
            </a:r>
            <a:endParaRPr lang="he-IL" b="1" dirty="0"/>
          </a:p>
        </p:txBody>
      </p:sp>
      <p:sp>
        <p:nvSpPr>
          <p:cNvPr id="25" name="מלבן 24"/>
          <p:cNvSpPr/>
          <p:nvPr/>
        </p:nvSpPr>
        <p:spPr>
          <a:xfrm>
            <a:off x="8645880" y="127605"/>
            <a:ext cx="111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/>
              <a:t>Ashkelon</a:t>
            </a:r>
            <a:endParaRPr lang="he-IL" sz="1600" b="1" dirty="0"/>
          </a:p>
        </p:txBody>
      </p:sp>
      <p:sp>
        <p:nvSpPr>
          <p:cNvPr id="23" name="פיצוץ 2 22"/>
          <p:cNvSpPr/>
          <p:nvPr/>
        </p:nvSpPr>
        <p:spPr>
          <a:xfrm>
            <a:off x="9557454" y="298572"/>
            <a:ext cx="762000" cy="622055"/>
          </a:xfrm>
          <a:prstGeom prst="irregularSeal2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19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750" y="1481137"/>
            <a:ext cx="9486900" cy="4962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5090107"/>
      </p:ext>
    </p:extLst>
  </p:cSld>
  <p:clrMapOvr>
    <a:masterClrMapping/>
  </p:clrMapOvr>
</p:sld>
</file>

<file path=ppt/theme/theme1.xml><?xml version="1.0" encoding="utf-8"?>
<a:theme xmlns:a="http://schemas.openxmlformats.org/drawingml/2006/main" name="שובל אדים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שובל אדים</Template>
  <TotalTime>204</TotalTime>
  <Words>140</Words>
  <Application>Microsoft Office PowerPoint</Application>
  <PresentationFormat>מסך רחב</PresentationFormat>
  <Paragraphs>118</Paragraphs>
  <Slides>22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Times New Roman</vt:lpstr>
      <vt:lpstr>שובל אדים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מפגש רשת  קריסי ערן           ERAN KARISI</dc:title>
  <dc:creator>u26656</dc:creator>
  <cp:lastModifiedBy>u26656</cp:lastModifiedBy>
  <cp:revision>37</cp:revision>
  <dcterms:created xsi:type="dcterms:W3CDTF">2017-09-24T05:02:24Z</dcterms:created>
  <dcterms:modified xsi:type="dcterms:W3CDTF">2017-09-25T11:41:01Z</dcterms:modified>
</cp:coreProperties>
</file>