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8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4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7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2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1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52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6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5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3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8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slideLayout" Target="../slideLayouts/slideLayout18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סימולציה 2015-2016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מפגש מפקד </a:t>
            </a:r>
            <a:r>
              <a:rPr lang="he-IL" dirty="0" err="1" smtClean="0"/>
              <a:t>מב"ל</a:t>
            </a:r>
            <a:r>
              <a:rPr lang="he-IL" dirty="0" smtClean="0"/>
              <a:t> עם ראשי הצוותים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OTLSHAPE_TB_00000000000000000000000000000000_ElapsedTimeExtension"/>
          <p:cNvSpPr/>
          <p:nvPr>
            <p:custDataLst>
              <p:tags r:id="rId2"/>
            </p:custDataLst>
          </p:nvPr>
        </p:nvSpPr>
        <p:spPr>
          <a:xfrm>
            <a:off x="844465" y="1944709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1271831" y="4524459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548671" y="46097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9384560" y="39422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9302505" y="34234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974284" y="29264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OTLSHAPE_M_573a2f1125464b499973e36e644f6b9b_Connector1"/>
          <p:cNvCxnSpPr/>
          <p:nvPr>
            <p:custDataLst>
              <p:tags r:id="rId8"/>
            </p:custDataLst>
          </p:nvPr>
        </p:nvCxnSpPr>
        <p:spPr>
          <a:xfrm>
            <a:off x="8481952" y="2322449"/>
            <a:ext cx="0" cy="2821051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6184406" y="44392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3312473" y="43856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>
            <a:off x="932871" y="4609719"/>
            <a:ext cx="0" cy="533781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OTLSHAPE_TB_00000000000000000000000000000000_LeftEndCaps" hidden="1"/>
          <p:cNvSpPr txBox="1"/>
          <p:nvPr>
            <p:custDataLst>
              <p:tags r:id="rId12"/>
            </p:custDataLst>
          </p:nvPr>
        </p:nvSpPr>
        <p:spPr>
          <a:xfrm>
            <a:off x="254000" y="51944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C0504D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59" name="OTLSHAPE_TB_00000000000000000000000000000000_RightEndCaps"/>
          <p:cNvSpPr txBox="1"/>
          <p:nvPr>
            <p:custDataLst>
              <p:tags r:id="rId13"/>
            </p:custDataLst>
          </p:nvPr>
        </p:nvSpPr>
        <p:spPr>
          <a:xfrm>
            <a:off x="11474534" y="51944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C0504D"/>
                </a:solidFill>
                <a:latin typeface="Calibri" panose="020F0502020204030204" pitchFamily="34" charset="0"/>
              </a:rPr>
              <a:t>2016</a:t>
            </a:r>
            <a:endParaRPr lang="en-US" b="1" spc="-38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60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844465" y="5143500"/>
            <a:ext cx="105156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TB_00000000000000000000000000000000_TodayMarkerText" hidden="1"/>
          <p:cNvSpPr txBox="1"/>
          <p:nvPr>
            <p:custDataLst>
              <p:tags r:id="rId16"/>
            </p:custDataLst>
          </p:nvPr>
        </p:nvSpPr>
        <p:spPr>
          <a:xfrm>
            <a:off x="844465" y="56515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5" name="OTLSHAPE_TB_00000000000000000000000000000000_TimescaleInterval1"/>
          <p:cNvSpPr txBox="1"/>
          <p:nvPr>
            <p:custDataLst>
              <p:tags r:id="rId17"/>
            </p:custDataLst>
          </p:nvPr>
        </p:nvSpPr>
        <p:spPr>
          <a:xfrm>
            <a:off x="907965" y="5240972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US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66" name="OTLSHAPE_TB_00000000000000000000000000000000_TimescaleInterval2"/>
          <p:cNvSpPr txBox="1"/>
          <p:nvPr>
            <p:custDataLst>
              <p:tags r:id="rId18"/>
            </p:custDataLst>
          </p:nvPr>
        </p:nvSpPr>
        <p:spPr>
          <a:xfrm>
            <a:off x="2220849" y="5240972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67" name="OTLSHAPE_TB_00000000000000000000000000000000_TimescaleInterval3"/>
          <p:cNvSpPr txBox="1"/>
          <p:nvPr>
            <p:custDataLst>
              <p:tags r:id="rId19"/>
            </p:custDataLst>
          </p:nvPr>
        </p:nvSpPr>
        <p:spPr>
          <a:xfrm>
            <a:off x="3533733" y="5240972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33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68" name="OTLSHAPE_TB_00000000000000000000000000000000_TimescaleInterval4"/>
          <p:cNvSpPr txBox="1"/>
          <p:nvPr>
            <p:custDataLst>
              <p:tags r:id="rId20"/>
            </p:custDataLst>
          </p:nvPr>
        </p:nvSpPr>
        <p:spPr>
          <a:xfrm>
            <a:off x="4846617" y="5240972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49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69" name="OTLSHAPE_TB_00000000000000000000000000000000_TimescaleInterval5"/>
          <p:cNvSpPr txBox="1"/>
          <p:nvPr>
            <p:custDataLst>
              <p:tags r:id="rId21"/>
            </p:custDataLst>
          </p:nvPr>
        </p:nvSpPr>
        <p:spPr>
          <a:xfrm>
            <a:off x="6159500" y="5240972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65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70" name="OTLSHAPE_TB_00000000000000000000000000000000_TimescaleInterval6"/>
          <p:cNvSpPr txBox="1"/>
          <p:nvPr>
            <p:custDataLst>
              <p:tags r:id="rId22"/>
            </p:custDataLst>
          </p:nvPr>
        </p:nvSpPr>
        <p:spPr>
          <a:xfrm>
            <a:off x="7472384" y="5240972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81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71" name="OTLSHAPE_TB_00000000000000000000000000000000_TimescaleInterval7"/>
          <p:cNvSpPr txBox="1"/>
          <p:nvPr>
            <p:custDataLst>
              <p:tags r:id="rId23"/>
            </p:custDataLst>
          </p:nvPr>
        </p:nvSpPr>
        <p:spPr>
          <a:xfrm>
            <a:off x="8785268" y="5240972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97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72" name="OTLSHAPE_TB_00000000000000000000000000000000_TimescaleInterval8"/>
          <p:cNvSpPr txBox="1"/>
          <p:nvPr>
            <p:custDataLst>
              <p:tags r:id="rId24"/>
            </p:custDataLst>
          </p:nvPr>
        </p:nvSpPr>
        <p:spPr>
          <a:xfrm>
            <a:off x="10098152" y="5240972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113</a:t>
            </a:r>
            <a:endParaRPr lang="en-US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82" name="OTLSHAPE_M_fac1076f8bf44b93a2c32467e2b2f630_Title"/>
          <p:cNvSpPr txBox="1"/>
          <p:nvPr>
            <p:custDataLst>
              <p:tags r:id="rId25"/>
            </p:custDataLst>
          </p:nvPr>
        </p:nvSpPr>
        <p:spPr>
          <a:xfrm>
            <a:off x="1155121" y="4406138"/>
            <a:ext cx="596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תחילת סימולציה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83" name="OTLSHAPE_M_fac1076f8bf44b93a2c32467e2b2f630_Date"/>
          <p:cNvSpPr txBox="1"/>
          <p:nvPr>
            <p:custDataLst>
              <p:tags r:id="rId26"/>
            </p:custDataLst>
          </p:nvPr>
        </p:nvSpPr>
        <p:spPr>
          <a:xfrm>
            <a:off x="1155121" y="477257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12/16/2015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384" name="OTLSHAPE_M_fac1076f8bf44b93a2c32467e2b2f630_Shape"/>
          <p:cNvSpPr/>
          <p:nvPr>
            <p:custDataLst>
              <p:tags r:id="rId27"/>
            </p:custDataLst>
          </p:nvPr>
        </p:nvSpPr>
        <p:spPr>
          <a:xfrm rot="16200000">
            <a:off x="958271" y="4609719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TLSHAPE_M_e0ade5fef7894d3fac7c5769c5bdc1d5_Title"/>
          <p:cNvSpPr txBox="1"/>
          <p:nvPr>
            <p:custDataLst>
              <p:tags r:id="rId28"/>
            </p:custDataLst>
          </p:nvPr>
        </p:nvSpPr>
        <p:spPr>
          <a:xfrm>
            <a:off x="3471223" y="3894582"/>
            <a:ext cx="596900" cy="8525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הצגת תפיסה גלובלית - מערכת המערכות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86" name="OTLSHAPE_M_e0ade5fef7894d3fac7c5769c5bdc1d5_Date"/>
          <p:cNvSpPr txBox="1"/>
          <p:nvPr>
            <p:custDataLst>
              <p:tags r:id="rId29"/>
            </p:custDataLst>
          </p:nvPr>
        </p:nvSpPr>
        <p:spPr>
          <a:xfrm>
            <a:off x="3471223" y="47725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1/14/2016</a:t>
            </a:r>
            <a:endParaRPr lang="en-US" sz="10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387" name="OTLSHAPE_M_e0ade5fef7894d3fac7c5769c5bdc1d5_Shape"/>
          <p:cNvSpPr/>
          <p:nvPr>
            <p:custDataLst>
              <p:tags r:id="rId30"/>
            </p:custDataLst>
          </p:nvPr>
        </p:nvSpPr>
        <p:spPr>
          <a:xfrm rot="16200000">
            <a:off x="3337873" y="4385691"/>
            <a:ext cx="101600" cy="1016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TLSHAPE_M_7e4083913e934642a3382a090fdc1f83_Title"/>
          <p:cNvSpPr txBox="1"/>
          <p:nvPr>
            <p:custDataLst>
              <p:tags r:id="rId31"/>
            </p:custDataLst>
          </p:nvPr>
        </p:nvSpPr>
        <p:spPr>
          <a:xfrm>
            <a:off x="6406656" y="4065101"/>
            <a:ext cx="736600" cy="6820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הצגת תפיסה ואסטרטגיה זירתית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89" name="OTLSHAPE_M_7e4083913e934642a3382a090fdc1f83_Date"/>
          <p:cNvSpPr txBox="1"/>
          <p:nvPr>
            <p:custDataLst>
              <p:tags r:id="rId32"/>
            </p:custDataLst>
          </p:nvPr>
        </p:nvSpPr>
        <p:spPr>
          <a:xfrm>
            <a:off x="6406656" y="47725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2/18/2016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390" name="OTLSHAPE_M_7e4083913e934642a3382a090fdc1f83_Shape"/>
          <p:cNvSpPr/>
          <p:nvPr>
            <p:custDataLst>
              <p:tags r:id="rId33"/>
            </p:custDataLst>
          </p:nvPr>
        </p:nvSpPr>
        <p:spPr>
          <a:xfrm rot="16200000">
            <a:off x="6209806" y="443920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TLSHAPE_M_573a2f1125464b499973e36e644f6b9b_Title"/>
          <p:cNvSpPr txBox="1"/>
          <p:nvPr>
            <p:custDataLst>
              <p:tags r:id="rId34"/>
            </p:custDataLst>
          </p:nvPr>
        </p:nvSpPr>
        <p:spPr>
          <a:xfrm>
            <a:off x="8704202" y="2033609"/>
            <a:ext cx="8890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הצגת מערכה מדינית-צבאית למול התרחיש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92" name="OTLSHAPE_M_573a2f1125464b499973e36e644f6b9b_Date"/>
          <p:cNvSpPr txBox="1"/>
          <p:nvPr>
            <p:custDataLst>
              <p:tags r:id="rId35"/>
            </p:custDataLst>
          </p:nvPr>
        </p:nvSpPr>
        <p:spPr>
          <a:xfrm>
            <a:off x="8704202" y="257056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3/17/2016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393" name="OTLSHAPE_M_573a2f1125464b499973e36e644f6b9b_Shape"/>
          <p:cNvSpPr/>
          <p:nvPr>
            <p:custDataLst>
              <p:tags r:id="rId36"/>
            </p:custDataLst>
          </p:nvPr>
        </p:nvSpPr>
        <p:spPr>
          <a:xfrm rot="16200000">
            <a:off x="8507352" y="2322449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TLSHAPE_M_48147575bf8843cd818c6098686be6a6_Title"/>
          <p:cNvSpPr txBox="1"/>
          <p:nvPr>
            <p:custDataLst>
              <p:tags r:id="rId37"/>
            </p:custDataLst>
          </p:nvPr>
        </p:nvSpPr>
        <p:spPr>
          <a:xfrm>
            <a:off x="9260034" y="2839889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אקט סימולציה יום אחד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95" name="OTLSHAPE_M_48147575bf8843cd818c6098686be6a6_Date"/>
          <p:cNvSpPr txBox="1"/>
          <p:nvPr>
            <p:custDataLst>
              <p:tags r:id="rId38"/>
            </p:custDataLst>
          </p:nvPr>
        </p:nvSpPr>
        <p:spPr>
          <a:xfrm>
            <a:off x="9260034" y="3035808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3/23/2016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396" name="OTLSHAPE_M_48147575bf8843cd818c6098686be6a6_Shape"/>
          <p:cNvSpPr/>
          <p:nvPr>
            <p:custDataLst>
              <p:tags r:id="rId39"/>
            </p:custDataLst>
          </p:nvPr>
        </p:nvSpPr>
        <p:spPr>
          <a:xfrm rot="16200000">
            <a:off x="8889723" y="3036421"/>
            <a:ext cx="480271" cy="26035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TLSHAPE_M_d6c5e6c1337a43bf985d430d4edd4f61_Title"/>
          <p:cNvSpPr txBox="1"/>
          <p:nvPr>
            <p:custDataLst>
              <p:tags r:id="rId40"/>
            </p:custDataLst>
          </p:nvPr>
        </p:nvSpPr>
        <p:spPr>
          <a:xfrm>
            <a:off x="9524755" y="3305133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"Reframing"</a:t>
            </a:r>
            <a:endParaRPr lang="en-US" sz="11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98" name="OTLSHAPE_M_d6c5e6c1337a43bf985d430d4edd4f61_Date"/>
          <p:cNvSpPr txBox="1"/>
          <p:nvPr>
            <p:custDataLst>
              <p:tags r:id="rId41"/>
            </p:custDataLst>
          </p:nvPr>
        </p:nvSpPr>
        <p:spPr>
          <a:xfrm>
            <a:off x="9524755" y="3501051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3/27/2016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399" name="OTLSHAPE_M_d6c5e6c1337a43bf985d430d4edd4f61_Shape"/>
          <p:cNvSpPr/>
          <p:nvPr>
            <p:custDataLst>
              <p:tags r:id="rId42"/>
            </p:custDataLst>
          </p:nvPr>
        </p:nvSpPr>
        <p:spPr>
          <a:xfrm rot="16200000">
            <a:off x="9327905" y="34234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TLSHAPE_M_c8d12c432ce94daa8e70fbdb25bbbd21_Title"/>
          <p:cNvSpPr txBox="1"/>
          <p:nvPr>
            <p:custDataLst>
              <p:tags r:id="rId43"/>
            </p:custDataLst>
          </p:nvPr>
        </p:nvSpPr>
        <p:spPr>
          <a:xfrm>
            <a:off x="9670310" y="3770376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אקט סימולציה יומיים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01" name="OTLSHAPE_M_c8d12c432ce94daa8e70fbdb25bbbd21_Date"/>
          <p:cNvSpPr txBox="1"/>
          <p:nvPr>
            <p:custDataLst>
              <p:tags r:id="rId44"/>
            </p:custDataLst>
          </p:nvPr>
        </p:nvSpPr>
        <p:spPr>
          <a:xfrm>
            <a:off x="9670310" y="4136813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3/28/2016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02" name="OTLSHAPE_M_c8d12c432ce94daa8e70fbdb25bbbd21_Shape"/>
          <p:cNvSpPr/>
          <p:nvPr>
            <p:custDataLst>
              <p:tags r:id="rId45"/>
            </p:custDataLst>
          </p:nvPr>
        </p:nvSpPr>
        <p:spPr>
          <a:xfrm rot="16200000">
            <a:off x="9298601" y="4053566"/>
            <a:ext cx="443484" cy="220766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TLSHAPE_M_8b0e5cdca07b417fa561421310f3b2e0_Title"/>
          <p:cNvSpPr txBox="1"/>
          <p:nvPr>
            <p:custDataLst>
              <p:tags r:id="rId46"/>
            </p:custDataLst>
          </p:nvPr>
        </p:nvSpPr>
        <p:spPr>
          <a:xfrm>
            <a:off x="9770921" y="4406138"/>
            <a:ext cx="431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תחקיר וסיכום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04" name="OTLSHAPE_M_8b0e5cdca07b417fa561421310f3b2e0_Date"/>
          <p:cNvSpPr txBox="1"/>
          <p:nvPr>
            <p:custDataLst>
              <p:tags r:id="rId47"/>
            </p:custDataLst>
          </p:nvPr>
        </p:nvSpPr>
        <p:spPr>
          <a:xfrm>
            <a:off x="9770921" y="47725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3/30/2016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05" name="OTLSHAPE_M_8b0e5cdca07b417fa561421310f3b2e0_Shape"/>
          <p:cNvSpPr/>
          <p:nvPr>
            <p:custDataLst>
              <p:tags r:id="rId48"/>
            </p:custDataLst>
          </p:nvPr>
        </p:nvSpPr>
        <p:spPr>
          <a:xfrm rot="16200000">
            <a:off x="9574071" y="46097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TLSHAPE_M_4c2577eaa5f8482d87d15801575af368_Title"/>
          <p:cNvSpPr txBox="1"/>
          <p:nvPr>
            <p:custDataLst>
              <p:tags r:id="rId49"/>
            </p:custDataLst>
          </p:nvPr>
        </p:nvSpPr>
        <p:spPr>
          <a:xfrm>
            <a:off x="11494081" y="4235619"/>
            <a:ext cx="4191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100" b="1" smtClean="0">
                <a:solidFill>
                  <a:schemeClr val="dk1"/>
                </a:solidFill>
                <a:latin typeface="Calibri" panose="020F0502020204030204" pitchFamily="34" charset="0"/>
              </a:rPr>
              <a:t>הפקת תוצר מסכם </a:t>
            </a:r>
            <a:endParaRPr lang="en-US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07" name="OTLSHAPE_M_4c2577eaa5f8482d87d15801575af368_Date"/>
          <p:cNvSpPr txBox="1"/>
          <p:nvPr>
            <p:custDataLst>
              <p:tags r:id="rId50"/>
            </p:custDataLst>
          </p:nvPr>
        </p:nvSpPr>
        <p:spPr>
          <a:xfrm>
            <a:off x="11494081" y="47725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smtClean="0">
                <a:solidFill>
                  <a:srgbClr val="1F497E"/>
                </a:solidFill>
                <a:latin typeface="Calibri" panose="020F0502020204030204" pitchFamily="34" charset="0"/>
              </a:rPr>
              <a:t>4/20/2016</a:t>
            </a:r>
            <a:endParaRPr lang="en-US" sz="1000" spc="-8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08" name="OTLSHAPE_M_4c2577eaa5f8482d87d15801575af368_Shape"/>
          <p:cNvSpPr/>
          <p:nvPr>
            <p:custDataLst>
              <p:tags r:id="rId51"/>
            </p:custDataLst>
          </p:nvPr>
        </p:nvSpPr>
        <p:spPr>
          <a:xfrm rot="16200000">
            <a:off x="11297231" y="4524459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TLSHAPE_TB_00000000000000000000000000000000_TodayMarkerShape" hidden="1"/>
          <p:cNvSpPr/>
          <p:nvPr>
            <p:custDataLst>
              <p:tags r:id="rId52"/>
            </p:custDataLst>
          </p:nvPr>
        </p:nvSpPr>
        <p:spPr>
          <a:xfrm>
            <a:off x="790037" y="55245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2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IsIkFic29sdXRlUG9zaXRpb24iOjQwNS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mZhbHN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xNi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EsIkZvbnROYW1lIjoiQ2FsaWJyaSIsIklzQm9sZCI6dHJ1ZSwiSXNJdGFsaWMiOmZhbHNlLCJJc1VuZGVybGluZWQiOmZhbHNlLCJQYXJlbnRTdHlsZSI6bnVsbH0sIkF1dG9TaXplIjowLCJGb3JlZ3JvdW5kIjp7IiRpZCI6IjEwOSIsIkNvbG9yIjp7IiRpZCI6IjExMCIsIkEiOjI1NSwiUiI6MCwiRyI6MCwiQiI6MH19LCJNYXhXaWR0aCI6OTYwLjAsIk1heEhlaWdodCI6IkluZmluaXR5IiwiU21hcnRGb3JlZ3JvdW5kSXNBY3RpdmUiOmZhbHNlLCJIb3Jpem9udGFsQWxpZ25tZW50Ijox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MxLCJHIjo3MywiQiI6MTI2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0vZC95eXl5IiwiU2VwYXJhdG9yIjoiLyIsIlVzZUludGVybmF0aW9uYWxEYXRlRm9ybWF0IjpmYWxzZX0sIklzVmlzaWJsZSI6dHJ1ZSwiUGFyZW50U3R5bGUiOm51bGx9LCJTaG93RWxhcHNlZFRpbWVHcmFkaWVudFN0eWxlIjp0cnVlfSwiU2NhbGUiOnsiJGlkIjoiMTIyIiwiU3RhcnREYXRlIjoiMjAxNS0xMi0xNlQyMzo1OTo1OS45OTlaIiwiRW5kRGF0ZSI6IjIwMTYtMDQtMjBUMjM6NTk6NTkuOTk5WiIsIkZvcm1hdCI6ImQiLCJUeXBlIjowLCJBdXRvRGF0ZVJhbmdlIjp0cnVlLCJXb3JraW5nRGF5cyI6MzEsIlRvZGF5TWFya2VyVGV4dCI6IlRvZGF5IiwiQXV0b1NjYWxlVHlwZSI6dHJ1ZX0sIk1pbGVzdG9uZXMiOlt7IiRpZCI6IjEyMyIsIkRhdGUiOiIyMDE1LTEyLTE2VDIzOjU5OjU5Ljk5OVoiLCJTdHlsZSI6eyIkaWQiOiIxMjQiLCJTaGFwZSI6MiwiQ29ubmVjdG9yTWFyZ2luIjp7IiRyZWYiOiI1NCJ9LCJDb25uZWN0b3JTdHlsZSI6eyIkaWQiOiIxMjUiLCJMaW5lQ29sb3IiOnsiJGlkIjoiMTI2IiwiJHR5cGUiOiJOTFJFLkNvbW1vbi5Eb20uU29saWRDb2xvckJydXNoLCBOTFJFLkNvbW1vbiIsIkNvbG9yIjp7IiRpZCI6IjEyNyIsIkEiOjEyNywiUiI6MCwiRyI6MTE0LCJCIjoxODh9fSwiTGluZVdlaWdodCI6MS4wLCJMaW5lVHlwZSI6MCwiUGFyZW50U3R5bGUiOnsiJHJlZiI6IjU1In19LCJJc0JlbG93VGltZWJhbmQiOmZhbHNlLCJIaWRlRGF0ZSI6ZmFsc2UsIlNoYXBlU2l6ZSI6MSwiU3BhY2luZyI6Mi4wLCJQYWRkaW5nIjp7IiRyZWYiOiI1OCJ9LCJTaGFwZVN0eWxlIjp7IiRpZCI6IjEyOCIsIk1hcmdpbiI6eyIkcmVmIjoiNjAifSwiUGFkZGluZyI6eyIkcmVmIjoiNjEifSwiQmFja2dyb3VuZCI6eyIkaWQiOiIxMjkiLCJDb2xvciI6eyIkaWQiOiIxMzAiLCJBIjoyNTUsIlIiOjAsIkciOjExNCwiQiI6MTg4fX0sIklzVmlzaWJsZSI6dHJ1ZSwiV2lkdGgiOjE4LjAsIkhlaWdodCI6MjAuMCwiQm9yZGVyU3R5bGUiOnsiJGlkIjoiMTMxIiwiTGluZUNvbG9yIjp7IiRyZWYiOiI2MyJ9LCJMaW5lV2VpZ2h0IjowLjAsIkxpbmVUeXBlIjowLCJQYXJlbnRTdHlsZSI6eyIkcmVmIjoiNjIifX0sIlBhcmVudFN0eWxlIjp7IiRyZWYiOiI1OSJ9fSwiVGl0bGVTdHlsZSI6eyIkaWQiOiIxMzIiLCJGb250U2V0dGluZ3MiOnsiJGlkIjoiMTMzIiwiRm9udFNpemUiOjExLCJGb250TmFtZSI6IkNhbGlicmkiLCJJc0JvbGQiOnRydWUsIklzSXRhbGljIjpmYWxzZSwiSXNVbmRlcmxpbmVkIjpmYWxzZSwiUGFyZW50U3R5bGUiOnsiJHJlZiI6IjY2In19LCJBdXRvU2l6ZSI6MiwiRm9yZWdyb3VuZCI6eyIkcmVmIjoiNjcifSwiTWF4V2lkdGgiOjQ3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zNCIsIkxpbmVDb2xvciI6bnVsbCwiTGluZVdlaWdodCI6MC4wLCJMaW5lVHlwZSI6MCwiUGFyZW50U3R5bGUiOm51bGx9LCJQYXJlbnRTdHlsZSI6eyIkcmVmIjoiNjUifX0sIkRhdGVTdHlsZSI6eyIkaWQiOiIxMzUiLCJGb250U2V0dGluZ3MiOnsiJGlkIjoiMTM2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3IiwiTGluZUNvbG9yIjpudWxsLCJMaW5lV2VpZ2h0IjowLjAsIkxpbmVUeXBlIjowLCJQYXJlbnRTdHlsZSI6bnVsbH0sIlBhcmVudFN0eWxlIjp7IiRyZWYiOiI3MiJ9fSwiRGF0ZUZvcm1hdCI6eyIkcmVmIjoiNzkifSwiSXNWaXNpYmxlIjp0cnVlLCJQYXJlbnRTdHlsZSI6eyIkcmVmIjoiNTMifX0sIlBvc2l0aW9uIjp7IiRpZCI6IjEzOCIsIlJhdGlvIjowLjAsIklzQ3VzdG9tIjpmYWxzZX0sIklkIjoiZmFjMTA3NmYtOGJmNC00YjkzLWEyYzMtMjQ2N2UyYjJmNjMwIiwiVGl0bGUiOiLXqteX15nXnNeqINeh15nXnteV15zXpteZ15QiLCJOb3RlIjpudWxsLCJIeXBlcmxpbmsiOm51bGwsIklzQ2hhbmdlZCI6ZmFsc2UsIklzTmV3IjpmYWxzZX0seyIkaWQiOiIxMzkiLCJEYXRlIjoiMjAxNi0wMS0xNFQyMzo1OTo1OS45OTlaIiwiU3R5bGUiOnsiJGlkIjoiMTQwIiwiU2hhcGUiOjIsIkNvbm5lY3Rvck1hcmdpbiI6eyIkcmVmIjoiNTQifSwiQ29ubmVjdG9yU3R5bGUiOnsiJGlkIjoiMTQxIiwiTGluZUNvbG9yIjp7IiRpZCI6IjE0MiIsIiR0eXBlIjoiTkxSRS5Db21tb24uRG9tLlNvbGlkQ29sb3JCcnVzaCwgTkxSRS5Db21tb24iLCJDb2xvciI6eyIkaWQiOiIxNDMiLCJBIjoxMjcsIlIiOjY4LCJHIjo4NCwiQiI6MTA2fX0sIkxpbmVXZWlnaHQiOjEuMCwiTGluZVR5cGUiOjAsIlBhcmVudFN0eWxlIjp7IiRyZWYiOiI1NSJ9fSwiSXNCZWxvd1RpbWViYW5kIjpmYWxzZSwiSGlkZURhdGUiOmZhbHNlLCJTaGFwZVNpemUiOjAsIlNwYWNpbmciOjIuMCwiUGFkZGluZyI6eyIkcmVmIjoiNTgifSwiU2hhcGVTdHlsZSI6eyIkaWQiOiIxNDQiLCJNYXJnaW4iOnsiJHJlZiI6IjYwIn0sIlBhZGRpbmciOnsiJHJlZiI6IjYxIn0sIkJhY2tncm91bmQiOnsiJGlkIjoiMTQ1IiwiQ29sb3IiOnsiJGlkIjoiMTQ2IiwiQSI6MjU1LCJSIjo2OCwiRyI6ODQsIkIiOjEwNn19LCJJc1Zpc2libGUiOnRydWUsIldpZHRoIjo4LjAsIkhlaWdodCI6OC4wLCJCb3JkZXJTdHlsZSI6eyIkaWQiOiIxNDciLCJMaW5lQ29sb3IiOnsiJHJlZiI6IjYzIn0sIkxpbmVXZWlnaHQiOjAuMCwiTGluZVR5cGUiOjAsIlBhcmVudFN0eWxlIjp7IiRyZWYiOiI2MiJ9fSwiUGFyZW50U3R5bGUiOnsiJHJlZiI6IjU5In19LCJUaXRsZVN0eWxlIjp7IiRpZCI6IjE0OCIsIkZvbnRTZXR0aW5ncyI6eyIkaWQiOiIxNDk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JGlkIjoiMTU0IiwiUmF0aW8iOjAuMCwiSXNDdXN0b20iOmZhbHNlfSwiSWQiOiJlMGFkZTVmZS1mNzg5LTRkM2YtYWM3Yy01NzY5YzViZGMxZDUiLCJUaXRsZSI6IteU16bXkteqINeq16TXmdeh15Qg15LXnNeV15HXnNeZ16ogLSDXntei16jXm9eqINeU157Xoteo15vXldeqIiwiTm90ZSI6bnVsbCwiSHlwZXJsaW5rIjpudWxsLCJJc0NoYW5nZWQiOmZhbHNlLCJJc05ldyI6ZmFsc2V9LHsiJGlkIjoiMTU1IiwiRGF0ZSI6IjIwMTYtMDItMThUMjM6NTk6NTkuOTk5WiIsIlN0eWxlIjp7IiRpZCI6IjE1NiIsIlNoYXBlIjoyLCJDb25uZWN0b3JNYXJnaW4iOnsiJHJlZiI6IjU0In0sIkNvbm5lY3RvclN0eWxlIjp7IiRpZCI6IjE1NyIsIkxpbmVDb2xvciI6eyIkaWQiOiIxNTgiLCIkdHlwZSI6Ik5MUkUuQ29tbW9uLkRvbS5Tb2xpZENvbG9yQnJ1c2gsIE5MUkUuQ29tbW9uIiwiQ29sb3IiOnsiJGlkIjoiMTU5IiwiQSI6MTI3LCJSIjo2OCwiRyI6ODQsIkIiOjEwNn19LCJMaW5lV2VpZ2h0IjoxLjAsIkxpbmVUeXBlIjowLCJQYXJlbnRTdHlsZSI6eyIkcmVmIjoiNTUifX0sIklzQmVsb3dUaW1lYmFuZCI6ZmFsc2UsIkhpZGVEYXRlIjpmYWxzZSwiU2hhcGVTaXplIjoxLCJTcGFjaW5nIjoyLjAsIlBhZGRpbmciOnsiJHJlZiI6IjU4In0sIlNoYXBlU3R5bGUiOnsiJGlkIjoiMTYwIiwiTWFyZ2luIjp7IiRyZWYiOiI2MCJ9LCJQYWRkaW5nIjp7IiRyZWYiOiI2MSJ9LCJCYWNrZ3JvdW5kIjp7IiRpZCI6IjE2MSIsIkNvbG9yIjp7IiRpZCI6IjE2MiIsIkEiOjI1NSwiUiI6NjgsIkciOjg0LCJCIjoxMDZ9fSwiSXNWaXNpYmxlIjp0cnVlLCJXaWR0aCI6MTguMCwiSGVpZ2h0IjoyMC4wLCJCb3JkZXJTdHlsZSI6eyIkaWQiOiIxNjMiLCJMaW5lQ29sb3IiOnsiJHJlZiI6IjYzIn0sIkxpbmVXZWlnaHQiOjAuMCwiTGluZVR5cGUiOjAsIlBhcmVudFN0eWxlIjp7IiRyZWYiOiI2MiJ9fSwiUGFyZW50U3R5bGUiOnsiJHJlZiI6IjU5In19LCJUaXRsZVN0eWxlIjp7IiRpZCI6IjE2NCIsIkZvbnRTZXR0aW5ncyI6eyIkaWQiOiIxNjUiLCJGb250U2l6ZSI6MTEsIkZvbnROYW1lIjoiQ2FsaWJyaSIsIklzQm9sZCI6dHJ1ZSwiSXNJdGFsaWMiOmZhbHNlLCJJc1VuZGVybGluZWQiOmZhbHNlLCJQYXJlbnRTdHlsZSI6eyIkcmVmIjoiNjYifX0sIkF1dG9TaXplIjoyLCJGb3JlZ3JvdW5kIjp7IiRyZWYiOiI2NyJ9LCJNYXhXaWR0aCI6NTg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Y2IiwiTGluZUNvbG9yIjpudWxsLCJMaW5lV2VpZ2h0IjowLjAsIkxpbmVUeXBlIjowLCJQYXJlbnRTdHlsZSI6bnVsbH0sIlBhcmVudFN0eWxlIjp7IiRyZWYiOiI2NSJ9fSwiRGF0ZVN0eWxlIjp7IiRpZCI6IjE2NyIsIkZvbnRTZXR0aW5ncyI6eyIkaWQiOiIxNjg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jkiLCJMaW5lQ29sb3IiOm51bGwsIkxpbmVXZWlnaHQiOjAuMCwiTGluZVR5cGUiOjAsIlBhcmVudFN0eWxlIjpudWxsfSwiUGFyZW50U3R5bGUiOnsiJHJlZiI6IjcyIn19LCJEYXRlRm9ybWF0Ijp7IiRyZWYiOiI3OSJ9LCJJc1Zpc2libGUiOnRydWUsIlBhcmVudFN0eWxlIjp7IiRyZWYiOiI1MyJ9fSwiUG9zaXRpb24iOnsiJGlkIjoiMTcwIiwiUmF0aW8iOjAuMCwiSXNDdXN0b20iOmZhbHNlfSwiSWQiOiI3ZTQwODM5MS0zZTkzLTQ2NDItYTMzOC0yYTA5MGZkYzFmODMiLCJUaXRsZSI6IteU16bXkteqINeq16TXmdeh15Qg15XXkNeh15jXqNeY15LXmdeUINeW15nXqNeq15nXqiIsIk5vdGUiOm51bGwsIkh5cGVybGluayI6bnVsbCwiSXNDaGFuZ2VkIjpmYWxzZSwiSXNOZXciOmZhbHNlfSx7IiRpZCI6IjE3MSIsIkRhdGUiOiIyMDE2LTAzLTE3VDIzOjU5OjU5Ljk5OVoiLCJTdHlsZSI6eyIkaWQiOiIxNzIiLCJTaGFwZSI6MiwiQ29ubmVjdG9yTWFyZ2luIjp7IiRyZWYiOiI1NCJ9LCJDb25uZWN0b3JTdHlsZSI6eyIkaWQiOiIxNzMiLCJMaW5lQ29sb3IiOnsiJGlkIjoiMTc0IiwiJHR5cGUiOiJOTFJFLkNvbW1vbi5Eb20uU29saWRDb2xvckJydXNoLCBOTFJFLkNvbW1vbiIsIkNvbG9yIjp7IiRpZCI6IjE3NSIsIkEiOjEyNywiUiI6NjgsIkciOjg0LCJCIjoxMDZ9fSwiTGluZVdlaWdodCI6MS4wLCJMaW5lVHlwZSI6MCwiUGFyZW50U3R5bGUiOnsiJHJlZiI6IjU1In19LCJJc0JlbG93VGltZWJhbmQiOmZhbHNlLCJIaWRlRGF0ZSI6ZmFsc2UsIlNoYXBlU2l6ZSI6MSwiU3BhY2luZyI6Mi4wLCJQYWRkaW5nIjp7IiRyZWYiOiI1OCJ9LCJTaGFwZVN0eWxlIjp7IiRpZCI6IjE3NiIsIk1hcmdpbiI6eyIkcmVmIjoiNjAifSwiUGFkZGluZyI6eyIkcmVmIjoiNjEifSwiQmFja2dyb3VuZCI6eyIkaWQiOiIxNzciLCJDb2xvciI6eyIkaWQiOiIxNzgiLCJBIjoyNTUsIlIiOjY4LCJHIjo4NCwiQiI6MTA2fX0sIklzVmlzaWJsZSI6dHJ1ZSwiV2lkdGgiOjE4LjAsIkhlaWdodCI6MjAuMCwiQm9yZGVyU3R5bGUiOnsiJGlkIjoiMTc5IiwiTGluZUNvbG9yIjp7IiRyZWYiOiI2MyJ9LCJMaW5lV2VpZ2h0IjowLjAsIkxpbmVUeXBlIjowLCJQYXJlbnRTdHlsZSI6eyIkcmVmIjoiNjIifX0sIlBhcmVudFN0eWxlIjp7IiRyZWYiOiI1OSJ9fSwiVGl0bGVTdHlsZSI6eyIkaWQiOiIxODAiLCJGb250U2V0dGluZ3MiOnsiJGlkIjoiMTgxIiwiRm9udFNpemUiOjExLCJGb250TmFtZSI6IkNhbGlicmkiLCJJc0JvbGQiOnRydWUsIklzSXRhbGljIjpmYWxzZSwiSXNVbmRlcmxpbmVkIjpmYWxzZSwiUGFyZW50U3R5bGUiOnsiJHJlZiI6IjY2In19LCJBdXRvU2l6ZSI6MiwiRm9yZWdyb3VuZCI6eyIkcmVmIjoiNjcifSwiTWF4V2lkdGgiOjc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4MiIsIkxpbmVDb2xvciI6bnVsbCwiTGluZVdlaWdodCI6MC4wLCJMaW5lVHlwZSI6MCwiUGFyZW50U3R5bGUiOm51bGx9LCJQYXJlbnRTdHlsZSI6eyIkcmVmIjoiNjUifX0sIkRhdGVTdHlsZSI6eyIkaWQiOiIxODMiLCJGb250U2V0dGluZ3MiOnsiJGlkIjoiMTg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1IiwiTGluZUNvbG9yIjpudWxsLCJMaW5lV2VpZ2h0IjowLjAsIkxpbmVUeXBlIjowLCJQYXJlbnRTdHlsZSI6bnVsbH0sIlBhcmVudFN0eWxlIjp7IiRyZWYiOiI3MiJ9fSwiRGF0ZUZvcm1hdCI6eyIkcmVmIjoiNzkifSwiSXNWaXNpYmxlIjp0cnVlLCJQYXJlbnRTdHlsZSI6eyIkcmVmIjoiNTMifX0sIlBvc2l0aW9uIjp7IiRpZCI6IjE4NiIsIlJhdGlvIjowLjAsIklzQ3VzdG9tIjpmYWxzZX0sIklkIjoiNTczYTJmMTEtMjU0Ni00YjQ5LTk5NzMtZTM2ZTY0NGY2YjliIiwiVGl0bGUiOiLXlNem15LXqiDXntei16jXm9eUINee15PXmdeg15nXqi3XpteR15DXmdeqINec157XldecINeU16rXqNeX15nXqSIsIk5vdGUiOm51bGwsIkh5cGVybGluayI6bnVsbCwiSXNDaGFuZ2VkIjpmYWxzZSwiSXNOZXciOmZhbHNlfSx7IiRpZCI6IjE4NyIsIkRhdGUiOiIyMDE2LTAzLTIzVDIzOjU5OjU5Ljk5OVoiLCJTdHlsZSI6eyIkaWQiOiIxODgiLCJTaGFwZSI6MiwiQ29ubmVjdG9yTWFyZ2luIjp7IiRyZWYiOiI1NCJ9LCJDb25uZWN0b3JTdHlsZSI6eyIkaWQiOiIxODkiLCJMaW5lQ29sb3IiOnsiJGlkIjoiMTkwIiwiJHR5cGUiOiJOTFJFLkNvbW1vbi5Eb20uU29saWRDb2xvckJydXNoLCBOTFJFLkNvbW1vbiIsIkNvbG9yIjp7IiRpZCI6IjE5MSIsIkEiOjEyNywiUiI6MjM0LCJHIjoyMiwiQiI6MzB9fSwiTGluZVdlaWdodCI6MS4wLCJMaW5lVHlwZSI6MCwiUGFyZW50U3R5bGUiOnsiJHJlZiI6IjU1In19LCJJc0JlbG93VGltZWJhbmQiOmZhbHNlLCJIaWRlRGF0ZSI6ZmFsc2UsIlNoYXBlU2l6ZSI6MiwiU3BhY2luZyI6Mi4wLCJQYWRkaW5nIjp7IiRyZWYiOiI1OCJ9LCJTaGFwZVN0eWxlIjp7IiRpZCI6IjE5MiIsIk1hcmdpbiI6eyIkcmVmIjoiNjAifSwiUGFkZGluZyI6eyIkcmVmIjoiNjEifSwiQmFja2dyb3VuZCI6eyIkaWQiOiIxOTMiLCJDb2xvciI6eyIkaWQiOiIxOTQiLCJBIjoyNTUsIlIiOjIzNCwiRyI6MjIsIkIiOjMwfX0sIklzVmlzaWJsZSI6dHJ1ZSwiV2lkdGgiOjE4LjAsIkhlaWdodCI6MTguMCwiQm9yZGVyU3R5bGUiOnsiJGlkIjoiMTk1IiwiTGluZUNvbG9yIjp7IiRyZWYiOiI2MyJ9LCJMaW5lV2VpZ2h0IjowLjAsIkxpbmVUeXBlIjowLCJQYXJlbnRTdHlsZSI6eyIkcmVmIjoiNjIifX0sIlBhcmVudFN0eWxlIjp7IiRyZWYiOiI1OSJ9fSwiVGl0bGVTdHlsZSI6eyIkaWQiOiIxOTYiLCJGb250U2V0dGluZ3MiOnsiJGlkIjoiMTk3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TgiLCJMaW5lQ29sb3IiOm51bGwsIkxpbmVXZWlnaHQiOjAuMCwiTGluZVR5cGUiOjAsIlBhcmVudFN0eWxlIjpudWxsfSwiUGFyZW50U3R5bGUiOnsiJHJlZiI6IjY1In19LCJEYXRlU3R5bGUiOnsiJGlkIjoiMTk5IiwiRm9udFNldHRpbmdzIjp7IiRpZCI6IjIwM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MSIsIkxpbmVDb2xvciI6bnVsbCwiTGluZVdlaWdodCI6MC4wLCJMaW5lVHlwZSI6MCwiUGFyZW50U3R5bGUiOm51bGx9LCJQYXJlbnRTdHlsZSI6eyIkcmVmIjoiNzIifX0sIkRhdGVGb3JtYXQiOnsiJHJlZiI6Ijc5In0sIklzVmlzaWJsZSI6dHJ1ZSwiUGFyZW50U3R5bGUiOnsiJHJlZiI6IjUzIn19LCJQb3NpdGlvbiI6eyIkaWQiOiIyMDIiLCJSYXRpbyI6MC4wLCJJc0N1c3RvbSI6ZmFsc2V9LCJJZCI6IjQ4MTQ3NTc1LWJmODgtNDNjZC04MThjLTYwOTg2ODZiZTZhNiIsIlRpdGxlIjoi15DXp9eYINeh15nXnteV15zXpteZ15Qg15nXldedINeQ15fXkyIsIk5vdGUiOm51bGwsIkh5cGVybGluayI6bnVsbCwiSXNDaGFuZ2VkIjpmYWxzZSwiSXNOZXciOmZhbHNlfSx7IiRpZCI6IjIwMyIsIkRhdGUiOiIyMDE2LTAzLTI3VDIzOjU5OjU5Ljk5OVoiLCJTdHlsZSI6eyIkaWQiOiIyMDQiLCJTaGFwZSI6MiwiQ29ubmVjdG9yTWFyZ2luIjp7IiRyZWYiOiI1NCJ9LCJDb25uZWN0b3JTdHlsZSI6eyIkaWQiOiIyMDUiLCJMaW5lQ29sb3IiOnsiJGlkIjoiMjA2IiwiJHR5cGUiOiJOTFJFLkNvbW1vbi5Eb20uU29saWRDb2xvckJydXNoLCBOTFJFLkNvbW1vbiIsIkNvbG9yIjp7IiRpZCI6IjIwNyIsIkEiOjEyNywiUiI6NjgsIkciOjg0LCJCIjoxMDZ9fSwiTGluZVdlaWdodCI6MS4wLCJMaW5lVHlwZSI6MCwiUGFyZW50U3R5bGUiOnsiJHJlZiI6IjU1In19LCJJc0JlbG93VGltZWJhbmQiOmZhbHNlLCJIaWRlRGF0ZSI6ZmFsc2UsIlNoYXBlU2l6ZSI6MSwiU3BhY2luZyI6Mi4wLCJQYWRkaW5nIjp7IiRyZWYiOiI1OCJ9LCJTaGFwZVN0eWxlIjp7IiRpZCI6IjIwOCIsIk1hcmdpbiI6eyIkcmVmIjoiNjAifSwiUGFkZGluZyI6eyIkcmVmIjoiNjEifSwiQmFja2dyb3VuZCI6eyIkaWQiOiIyMDkiLCJDb2xvciI6eyIkaWQiOiIyMTAiLCJBIjoyNTUsIlIiOjY4LCJHIjo4NCwiQiI6MTA2fX0sIklzVmlzaWJsZSI6dHJ1ZSwiV2lkdGgiOjE4LjAsIkhlaWdodCI6MjAuMCwiQm9yZGVyU3R5bGUiOnsiJGlkIjoiMjExIiwiTGluZUNvbG9yIjp7IiRyZWYiOiI2MyJ9LCJMaW5lV2VpZ2h0IjowLjAsIkxpbmVUeXBlIjowLCJQYXJlbnRTdHlsZSI6eyIkcmVmIjoiNjIifX0sIlBhcmVudFN0eWxlIjp7IiRyZWYiOiI1OSJ9fSwiVGl0bGVTdHlsZSI6eyIkaWQiOiIyMTIiLCJGb250U2V0dGluZ3MiOnsiJGlkIjoiMjEz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iIsIk5vdGUiOm51bGwsIkh5cGVybGluayI6bnVsbCwiSXNDaGFuZ2VkIjpmYWxzZSwiSXNOZXciOmZhbHNlfSx7IiRpZCI6IjIxOSIsIkRhdGUiOiIyMDE2LTAzLTI4VDIzOjU5OjU5Ljk5OVoiLCJTdHlsZSI6eyIkaWQiOiIyMjAiLCJTaGFwZSI6MiwiQ29ubmVjdG9yTWFyZ2luIjp7IiRyZWYiOiI1NCJ9LCJDb25uZWN0b3JTdHlsZSI6eyIkaWQiOiIyMjEiLCJMaW5lQ29sb3IiOnsiJGlkIjoiMjIyIiwiJHR5cGUiOiJOTFJFLkNvbW1vbi5Eb20uU29saWRDb2xvckJydXNoLCBOTFJFLkNvbW1vbiIsIkNvbG9yIjp7IiRpZCI6IjIyMyIsIkEiOjEyNywiUiI6NjgsIkciOjg0LCJCIjoxMDZ9fSwiTGluZVdlaWdodCI6MS4wLCJMaW5lVHlwZSI6MCwiUGFyZW50U3R5bGUiOnsiJHJlZiI6IjU1In19LCJJc0JlbG93VGltZWJhbmQiOmZhbHNlLCJIaWRlRGF0ZSI6ZmFsc2UsIlNoYXBlU2l6ZSI6MiwiU3BhY2luZyI6Mi4wLCJQYWRkaW5nIjp7IiRyZWYiOiI1OCJ9LCJTaGFwZVN0eWxlIjp7IiRpZCI6IjIyNCIsIk1hcmdpbiI6eyIkcmVmIjoiNjAifSwiUGFkZGluZyI6eyIkcmVmIjoiNjEifSwiQmFja2dyb3VuZCI6eyIkaWQiOiIyMjUiLCJDb2xvciI6eyIkaWQiOiIyMjYiLCJBIjoyNTUsIlIiOjY4LCJHIjo4NCwiQiI6MTA2fX0sIklzVmlzaWJsZSI6dHJ1ZSwiV2lkdGgiOjE4LjAsIkhlaWdodCI6MTguMCwiQm9yZGVyU3R5bGUiOnsiJGlkIjoiMjI3IiwiTGluZUNvbG9yIjp7IiRyZWYiOiI2MyJ9LCJMaW5lV2VpZ2h0IjowLjAsIkxpbmVUeXBlIjowLCJQYXJlbnRTdHlsZSI6eyIkcmVmIjoiNjIifX0sIlBhcmVudFN0eWxlIjp7IiRyZWYiOiI1OSJ9fSwiVGl0bGVTdHlsZSI6eyIkaWQiOiIyMjgiLCJGb250U2V0dGluZ3MiOnsiJGlkIjoiMjI5IiwiRm9udFNpemUiOjExLCJGb250TmFtZSI6IkNhbGlicmkiLCJJc0JvbGQiOnRydWUsIklzSXRhbGljIjpmYWxzZSwiSXNVbmRlcmxpbmVkIjpmYWxzZSwiUGFyZW50U3R5bGUiOnsiJHJlZiI6IjY2In19LCJBdXRvU2l6ZSI6MiwiRm9yZWdyb3VuZCI6eyIkcmVmIjoiNjcifSwiTWF4V2lkdGgiOjc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zMCIsIkxpbmVDb2xvciI6bnVsbCwiTGluZVdlaWdodCI6MC4wLCJMaW5lVHlwZSI6MCwiUGFyZW50U3R5bGUiOm51bGx9LCJQYXJlbnRTdHlsZSI6eyIkcmVmIjoiNjUifX0sIkRhdGVTdHlsZSI6eyIkaWQiOiIyMzEiLCJGb250U2V0dGluZ3MiOnsiJGlkIjoiMjM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MzIiwiTGluZUNvbG9yIjpudWxsLCJMaW5lV2VpZ2h0IjowLjAsIkxpbmVUeXBlIjowLCJQYXJlbnRTdHlsZSI6bnVsbH0sIlBhcmVudFN0eWxlIjp7IiRyZWYiOiI3MiJ9fSwiRGF0ZUZvcm1hdCI6eyIkcmVmIjoiNzkifSwiSXNWaXNpYmxlIjp0cnVlLCJQYXJlbnRTdHlsZSI6eyIkcmVmIjoiNTMifX0sIlBvc2l0aW9uIjp7IiRpZCI6IjIzNCIsIlJhdGlvIjowLjAsIklzQ3VzdG9tIjpmYWxzZX0sIklkIjoiYzhkMTJjNDMtMmNlOS00ZGFhLThlNzAtZmJkYjI1YmJiZDIxIiwiVGl0bGUiOiLXkNen15gg16HXmdee15XXnNem15nXlCDXmdeV157XmdeZ150iLCJOb3RlIjpudWxsLCJIeXBlcmxpbmsiOm51bGwsIklzQ2hhbmdlZCI6ZmFsc2UsIklzTmV3IjpmYWxzZX0seyIkaWQiOiIyMzUiLCJEYXRlIjoiMjAxNi0wMy0zMFQyMzo1OTo1OS45OTlaIiwiU3R5bGUiOnsiJGlkIjoiMjM2IiwiU2hhcGUiOjIsIkNvbm5lY3Rvck1hcmdpbiI6eyIkcmVmIjoiNTQifSwiQ29ubmVjdG9yU3R5bGUiOnsiJGlkIjoiMjM3IiwiTGluZUNvbG9yIjp7IiRpZCI6IjIzOCIsIiR0eXBlIjoiTkxSRS5Db21tb24uRG9tLlNvbGlkQ29sb3JCcnVzaCwgTkxSRS5Db21tb24iLCJDb2xvciI6eyIkaWQiOiIyMzkiLCJBIjoxMjcsIlIiOjIsIkciOjE3OCwiQiI6MjM4fX0sIkxpbmVXZWlnaHQiOjEuMCwiTGluZVR5cGUiOjAsIlBhcmVudFN0eWxlIjp7IiRyZWYiOiI1NSJ9fSwiSXNCZWxvd1RpbWViYW5kIjpmYWxzZSwiSGlkZURhdGUiOmZhbHNlLCJTaGFwZVNpemUiOjEsIlNwYWNpbmciOjIuMCwiUGFkZGluZyI6eyIkcmVmIjoiNTgifSwiU2hhcGVTdHlsZSI6eyIkaWQiOiIyNDAiLCJNYXJnaW4iOnsiJHJlZiI6IjYwIn0sIlBhZGRpbmciOnsiJHJlZiI6IjYxIn0sIkJhY2tncm91bmQiOnsiJGlkIjoiMjQxIiwiQ29sb3IiOnsiJGlkIjoiMjQyIiwiQSI6MjU1LCJSIjoyLCJHIjoxNzgsIkIiOjIzOH19LCJJc1Zpc2libGUiOnRydWUsIldpZHRoIjoxOC4wLCJIZWlnaHQiOjIwLjAsIkJvcmRlclN0eWxlIjp7IiRpZCI6IjI0MyIsIkxpbmVDb2xvciI6eyIkcmVmIjoiNjMifSwiTGluZVdlaWdodCI6MC4wLCJMaW5lVHlwZSI6MCwiUGFyZW50U3R5bGUiOnsiJHJlZiI6IjYyIn19LCJQYXJlbnRTdHlsZSI6eyIkcmVmIjoiNTkifX0sIlRpdGxlU3R5bGUiOnsiJGlkIjoiMjQ0IiwiRm9udFNldHRpbmdzIjp7IiRpZCI6IjI0NSIsIkZvbnRTaXplIjoxMSwiRm9udE5hbWUiOiJDYWxpYnJpIiwiSXNCb2xkIjp0cnVlLCJJc0l0YWxpYyI6ZmFsc2UsIklzVW5kZXJsaW5lZCI6ZmFsc2UsIlBhcmVudFN0eWxlIjp7IiRyZWYiOiI2NiJ9fSwiQXV0b1NpemUiOjIsIkZvcmVncm91bmQiOnsiJHJlZiI6IjY3In0sIk1heFdpZHRoIjozN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DYiLCJMaW5lQ29sb3IiOm51bGwsIkxpbmVXZWlnaHQiOjAuMCwiTGluZVR5cGUiOjAsIlBhcmVudFN0eWxlIjpudWxsfSwiUGFyZW50U3R5bGUiOnsiJHJlZiI6IjY1In19LCJEYXRlU3R5bGUiOnsiJGlkIjoiMjQ3IiwiRm9udFNldHRpbmdzIjp7IiRpZCI6IjI0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0OSIsIkxpbmVDb2xvciI6bnVsbCwiTGluZVdlaWdodCI6MC4wLCJMaW5lVHlwZSI6MCwiUGFyZW50U3R5bGUiOm51bGx9LCJQYXJlbnRTdHlsZSI6eyIkcmVmIjoiNzIifX0sIkRhdGVGb3JtYXQiOnsiJHJlZiI6Ijc5In0sIklzVmlzaWJsZSI6dHJ1ZSwiUGFyZW50U3R5bGUiOnsiJHJlZiI6IjUzIn19LCJQb3NpdGlvbiI6eyIkaWQiOiIyNTAiLCJSYXRpbyI6MC4wLCJJc0N1c3RvbSI6ZmFsc2V9LCJJZCI6IjhiMGU1Y2RjLWEwN2ItNDE3Zi1hNTYxLTQyMTMxMGYzYjJlMCIsIlRpdGxlIjoi16rXl9en15nXqCDXldeh15nXm9eV150iLCJOb3RlIjpudWxsLCJIeXBlcmxpbmsiOm51bGwsIklzQ2hhbmdlZCI6ZmFsc2UsIklzTmV3IjpmYWxzZX0seyIkaWQiOiIyNTEiLCJEYXRlIjoiMjAxNi0wNC0yMFQyMzo1OTo1OS45OTlaIiwiU3R5bGUiOnsiJGlkIjoiMjUyIiwiU2hhcGUiOjIsIkNvbm5lY3Rvck1hcmdpbiI6eyIkcmVmIjoiNTQifSwiQ29ubmVjdG9yU3R5bGUiOnsiJGlkIjoiMjUzIiwiTGluZUNvbG9yIjp7IiRpZCI6IjI1NCIsIiR0eXBlIjoiTkxSRS5Db21tb24uRG9tLlNvbGlkQ29sb3JCcnVzaCwgTkxSRS5Db21tb24iLCJDb2xvciI6eyIkaWQiOiIyNTUiLCJBIjoxMjcsIlIiOjI2LCJHIjoxNzAsIkIiOjY2fX0sIkxpbmVXZWlnaHQiOjEuMCwiTGluZVR5cGUiOjAsIlBhcmVudFN0eWxlIjp7IiRyZWYiOiI1NSJ9fSwiSXNCZWxvd1RpbWViYW5kIjpmYWxzZSwiSGlkZURhdGUiOmZhbHNlLCJTaGFwZVNpemUiOjEsIlNwYWNpbmciOjIuMCwiUGFkZGluZyI6eyIkcmVmIjoiNTgifSwiU2hhcGVTdHlsZSI6eyIkaWQiOiIyNTYiLCJNYXJnaW4iOnsiJHJlZiI6IjYwIn0sIlBhZGRpbmciOnsiJHJlZiI6IjYxIn0sIkJhY2tncm91bmQiOnsiJGlkIjoiMjU3IiwiQ29sb3IiOnsiJGlkIjoiMjU4IiwiQSI6MjU1LCJSIjoyNiwiRyI6MTcwLCJCIjo2Nn19LCJJc1Zpc2libGUiOnRydWUsIldpZHRoIjoxOC4wLCJIZWlnaHQiOjIwLjAsIkJvcmRlclN0eWxlIjp7IiRpZCI6IjI1OSIsIkxpbmVDb2xvciI6eyIkcmVmIjoiNjMifSwiTGluZVdlaWdodCI6MC4wLCJMaW5lVHlwZSI6MCwiUGFyZW50U3R5bGUiOnsiJHJlZiI6IjYyIn19LCJQYXJlbnRTdHlsZSI6eyIkcmVmIjoiNTkifX0sIlRpdGxlU3R5bGUiOnsiJGlkIjoiMjYwIiwiRm9udFNldHRpbmdzIjp7IiRpZCI6IjI2MSIsIkZvbnRTaXplIjoxMSwiRm9udE5hbWUiOiJDYWxpYnJpIiwiSXNCb2xkIjp0cnVlLCJJc0l0YWxpYyI6ZmFsc2UsIklzVW5kZXJsaW5lZCI6ZmFsc2UsIlBhcmVudFN0eWxlIjp7IiRyZWYiOiI2NiJ9fSwiQXV0b1NpemUiOjIsIkZvcmVncm91bmQiOnsiJHJlZiI6IjY3In0sIk1heFdpZHRoIjozM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jIiLCJMaW5lQ29sb3IiOm51bGwsIkxpbmVXZWlnaHQiOjAuMCwiTGluZVR5cGUiOjAsIlBhcmVudFN0eWxlIjpudWxsfSwiUGFyZW50U3R5bGUiOnsiJHJlZiI6IjY1In19LCJEYXRlU3R5bGUiOnsiJGlkIjoiMjYzIiwiRm9udFNldHRpbmdzIjp7IiRpZCI6IjI2N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2NSIsIkxpbmVDb2xvciI6bnVsbCwiTGluZVdlaWdodCI6MC4wLCJMaW5lVHlwZSI6MCwiUGFyZW50U3R5bGUiOm51bGx9LCJQYXJlbnRTdHlsZSI6eyIkcmVmIjoiNzIifX0sIkRhdGVGb3JtYXQiOnsiJHJlZiI6Ijc5In0sIklzVmlzaWJsZSI6dHJ1ZSwiUGFyZW50U3R5bGUiOnsiJHJlZiI6IjUzIn19LCJQb3NpdGlvbiI6eyIkaWQiOiIyNjYiLCJSYXRpbyI6MC4wLCJJc0N1c3RvbSI6ZmFsc2V9LCJJZCI6IjRjMjU3N2VhLWE1ZjgtNDgyZC04N2QxLTU4MDE1NzVhZjM2OCIsIlRpdGxlIjoi15TXpNen16og16rXldem16gg157Xodeb150gIiwiTm90ZSI6bnVsbCwiSHlwZXJsaW5rIjpudWxsLCJJc0NoYW5nZWQiOmZhbHNlLCJJc05ldyI6ZmFsc2V9XSwiVGFza3MiOltdLCJTZXR0aW5ncyI6eyIkaWQiOiIyNjciLCJJbXBhT3B0aW9ucyI6eyIkaWQiOiIyNjg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</Words>
  <Application>Microsoft Office PowerPoint</Application>
  <PresentationFormat>מסך רחב</PresentationFormat>
  <Paragraphs>31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1_ערכת נושא Office</vt:lpstr>
      <vt:lpstr>סימולציה 2015-2016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2015-2016</dc:title>
  <dc:creator>ערן עציון</dc:creator>
  <cp:lastModifiedBy>ערן עציון</cp:lastModifiedBy>
  <cp:revision>3</cp:revision>
  <dcterms:created xsi:type="dcterms:W3CDTF">2015-12-01T06:13:25Z</dcterms:created>
  <dcterms:modified xsi:type="dcterms:W3CDTF">2015-12-01T06:22:07Z</dcterms:modified>
</cp:coreProperties>
</file>