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945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522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08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257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236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542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815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35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28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467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531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3D66F-70DB-45D7-AD1F-6D4FC5A66B0D}" type="datetimeFigureOut">
              <a:rPr lang="he-IL" smtClean="0"/>
              <a:t>כ"ד/כסלו/תשע"ה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F0D1B-2852-47F1-8F9C-5BD3204688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469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ssad.gov.il/pages/contactus.aspx" TargetMode="External"/><Relationship Id="rId2" Type="http://schemas.openxmlformats.org/officeDocument/2006/relationships/hyperlink" Target="&#1502;&#1513;&#1512;&#1491;%20&#1492;&#1502;&#1513;&#1508;&#1496;&#1497;&#1501;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xt-mail.gov.il/owa/redir.aspx?C=VKNtPxegREip4Wa5WXLk_VggcJPL7NEIv5ykNYYTqmV3JbVEiXW_KqMDcnCY1OCIFd2KYNIDiJM.&amp;URL=http%3a%2f%2fmw3.haifa.ac.i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ossom-kc.com/he/products.php#lm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מערכות למידה מתוקשבות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חקר שוק עבור המכללות הצבאיות</a:t>
            </a:r>
          </a:p>
          <a:p>
            <a:r>
              <a:rPr lang="he-IL" dirty="0" smtClean="0"/>
              <a:t> צה"ל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730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קריטריונים למערכת הלמידה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 smtClean="0"/>
              <a:t>אירוח בחוות השרתים בממשל זמין.</a:t>
            </a:r>
          </a:p>
          <a:p>
            <a:r>
              <a:rPr lang="he-IL" dirty="0" smtClean="0"/>
              <a:t>שפות(עברית ואנגלית).</a:t>
            </a:r>
          </a:p>
          <a:p>
            <a:r>
              <a:rPr lang="he-IL" dirty="0" smtClean="0"/>
              <a:t>הזדהות חזקה (</a:t>
            </a:r>
            <a:r>
              <a:rPr lang="en-US" dirty="0" smtClean="0"/>
              <a:t>OTP</a:t>
            </a:r>
            <a:r>
              <a:rPr lang="he-IL" dirty="0" smtClean="0"/>
              <a:t>).</a:t>
            </a:r>
          </a:p>
          <a:p>
            <a:r>
              <a:rPr lang="he-IL" dirty="0" smtClean="0"/>
              <a:t>מנגנון הרשאות רחב(</a:t>
            </a:r>
            <a:r>
              <a:rPr lang="en-US" dirty="0" smtClean="0"/>
              <a:t>admin</a:t>
            </a:r>
            <a:r>
              <a:rPr lang="he-IL" dirty="0" smtClean="0"/>
              <a:t>, מרצים, סטודנטים, סגל ומזכירות).</a:t>
            </a:r>
          </a:p>
          <a:p>
            <a:r>
              <a:rPr lang="he-IL" dirty="0" smtClean="0"/>
              <a:t>יכולות ניהול קורס מקסימלית (העלאת כל סוגי הקבצים, ספריות, </a:t>
            </a:r>
            <a:r>
              <a:rPr lang="he-IL" dirty="0" err="1" smtClean="0"/>
              <a:t>פורומים,הגשת</a:t>
            </a:r>
            <a:r>
              <a:rPr lang="he-IL" dirty="0" smtClean="0"/>
              <a:t> עבודות, ציונים, מבחנים).</a:t>
            </a:r>
          </a:p>
          <a:p>
            <a:r>
              <a:rPr lang="en-US" dirty="0" smtClean="0"/>
              <a:t>-UI</a:t>
            </a:r>
            <a:r>
              <a:rPr lang="he-IL" dirty="0" smtClean="0"/>
              <a:t> שימושי ונוח. </a:t>
            </a:r>
          </a:p>
          <a:p>
            <a:r>
              <a:rPr lang="he-IL" dirty="0" smtClean="0"/>
              <a:t>התראות ב</a:t>
            </a:r>
            <a:r>
              <a:rPr lang="en-US" dirty="0" smtClean="0"/>
              <a:t>Mail </a:t>
            </a:r>
            <a:r>
              <a:rPr lang="he-IL" dirty="0" smtClean="0"/>
              <a:t> </a:t>
            </a:r>
            <a:r>
              <a:rPr lang="he-IL" dirty="0" err="1" smtClean="0"/>
              <a:t>וב</a:t>
            </a:r>
            <a:r>
              <a:rPr lang="he-IL" dirty="0" smtClean="0"/>
              <a:t> </a:t>
            </a:r>
            <a:r>
              <a:rPr lang="en-US" dirty="0" smtClean="0"/>
              <a:t>SMS </a:t>
            </a:r>
            <a:r>
              <a:rPr lang="he-IL" dirty="0" smtClean="0"/>
              <a:t>(על ציונים/הודעות/עדכונים וכד').</a:t>
            </a:r>
          </a:p>
          <a:p>
            <a:r>
              <a:rPr lang="he-IL" dirty="0" smtClean="0"/>
              <a:t>דוא"ל- יצירת תיבות מייל ייעודיות למשתמשי הקורס. 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29664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חלופות לפיתוח אתר המכללות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א. פיתוח של חברה חיצונית על תשתית  </a:t>
            </a:r>
            <a:r>
              <a:rPr lang="en-US" dirty="0" smtClean="0"/>
              <a:t>GOVX</a:t>
            </a:r>
            <a:r>
              <a:rPr lang="he-IL" dirty="0" smtClean="0"/>
              <a:t>-</a:t>
            </a:r>
            <a:r>
              <a:rPr lang="he-IL" dirty="0" err="1" smtClean="0"/>
              <a:t>ממש"ז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r>
              <a:rPr lang="he-IL" dirty="0" smtClean="0"/>
              <a:t>הערכת מחיר 100 </a:t>
            </a:r>
            <a:r>
              <a:rPr lang="he-IL" dirty="0" err="1" smtClean="0"/>
              <a:t>אש"ח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r>
              <a:rPr lang="he-IL" dirty="0" smtClean="0"/>
              <a:t>דוגמאות לאתרים בתשתית </a:t>
            </a:r>
            <a:r>
              <a:rPr lang="en-US" dirty="0" smtClean="0"/>
              <a:t>GOV-X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r>
              <a:rPr lang="he-IL" dirty="0" smtClean="0">
                <a:hlinkClick r:id="rId2"/>
              </a:rPr>
              <a:t>משרד המשפטים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>
                <a:hlinkClick r:id="rId3"/>
              </a:rPr>
              <a:t>המוסד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חסרון מרכזי: זמן.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05276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מערכת </a:t>
            </a:r>
            <a:r>
              <a:rPr lang="en-US" dirty="0" smtClean="0"/>
              <a:t>MOODLE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מבוססת קוד פתוח .</a:t>
            </a:r>
          </a:p>
          <a:p>
            <a:r>
              <a:rPr lang="he-IL" dirty="0" smtClean="0"/>
              <a:t>התקנה, תמיכה והטמעה ע"י חברת </a:t>
            </a:r>
            <a:r>
              <a:rPr lang="en-US" dirty="0" err="1" smtClean="0"/>
              <a:t>openapp</a:t>
            </a:r>
            <a:r>
              <a:rPr lang="en-US" dirty="0" smtClean="0"/>
              <a:t> </a:t>
            </a:r>
            <a:r>
              <a:rPr lang="he-IL" dirty="0" smtClean="0"/>
              <a:t> (הטמיעה </a:t>
            </a:r>
            <a:r>
              <a:rPr lang="en-US" dirty="0" err="1" smtClean="0"/>
              <a:t>moodle</a:t>
            </a:r>
            <a:r>
              <a:rPr lang="en-US" dirty="0" smtClean="0"/>
              <a:t> </a:t>
            </a:r>
            <a:r>
              <a:rPr lang="he-IL" dirty="0" smtClean="0"/>
              <a:t> בבזק, אל-על </a:t>
            </a:r>
            <a:r>
              <a:rPr lang="he-IL" dirty="0" err="1" smtClean="0"/>
              <a:t>ובאונירבסטאות</a:t>
            </a:r>
            <a:r>
              <a:rPr lang="he-IL" dirty="0" smtClean="0"/>
              <a:t> המובילות בארץ לרבות הטכניון ואוניברסיטת חיפה) ,מאפשרת התקנה בענן שלהם. </a:t>
            </a:r>
          </a:p>
          <a:p>
            <a:r>
              <a:rPr lang="he-IL" dirty="0" smtClean="0"/>
              <a:t>הערכת מחיר להטמעה ללא שילוב התממשקות ל</a:t>
            </a:r>
            <a:r>
              <a:rPr lang="en-US" dirty="0" smtClean="0"/>
              <a:t>WS</a:t>
            </a:r>
            <a:r>
              <a:rPr lang="he-IL" dirty="0" smtClean="0"/>
              <a:t> חיצוניים: 60 </a:t>
            </a:r>
            <a:r>
              <a:rPr lang="he-IL" dirty="0" err="1" smtClean="0"/>
              <a:t>אש"ח</a:t>
            </a:r>
            <a:r>
              <a:rPr lang="he-IL" dirty="0" smtClean="0"/>
              <a:t>. </a:t>
            </a:r>
          </a:p>
          <a:p>
            <a:r>
              <a:rPr lang="he-IL" dirty="0" smtClean="0"/>
              <a:t>קישור ל</a:t>
            </a:r>
            <a:r>
              <a:rPr lang="en-US" dirty="0" err="1" smtClean="0"/>
              <a:t>moodle</a:t>
            </a:r>
            <a:r>
              <a:rPr lang="he-IL" dirty="0"/>
              <a:t> </a:t>
            </a:r>
            <a:r>
              <a:rPr lang="he-IL" dirty="0" smtClean="0"/>
              <a:t>באוניברסיטת חיפה.</a:t>
            </a:r>
          </a:p>
          <a:p>
            <a:pPr marL="0" indent="0">
              <a:buNone/>
            </a:pPr>
            <a:r>
              <a:rPr lang="he-IL" dirty="0" smtClean="0"/>
              <a:t>	</a:t>
            </a:r>
            <a:r>
              <a:rPr lang="en-US" dirty="0"/>
              <a:t> 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mw3.haifa.ac.il</a:t>
            </a:r>
            <a:endParaRPr lang="he-IL" dirty="0" smtClean="0"/>
          </a:p>
          <a:p>
            <a:pPr marL="0" indent="0">
              <a:buNone/>
            </a:pPr>
            <a:r>
              <a:rPr lang="he-IL" sz="2100" dirty="0" smtClean="0"/>
              <a:t>	שם משתמש וסיסמא: 052857687.</a:t>
            </a:r>
            <a:endParaRPr lang="en-US" sz="21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2674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מערכת ניהול והטמעת ידע </a:t>
            </a:r>
            <a:r>
              <a:rPr lang="en-US" dirty="0" smtClean="0"/>
              <a:t>Blossom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hlinkClick r:id="rId2"/>
              </a:rPr>
              <a:t>קישור לאתר</a:t>
            </a:r>
            <a:endParaRPr lang="he-IL" dirty="0" smtClean="0"/>
          </a:p>
          <a:p>
            <a:r>
              <a:rPr lang="he-IL" dirty="0" smtClean="0"/>
              <a:t>ניסיון בהטמעת המוצר  בתשתית </a:t>
            </a:r>
            <a:r>
              <a:rPr lang="en-US" dirty="0" smtClean="0"/>
              <a:t>GOVX</a:t>
            </a:r>
            <a:r>
              <a:rPr lang="he-IL" dirty="0" smtClean="0"/>
              <a:t> למשרד המשפטים.</a:t>
            </a:r>
          </a:p>
          <a:p>
            <a:r>
              <a:rPr lang="he-IL" dirty="0" smtClean="0"/>
              <a:t>הערכת מחיר להטמעה 35 </a:t>
            </a:r>
            <a:r>
              <a:rPr lang="he-IL" dirty="0" err="1" smtClean="0"/>
              <a:t>אש"ח</a:t>
            </a:r>
            <a:r>
              <a:rPr lang="he-IL" dirty="0" smtClean="0"/>
              <a:t>.</a:t>
            </a:r>
          </a:p>
          <a:p>
            <a:r>
              <a:rPr lang="he-IL" dirty="0" smtClean="0"/>
              <a:t>ממשק משתמש נוח במיוחד.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7647756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192</Words>
  <Application>Microsoft Office PowerPoint</Application>
  <PresentationFormat>‫הצגה על המסך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מערכות למידה מתוקשבות</vt:lpstr>
      <vt:lpstr>קריטריונים למערכת הלמידה</vt:lpstr>
      <vt:lpstr>חלופות לפיתוח אתר המכללות </vt:lpstr>
      <vt:lpstr>מערכת MOODLE</vt:lpstr>
      <vt:lpstr>מערכת ניהול והטמעת ידע Blossom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מערכות למידה מתוקשבות</dc:title>
  <dc:creator>Stern</dc:creator>
  <cp:lastModifiedBy>Stern</cp:lastModifiedBy>
  <cp:revision>11</cp:revision>
  <dcterms:created xsi:type="dcterms:W3CDTF">2014-12-16T09:07:47Z</dcterms:created>
  <dcterms:modified xsi:type="dcterms:W3CDTF">2014-12-16T21:46:09Z</dcterms:modified>
</cp:coreProperties>
</file>