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65" r:id="rId2"/>
    <p:sldId id="263" r:id="rId3"/>
    <p:sldId id="266" r:id="rId4"/>
    <p:sldId id="26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7E4570-2FC9-4CFE-9E52-BEF33E365D61}" type="datetimeFigureOut">
              <a:rPr lang="he-IL" smtClean="0"/>
              <a:t>ז'/אב/תשע"ז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737C22-CCC3-4D8D-B967-E23C57C0B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87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2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220977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778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CCB8-D8B0-4E8F-91F2-F04D739502EE}" type="datetime8">
              <a:rPr lang="he-IL"/>
              <a:pPr>
                <a:defRPr/>
              </a:pPr>
              <a:t>30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CA12D-B90F-4FD1-BDE1-6100E670AF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7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600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40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610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9144000" cy="227042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מנגנוני ניהול הסגל</a:t>
            </a:r>
            <a:b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מחזור מ"ה</a:t>
            </a:r>
            <a:endParaRPr lang="he-IL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132241" y="4378085"/>
            <a:ext cx="2000543" cy="578936"/>
          </a:xfrm>
        </p:spPr>
        <p:txBody>
          <a:bodyPr/>
          <a:lstStyle/>
          <a:p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8.2017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2255" y="549832"/>
            <a:ext cx="1290143" cy="1609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קבוצה 5"/>
          <p:cNvGrpSpPr/>
          <p:nvPr/>
        </p:nvGrpSpPr>
        <p:grpSpPr>
          <a:xfrm>
            <a:off x="287085" y="5518294"/>
            <a:ext cx="1244007" cy="1090325"/>
            <a:chOff x="5273750" y="5018564"/>
            <a:chExt cx="1571202" cy="147213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382736">
              <a:off x="5415058" y="5481969"/>
              <a:ext cx="1166760" cy="792464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Malop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 BERKLEY" panose="02000000000000000000" pitchFamily="2" charset="0"/>
                  <a:ea typeface="+mn-ea"/>
                  <a:cs typeface="+mn-cs"/>
                </a:rPr>
                <a:t>inside</a:t>
              </a:r>
            </a:p>
          </p:txBody>
        </p:sp>
      </p:grpSp>
      <p:pic>
        <p:nvPicPr>
          <p:cNvPr id="9" name="בן גוריון.jpg" descr="בן גוריון.jpg"/>
          <p:cNvPicPr>
            <a:picLocks noChangeAspect="1"/>
          </p:cNvPicPr>
          <p:nvPr/>
        </p:nvPicPr>
        <p:blipFill rotWithShape="1">
          <a:blip r:embed="rId5">
            <a:extLst/>
          </a:blip>
          <a:srcRect t="9851" b="6418"/>
          <a:stretch/>
        </p:blipFill>
        <p:spPr>
          <a:xfrm>
            <a:off x="409602" y="549832"/>
            <a:ext cx="1288380" cy="1678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91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מנגנונים אפשריים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E446FD6C-2C32-4E3C-84DB-AA492B4186C1}"/>
              </a:ext>
            </a:extLst>
          </p:cNvPr>
          <p:cNvSpPr txBox="1">
            <a:spLocks/>
          </p:cNvSpPr>
          <p:nvPr/>
        </p:nvSpPr>
        <p:spPr>
          <a:xfrm>
            <a:off x="6292644" y="1825625"/>
            <a:ext cx="506115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ישיבות סגל </a:t>
            </a:r>
            <a:r>
              <a:rPr lang="he-IL" sz="18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פ"ע מד"ר-מ. </a:t>
            </a:r>
            <a:r>
              <a:rPr lang="he-IL" sz="18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בקרת עבודות שנתיות ומטלות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עדכון לקראת עיבוד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תיווך מדריך לצוות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אישור </a:t>
            </a:r>
            <a:r>
              <a:rPr lang="he-IL" sz="18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(סיור, </a:t>
            </a:r>
            <a:r>
              <a:rPr lang="he-IL" sz="18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יו"ע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וכדומה) ותחקור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אישור </a:t>
            </a:r>
            <a:r>
              <a:rPr lang="he-IL" sz="18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'חודשיים מראש'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למידת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>
            <a:extLst>
              <a:ext uri="{FF2B5EF4-FFF2-40B4-BE49-F238E27FC236}">
                <a16:creationId xmlns:a16="http://schemas.microsoft.com/office/drawing/2014/main" id="{65E64BEF-CFEC-44BE-8F7B-A7E43B4BACCA}"/>
              </a:ext>
            </a:extLst>
          </p:cNvPr>
          <p:cNvSpPr txBox="1">
            <a:spLocks/>
          </p:cNvSpPr>
          <p:nvPr/>
        </p:nvSpPr>
        <p:spPr>
          <a:xfrm>
            <a:off x="693173" y="1825625"/>
            <a:ext cx="506115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9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מנגנון תאום- אוניברסיטת חיפה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9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שיחות חתך, שיחות עם הנשיאות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9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סגל, פגרת סגל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9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עיצוב מחזור לימוד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9"/>
            </a:pP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ידע בסגל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488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המנגנון- ________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E446FD6C-2C32-4E3C-84DB-AA492B4186C1}"/>
              </a:ext>
            </a:extLst>
          </p:cNvPr>
          <p:cNvSpPr txBox="1">
            <a:spLocks/>
          </p:cNvSpPr>
          <p:nvPr/>
        </p:nvSpPr>
        <p:spPr>
          <a:xfrm>
            <a:off x="1209372" y="1825625"/>
            <a:ext cx="9810134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Clr>
                <a:schemeClr val="accent1"/>
              </a:buClr>
              <a:buNone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מטרת המנגנון: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_______________________________________________________________________</a:t>
            </a:r>
          </a:p>
          <a:p>
            <a:pPr marL="0" indent="0">
              <a:lnSpc>
                <a:spcPct val="200000"/>
              </a:lnSpc>
              <a:buClr>
                <a:schemeClr val="accent1"/>
              </a:buClr>
              <a:buNone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משתתפים: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__________________________________________________________________________</a:t>
            </a:r>
          </a:p>
          <a:p>
            <a:pPr marL="0" indent="0">
              <a:lnSpc>
                <a:spcPct val="200000"/>
              </a:lnSpc>
              <a:buClr>
                <a:schemeClr val="accent1"/>
              </a:buClr>
              <a:buNone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תדירות, משך ועיתוי: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___________________________________________________________________</a:t>
            </a:r>
          </a:p>
          <a:p>
            <a:pPr marL="0" indent="0">
              <a:lnSpc>
                <a:spcPct val="200000"/>
              </a:lnSpc>
              <a:buClr>
                <a:schemeClr val="accent1"/>
              </a:buClr>
              <a:buNone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הכנות נדרשות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:_______________________________________________________________________</a:t>
            </a:r>
          </a:p>
          <a:p>
            <a:pPr marL="0" indent="0">
              <a:lnSpc>
                <a:spcPct val="200000"/>
              </a:lnSpc>
              <a:buClr>
                <a:schemeClr val="accent1"/>
              </a:buClr>
              <a:buNone/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טיפים להצלחה: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______________________________________________________________________</a:t>
            </a:r>
          </a:p>
          <a:p>
            <a:pPr marL="0" indent="0">
              <a:lnSpc>
                <a:spcPct val="150000"/>
              </a:lnSpc>
              <a:buClr>
                <a:schemeClr val="accent1"/>
              </a:buClr>
              <a:buNone/>
            </a:pP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312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ניתוח תפקידי סגל </a:t>
            </a:r>
            <a:r>
              <a:rPr lang="he-IL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המב"ל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E446FD6C-2C32-4E3C-84DB-AA492B4186C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שם התפקיד, הגדרת התפקיד, דרישות למילוי התפקיד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משימות מרכזיות? סמכויות? היקף עשייה בתפקיד?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כפיפות והנחייה מקצועית?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ממשקים ושותפי תפקיד מרכזיים? חפיפות ותאום נדרש?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נוכחות בקורס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מופעי סגל? פורומים אחרים?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אתגרים מרכזיים בתפקיד?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7699758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141</Words>
  <Application>Microsoft Office PowerPoint</Application>
  <PresentationFormat>מסך רחב</PresentationFormat>
  <Paragraphs>38</Paragraphs>
  <Slides>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2" baseType="lpstr">
      <vt:lpstr>AR BERKLEY</vt:lpstr>
      <vt:lpstr>Arial</vt:lpstr>
      <vt:lpstr>Calibri</vt:lpstr>
      <vt:lpstr>Calibri Light</vt:lpstr>
      <vt:lpstr>David</vt:lpstr>
      <vt:lpstr>Tahoma</vt:lpstr>
      <vt:lpstr>Times New Roman</vt:lpstr>
      <vt:lpstr>1_ערכת נושא Office</vt:lpstr>
      <vt:lpstr>מנגנוני ניהול הסגל מחזור מ"ה</vt:lpstr>
      <vt:lpstr>מנגנונים אפשריים</vt:lpstr>
      <vt:lpstr>המנגנון- ________</vt:lpstr>
      <vt:lpstr>ניתוח תפקידי סגל המב"ל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מבנה סגל המב"ל</dc:title>
  <dc:creator>oren shoham</dc:creator>
  <cp:lastModifiedBy>oren shoham</cp:lastModifiedBy>
  <cp:revision>18</cp:revision>
  <dcterms:created xsi:type="dcterms:W3CDTF">2017-07-17T21:21:43Z</dcterms:created>
  <dcterms:modified xsi:type="dcterms:W3CDTF">2017-07-30T19:50:56Z</dcterms:modified>
</cp:coreProperties>
</file>