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78" r:id="rId7"/>
    <p:sldId id="289" r:id="rId8"/>
    <p:sldId id="290" r:id="rId9"/>
    <p:sldId id="299" r:id="rId10"/>
    <p:sldId id="301" r:id="rId11"/>
    <p:sldId id="263" r:id="rId12"/>
    <p:sldId id="257" r:id="rId13"/>
    <p:sldId id="265" r:id="rId14"/>
    <p:sldId id="264" r:id="rId15"/>
    <p:sldId id="258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7" r:id="rId25"/>
    <p:sldId id="274" r:id="rId26"/>
    <p:sldId id="275" r:id="rId27"/>
    <p:sldId id="276" r:id="rId28"/>
    <p:sldId id="282" r:id="rId29"/>
    <p:sldId id="281" r:id="rId30"/>
    <p:sldId id="280" r:id="rId31"/>
    <p:sldId id="279" r:id="rId32"/>
    <p:sldId id="283" r:id="rId33"/>
    <p:sldId id="284" r:id="rId34"/>
    <p:sldId id="285" r:id="rId35"/>
    <p:sldId id="286" r:id="rId36"/>
    <p:sldId id="287" r:id="rId37"/>
    <p:sldId id="288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</p:sldIdLst>
  <p:sldSz cx="3784600" cy="5334000"/>
  <p:notesSz cx="37846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5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845" y="1653540"/>
            <a:ext cx="321691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7690" y="2987040"/>
            <a:ext cx="2649220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230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49069" y="1226820"/>
            <a:ext cx="1646301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80002" cy="5328005"/>
          </a:xfrm>
          <a:prstGeom prst="rect">
            <a:avLst/>
          </a:prstGeom>
          <a:blipFill dpi="0" rotWithShape="1">
            <a:blip r:embed="rId7" cstate="print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230" y="213360"/>
            <a:ext cx="3406140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" y="1226820"/>
            <a:ext cx="3406140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6764" y="4960620"/>
            <a:ext cx="121107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230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4912" y="4960620"/>
            <a:ext cx="870458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Mouat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Martinez,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74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2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Dear 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Caicedo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35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Lappi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15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1LT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Machon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4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Pascal,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5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du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Pontavice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3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Dear 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Trichard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01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94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Arpad,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1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WG CDR Dear,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98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Bautista,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91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Borras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55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Motsios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93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Cerioni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31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Barany,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413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Norambuena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23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Nguyen,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19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Nyugen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81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SCol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Nyugen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617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van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Weelden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2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Rempel,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511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Hadijproko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16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Parpottas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563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Alkiviadis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03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 Pierre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Grente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262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Espiritu,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79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Ga,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55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CMDR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Peyronnet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681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Askar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038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Gonzalez,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682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Göritz-Vorhof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82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Owen,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309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Streifer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222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Schetelich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137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Bogdan,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861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Gasca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201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LTC van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Selow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444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Dangond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980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101600" y="914400"/>
            <a:ext cx="3581400" cy="369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Adaime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with you in the coming year and to continue growing our professional network.  Please check out our website for updates and additional information -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01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 Orwin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31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Briere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23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East,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8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 Anderson,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28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77800" y="4541324"/>
            <a:ext cx="3429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85" dirty="0">
                <a:solidFill>
                  <a:srgbClr val="3E6386"/>
                </a:solidFill>
                <a:latin typeface="Arial"/>
                <a:cs typeface="Arial"/>
              </a:rPr>
              <a:t>Sincerely,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b="1" spc="-155" dirty="0">
                <a:solidFill>
                  <a:srgbClr val="3E6386"/>
                </a:solidFill>
                <a:latin typeface="Arial"/>
                <a:cs typeface="Arial"/>
              </a:rPr>
              <a:t>MG </a:t>
            </a:r>
            <a:r>
              <a:rPr lang="en-US" sz="1200" b="1" spc="-114" dirty="0">
                <a:solidFill>
                  <a:srgbClr val="3E6386"/>
                </a:solidFill>
                <a:latin typeface="Arial"/>
                <a:cs typeface="Arial"/>
              </a:rPr>
              <a:t>Yaacov Bengo</a:t>
            </a:r>
            <a:endParaRPr sz="1200" dirty="0">
              <a:latin typeface="Arial"/>
              <a:cs typeface="Arial"/>
            </a:endParaRPr>
          </a:p>
          <a:p>
            <a:pPr algn="ctr"/>
            <a:r>
              <a:rPr sz="1200" i="1" spc="-75" dirty="0">
                <a:solidFill>
                  <a:srgbClr val="3E6386"/>
                </a:solidFill>
                <a:latin typeface="Arial"/>
                <a:cs typeface="Arial"/>
              </a:rPr>
              <a:t> </a:t>
            </a:r>
            <a:r>
              <a:rPr lang="en-US" sz="1200" i="1" spc="-140" dirty="0">
                <a:solidFill>
                  <a:srgbClr val="3E6386"/>
                </a:solidFill>
                <a:latin typeface="Arial"/>
                <a:cs typeface="Arial"/>
              </a:rPr>
              <a:t>Head, Training and Doctrine Division </a:t>
            </a:r>
          </a:p>
          <a:p>
            <a:pPr algn="ctr"/>
            <a:r>
              <a:rPr lang="en-US" sz="1200" b="1" spc="-140" dirty="0">
                <a:solidFill>
                  <a:srgbClr val="3E6386"/>
                </a:solidFill>
                <a:latin typeface="Arial"/>
                <a:cs typeface="Arial"/>
              </a:rPr>
              <a:t>Israel Defense Forces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97FF86-6141-488D-AD8E-63A5EDC35F99}"/>
              </a:ext>
            </a:extLst>
          </p:cNvPr>
          <p:cNvSpPr/>
          <p:nvPr/>
        </p:nvSpPr>
        <p:spPr>
          <a:xfrm>
            <a:off x="29972" y="629455"/>
            <a:ext cx="3581400" cy="407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Dear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Ms. McArdle, 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thank you for your participation in the Israel Defense Forces' first International Operational Simulation Summit.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that the seminar was fruitful and that you enjoyed the various speaker’s faculty and venue.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look forward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working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you in the coming year, in a bilateral engagement.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check out our website for updates and additional information as we continue growing our professional network. 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www.idf.il/en/articles/international-simulation-summit/home-page/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4021</Words>
  <Application>Microsoft Office PowerPoint</Application>
  <PresentationFormat>מותאם אישית</PresentationFormat>
  <Paragraphs>370</Paragraphs>
  <Slides>46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u41582</cp:lastModifiedBy>
  <cp:revision>22</cp:revision>
  <dcterms:created xsi:type="dcterms:W3CDTF">2019-12-16T16:48:09Z</dcterms:created>
  <dcterms:modified xsi:type="dcterms:W3CDTF">2020-01-21T15:02:27Z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2019-12-16T00:00:00Z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2019-12-16T00:00:00Z</vt:filetime>
  </property>
</Properties>
</file>