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3784600" cy="5334000"/>
  <p:notesSz cx="37846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28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845" y="1653540"/>
            <a:ext cx="321691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7690" y="2987040"/>
            <a:ext cx="2649220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230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49069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80002" cy="5328005"/>
          </a:xfrm>
          <a:prstGeom prst="rect">
            <a:avLst/>
          </a:prstGeom>
          <a:blipFill dpi="0" rotWithShape="1">
            <a:blip r:embed="rId7" cstate="print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230" y="213360"/>
            <a:ext cx="3406140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" y="1226820"/>
            <a:ext cx="3406140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6764" y="4960620"/>
            <a:ext cx="121107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230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4912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Sir/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Maa’m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working 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Sir/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Maa’m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35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205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benzi zimmerman</cp:lastModifiedBy>
  <cp:revision>5</cp:revision>
  <dcterms:created xsi:type="dcterms:W3CDTF">2019-12-16T16:48:09Z</dcterms:created>
  <dcterms:modified xsi:type="dcterms:W3CDTF">2020-01-06T18:26:59Z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2019-12-16T00:00:00Z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2019-12-16T00:00:00Z</vt:filetime>
  </property>
</Properties>
</file>