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  <p:sldMasterId id="2147483685" r:id="rId4"/>
  </p:sldMasterIdLst>
  <p:notesMasterIdLst>
    <p:notesMasterId r:id="rId20"/>
  </p:notesMasterIdLst>
  <p:sldIdLst>
    <p:sldId id="256" r:id="rId5"/>
    <p:sldId id="258" r:id="rId6"/>
    <p:sldId id="262" r:id="rId7"/>
    <p:sldId id="263" r:id="rId8"/>
    <p:sldId id="277" r:id="rId9"/>
    <p:sldId id="291" r:id="rId10"/>
    <p:sldId id="292" r:id="rId11"/>
    <p:sldId id="293" r:id="rId12"/>
    <p:sldId id="294" r:id="rId13"/>
    <p:sldId id="278" r:id="rId14"/>
    <p:sldId id="283" r:id="rId15"/>
    <p:sldId id="285" r:id="rId16"/>
    <p:sldId id="286" r:id="rId17"/>
    <p:sldId id="289" r:id="rId18"/>
    <p:sldId id="290" r:id="rId19"/>
  </p:sldIdLst>
  <p:sldSz cx="9144000" cy="5143500" type="screen16x9"/>
  <p:notesSz cx="6858000" cy="9144000"/>
  <p:embeddedFontLst>
    <p:embeddedFont>
      <p:font typeface="David" panose="020E0502060401010101" pitchFamily="34" charset="-79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323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Morning everyone!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is Sigalit Berenzon?!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566af1c306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566af1c306_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66af1c306_5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66af1c306_5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66af1c306_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566af1c306_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566af1c306_5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566af1c306_5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566af1c306_5_323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g566af1c306_5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566af1c306_1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g566af1c306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6af1c3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566af1c3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566af1c30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66af1c306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566af1c306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566af1c306_1_2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fa4b612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fa4b612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566af1c306_5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566af1c306_5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6af1c3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566af1c3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566af1c30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6af1c3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566af1c3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566af1c30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6af1c3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566af1c3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566af1c30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6af1c3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566af1c3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566af1c30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799262" y="4216470"/>
            <a:ext cx="2906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803073" y="4479164"/>
            <a:ext cx="29025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45700" anchor="ctr" anchorCtr="0"/>
          <a:lstStyle>
            <a:lvl1pPr marR="0" lvl="0" algn="r" rt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1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297873" y="1093581"/>
            <a:ext cx="8550000" cy="3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42900" algn="r" rt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r" rtl="1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r" rt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r" rtl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297872" y="172107"/>
            <a:ext cx="6373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rgbClr val="10354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035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616527" y="4745182"/>
            <a:ext cx="8285100" cy="1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Google Shape;62;p15"/>
          <p:cNvCxnSpPr/>
          <p:nvPr/>
        </p:nvCxnSpPr>
        <p:spPr>
          <a:xfrm>
            <a:off x="678873" y="4842164"/>
            <a:ext cx="81672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297872" y="172107"/>
            <a:ext cx="6373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rgbClr val="10354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035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6"/>
          <p:cNvSpPr/>
          <p:nvPr/>
        </p:nvSpPr>
        <p:spPr>
          <a:xfrm>
            <a:off x="616527" y="4745182"/>
            <a:ext cx="8285100" cy="1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" name="Google Shape;67;p16"/>
          <p:cNvCxnSpPr/>
          <p:nvPr/>
        </p:nvCxnSpPr>
        <p:spPr>
          <a:xfrm>
            <a:off x="678873" y="4842164"/>
            <a:ext cx="81672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ctrTitle"/>
          </p:nvPr>
        </p:nvSpPr>
        <p:spPr>
          <a:xfrm>
            <a:off x="915400" y="1904709"/>
            <a:ext cx="46854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921544" y="2367428"/>
            <a:ext cx="4679100" cy="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45700" anchor="ctr" anchorCtr="0"/>
          <a:lstStyle>
            <a:lvl1pPr marR="0" lvl="0" algn="r" rt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1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297872" y="172107"/>
            <a:ext cx="6372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rgbClr val="10354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035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97873" y="1093581"/>
            <a:ext cx="4156800" cy="3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42900" algn="r" rt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r" rtl="1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r" rt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r" rtl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4689475" y="1093581"/>
            <a:ext cx="4156800" cy="3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42900" algn="r" rt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r" rtl="1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r" rt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r" rtl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8"/>
          <p:cNvSpPr/>
          <p:nvPr/>
        </p:nvSpPr>
        <p:spPr>
          <a:xfrm>
            <a:off x="616527" y="4745182"/>
            <a:ext cx="8285100" cy="1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" name="Google Shape;77;p18"/>
          <p:cNvCxnSpPr/>
          <p:nvPr/>
        </p:nvCxnSpPr>
        <p:spPr>
          <a:xfrm>
            <a:off x="678873" y="4842164"/>
            <a:ext cx="81672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297873" y="1530927"/>
            <a:ext cx="4158000" cy="30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42900" algn="r" rt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r" rtl="1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r" rt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r" rtl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2"/>
          </p:nvPr>
        </p:nvSpPr>
        <p:spPr>
          <a:xfrm>
            <a:off x="4688127" y="1523387"/>
            <a:ext cx="4158000" cy="30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42900" algn="r" rt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r" rtl="1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r" rt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r" rtl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297872" y="172107"/>
            <a:ext cx="6372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rgbClr val="10354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035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3"/>
          </p:nvPr>
        </p:nvSpPr>
        <p:spPr>
          <a:xfrm>
            <a:off x="297873" y="1093581"/>
            <a:ext cx="41580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/>
          <a:lstStyle>
            <a:lvl1pPr marL="457200" marR="0" lvl="0" indent="-228600" algn="r" rt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4"/>
          </p:nvPr>
        </p:nvSpPr>
        <p:spPr>
          <a:xfrm>
            <a:off x="4688127" y="1093581"/>
            <a:ext cx="41580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/>
          <a:lstStyle>
            <a:lvl1pPr marL="457200" marR="0" lvl="0" indent="-228600" algn="r" rt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9"/>
          <p:cNvSpPr/>
          <p:nvPr/>
        </p:nvSpPr>
        <p:spPr>
          <a:xfrm>
            <a:off x="616527" y="4745182"/>
            <a:ext cx="8285100" cy="1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19"/>
          <p:cNvCxnSpPr/>
          <p:nvPr/>
        </p:nvCxnSpPr>
        <p:spPr>
          <a:xfrm>
            <a:off x="678873" y="4842164"/>
            <a:ext cx="81672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20"/>
          <p:cNvSpPr/>
          <p:nvPr/>
        </p:nvSpPr>
        <p:spPr>
          <a:xfrm>
            <a:off x="616527" y="4745182"/>
            <a:ext cx="8285100" cy="1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20"/>
          <p:cNvCxnSpPr/>
          <p:nvPr/>
        </p:nvCxnSpPr>
        <p:spPr>
          <a:xfrm>
            <a:off x="678873" y="4842164"/>
            <a:ext cx="81672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ctrTitle"/>
          </p:nvPr>
        </p:nvSpPr>
        <p:spPr>
          <a:xfrm>
            <a:off x="527416" y="1690240"/>
            <a:ext cx="41601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ubTitle" idx="1"/>
          </p:nvPr>
        </p:nvSpPr>
        <p:spPr>
          <a:xfrm>
            <a:off x="527416" y="2334478"/>
            <a:ext cx="41625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/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959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959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959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959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959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416" y="3942839"/>
            <a:ext cx="1814435" cy="54031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>
            <a:spLocks noGrp="1"/>
          </p:cNvSpPr>
          <p:nvPr>
            <p:ph type="pic" idx="2"/>
          </p:nvPr>
        </p:nvSpPr>
        <p:spPr>
          <a:xfrm>
            <a:off x="3871914" y="0"/>
            <a:ext cx="4624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471600" y="946151"/>
            <a:ext cx="82008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471600" y="169863"/>
            <a:ext cx="82008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  <a:defRPr sz="2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24"/>
          <p:cNvSpPr txBox="1"/>
          <p:nvPr/>
        </p:nvSpPr>
        <p:spPr>
          <a:xfrm>
            <a:off x="471600" y="4712920"/>
            <a:ext cx="198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471600" y="169862"/>
            <a:ext cx="82008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F99BE"/>
              </a:buClr>
              <a:buSzPts val="2200"/>
              <a:buFont typeface="Calibri"/>
              <a:buNone/>
              <a:defRPr sz="2200" b="1" i="0" u="none" strike="noStrike" cap="none">
                <a:solidFill>
                  <a:srgbClr val="0F99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471600" y="946151"/>
            <a:ext cx="38880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2"/>
          </p:nvPr>
        </p:nvSpPr>
        <p:spPr>
          <a:xfrm>
            <a:off x="4784400" y="946150"/>
            <a:ext cx="38880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471600" y="4712920"/>
            <a:ext cx="198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472065" y="169863"/>
            <a:ext cx="81999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F99BE"/>
              </a:buClr>
              <a:buSzPts val="2200"/>
              <a:buFont typeface="Calibri"/>
              <a:buNone/>
              <a:defRPr sz="2200" b="1" i="0" u="none" strike="noStrike" cap="none">
                <a:solidFill>
                  <a:srgbClr val="0F99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7"/>
          <p:cNvSpPr txBox="1"/>
          <p:nvPr/>
        </p:nvSpPr>
        <p:spPr>
          <a:xfrm>
            <a:off x="471600" y="4712920"/>
            <a:ext cx="198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ctrTitle"/>
          </p:nvPr>
        </p:nvSpPr>
        <p:spPr>
          <a:xfrm>
            <a:off x="3054926" y="1870074"/>
            <a:ext cx="44472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ubTitle" idx="1"/>
          </p:nvPr>
        </p:nvSpPr>
        <p:spPr>
          <a:xfrm>
            <a:off x="3054926" y="2556164"/>
            <a:ext cx="4447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959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959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959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959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959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595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0" name="Google Shape;12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8107" y="4109094"/>
            <a:ext cx="1814435" cy="540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471600" y="169862"/>
            <a:ext cx="82008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F99BE"/>
              </a:buClr>
              <a:buSzPts val="2200"/>
              <a:buFont typeface="Calibri"/>
              <a:buNone/>
              <a:defRPr sz="2200" b="1" i="0" u="none" strike="noStrike" cap="none">
                <a:solidFill>
                  <a:srgbClr val="0F99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471600" y="1372032"/>
            <a:ext cx="3888000" cy="29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body" idx="2"/>
          </p:nvPr>
        </p:nvSpPr>
        <p:spPr>
          <a:xfrm>
            <a:off x="4784400" y="1372032"/>
            <a:ext cx="3888000" cy="29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3"/>
          </p:nvPr>
        </p:nvSpPr>
        <p:spPr>
          <a:xfrm>
            <a:off x="471600" y="946150"/>
            <a:ext cx="38880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4"/>
          </p:nvPr>
        </p:nvSpPr>
        <p:spPr>
          <a:xfrm>
            <a:off x="4784400" y="946150"/>
            <a:ext cx="38880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9"/>
          <p:cNvSpPr txBox="1"/>
          <p:nvPr/>
        </p:nvSpPr>
        <p:spPr>
          <a:xfrm>
            <a:off x="471600" y="4712920"/>
            <a:ext cx="198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/>
          <p:nvPr/>
        </p:nvSpPr>
        <p:spPr>
          <a:xfrm>
            <a:off x="471600" y="4712920"/>
            <a:ext cx="198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>
            <a:spLocks noGrp="1"/>
          </p:cNvSpPr>
          <p:nvPr>
            <p:ph type="ctrTitle"/>
          </p:nvPr>
        </p:nvSpPr>
        <p:spPr>
          <a:xfrm>
            <a:off x="3799262" y="4216470"/>
            <a:ext cx="2906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subTitle" idx="1"/>
          </p:nvPr>
        </p:nvSpPr>
        <p:spPr>
          <a:xfrm>
            <a:off x="3803073" y="4479164"/>
            <a:ext cx="29025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45700" anchor="ctr" anchorCtr="0"/>
          <a:lstStyle>
            <a:lvl1pPr lvl="0" algn="r" rtl="1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1">
              <a:spcBef>
                <a:spcPts val="12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12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1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297872" y="172107"/>
            <a:ext cx="6373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03549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33"/>
          <p:cNvSpPr/>
          <p:nvPr/>
        </p:nvSpPr>
        <p:spPr>
          <a:xfrm>
            <a:off x="616527" y="4745182"/>
            <a:ext cx="8285100" cy="1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33"/>
          <p:cNvCxnSpPr/>
          <p:nvPr/>
        </p:nvCxnSpPr>
        <p:spPr>
          <a:xfrm>
            <a:off x="678873" y="4842164"/>
            <a:ext cx="81672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>
            <a:spLocks noGrp="1"/>
          </p:cNvSpPr>
          <p:nvPr>
            <p:ph type="body" idx="1"/>
          </p:nvPr>
        </p:nvSpPr>
        <p:spPr>
          <a:xfrm>
            <a:off x="297873" y="1093581"/>
            <a:ext cx="8550000" cy="3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342900" algn="r" rtl="1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30200" algn="r" rtl="1">
              <a:spcBef>
                <a:spcPts val="12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17500" algn="r" rtl="1">
              <a:spcBef>
                <a:spcPts val="12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r" rtl="1">
              <a:spcBef>
                <a:spcPts val="1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297872" y="172107"/>
            <a:ext cx="6373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03549"/>
              </a:buClr>
              <a:buSzPts val="2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4"/>
          <p:cNvSpPr/>
          <p:nvPr/>
        </p:nvSpPr>
        <p:spPr>
          <a:xfrm>
            <a:off x="616527" y="4745182"/>
            <a:ext cx="8285100" cy="1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34"/>
          <p:cNvCxnSpPr/>
          <p:nvPr/>
        </p:nvCxnSpPr>
        <p:spPr>
          <a:xfrm>
            <a:off x="678873" y="4842164"/>
            <a:ext cx="81672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>
            <a:spLocks noGrp="1"/>
          </p:cNvSpPr>
          <p:nvPr>
            <p:ph type="ctrTitle"/>
          </p:nvPr>
        </p:nvSpPr>
        <p:spPr>
          <a:xfrm>
            <a:off x="915400" y="1904709"/>
            <a:ext cx="46854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subTitle" idx="1"/>
          </p:nvPr>
        </p:nvSpPr>
        <p:spPr>
          <a:xfrm>
            <a:off x="921544" y="2367428"/>
            <a:ext cx="4679100" cy="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45700" anchor="ctr" anchorCtr="0"/>
          <a:lstStyle>
            <a:lvl1pPr lvl="0" algn="r" rtl="1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1">
              <a:spcBef>
                <a:spcPts val="12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12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1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297872" y="172107"/>
            <a:ext cx="6372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03549"/>
              </a:buClr>
              <a:buSzPts val="2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body" idx="1"/>
          </p:nvPr>
        </p:nvSpPr>
        <p:spPr>
          <a:xfrm>
            <a:off x="297873" y="1093581"/>
            <a:ext cx="4156800" cy="3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342900" algn="r" rtl="1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30200" algn="r" rtl="1">
              <a:spcBef>
                <a:spcPts val="12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17500" algn="r" rtl="1">
              <a:spcBef>
                <a:spcPts val="12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r" rtl="1">
              <a:spcBef>
                <a:spcPts val="1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body" idx="2"/>
          </p:nvPr>
        </p:nvSpPr>
        <p:spPr>
          <a:xfrm>
            <a:off x="4689475" y="1093581"/>
            <a:ext cx="4156800" cy="3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342900" algn="r" rtl="1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30200" algn="r" rtl="1">
              <a:spcBef>
                <a:spcPts val="12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17500" algn="r" rtl="1">
              <a:spcBef>
                <a:spcPts val="12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r" rtl="1">
              <a:spcBef>
                <a:spcPts val="1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36"/>
          <p:cNvSpPr/>
          <p:nvPr/>
        </p:nvSpPr>
        <p:spPr>
          <a:xfrm>
            <a:off x="616527" y="4745182"/>
            <a:ext cx="8285100" cy="1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36"/>
          <p:cNvCxnSpPr/>
          <p:nvPr/>
        </p:nvCxnSpPr>
        <p:spPr>
          <a:xfrm>
            <a:off x="678873" y="4842164"/>
            <a:ext cx="81672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7"/>
          <p:cNvSpPr txBox="1">
            <a:spLocks noGrp="1"/>
          </p:cNvSpPr>
          <p:nvPr>
            <p:ph type="body" idx="1"/>
          </p:nvPr>
        </p:nvSpPr>
        <p:spPr>
          <a:xfrm>
            <a:off x="297873" y="1530927"/>
            <a:ext cx="4158000" cy="30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342900" algn="r" rtl="1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30200" algn="r" rtl="1">
              <a:spcBef>
                <a:spcPts val="12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17500" algn="r" rtl="1">
              <a:spcBef>
                <a:spcPts val="12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r" rtl="1">
              <a:spcBef>
                <a:spcPts val="1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body" idx="2"/>
          </p:nvPr>
        </p:nvSpPr>
        <p:spPr>
          <a:xfrm>
            <a:off x="4688127" y="1523387"/>
            <a:ext cx="4158000" cy="30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342900" algn="r" rtl="1">
              <a:spcBef>
                <a:spcPts val="12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1pPr>
            <a:lvl2pPr marL="914400" lvl="1" indent="-330200" algn="r" rtl="1">
              <a:spcBef>
                <a:spcPts val="12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17500" algn="r" rtl="1">
              <a:spcBef>
                <a:spcPts val="12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r" rtl="1">
              <a:spcBef>
                <a:spcPts val="1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297872" y="172107"/>
            <a:ext cx="6372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03549"/>
              </a:buClr>
              <a:buSzPts val="2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3"/>
          </p:nvPr>
        </p:nvSpPr>
        <p:spPr>
          <a:xfrm>
            <a:off x="297873" y="1093581"/>
            <a:ext cx="41580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/>
          <a:lstStyle>
            <a:lvl1pPr marL="457200" lvl="0" indent="-228600" algn="r" rtl="1"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r" rtl="1"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body" idx="4"/>
          </p:nvPr>
        </p:nvSpPr>
        <p:spPr>
          <a:xfrm>
            <a:off x="4688127" y="1093581"/>
            <a:ext cx="41580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/>
          <a:lstStyle>
            <a:lvl1pPr marL="457200" lvl="0" indent="-228600" algn="r" rtl="1"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r" rtl="1"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7"/>
          <p:cNvSpPr/>
          <p:nvPr/>
        </p:nvSpPr>
        <p:spPr>
          <a:xfrm>
            <a:off x="616527" y="4745182"/>
            <a:ext cx="8285100" cy="1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37"/>
          <p:cNvCxnSpPr/>
          <p:nvPr/>
        </p:nvCxnSpPr>
        <p:spPr>
          <a:xfrm>
            <a:off x="678873" y="4842164"/>
            <a:ext cx="81672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38"/>
          <p:cNvSpPr/>
          <p:nvPr/>
        </p:nvSpPr>
        <p:spPr>
          <a:xfrm>
            <a:off x="616527" y="4745182"/>
            <a:ext cx="8285100" cy="1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38"/>
          <p:cNvCxnSpPr/>
          <p:nvPr/>
        </p:nvCxnSpPr>
        <p:spPr>
          <a:xfrm>
            <a:off x="678873" y="4842164"/>
            <a:ext cx="81672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97872" y="172107"/>
            <a:ext cx="6373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rgbClr val="10354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035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97873" y="1094508"/>
            <a:ext cx="8548200" cy="3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42900" algn="r" rt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r" rtl="1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r" rt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r" rtl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80004" y="169863"/>
            <a:ext cx="81999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F99BE"/>
              </a:buClr>
              <a:buSzPts val="2200"/>
              <a:buFont typeface="Calibri"/>
              <a:buNone/>
              <a:defRPr sz="2200" b="1" i="0" u="none" strike="noStrike" cap="none">
                <a:solidFill>
                  <a:srgbClr val="0F99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480003" y="946150"/>
            <a:ext cx="81999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1" r:id="rId4"/>
    <p:sldLayoutId id="2147483672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297872" y="172107"/>
            <a:ext cx="6373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rgbClr val="10354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035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>
            <a:off x="297873" y="1094508"/>
            <a:ext cx="8548200" cy="3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42900" algn="r" rt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r" rtl="1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r" rtl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r" rtl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iU94p9XP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keinindia.com/home" TargetMode="External"/><Relationship Id="rId13" Type="http://schemas.openxmlformats.org/officeDocument/2006/relationships/hyperlink" Target="https://www.pmjay.gov.in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npci.org.in/" TargetMode="External"/><Relationship Id="rId12" Type="http://schemas.openxmlformats.org/officeDocument/2006/relationships/hyperlink" Target="https://rbi.org.in/Scripts/BS_PressReleaseDisplay.aspx?prid=385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gst.gov.in/" TargetMode="External"/><Relationship Id="rId11" Type="http://schemas.openxmlformats.org/officeDocument/2006/relationships/hyperlink" Target="http://smartcities.gov.in/content/" TargetMode="External"/><Relationship Id="rId5" Type="http://schemas.openxmlformats.org/officeDocument/2006/relationships/image" Target="../media/image19.png"/><Relationship Id="rId10" Type="http://schemas.openxmlformats.org/officeDocument/2006/relationships/hyperlink" Target="https://nmcg.nic.in/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digitalindia.gov.in/di-initiatives" TargetMode="External"/><Relationship Id="rId14" Type="http://schemas.openxmlformats.org/officeDocument/2006/relationships/hyperlink" Target="http://pib.nic.in/newsite/PrintRelease.aspx?relid=17536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economist.com/briefing/2018/01/11/indias-missing-middle-class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1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>
            <a:spLocks noGrp="1"/>
          </p:cNvSpPr>
          <p:nvPr>
            <p:ph type="subTitle" idx="1"/>
          </p:nvPr>
        </p:nvSpPr>
        <p:spPr>
          <a:xfrm>
            <a:off x="311700" y="2615450"/>
            <a:ext cx="8520600" cy="79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Economic and Trade Mission, New Delhi</a:t>
            </a:r>
            <a:endParaRPr sz="18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Activity Tracker</a:t>
            </a:r>
            <a:endParaRPr sz="18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452" y="206300"/>
            <a:ext cx="4011074" cy="2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9100" y="3487316"/>
            <a:ext cx="1944900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9"/>
          <p:cNvSpPr txBox="1"/>
          <p:nvPr/>
        </p:nvSpPr>
        <p:spPr>
          <a:xfrm>
            <a:off x="7117504" y="771550"/>
            <a:ext cx="1944900" cy="189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dirty="0" smtClean="0">
                <a:solidFill>
                  <a:schemeClr val="accent1"/>
                </a:solidFill>
                <a:highlight>
                  <a:srgbClr val="FFFFFF"/>
                </a:highlight>
                <a:latin typeface="David" panose="020E0502060401010101" pitchFamily="34" charset="-79"/>
                <a:ea typeface="Times New Roman"/>
                <a:cs typeface="David" panose="020E0502060401010101" pitchFamily="34" charset="-79"/>
                <a:sym typeface="Times New Roman"/>
              </a:rPr>
              <a:t>עסקים </a:t>
            </a:r>
            <a:r>
              <a:rPr lang="he-IL" sz="2800" b="1" dirty="0" smtClean="0">
                <a:solidFill>
                  <a:srgbClr val="000000"/>
                </a:solidFill>
                <a:highlight>
                  <a:srgbClr val="FFFFFF"/>
                </a:highlight>
                <a:latin typeface="David" panose="020E0502060401010101" pitchFamily="34" charset="-79"/>
                <a:ea typeface="Times New Roman"/>
                <a:cs typeface="David" panose="020E0502060401010101" pitchFamily="34" charset="-79"/>
                <a:sym typeface="Times New Roman"/>
              </a:rPr>
              <a:t>ופוליטיקה </a:t>
            </a:r>
            <a:r>
              <a:rPr lang="he-IL" sz="2800" b="1" dirty="0" smtClean="0">
                <a:solidFill>
                  <a:srgbClr val="00B050"/>
                </a:solidFill>
                <a:highlight>
                  <a:srgbClr val="FFFFFF"/>
                </a:highlight>
                <a:latin typeface="David" panose="020E0502060401010101" pitchFamily="34" charset="-79"/>
                <a:ea typeface="Times New Roman"/>
                <a:cs typeface="David" panose="020E0502060401010101" pitchFamily="34" charset="-79"/>
                <a:sym typeface="Times New Roman"/>
              </a:rPr>
              <a:t>בהודו</a:t>
            </a:r>
          </a:p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he-IL" sz="12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he-IL" sz="1200" b="1" dirty="0" smtClean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he-IL" sz="12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b="1" dirty="0" smtClean="0">
                <a:solidFill>
                  <a:srgbClr val="000000"/>
                </a:solidFill>
                <a:highlight>
                  <a:srgbClr val="FFFFFF"/>
                </a:highlight>
                <a:latin typeface="David" panose="020E0502060401010101" pitchFamily="34" charset="-79"/>
                <a:ea typeface="Times New Roman"/>
                <a:cs typeface="David" panose="020E0502060401010101" pitchFamily="34" charset="-79"/>
                <a:sym typeface="Times New Roman"/>
              </a:rPr>
              <a:t>צפריר אסף</a:t>
            </a:r>
          </a:p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b="1" dirty="0" smtClean="0">
                <a:highlight>
                  <a:srgbClr val="FFFFFF"/>
                </a:highlight>
                <a:latin typeface="David" panose="020E0502060401010101" pitchFamily="34" charset="-79"/>
                <a:ea typeface="Times New Roman"/>
                <a:cs typeface="David" panose="020E0502060401010101" pitchFamily="34" charset="-79"/>
                <a:sym typeface="Times New Roman"/>
              </a:rPr>
              <a:t>מנהל תחום מימון לפיתוח ושווקים מתעוררים</a:t>
            </a:r>
          </a:p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b="1" dirty="0" smtClean="0">
                <a:solidFill>
                  <a:srgbClr val="000000"/>
                </a:solidFill>
                <a:highlight>
                  <a:srgbClr val="FFFFFF"/>
                </a:highlight>
                <a:latin typeface="David" panose="020E0502060401010101" pitchFamily="34" charset="-79"/>
                <a:ea typeface="Times New Roman"/>
                <a:cs typeface="David" panose="020E0502060401010101" pitchFamily="34" charset="-79"/>
                <a:sym typeface="Times New Roman"/>
              </a:rPr>
              <a:t>משרד הכלכלה </a:t>
            </a:r>
            <a:r>
              <a:rPr lang="he-IL" sz="12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David" panose="020E0502060401010101" pitchFamily="34" charset="-79"/>
                <a:ea typeface="Times New Roman"/>
                <a:cs typeface="David" panose="020E0502060401010101" pitchFamily="34" charset="-79"/>
                <a:sym typeface="Times New Roman"/>
              </a:rPr>
              <a:t>והתעשיה</a:t>
            </a:r>
            <a:endParaRPr sz="1200" b="1" dirty="0">
              <a:solidFill>
                <a:srgbClr val="000000"/>
              </a:solidFill>
              <a:highlight>
                <a:srgbClr val="FFFFFF"/>
              </a:highlight>
              <a:latin typeface="David" panose="020E0502060401010101" pitchFamily="34" charset="-79"/>
              <a:ea typeface="Times New Roman"/>
              <a:cs typeface="David" panose="020E0502060401010101" pitchFamily="34" charset="-79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1"/>
          <p:cNvSpPr txBox="1">
            <a:spLocks noGrp="1"/>
          </p:cNvSpPr>
          <p:nvPr>
            <p:ph type="title"/>
          </p:nvPr>
        </p:nvSpPr>
        <p:spPr>
          <a:xfrm>
            <a:off x="471600" y="169862"/>
            <a:ext cx="8200800" cy="622200"/>
          </a:xfrm>
          <a:prstGeom prst="rect">
            <a:avLst/>
          </a:prstGeom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1"/>
          <p:cNvSpPr txBox="1">
            <a:spLocks noGrp="1"/>
          </p:cNvSpPr>
          <p:nvPr>
            <p:ph type="body" idx="1"/>
          </p:nvPr>
        </p:nvSpPr>
        <p:spPr>
          <a:xfrm>
            <a:off x="471600" y="946151"/>
            <a:ext cx="3888000" cy="3398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1"/>
          <p:cNvSpPr txBox="1">
            <a:spLocks noGrp="1"/>
          </p:cNvSpPr>
          <p:nvPr>
            <p:ph type="body" idx="2"/>
          </p:nvPr>
        </p:nvSpPr>
        <p:spPr>
          <a:xfrm>
            <a:off x="4784400" y="946150"/>
            <a:ext cx="3888000" cy="3398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6" name="Google Shape;55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00" y="169850"/>
            <a:ext cx="8200801" cy="43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6"/>
          <p:cNvSpPr txBox="1">
            <a:spLocks noGrp="1"/>
          </p:cNvSpPr>
          <p:nvPr>
            <p:ph type="title"/>
          </p:nvPr>
        </p:nvSpPr>
        <p:spPr>
          <a:xfrm>
            <a:off x="471600" y="169862"/>
            <a:ext cx="8200800" cy="622200"/>
          </a:xfrm>
          <a:prstGeom prst="rect">
            <a:avLst/>
          </a:prstGeom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6"/>
          <p:cNvSpPr txBox="1">
            <a:spLocks noGrp="1"/>
          </p:cNvSpPr>
          <p:nvPr>
            <p:ph type="body" idx="1"/>
          </p:nvPr>
        </p:nvSpPr>
        <p:spPr>
          <a:xfrm>
            <a:off x="471600" y="946151"/>
            <a:ext cx="3888000" cy="3398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6"/>
          <p:cNvSpPr txBox="1">
            <a:spLocks noGrp="1"/>
          </p:cNvSpPr>
          <p:nvPr>
            <p:ph type="body" idx="2"/>
          </p:nvPr>
        </p:nvSpPr>
        <p:spPr>
          <a:xfrm>
            <a:off x="4784400" y="946150"/>
            <a:ext cx="3888000" cy="3398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00" y="225025"/>
            <a:ext cx="8200799" cy="40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8"/>
          <p:cNvSpPr txBox="1">
            <a:spLocks noGrp="1"/>
          </p:cNvSpPr>
          <p:nvPr>
            <p:ph type="title"/>
          </p:nvPr>
        </p:nvSpPr>
        <p:spPr>
          <a:xfrm>
            <a:off x="471600" y="169862"/>
            <a:ext cx="8200800" cy="622200"/>
          </a:xfrm>
          <a:prstGeom prst="rect">
            <a:avLst/>
          </a:prstGeom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5" name="Google Shape;60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00" y="169850"/>
            <a:ext cx="8200800" cy="41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9"/>
          <p:cNvSpPr txBox="1">
            <a:spLocks noGrp="1"/>
          </p:cNvSpPr>
          <p:nvPr>
            <p:ph type="title"/>
          </p:nvPr>
        </p:nvSpPr>
        <p:spPr>
          <a:xfrm>
            <a:off x="471600" y="169862"/>
            <a:ext cx="8200800" cy="622200"/>
          </a:xfrm>
          <a:prstGeom prst="rect">
            <a:avLst/>
          </a:prstGeom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69"/>
          <p:cNvSpPr txBox="1">
            <a:spLocks noGrp="1"/>
          </p:cNvSpPr>
          <p:nvPr>
            <p:ph type="body" idx="1"/>
          </p:nvPr>
        </p:nvSpPr>
        <p:spPr>
          <a:xfrm>
            <a:off x="471600" y="946151"/>
            <a:ext cx="3888000" cy="3398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69"/>
          <p:cNvSpPr txBox="1">
            <a:spLocks noGrp="1"/>
          </p:cNvSpPr>
          <p:nvPr>
            <p:ph type="body" idx="2"/>
          </p:nvPr>
        </p:nvSpPr>
        <p:spPr>
          <a:xfrm>
            <a:off x="4784400" y="946150"/>
            <a:ext cx="3888000" cy="3398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3" name="Google Shape;61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00" y="169850"/>
            <a:ext cx="8200801" cy="4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2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61" name="Google Shape;661;p72"/>
          <p:cNvSpPr/>
          <p:nvPr/>
        </p:nvSpPr>
        <p:spPr>
          <a:xfrm>
            <a:off x="72000" y="980404"/>
            <a:ext cx="9000000" cy="3622200"/>
          </a:xfrm>
          <a:prstGeom prst="rect">
            <a:avLst/>
          </a:prstGeom>
          <a:solidFill>
            <a:srgbClr val="BDE0F1">
              <a:alpha val="5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72"/>
          <p:cNvSpPr/>
          <p:nvPr/>
        </p:nvSpPr>
        <p:spPr>
          <a:xfrm>
            <a:off x="6114276" y="2035450"/>
            <a:ext cx="2664433" cy="2339306"/>
          </a:xfrm>
          <a:custGeom>
            <a:avLst/>
            <a:gdLst/>
            <a:ahLst/>
            <a:cxnLst/>
            <a:rect l="l" t="t" r="r" b="b"/>
            <a:pathLst>
              <a:path w="1154" h="1013" extrusionOk="0">
                <a:moveTo>
                  <a:pt x="980" y="828"/>
                </a:moveTo>
                <a:cubicBezTo>
                  <a:pt x="1089" y="736"/>
                  <a:pt x="1154" y="609"/>
                  <a:pt x="1148" y="470"/>
                </a:cubicBezTo>
                <a:cubicBezTo>
                  <a:pt x="1138" y="205"/>
                  <a:pt x="875" y="0"/>
                  <a:pt x="561" y="12"/>
                </a:cubicBezTo>
                <a:cubicBezTo>
                  <a:pt x="246" y="24"/>
                  <a:pt x="0" y="249"/>
                  <a:pt x="10" y="513"/>
                </a:cubicBezTo>
                <a:cubicBezTo>
                  <a:pt x="20" y="778"/>
                  <a:pt x="283" y="983"/>
                  <a:pt x="598" y="971"/>
                </a:cubicBezTo>
                <a:cubicBezTo>
                  <a:pt x="678" y="968"/>
                  <a:pt x="754" y="951"/>
                  <a:pt x="822" y="923"/>
                </a:cubicBezTo>
                <a:cubicBezTo>
                  <a:pt x="872" y="953"/>
                  <a:pt x="995" y="1013"/>
                  <a:pt x="1149" y="1010"/>
                </a:cubicBezTo>
                <a:cubicBezTo>
                  <a:pt x="1149" y="1010"/>
                  <a:pt x="1034" y="988"/>
                  <a:pt x="980" y="828"/>
                </a:cubicBezTo>
                <a:close/>
                <a:moveTo>
                  <a:pt x="629" y="775"/>
                </a:moveTo>
                <a:cubicBezTo>
                  <a:pt x="601" y="781"/>
                  <a:pt x="572" y="763"/>
                  <a:pt x="566" y="734"/>
                </a:cubicBezTo>
                <a:cubicBezTo>
                  <a:pt x="560" y="706"/>
                  <a:pt x="579" y="678"/>
                  <a:pt x="607" y="672"/>
                </a:cubicBezTo>
                <a:cubicBezTo>
                  <a:pt x="635" y="666"/>
                  <a:pt x="663" y="684"/>
                  <a:pt x="669" y="713"/>
                </a:cubicBezTo>
                <a:cubicBezTo>
                  <a:pt x="675" y="741"/>
                  <a:pt x="657" y="769"/>
                  <a:pt x="629" y="775"/>
                </a:cubicBezTo>
                <a:close/>
                <a:moveTo>
                  <a:pt x="621" y="539"/>
                </a:moveTo>
                <a:cubicBezTo>
                  <a:pt x="606" y="565"/>
                  <a:pt x="591" y="589"/>
                  <a:pt x="618" y="619"/>
                </a:cubicBezTo>
                <a:cubicBezTo>
                  <a:pt x="614" y="624"/>
                  <a:pt x="614" y="624"/>
                  <a:pt x="614" y="624"/>
                </a:cubicBezTo>
                <a:cubicBezTo>
                  <a:pt x="576" y="616"/>
                  <a:pt x="546" y="594"/>
                  <a:pt x="541" y="556"/>
                </a:cubicBezTo>
                <a:cubicBezTo>
                  <a:pt x="532" y="493"/>
                  <a:pt x="605" y="461"/>
                  <a:pt x="585" y="372"/>
                </a:cubicBezTo>
                <a:cubicBezTo>
                  <a:pt x="573" y="315"/>
                  <a:pt x="539" y="288"/>
                  <a:pt x="493" y="297"/>
                </a:cubicBezTo>
                <a:cubicBezTo>
                  <a:pt x="445" y="308"/>
                  <a:pt x="423" y="350"/>
                  <a:pt x="439" y="423"/>
                </a:cubicBezTo>
                <a:cubicBezTo>
                  <a:pt x="432" y="425"/>
                  <a:pt x="432" y="425"/>
                  <a:pt x="432" y="425"/>
                </a:cubicBezTo>
                <a:cubicBezTo>
                  <a:pt x="391" y="354"/>
                  <a:pt x="391" y="354"/>
                  <a:pt x="391" y="354"/>
                </a:cubicBezTo>
                <a:cubicBezTo>
                  <a:pt x="405" y="311"/>
                  <a:pt x="449" y="276"/>
                  <a:pt x="514" y="262"/>
                </a:cubicBezTo>
                <a:cubicBezTo>
                  <a:pt x="616" y="240"/>
                  <a:pt x="683" y="274"/>
                  <a:pt x="700" y="352"/>
                </a:cubicBezTo>
                <a:cubicBezTo>
                  <a:pt x="715" y="425"/>
                  <a:pt x="660" y="471"/>
                  <a:pt x="621" y="539"/>
                </a:cubicBezTo>
                <a:close/>
              </a:path>
            </a:pathLst>
          </a:cu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72"/>
          <p:cNvSpPr/>
          <p:nvPr/>
        </p:nvSpPr>
        <p:spPr>
          <a:xfrm>
            <a:off x="8306623" y="1105566"/>
            <a:ext cx="944173" cy="1037652"/>
          </a:xfrm>
          <a:custGeom>
            <a:avLst/>
            <a:gdLst/>
            <a:ahLst/>
            <a:cxnLst/>
            <a:rect l="l" t="t" r="r" b="b"/>
            <a:pathLst>
              <a:path w="998" h="1096" extrusionOk="0">
                <a:moveTo>
                  <a:pt x="832" y="93"/>
                </a:moveTo>
                <a:cubicBezTo>
                  <a:pt x="283" y="14"/>
                  <a:pt x="283" y="14"/>
                  <a:pt x="283" y="14"/>
                </a:cubicBezTo>
                <a:cubicBezTo>
                  <a:pt x="185" y="0"/>
                  <a:pt x="94" y="68"/>
                  <a:pt x="80" y="166"/>
                </a:cubicBezTo>
                <a:cubicBezTo>
                  <a:pt x="14" y="622"/>
                  <a:pt x="14" y="622"/>
                  <a:pt x="14" y="622"/>
                </a:cubicBezTo>
                <a:cubicBezTo>
                  <a:pt x="0" y="721"/>
                  <a:pt x="68" y="811"/>
                  <a:pt x="166" y="826"/>
                </a:cubicBezTo>
                <a:cubicBezTo>
                  <a:pt x="252" y="838"/>
                  <a:pt x="252" y="838"/>
                  <a:pt x="252" y="838"/>
                </a:cubicBezTo>
                <a:cubicBezTo>
                  <a:pt x="237" y="899"/>
                  <a:pt x="193" y="1016"/>
                  <a:pt x="82" y="1082"/>
                </a:cubicBezTo>
                <a:cubicBezTo>
                  <a:pt x="82" y="1082"/>
                  <a:pt x="298" y="1096"/>
                  <a:pt x="393" y="858"/>
                </a:cubicBezTo>
                <a:cubicBezTo>
                  <a:pt x="715" y="905"/>
                  <a:pt x="715" y="905"/>
                  <a:pt x="715" y="905"/>
                </a:cubicBezTo>
                <a:cubicBezTo>
                  <a:pt x="813" y="919"/>
                  <a:pt x="904" y="851"/>
                  <a:pt x="918" y="753"/>
                </a:cubicBezTo>
                <a:cubicBezTo>
                  <a:pt x="984" y="296"/>
                  <a:pt x="984" y="296"/>
                  <a:pt x="984" y="296"/>
                </a:cubicBezTo>
                <a:cubicBezTo>
                  <a:pt x="998" y="198"/>
                  <a:pt x="930" y="107"/>
                  <a:pt x="832" y="93"/>
                </a:cubicBezTo>
                <a:close/>
                <a:moveTo>
                  <a:pt x="532" y="645"/>
                </a:moveTo>
                <a:cubicBezTo>
                  <a:pt x="527" y="681"/>
                  <a:pt x="493" y="706"/>
                  <a:pt x="447" y="700"/>
                </a:cubicBezTo>
                <a:cubicBezTo>
                  <a:pt x="406" y="694"/>
                  <a:pt x="379" y="657"/>
                  <a:pt x="384" y="624"/>
                </a:cubicBezTo>
                <a:cubicBezTo>
                  <a:pt x="388" y="592"/>
                  <a:pt x="420" y="560"/>
                  <a:pt x="466" y="567"/>
                </a:cubicBezTo>
                <a:cubicBezTo>
                  <a:pt x="511" y="573"/>
                  <a:pt x="537" y="609"/>
                  <a:pt x="532" y="645"/>
                </a:cubicBezTo>
                <a:close/>
                <a:moveTo>
                  <a:pt x="657" y="398"/>
                </a:moveTo>
                <a:cubicBezTo>
                  <a:pt x="645" y="481"/>
                  <a:pt x="541" y="487"/>
                  <a:pt x="535" y="525"/>
                </a:cubicBezTo>
                <a:cubicBezTo>
                  <a:pt x="530" y="560"/>
                  <a:pt x="530" y="560"/>
                  <a:pt x="530" y="560"/>
                </a:cubicBezTo>
                <a:cubicBezTo>
                  <a:pt x="412" y="543"/>
                  <a:pt x="412" y="543"/>
                  <a:pt x="412" y="543"/>
                </a:cubicBezTo>
                <a:cubicBezTo>
                  <a:pt x="419" y="492"/>
                  <a:pt x="419" y="492"/>
                  <a:pt x="419" y="492"/>
                </a:cubicBezTo>
                <a:cubicBezTo>
                  <a:pt x="428" y="434"/>
                  <a:pt x="534" y="415"/>
                  <a:pt x="539" y="380"/>
                </a:cubicBezTo>
                <a:cubicBezTo>
                  <a:pt x="542" y="356"/>
                  <a:pt x="518" y="347"/>
                  <a:pt x="496" y="344"/>
                </a:cubicBezTo>
                <a:cubicBezTo>
                  <a:pt x="468" y="340"/>
                  <a:pt x="431" y="362"/>
                  <a:pt x="406" y="384"/>
                </a:cubicBezTo>
                <a:cubicBezTo>
                  <a:pt x="347" y="305"/>
                  <a:pt x="347" y="305"/>
                  <a:pt x="347" y="305"/>
                </a:cubicBezTo>
                <a:cubicBezTo>
                  <a:pt x="399" y="260"/>
                  <a:pt x="460" y="237"/>
                  <a:pt x="524" y="246"/>
                </a:cubicBezTo>
                <a:cubicBezTo>
                  <a:pt x="608" y="258"/>
                  <a:pt x="669" y="312"/>
                  <a:pt x="657" y="398"/>
                </a:cubicBezTo>
                <a:close/>
              </a:path>
            </a:pathLst>
          </a:cu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72"/>
          <p:cNvSpPr/>
          <p:nvPr/>
        </p:nvSpPr>
        <p:spPr>
          <a:xfrm>
            <a:off x="181998" y="948225"/>
            <a:ext cx="2557898" cy="2553235"/>
          </a:xfrm>
          <a:custGeom>
            <a:avLst/>
            <a:gdLst/>
            <a:ahLst/>
            <a:cxnLst/>
            <a:rect l="l" t="t" r="r" b="b"/>
            <a:pathLst>
              <a:path w="962" h="960" extrusionOk="0">
                <a:moveTo>
                  <a:pt x="960" y="446"/>
                </a:moveTo>
                <a:cubicBezTo>
                  <a:pt x="959" y="411"/>
                  <a:pt x="949" y="379"/>
                  <a:pt x="931" y="350"/>
                </a:cubicBezTo>
                <a:cubicBezTo>
                  <a:pt x="911" y="317"/>
                  <a:pt x="882" y="291"/>
                  <a:pt x="847" y="275"/>
                </a:cubicBezTo>
                <a:cubicBezTo>
                  <a:pt x="849" y="265"/>
                  <a:pt x="849" y="255"/>
                  <a:pt x="849" y="244"/>
                </a:cubicBezTo>
                <a:cubicBezTo>
                  <a:pt x="848" y="199"/>
                  <a:pt x="828" y="155"/>
                  <a:pt x="794" y="124"/>
                </a:cubicBezTo>
                <a:cubicBezTo>
                  <a:pt x="756" y="97"/>
                  <a:pt x="756" y="97"/>
                  <a:pt x="756" y="97"/>
                </a:cubicBezTo>
                <a:cubicBezTo>
                  <a:pt x="729" y="83"/>
                  <a:pt x="700" y="76"/>
                  <a:pt x="670" y="77"/>
                </a:cubicBezTo>
                <a:cubicBezTo>
                  <a:pt x="655" y="80"/>
                  <a:pt x="641" y="82"/>
                  <a:pt x="626" y="84"/>
                </a:cubicBezTo>
                <a:cubicBezTo>
                  <a:pt x="621" y="86"/>
                  <a:pt x="615" y="88"/>
                  <a:pt x="610" y="90"/>
                </a:cubicBezTo>
                <a:cubicBezTo>
                  <a:pt x="601" y="73"/>
                  <a:pt x="590" y="57"/>
                  <a:pt x="575" y="44"/>
                </a:cubicBezTo>
                <a:cubicBezTo>
                  <a:pt x="564" y="35"/>
                  <a:pt x="552" y="27"/>
                  <a:pt x="540" y="19"/>
                </a:cubicBezTo>
                <a:cubicBezTo>
                  <a:pt x="515" y="6"/>
                  <a:pt x="488" y="0"/>
                  <a:pt x="460" y="1"/>
                </a:cubicBezTo>
                <a:cubicBezTo>
                  <a:pt x="447" y="3"/>
                  <a:pt x="433" y="5"/>
                  <a:pt x="420" y="7"/>
                </a:cubicBezTo>
                <a:cubicBezTo>
                  <a:pt x="392" y="16"/>
                  <a:pt x="368" y="30"/>
                  <a:pt x="348" y="52"/>
                </a:cubicBezTo>
                <a:cubicBezTo>
                  <a:pt x="335" y="66"/>
                  <a:pt x="325" y="82"/>
                  <a:pt x="317" y="100"/>
                </a:cubicBezTo>
                <a:cubicBezTo>
                  <a:pt x="298" y="94"/>
                  <a:pt x="278" y="91"/>
                  <a:pt x="256" y="91"/>
                </a:cubicBezTo>
                <a:cubicBezTo>
                  <a:pt x="241" y="94"/>
                  <a:pt x="226" y="96"/>
                  <a:pt x="211" y="99"/>
                </a:cubicBezTo>
                <a:cubicBezTo>
                  <a:pt x="180" y="108"/>
                  <a:pt x="153" y="125"/>
                  <a:pt x="130" y="149"/>
                </a:cubicBezTo>
                <a:cubicBezTo>
                  <a:pt x="98" y="184"/>
                  <a:pt x="80" y="231"/>
                  <a:pt x="82" y="279"/>
                </a:cubicBezTo>
                <a:cubicBezTo>
                  <a:pt x="83" y="303"/>
                  <a:pt x="88" y="326"/>
                  <a:pt x="98" y="348"/>
                </a:cubicBezTo>
                <a:cubicBezTo>
                  <a:pt x="79" y="357"/>
                  <a:pt x="62" y="370"/>
                  <a:pt x="47" y="386"/>
                </a:cubicBezTo>
                <a:cubicBezTo>
                  <a:pt x="16" y="419"/>
                  <a:pt x="0" y="463"/>
                  <a:pt x="1" y="508"/>
                </a:cubicBezTo>
                <a:cubicBezTo>
                  <a:pt x="3" y="553"/>
                  <a:pt x="22" y="596"/>
                  <a:pt x="55" y="626"/>
                </a:cubicBezTo>
                <a:cubicBezTo>
                  <a:pt x="68" y="635"/>
                  <a:pt x="80" y="644"/>
                  <a:pt x="93" y="653"/>
                </a:cubicBezTo>
                <a:cubicBezTo>
                  <a:pt x="119" y="667"/>
                  <a:pt x="147" y="673"/>
                  <a:pt x="177" y="672"/>
                </a:cubicBezTo>
                <a:cubicBezTo>
                  <a:pt x="181" y="672"/>
                  <a:pt x="184" y="671"/>
                  <a:pt x="188" y="670"/>
                </a:cubicBezTo>
                <a:cubicBezTo>
                  <a:pt x="193" y="717"/>
                  <a:pt x="214" y="760"/>
                  <a:pt x="248" y="792"/>
                </a:cubicBezTo>
                <a:cubicBezTo>
                  <a:pt x="262" y="802"/>
                  <a:pt x="276" y="812"/>
                  <a:pt x="290" y="822"/>
                </a:cubicBezTo>
                <a:cubicBezTo>
                  <a:pt x="320" y="837"/>
                  <a:pt x="352" y="845"/>
                  <a:pt x="386" y="843"/>
                </a:cubicBezTo>
                <a:cubicBezTo>
                  <a:pt x="402" y="841"/>
                  <a:pt x="419" y="838"/>
                  <a:pt x="435" y="836"/>
                </a:cubicBezTo>
                <a:cubicBezTo>
                  <a:pt x="459" y="828"/>
                  <a:pt x="481" y="817"/>
                  <a:pt x="500" y="801"/>
                </a:cubicBezTo>
                <a:cubicBezTo>
                  <a:pt x="520" y="835"/>
                  <a:pt x="596" y="938"/>
                  <a:pt x="771" y="960"/>
                </a:cubicBezTo>
                <a:cubicBezTo>
                  <a:pt x="771" y="960"/>
                  <a:pt x="706" y="917"/>
                  <a:pt x="656" y="841"/>
                </a:cubicBezTo>
                <a:cubicBezTo>
                  <a:pt x="754" y="831"/>
                  <a:pt x="830" y="738"/>
                  <a:pt x="826" y="641"/>
                </a:cubicBezTo>
                <a:cubicBezTo>
                  <a:pt x="826" y="640"/>
                  <a:pt x="826" y="640"/>
                  <a:pt x="826" y="639"/>
                </a:cubicBezTo>
                <a:cubicBezTo>
                  <a:pt x="858" y="628"/>
                  <a:pt x="885" y="611"/>
                  <a:pt x="907" y="587"/>
                </a:cubicBezTo>
                <a:cubicBezTo>
                  <a:pt x="943" y="549"/>
                  <a:pt x="962" y="498"/>
                  <a:pt x="960" y="446"/>
                </a:cubicBezTo>
                <a:close/>
                <a:moveTo>
                  <a:pt x="515" y="650"/>
                </a:moveTo>
                <a:cubicBezTo>
                  <a:pt x="493" y="654"/>
                  <a:pt x="472" y="638"/>
                  <a:pt x="468" y="616"/>
                </a:cubicBezTo>
                <a:cubicBezTo>
                  <a:pt x="464" y="594"/>
                  <a:pt x="479" y="572"/>
                  <a:pt x="502" y="568"/>
                </a:cubicBezTo>
                <a:cubicBezTo>
                  <a:pt x="524" y="565"/>
                  <a:pt x="546" y="580"/>
                  <a:pt x="549" y="602"/>
                </a:cubicBezTo>
                <a:cubicBezTo>
                  <a:pt x="553" y="624"/>
                  <a:pt x="538" y="646"/>
                  <a:pt x="515" y="650"/>
                </a:cubicBezTo>
                <a:close/>
                <a:moveTo>
                  <a:pt x="541" y="434"/>
                </a:moveTo>
                <a:cubicBezTo>
                  <a:pt x="516" y="461"/>
                  <a:pt x="518" y="477"/>
                  <a:pt x="523" y="505"/>
                </a:cubicBezTo>
                <a:cubicBezTo>
                  <a:pt x="524" y="515"/>
                  <a:pt x="521" y="527"/>
                  <a:pt x="495" y="532"/>
                </a:cubicBezTo>
                <a:cubicBezTo>
                  <a:pt x="473" y="536"/>
                  <a:pt x="464" y="529"/>
                  <a:pt x="460" y="501"/>
                </a:cubicBezTo>
                <a:cubicBezTo>
                  <a:pt x="452" y="456"/>
                  <a:pt x="469" y="431"/>
                  <a:pt x="482" y="415"/>
                </a:cubicBezTo>
                <a:cubicBezTo>
                  <a:pt x="497" y="397"/>
                  <a:pt x="524" y="375"/>
                  <a:pt x="519" y="347"/>
                </a:cubicBezTo>
                <a:cubicBezTo>
                  <a:pt x="515" y="322"/>
                  <a:pt x="491" y="314"/>
                  <a:pt x="465" y="319"/>
                </a:cubicBezTo>
                <a:cubicBezTo>
                  <a:pt x="411" y="328"/>
                  <a:pt x="429" y="367"/>
                  <a:pt x="401" y="372"/>
                </a:cubicBezTo>
                <a:cubicBezTo>
                  <a:pt x="386" y="374"/>
                  <a:pt x="367" y="367"/>
                  <a:pt x="364" y="347"/>
                </a:cubicBezTo>
                <a:cubicBezTo>
                  <a:pt x="359" y="318"/>
                  <a:pt x="385" y="270"/>
                  <a:pt x="456" y="258"/>
                </a:cubicBezTo>
                <a:cubicBezTo>
                  <a:pt x="524" y="247"/>
                  <a:pt x="576" y="277"/>
                  <a:pt x="584" y="326"/>
                </a:cubicBezTo>
                <a:cubicBezTo>
                  <a:pt x="592" y="376"/>
                  <a:pt x="553" y="420"/>
                  <a:pt x="541" y="434"/>
                </a:cubicBezTo>
                <a:close/>
              </a:path>
            </a:pathLst>
          </a:cu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72"/>
          <p:cNvSpPr/>
          <p:nvPr/>
        </p:nvSpPr>
        <p:spPr>
          <a:xfrm>
            <a:off x="2543602" y="2366627"/>
            <a:ext cx="1943760" cy="1706571"/>
          </a:xfrm>
          <a:custGeom>
            <a:avLst/>
            <a:gdLst/>
            <a:ahLst/>
            <a:cxnLst/>
            <a:rect l="l" t="t" r="r" b="b"/>
            <a:pathLst>
              <a:path w="1154" h="1013" extrusionOk="0">
                <a:moveTo>
                  <a:pt x="980" y="828"/>
                </a:moveTo>
                <a:cubicBezTo>
                  <a:pt x="1089" y="736"/>
                  <a:pt x="1154" y="609"/>
                  <a:pt x="1148" y="470"/>
                </a:cubicBezTo>
                <a:cubicBezTo>
                  <a:pt x="1138" y="205"/>
                  <a:pt x="875" y="0"/>
                  <a:pt x="561" y="12"/>
                </a:cubicBezTo>
                <a:cubicBezTo>
                  <a:pt x="246" y="24"/>
                  <a:pt x="0" y="249"/>
                  <a:pt x="10" y="513"/>
                </a:cubicBezTo>
                <a:cubicBezTo>
                  <a:pt x="20" y="778"/>
                  <a:pt x="283" y="983"/>
                  <a:pt x="598" y="971"/>
                </a:cubicBezTo>
                <a:cubicBezTo>
                  <a:pt x="678" y="968"/>
                  <a:pt x="754" y="951"/>
                  <a:pt x="822" y="923"/>
                </a:cubicBezTo>
                <a:cubicBezTo>
                  <a:pt x="872" y="953"/>
                  <a:pt x="995" y="1013"/>
                  <a:pt x="1149" y="1010"/>
                </a:cubicBezTo>
                <a:cubicBezTo>
                  <a:pt x="1149" y="1010"/>
                  <a:pt x="1034" y="988"/>
                  <a:pt x="980" y="828"/>
                </a:cubicBezTo>
                <a:close/>
                <a:moveTo>
                  <a:pt x="629" y="775"/>
                </a:moveTo>
                <a:cubicBezTo>
                  <a:pt x="601" y="781"/>
                  <a:pt x="572" y="763"/>
                  <a:pt x="566" y="734"/>
                </a:cubicBezTo>
                <a:cubicBezTo>
                  <a:pt x="560" y="706"/>
                  <a:pt x="579" y="678"/>
                  <a:pt x="607" y="672"/>
                </a:cubicBezTo>
                <a:cubicBezTo>
                  <a:pt x="635" y="666"/>
                  <a:pt x="663" y="684"/>
                  <a:pt x="669" y="713"/>
                </a:cubicBezTo>
                <a:cubicBezTo>
                  <a:pt x="675" y="741"/>
                  <a:pt x="657" y="769"/>
                  <a:pt x="629" y="775"/>
                </a:cubicBezTo>
                <a:close/>
                <a:moveTo>
                  <a:pt x="621" y="539"/>
                </a:moveTo>
                <a:cubicBezTo>
                  <a:pt x="606" y="565"/>
                  <a:pt x="591" y="589"/>
                  <a:pt x="618" y="619"/>
                </a:cubicBezTo>
                <a:cubicBezTo>
                  <a:pt x="614" y="624"/>
                  <a:pt x="614" y="624"/>
                  <a:pt x="614" y="624"/>
                </a:cubicBezTo>
                <a:cubicBezTo>
                  <a:pt x="576" y="616"/>
                  <a:pt x="546" y="594"/>
                  <a:pt x="541" y="556"/>
                </a:cubicBezTo>
                <a:cubicBezTo>
                  <a:pt x="532" y="493"/>
                  <a:pt x="605" y="461"/>
                  <a:pt x="585" y="372"/>
                </a:cubicBezTo>
                <a:cubicBezTo>
                  <a:pt x="573" y="315"/>
                  <a:pt x="539" y="288"/>
                  <a:pt x="493" y="297"/>
                </a:cubicBezTo>
                <a:cubicBezTo>
                  <a:pt x="445" y="308"/>
                  <a:pt x="423" y="350"/>
                  <a:pt x="439" y="423"/>
                </a:cubicBezTo>
                <a:cubicBezTo>
                  <a:pt x="432" y="425"/>
                  <a:pt x="432" y="425"/>
                  <a:pt x="432" y="425"/>
                </a:cubicBezTo>
                <a:cubicBezTo>
                  <a:pt x="391" y="354"/>
                  <a:pt x="391" y="354"/>
                  <a:pt x="391" y="354"/>
                </a:cubicBezTo>
                <a:cubicBezTo>
                  <a:pt x="405" y="311"/>
                  <a:pt x="449" y="276"/>
                  <a:pt x="514" y="262"/>
                </a:cubicBezTo>
                <a:cubicBezTo>
                  <a:pt x="616" y="240"/>
                  <a:pt x="683" y="274"/>
                  <a:pt x="700" y="352"/>
                </a:cubicBezTo>
                <a:cubicBezTo>
                  <a:pt x="715" y="425"/>
                  <a:pt x="660" y="471"/>
                  <a:pt x="621" y="539"/>
                </a:cubicBezTo>
                <a:close/>
              </a:path>
            </a:pathLst>
          </a:custGeom>
          <a:solidFill>
            <a:schemeClr val="accent2">
              <a:alpha val="6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72"/>
          <p:cNvSpPr/>
          <p:nvPr/>
        </p:nvSpPr>
        <p:spPr>
          <a:xfrm>
            <a:off x="4381068" y="1220055"/>
            <a:ext cx="1679998" cy="1846324"/>
          </a:xfrm>
          <a:custGeom>
            <a:avLst/>
            <a:gdLst/>
            <a:ahLst/>
            <a:cxnLst/>
            <a:rect l="l" t="t" r="r" b="b"/>
            <a:pathLst>
              <a:path w="998" h="1096" extrusionOk="0">
                <a:moveTo>
                  <a:pt x="832" y="93"/>
                </a:moveTo>
                <a:cubicBezTo>
                  <a:pt x="283" y="14"/>
                  <a:pt x="283" y="14"/>
                  <a:pt x="283" y="14"/>
                </a:cubicBezTo>
                <a:cubicBezTo>
                  <a:pt x="185" y="0"/>
                  <a:pt x="94" y="68"/>
                  <a:pt x="80" y="166"/>
                </a:cubicBezTo>
                <a:cubicBezTo>
                  <a:pt x="14" y="622"/>
                  <a:pt x="14" y="622"/>
                  <a:pt x="14" y="622"/>
                </a:cubicBezTo>
                <a:cubicBezTo>
                  <a:pt x="0" y="721"/>
                  <a:pt x="68" y="811"/>
                  <a:pt x="166" y="826"/>
                </a:cubicBezTo>
                <a:cubicBezTo>
                  <a:pt x="252" y="838"/>
                  <a:pt x="252" y="838"/>
                  <a:pt x="252" y="838"/>
                </a:cubicBezTo>
                <a:cubicBezTo>
                  <a:pt x="237" y="899"/>
                  <a:pt x="193" y="1016"/>
                  <a:pt x="82" y="1082"/>
                </a:cubicBezTo>
                <a:cubicBezTo>
                  <a:pt x="82" y="1082"/>
                  <a:pt x="298" y="1096"/>
                  <a:pt x="393" y="858"/>
                </a:cubicBezTo>
                <a:cubicBezTo>
                  <a:pt x="715" y="905"/>
                  <a:pt x="715" y="905"/>
                  <a:pt x="715" y="905"/>
                </a:cubicBezTo>
                <a:cubicBezTo>
                  <a:pt x="813" y="919"/>
                  <a:pt x="904" y="851"/>
                  <a:pt x="918" y="753"/>
                </a:cubicBezTo>
                <a:cubicBezTo>
                  <a:pt x="984" y="296"/>
                  <a:pt x="984" y="296"/>
                  <a:pt x="984" y="296"/>
                </a:cubicBezTo>
                <a:cubicBezTo>
                  <a:pt x="998" y="198"/>
                  <a:pt x="930" y="107"/>
                  <a:pt x="832" y="93"/>
                </a:cubicBezTo>
                <a:close/>
                <a:moveTo>
                  <a:pt x="532" y="645"/>
                </a:moveTo>
                <a:cubicBezTo>
                  <a:pt x="527" y="681"/>
                  <a:pt x="493" y="706"/>
                  <a:pt x="447" y="700"/>
                </a:cubicBezTo>
                <a:cubicBezTo>
                  <a:pt x="406" y="694"/>
                  <a:pt x="379" y="657"/>
                  <a:pt x="384" y="624"/>
                </a:cubicBezTo>
                <a:cubicBezTo>
                  <a:pt x="388" y="592"/>
                  <a:pt x="420" y="560"/>
                  <a:pt x="466" y="567"/>
                </a:cubicBezTo>
                <a:cubicBezTo>
                  <a:pt x="511" y="573"/>
                  <a:pt x="537" y="609"/>
                  <a:pt x="532" y="645"/>
                </a:cubicBezTo>
                <a:close/>
                <a:moveTo>
                  <a:pt x="657" y="398"/>
                </a:moveTo>
                <a:cubicBezTo>
                  <a:pt x="645" y="481"/>
                  <a:pt x="541" y="487"/>
                  <a:pt x="535" y="525"/>
                </a:cubicBezTo>
                <a:cubicBezTo>
                  <a:pt x="530" y="560"/>
                  <a:pt x="530" y="560"/>
                  <a:pt x="530" y="560"/>
                </a:cubicBezTo>
                <a:cubicBezTo>
                  <a:pt x="412" y="543"/>
                  <a:pt x="412" y="543"/>
                  <a:pt x="412" y="543"/>
                </a:cubicBezTo>
                <a:cubicBezTo>
                  <a:pt x="419" y="492"/>
                  <a:pt x="419" y="492"/>
                  <a:pt x="419" y="492"/>
                </a:cubicBezTo>
                <a:cubicBezTo>
                  <a:pt x="428" y="434"/>
                  <a:pt x="534" y="415"/>
                  <a:pt x="539" y="380"/>
                </a:cubicBezTo>
                <a:cubicBezTo>
                  <a:pt x="542" y="356"/>
                  <a:pt x="518" y="347"/>
                  <a:pt x="496" y="344"/>
                </a:cubicBezTo>
                <a:cubicBezTo>
                  <a:pt x="468" y="340"/>
                  <a:pt x="431" y="362"/>
                  <a:pt x="406" y="384"/>
                </a:cubicBezTo>
                <a:cubicBezTo>
                  <a:pt x="347" y="305"/>
                  <a:pt x="347" y="305"/>
                  <a:pt x="347" y="305"/>
                </a:cubicBezTo>
                <a:cubicBezTo>
                  <a:pt x="399" y="260"/>
                  <a:pt x="460" y="237"/>
                  <a:pt x="524" y="246"/>
                </a:cubicBezTo>
                <a:cubicBezTo>
                  <a:pt x="608" y="258"/>
                  <a:pt x="669" y="312"/>
                  <a:pt x="657" y="398"/>
                </a:cubicBezTo>
                <a:close/>
              </a:path>
            </a:pathLst>
          </a:custGeom>
          <a:solidFill>
            <a:schemeClr val="accent6">
              <a:alpha val="6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72"/>
          <p:cNvSpPr/>
          <p:nvPr/>
        </p:nvSpPr>
        <p:spPr>
          <a:xfrm>
            <a:off x="4539522" y="2460124"/>
            <a:ext cx="2060876" cy="1955568"/>
          </a:xfrm>
          <a:custGeom>
            <a:avLst/>
            <a:gdLst/>
            <a:ahLst/>
            <a:cxnLst/>
            <a:rect l="l" t="t" r="r" b="b"/>
            <a:pathLst>
              <a:path w="1224" h="1161" extrusionOk="0">
                <a:moveTo>
                  <a:pt x="1221" y="693"/>
                </a:moveTo>
                <a:cubicBezTo>
                  <a:pt x="1219" y="616"/>
                  <a:pt x="1185" y="542"/>
                  <a:pt x="1129" y="490"/>
                </a:cubicBezTo>
                <a:cubicBezTo>
                  <a:pt x="1107" y="475"/>
                  <a:pt x="1086" y="460"/>
                  <a:pt x="1065" y="445"/>
                </a:cubicBezTo>
                <a:cubicBezTo>
                  <a:pt x="1059" y="441"/>
                  <a:pt x="1053" y="439"/>
                  <a:pt x="1047" y="436"/>
                </a:cubicBezTo>
                <a:cubicBezTo>
                  <a:pt x="1050" y="419"/>
                  <a:pt x="1052" y="402"/>
                  <a:pt x="1051" y="384"/>
                </a:cubicBezTo>
                <a:cubicBezTo>
                  <a:pt x="1047" y="257"/>
                  <a:pt x="940" y="165"/>
                  <a:pt x="816" y="165"/>
                </a:cubicBezTo>
                <a:cubicBezTo>
                  <a:pt x="766" y="165"/>
                  <a:pt x="720" y="184"/>
                  <a:pt x="683" y="214"/>
                </a:cubicBezTo>
                <a:cubicBezTo>
                  <a:pt x="677" y="157"/>
                  <a:pt x="651" y="104"/>
                  <a:pt x="609" y="65"/>
                </a:cubicBezTo>
                <a:cubicBezTo>
                  <a:pt x="591" y="53"/>
                  <a:pt x="574" y="41"/>
                  <a:pt x="557" y="28"/>
                </a:cubicBezTo>
                <a:cubicBezTo>
                  <a:pt x="519" y="9"/>
                  <a:pt x="479" y="0"/>
                  <a:pt x="437" y="1"/>
                </a:cubicBezTo>
                <a:cubicBezTo>
                  <a:pt x="417" y="5"/>
                  <a:pt x="397" y="8"/>
                  <a:pt x="377" y="11"/>
                </a:cubicBezTo>
                <a:cubicBezTo>
                  <a:pt x="336" y="24"/>
                  <a:pt x="301" y="46"/>
                  <a:pt x="271" y="77"/>
                </a:cubicBezTo>
                <a:cubicBezTo>
                  <a:pt x="228" y="123"/>
                  <a:pt x="205" y="185"/>
                  <a:pt x="207" y="249"/>
                </a:cubicBezTo>
                <a:cubicBezTo>
                  <a:pt x="208" y="271"/>
                  <a:pt x="212" y="293"/>
                  <a:pt x="219" y="313"/>
                </a:cubicBezTo>
                <a:cubicBezTo>
                  <a:pt x="212" y="315"/>
                  <a:pt x="205" y="316"/>
                  <a:pt x="198" y="317"/>
                </a:cubicBezTo>
                <a:cubicBezTo>
                  <a:pt x="151" y="331"/>
                  <a:pt x="110" y="356"/>
                  <a:pt x="77" y="392"/>
                </a:cubicBezTo>
                <a:cubicBezTo>
                  <a:pt x="27" y="445"/>
                  <a:pt x="0" y="517"/>
                  <a:pt x="3" y="589"/>
                </a:cubicBezTo>
                <a:cubicBezTo>
                  <a:pt x="6" y="661"/>
                  <a:pt x="37" y="731"/>
                  <a:pt x="90" y="780"/>
                </a:cubicBezTo>
                <a:cubicBezTo>
                  <a:pt x="110" y="794"/>
                  <a:pt x="130" y="808"/>
                  <a:pt x="150" y="823"/>
                </a:cubicBezTo>
                <a:cubicBezTo>
                  <a:pt x="192" y="844"/>
                  <a:pt x="237" y="855"/>
                  <a:pt x="284" y="854"/>
                </a:cubicBezTo>
                <a:cubicBezTo>
                  <a:pt x="292" y="909"/>
                  <a:pt x="318" y="961"/>
                  <a:pt x="358" y="1002"/>
                </a:cubicBezTo>
                <a:cubicBezTo>
                  <a:pt x="302" y="1137"/>
                  <a:pt x="200" y="1161"/>
                  <a:pt x="200" y="1161"/>
                </a:cubicBezTo>
                <a:cubicBezTo>
                  <a:pt x="335" y="1158"/>
                  <a:pt x="444" y="1111"/>
                  <a:pt x="509" y="1076"/>
                </a:cubicBezTo>
                <a:cubicBezTo>
                  <a:pt x="524" y="1078"/>
                  <a:pt x="539" y="1080"/>
                  <a:pt x="555" y="1080"/>
                </a:cubicBezTo>
                <a:cubicBezTo>
                  <a:pt x="648" y="1080"/>
                  <a:pt x="729" y="1024"/>
                  <a:pt x="774" y="947"/>
                </a:cubicBezTo>
                <a:cubicBezTo>
                  <a:pt x="794" y="962"/>
                  <a:pt x="794" y="962"/>
                  <a:pt x="794" y="962"/>
                </a:cubicBezTo>
                <a:cubicBezTo>
                  <a:pt x="840" y="985"/>
                  <a:pt x="889" y="996"/>
                  <a:pt x="940" y="995"/>
                </a:cubicBezTo>
                <a:cubicBezTo>
                  <a:pt x="964" y="991"/>
                  <a:pt x="989" y="987"/>
                  <a:pt x="1013" y="983"/>
                </a:cubicBezTo>
                <a:cubicBezTo>
                  <a:pt x="1064" y="967"/>
                  <a:pt x="1107" y="941"/>
                  <a:pt x="1143" y="902"/>
                </a:cubicBezTo>
                <a:cubicBezTo>
                  <a:pt x="1196" y="846"/>
                  <a:pt x="1224" y="770"/>
                  <a:pt x="1221" y="693"/>
                </a:cubicBezTo>
                <a:close/>
                <a:moveTo>
                  <a:pt x="593" y="801"/>
                </a:moveTo>
                <a:cubicBezTo>
                  <a:pt x="589" y="831"/>
                  <a:pt x="561" y="853"/>
                  <a:pt x="530" y="849"/>
                </a:cubicBezTo>
                <a:cubicBezTo>
                  <a:pt x="499" y="845"/>
                  <a:pt x="477" y="817"/>
                  <a:pt x="481" y="786"/>
                </a:cubicBezTo>
                <a:cubicBezTo>
                  <a:pt x="486" y="755"/>
                  <a:pt x="514" y="734"/>
                  <a:pt x="545" y="738"/>
                </a:cubicBezTo>
                <a:cubicBezTo>
                  <a:pt x="575" y="742"/>
                  <a:pt x="597" y="770"/>
                  <a:pt x="593" y="801"/>
                </a:cubicBezTo>
                <a:close/>
                <a:moveTo>
                  <a:pt x="791" y="472"/>
                </a:moveTo>
                <a:cubicBezTo>
                  <a:pt x="773" y="607"/>
                  <a:pt x="639" y="593"/>
                  <a:pt x="591" y="692"/>
                </a:cubicBezTo>
                <a:cubicBezTo>
                  <a:pt x="545" y="686"/>
                  <a:pt x="545" y="686"/>
                  <a:pt x="545" y="686"/>
                </a:cubicBezTo>
                <a:cubicBezTo>
                  <a:pt x="558" y="588"/>
                  <a:pt x="690" y="568"/>
                  <a:pt x="704" y="462"/>
                </a:cubicBezTo>
                <a:cubicBezTo>
                  <a:pt x="709" y="427"/>
                  <a:pt x="693" y="411"/>
                  <a:pt x="672" y="408"/>
                </a:cubicBezTo>
                <a:cubicBezTo>
                  <a:pt x="646" y="405"/>
                  <a:pt x="613" y="424"/>
                  <a:pt x="609" y="459"/>
                </a:cubicBezTo>
                <a:cubicBezTo>
                  <a:pt x="607" y="475"/>
                  <a:pt x="610" y="500"/>
                  <a:pt x="629" y="509"/>
                </a:cubicBezTo>
                <a:cubicBezTo>
                  <a:pt x="615" y="527"/>
                  <a:pt x="594" y="534"/>
                  <a:pt x="574" y="531"/>
                </a:cubicBezTo>
                <a:cubicBezTo>
                  <a:pt x="547" y="528"/>
                  <a:pt x="524" y="505"/>
                  <a:pt x="529" y="466"/>
                </a:cubicBezTo>
                <a:cubicBezTo>
                  <a:pt x="535" y="418"/>
                  <a:pt x="585" y="358"/>
                  <a:pt x="691" y="372"/>
                </a:cubicBezTo>
                <a:cubicBezTo>
                  <a:pt x="786" y="385"/>
                  <a:pt x="797" y="425"/>
                  <a:pt x="791" y="472"/>
                </a:cubicBezTo>
                <a:close/>
              </a:path>
            </a:pathLst>
          </a:custGeom>
          <a:solidFill>
            <a:schemeClr val="dk2">
              <a:alpha val="6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72"/>
          <p:cNvSpPr/>
          <p:nvPr/>
        </p:nvSpPr>
        <p:spPr>
          <a:xfrm>
            <a:off x="2934322" y="1226945"/>
            <a:ext cx="1619962" cy="1617010"/>
          </a:xfrm>
          <a:custGeom>
            <a:avLst/>
            <a:gdLst/>
            <a:ahLst/>
            <a:cxnLst/>
            <a:rect l="l" t="t" r="r" b="b"/>
            <a:pathLst>
              <a:path w="962" h="960" extrusionOk="0">
                <a:moveTo>
                  <a:pt x="960" y="446"/>
                </a:moveTo>
                <a:cubicBezTo>
                  <a:pt x="959" y="411"/>
                  <a:pt x="949" y="379"/>
                  <a:pt x="931" y="350"/>
                </a:cubicBezTo>
                <a:cubicBezTo>
                  <a:pt x="911" y="317"/>
                  <a:pt x="882" y="291"/>
                  <a:pt x="847" y="275"/>
                </a:cubicBezTo>
                <a:cubicBezTo>
                  <a:pt x="849" y="265"/>
                  <a:pt x="849" y="255"/>
                  <a:pt x="849" y="244"/>
                </a:cubicBezTo>
                <a:cubicBezTo>
                  <a:pt x="848" y="199"/>
                  <a:pt x="828" y="155"/>
                  <a:pt x="794" y="124"/>
                </a:cubicBezTo>
                <a:cubicBezTo>
                  <a:pt x="756" y="97"/>
                  <a:pt x="756" y="97"/>
                  <a:pt x="756" y="97"/>
                </a:cubicBezTo>
                <a:cubicBezTo>
                  <a:pt x="729" y="83"/>
                  <a:pt x="700" y="76"/>
                  <a:pt x="670" y="77"/>
                </a:cubicBezTo>
                <a:cubicBezTo>
                  <a:pt x="655" y="80"/>
                  <a:pt x="641" y="82"/>
                  <a:pt x="626" y="84"/>
                </a:cubicBezTo>
                <a:cubicBezTo>
                  <a:pt x="621" y="86"/>
                  <a:pt x="615" y="88"/>
                  <a:pt x="610" y="90"/>
                </a:cubicBezTo>
                <a:cubicBezTo>
                  <a:pt x="601" y="73"/>
                  <a:pt x="590" y="57"/>
                  <a:pt x="575" y="44"/>
                </a:cubicBezTo>
                <a:cubicBezTo>
                  <a:pt x="564" y="35"/>
                  <a:pt x="552" y="27"/>
                  <a:pt x="540" y="19"/>
                </a:cubicBezTo>
                <a:cubicBezTo>
                  <a:pt x="515" y="6"/>
                  <a:pt x="488" y="0"/>
                  <a:pt x="460" y="1"/>
                </a:cubicBezTo>
                <a:cubicBezTo>
                  <a:pt x="447" y="3"/>
                  <a:pt x="433" y="5"/>
                  <a:pt x="420" y="7"/>
                </a:cubicBezTo>
                <a:cubicBezTo>
                  <a:pt x="392" y="16"/>
                  <a:pt x="368" y="30"/>
                  <a:pt x="348" y="52"/>
                </a:cubicBezTo>
                <a:cubicBezTo>
                  <a:pt x="335" y="66"/>
                  <a:pt x="325" y="82"/>
                  <a:pt x="317" y="100"/>
                </a:cubicBezTo>
                <a:cubicBezTo>
                  <a:pt x="298" y="94"/>
                  <a:pt x="278" y="91"/>
                  <a:pt x="256" y="91"/>
                </a:cubicBezTo>
                <a:cubicBezTo>
                  <a:pt x="241" y="94"/>
                  <a:pt x="226" y="96"/>
                  <a:pt x="211" y="99"/>
                </a:cubicBezTo>
                <a:cubicBezTo>
                  <a:pt x="180" y="108"/>
                  <a:pt x="153" y="125"/>
                  <a:pt x="130" y="149"/>
                </a:cubicBezTo>
                <a:cubicBezTo>
                  <a:pt x="98" y="184"/>
                  <a:pt x="80" y="231"/>
                  <a:pt x="82" y="279"/>
                </a:cubicBezTo>
                <a:cubicBezTo>
                  <a:pt x="83" y="303"/>
                  <a:pt x="88" y="326"/>
                  <a:pt x="98" y="348"/>
                </a:cubicBezTo>
                <a:cubicBezTo>
                  <a:pt x="79" y="357"/>
                  <a:pt x="62" y="370"/>
                  <a:pt x="47" y="386"/>
                </a:cubicBezTo>
                <a:cubicBezTo>
                  <a:pt x="16" y="419"/>
                  <a:pt x="0" y="463"/>
                  <a:pt x="1" y="508"/>
                </a:cubicBezTo>
                <a:cubicBezTo>
                  <a:pt x="3" y="553"/>
                  <a:pt x="22" y="596"/>
                  <a:pt x="55" y="626"/>
                </a:cubicBezTo>
                <a:cubicBezTo>
                  <a:pt x="68" y="635"/>
                  <a:pt x="80" y="644"/>
                  <a:pt x="93" y="653"/>
                </a:cubicBezTo>
                <a:cubicBezTo>
                  <a:pt x="119" y="667"/>
                  <a:pt x="147" y="673"/>
                  <a:pt x="177" y="672"/>
                </a:cubicBezTo>
                <a:cubicBezTo>
                  <a:pt x="181" y="672"/>
                  <a:pt x="184" y="671"/>
                  <a:pt x="188" y="670"/>
                </a:cubicBezTo>
                <a:cubicBezTo>
                  <a:pt x="193" y="717"/>
                  <a:pt x="214" y="760"/>
                  <a:pt x="248" y="792"/>
                </a:cubicBezTo>
                <a:cubicBezTo>
                  <a:pt x="262" y="802"/>
                  <a:pt x="276" y="812"/>
                  <a:pt x="290" y="822"/>
                </a:cubicBezTo>
                <a:cubicBezTo>
                  <a:pt x="320" y="837"/>
                  <a:pt x="352" y="845"/>
                  <a:pt x="386" y="843"/>
                </a:cubicBezTo>
                <a:cubicBezTo>
                  <a:pt x="402" y="841"/>
                  <a:pt x="419" y="838"/>
                  <a:pt x="435" y="836"/>
                </a:cubicBezTo>
                <a:cubicBezTo>
                  <a:pt x="459" y="828"/>
                  <a:pt x="481" y="817"/>
                  <a:pt x="500" y="801"/>
                </a:cubicBezTo>
                <a:cubicBezTo>
                  <a:pt x="520" y="835"/>
                  <a:pt x="596" y="938"/>
                  <a:pt x="771" y="960"/>
                </a:cubicBezTo>
                <a:cubicBezTo>
                  <a:pt x="771" y="960"/>
                  <a:pt x="706" y="917"/>
                  <a:pt x="656" y="841"/>
                </a:cubicBezTo>
                <a:cubicBezTo>
                  <a:pt x="754" y="831"/>
                  <a:pt x="830" y="738"/>
                  <a:pt x="826" y="641"/>
                </a:cubicBezTo>
                <a:cubicBezTo>
                  <a:pt x="826" y="640"/>
                  <a:pt x="826" y="640"/>
                  <a:pt x="826" y="639"/>
                </a:cubicBezTo>
                <a:cubicBezTo>
                  <a:pt x="858" y="628"/>
                  <a:pt x="885" y="611"/>
                  <a:pt x="907" y="587"/>
                </a:cubicBezTo>
                <a:cubicBezTo>
                  <a:pt x="943" y="549"/>
                  <a:pt x="962" y="498"/>
                  <a:pt x="960" y="446"/>
                </a:cubicBezTo>
                <a:close/>
                <a:moveTo>
                  <a:pt x="515" y="650"/>
                </a:moveTo>
                <a:cubicBezTo>
                  <a:pt x="493" y="654"/>
                  <a:pt x="472" y="638"/>
                  <a:pt x="468" y="616"/>
                </a:cubicBezTo>
                <a:cubicBezTo>
                  <a:pt x="464" y="594"/>
                  <a:pt x="479" y="572"/>
                  <a:pt x="502" y="568"/>
                </a:cubicBezTo>
                <a:cubicBezTo>
                  <a:pt x="524" y="565"/>
                  <a:pt x="546" y="580"/>
                  <a:pt x="549" y="602"/>
                </a:cubicBezTo>
                <a:cubicBezTo>
                  <a:pt x="553" y="624"/>
                  <a:pt x="538" y="646"/>
                  <a:pt x="515" y="650"/>
                </a:cubicBezTo>
                <a:close/>
                <a:moveTo>
                  <a:pt x="541" y="434"/>
                </a:moveTo>
                <a:cubicBezTo>
                  <a:pt x="516" y="461"/>
                  <a:pt x="518" y="477"/>
                  <a:pt x="523" y="505"/>
                </a:cubicBezTo>
                <a:cubicBezTo>
                  <a:pt x="524" y="515"/>
                  <a:pt x="521" y="527"/>
                  <a:pt x="495" y="532"/>
                </a:cubicBezTo>
                <a:cubicBezTo>
                  <a:pt x="473" y="536"/>
                  <a:pt x="464" y="529"/>
                  <a:pt x="460" y="501"/>
                </a:cubicBezTo>
                <a:cubicBezTo>
                  <a:pt x="452" y="456"/>
                  <a:pt x="469" y="431"/>
                  <a:pt x="482" y="415"/>
                </a:cubicBezTo>
                <a:cubicBezTo>
                  <a:pt x="497" y="397"/>
                  <a:pt x="524" y="375"/>
                  <a:pt x="519" y="347"/>
                </a:cubicBezTo>
                <a:cubicBezTo>
                  <a:pt x="515" y="322"/>
                  <a:pt x="491" y="314"/>
                  <a:pt x="465" y="319"/>
                </a:cubicBezTo>
                <a:cubicBezTo>
                  <a:pt x="411" y="328"/>
                  <a:pt x="429" y="367"/>
                  <a:pt x="401" y="372"/>
                </a:cubicBezTo>
                <a:cubicBezTo>
                  <a:pt x="386" y="374"/>
                  <a:pt x="367" y="367"/>
                  <a:pt x="364" y="347"/>
                </a:cubicBezTo>
                <a:cubicBezTo>
                  <a:pt x="359" y="318"/>
                  <a:pt x="385" y="270"/>
                  <a:pt x="456" y="258"/>
                </a:cubicBezTo>
                <a:cubicBezTo>
                  <a:pt x="524" y="247"/>
                  <a:pt x="576" y="277"/>
                  <a:pt x="584" y="326"/>
                </a:cubicBezTo>
                <a:cubicBezTo>
                  <a:pt x="592" y="376"/>
                  <a:pt x="553" y="420"/>
                  <a:pt x="541" y="434"/>
                </a:cubicBezTo>
                <a:close/>
              </a:path>
            </a:pathLst>
          </a:custGeom>
          <a:solidFill>
            <a:schemeClr val="accent1">
              <a:alpha val="6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72"/>
          <p:cNvSpPr/>
          <p:nvPr/>
        </p:nvSpPr>
        <p:spPr>
          <a:xfrm>
            <a:off x="516773" y="3412070"/>
            <a:ext cx="944173" cy="1037652"/>
          </a:xfrm>
          <a:custGeom>
            <a:avLst/>
            <a:gdLst/>
            <a:ahLst/>
            <a:cxnLst/>
            <a:rect l="l" t="t" r="r" b="b"/>
            <a:pathLst>
              <a:path w="998" h="1096" extrusionOk="0">
                <a:moveTo>
                  <a:pt x="832" y="93"/>
                </a:moveTo>
                <a:cubicBezTo>
                  <a:pt x="283" y="14"/>
                  <a:pt x="283" y="14"/>
                  <a:pt x="283" y="14"/>
                </a:cubicBezTo>
                <a:cubicBezTo>
                  <a:pt x="185" y="0"/>
                  <a:pt x="94" y="68"/>
                  <a:pt x="80" y="166"/>
                </a:cubicBezTo>
                <a:cubicBezTo>
                  <a:pt x="14" y="622"/>
                  <a:pt x="14" y="622"/>
                  <a:pt x="14" y="622"/>
                </a:cubicBezTo>
                <a:cubicBezTo>
                  <a:pt x="0" y="721"/>
                  <a:pt x="68" y="811"/>
                  <a:pt x="166" y="826"/>
                </a:cubicBezTo>
                <a:cubicBezTo>
                  <a:pt x="252" y="838"/>
                  <a:pt x="252" y="838"/>
                  <a:pt x="252" y="838"/>
                </a:cubicBezTo>
                <a:cubicBezTo>
                  <a:pt x="237" y="899"/>
                  <a:pt x="193" y="1016"/>
                  <a:pt x="82" y="1082"/>
                </a:cubicBezTo>
                <a:cubicBezTo>
                  <a:pt x="82" y="1082"/>
                  <a:pt x="298" y="1096"/>
                  <a:pt x="393" y="858"/>
                </a:cubicBezTo>
                <a:cubicBezTo>
                  <a:pt x="715" y="905"/>
                  <a:pt x="715" y="905"/>
                  <a:pt x="715" y="905"/>
                </a:cubicBezTo>
                <a:cubicBezTo>
                  <a:pt x="813" y="919"/>
                  <a:pt x="904" y="851"/>
                  <a:pt x="918" y="753"/>
                </a:cubicBezTo>
                <a:cubicBezTo>
                  <a:pt x="984" y="296"/>
                  <a:pt x="984" y="296"/>
                  <a:pt x="984" y="296"/>
                </a:cubicBezTo>
                <a:cubicBezTo>
                  <a:pt x="998" y="198"/>
                  <a:pt x="930" y="107"/>
                  <a:pt x="832" y="93"/>
                </a:cubicBezTo>
                <a:close/>
                <a:moveTo>
                  <a:pt x="532" y="645"/>
                </a:moveTo>
                <a:cubicBezTo>
                  <a:pt x="527" y="681"/>
                  <a:pt x="493" y="706"/>
                  <a:pt x="447" y="700"/>
                </a:cubicBezTo>
                <a:cubicBezTo>
                  <a:pt x="406" y="694"/>
                  <a:pt x="379" y="657"/>
                  <a:pt x="384" y="624"/>
                </a:cubicBezTo>
                <a:cubicBezTo>
                  <a:pt x="388" y="592"/>
                  <a:pt x="420" y="560"/>
                  <a:pt x="466" y="567"/>
                </a:cubicBezTo>
                <a:cubicBezTo>
                  <a:pt x="511" y="573"/>
                  <a:pt x="537" y="609"/>
                  <a:pt x="532" y="645"/>
                </a:cubicBezTo>
                <a:close/>
                <a:moveTo>
                  <a:pt x="657" y="398"/>
                </a:moveTo>
                <a:cubicBezTo>
                  <a:pt x="645" y="481"/>
                  <a:pt x="541" y="487"/>
                  <a:pt x="535" y="525"/>
                </a:cubicBezTo>
                <a:cubicBezTo>
                  <a:pt x="530" y="560"/>
                  <a:pt x="530" y="560"/>
                  <a:pt x="530" y="560"/>
                </a:cubicBezTo>
                <a:cubicBezTo>
                  <a:pt x="412" y="543"/>
                  <a:pt x="412" y="543"/>
                  <a:pt x="412" y="543"/>
                </a:cubicBezTo>
                <a:cubicBezTo>
                  <a:pt x="419" y="492"/>
                  <a:pt x="419" y="492"/>
                  <a:pt x="419" y="492"/>
                </a:cubicBezTo>
                <a:cubicBezTo>
                  <a:pt x="428" y="434"/>
                  <a:pt x="534" y="415"/>
                  <a:pt x="539" y="380"/>
                </a:cubicBezTo>
                <a:cubicBezTo>
                  <a:pt x="542" y="356"/>
                  <a:pt x="518" y="347"/>
                  <a:pt x="496" y="344"/>
                </a:cubicBezTo>
                <a:cubicBezTo>
                  <a:pt x="468" y="340"/>
                  <a:pt x="431" y="362"/>
                  <a:pt x="406" y="384"/>
                </a:cubicBezTo>
                <a:cubicBezTo>
                  <a:pt x="347" y="305"/>
                  <a:pt x="347" y="305"/>
                  <a:pt x="347" y="305"/>
                </a:cubicBezTo>
                <a:cubicBezTo>
                  <a:pt x="399" y="260"/>
                  <a:pt x="460" y="237"/>
                  <a:pt x="524" y="246"/>
                </a:cubicBezTo>
                <a:cubicBezTo>
                  <a:pt x="608" y="258"/>
                  <a:pt x="669" y="312"/>
                  <a:pt x="657" y="398"/>
                </a:cubicBezTo>
                <a:close/>
              </a:path>
            </a:pathLst>
          </a:cu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72"/>
          <p:cNvSpPr/>
          <p:nvPr/>
        </p:nvSpPr>
        <p:spPr>
          <a:xfrm>
            <a:off x="6299081" y="1059975"/>
            <a:ext cx="963912" cy="962153"/>
          </a:xfrm>
          <a:custGeom>
            <a:avLst/>
            <a:gdLst/>
            <a:ahLst/>
            <a:cxnLst/>
            <a:rect l="l" t="t" r="r" b="b"/>
            <a:pathLst>
              <a:path w="962" h="960" extrusionOk="0">
                <a:moveTo>
                  <a:pt x="960" y="446"/>
                </a:moveTo>
                <a:cubicBezTo>
                  <a:pt x="959" y="411"/>
                  <a:pt x="949" y="379"/>
                  <a:pt x="931" y="350"/>
                </a:cubicBezTo>
                <a:cubicBezTo>
                  <a:pt x="911" y="317"/>
                  <a:pt x="882" y="291"/>
                  <a:pt x="847" y="275"/>
                </a:cubicBezTo>
                <a:cubicBezTo>
                  <a:pt x="849" y="265"/>
                  <a:pt x="849" y="255"/>
                  <a:pt x="849" y="244"/>
                </a:cubicBezTo>
                <a:cubicBezTo>
                  <a:pt x="848" y="199"/>
                  <a:pt x="828" y="155"/>
                  <a:pt x="794" y="124"/>
                </a:cubicBezTo>
                <a:cubicBezTo>
                  <a:pt x="756" y="97"/>
                  <a:pt x="756" y="97"/>
                  <a:pt x="756" y="97"/>
                </a:cubicBezTo>
                <a:cubicBezTo>
                  <a:pt x="729" y="83"/>
                  <a:pt x="700" y="76"/>
                  <a:pt x="670" y="77"/>
                </a:cubicBezTo>
                <a:cubicBezTo>
                  <a:pt x="655" y="80"/>
                  <a:pt x="641" y="82"/>
                  <a:pt x="626" y="84"/>
                </a:cubicBezTo>
                <a:cubicBezTo>
                  <a:pt x="621" y="86"/>
                  <a:pt x="615" y="88"/>
                  <a:pt x="610" y="90"/>
                </a:cubicBezTo>
                <a:cubicBezTo>
                  <a:pt x="601" y="73"/>
                  <a:pt x="590" y="57"/>
                  <a:pt x="575" y="44"/>
                </a:cubicBezTo>
                <a:cubicBezTo>
                  <a:pt x="564" y="35"/>
                  <a:pt x="552" y="27"/>
                  <a:pt x="540" y="19"/>
                </a:cubicBezTo>
                <a:cubicBezTo>
                  <a:pt x="515" y="6"/>
                  <a:pt x="488" y="0"/>
                  <a:pt x="460" y="1"/>
                </a:cubicBezTo>
                <a:cubicBezTo>
                  <a:pt x="447" y="3"/>
                  <a:pt x="433" y="5"/>
                  <a:pt x="420" y="7"/>
                </a:cubicBezTo>
                <a:cubicBezTo>
                  <a:pt x="392" y="16"/>
                  <a:pt x="368" y="30"/>
                  <a:pt x="348" y="52"/>
                </a:cubicBezTo>
                <a:cubicBezTo>
                  <a:pt x="335" y="66"/>
                  <a:pt x="325" y="82"/>
                  <a:pt x="317" y="100"/>
                </a:cubicBezTo>
                <a:cubicBezTo>
                  <a:pt x="298" y="94"/>
                  <a:pt x="278" y="91"/>
                  <a:pt x="256" y="91"/>
                </a:cubicBezTo>
                <a:cubicBezTo>
                  <a:pt x="241" y="94"/>
                  <a:pt x="226" y="96"/>
                  <a:pt x="211" y="99"/>
                </a:cubicBezTo>
                <a:cubicBezTo>
                  <a:pt x="180" y="108"/>
                  <a:pt x="153" y="125"/>
                  <a:pt x="130" y="149"/>
                </a:cubicBezTo>
                <a:cubicBezTo>
                  <a:pt x="98" y="184"/>
                  <a:pt x="80" y="231"/>
                  <a:pt x="82" y="279"/>
                </a:cubicBezTo>
                <a:cubicBezTo>
                  <a:pt x="83" y="303"/>
                  <a:pt x="88" y="326"/>
                  <a:pt x="98" y="348"/>
                </a:cubicBezTo>
                <a:cubicBezTo>
                  <a:pt x="79" y="357"/>
                  <a:pt x="62" y="370"/>
                  <a:pt x="47" y="386"/>
                </a:cubicBezTo>
                <a:cubicBezTo>
                  <a:pt x="16" y="419"/>
                  <a:pt x="0" y="463"/>
                  <a:pt x="1" y="508"/>
                </a:cubicBezTo>
                <a:cubicBezTo>
                  <a:pt x="3" y="553"/>
                  <a:pt x="22" y="596"/>
                  <a:pt x="55" y="626"/>
                </a:cubicBezTo>
                <a:cubicBezTo>
                  <a:pt x="68" y="635"/>
                  <a:pt x="80" y="644"/>
                  <a:pt x="93" y="653"/>
                </a:cubicBezTo>
                <a:cubicBezTo>
                  <a:pt x="119" y="667"/>
                  <a:pt x="147" y="673"/>
                  <a:pt x="177" y="672"/>
                </a:cubicBezTo>
                <a:cubicBezTo>
                  <a:pt x="181" y="672"/>
                  <a:pt x="184" y="671"/>
                  <a:pt x="188" y="670"/>
                </a:cubicBezTo>
                <a:cubicBezTo>
                  <a:pt x="193" y="717"/>
                  <a:pt x="214" y="760"/>
                  <a:pt x="248" y="792"/>
                </a:cubicBezTo>
                <a:cubicBezTo>
                  <a:pt x="262" y="802"/>
                  <a:pt x="276" y="812"/>
                  <a:pt x="290" y="822"/>
                </a:cubicBezTo>
                <a:cubicBezTo>
                  <a:pt x="320" y="837"/>
                  <a:pt x="352" y="845"/>
                  <a:pt x="386" y="843"/>
                </a:cubicBezTo>
                <a:cubicBezTo>
                  <a:pt x="402" y="841"/>
                  <a:pt x="419" y="838"/>
                  <a:pt x="435" y="836"/>
                </a:cubicBezTo>
                <a:cubicBezTo>
                  <a:pt x="459" y="828"/>
                  <a:pt x="481" y="817"/>
                  <a:pt x="500" y="801"/>
                </a:cubicBezTo>
                <a:cubicBezTo>
                  <a:pt x="520" y="835"/>
                  <a:pt x="596" y="938"/>
                  <a:pt x="771" y="960"/>
                </a:cubicBezTo>
                <a:cubicBezTo>
                  <a:pt x="771" y="960"/>
                  <a:pt x="706" y="917"/>
                  <a:pt x="656" y="841"/>
                </a:cubicBezTo>
                <a:cubicBezTo>
                  <a:pt x="754" y="831"/>
                  <a:pt x="830" y="738"/>
                  <a:pt x="826" y="641"/>
                </a:cubicBezTo>
                <a:cubicBezTo>
                  <a:pt x="826" y="640"/>
                  <a:pt x="826" y="640"/>
                  <a:pt x="826" y="639"/>
                </a:cubicBezTo>
                <a:cubicBezTo>
                  <a:pt x="858" y="628"/>
                  <a:pt x="885" y="611"/>
                  <a:pt x="907" y="587"/>
                </a:cubicBezTo>
                <a:cubicBezTo>
                  <a:pt x="943" y="549"/>
                  <a:pt x="962" y="498"/>
                  <a:pt x="960" y="446"/>
                </a:cubicBezTo>
                <a:close/>
                <a:moveTo>
                  <a:pt x="515" y="650"/>
                </a:moveTo>
                <a:cubicBezTo>
                  <a:pt x="493" y="654"/>
                  <a:pt x="472" y="638"/>
                  <a:pt x="468" y="616"/>
                </a:cubicBezTo>
                <a:cubicBezTo>
                  <a:pt x="464" y="594"/>
                  <a:pt x="479" y="572"/>
                  <a:pt x="502" y="568"/>
                </a:cubicBezTo>
                <a:cubicBezTo>
                  <a:pt x="524" y="565"/>
                  <a:pt x="546" y="580"/>
                  <a:pt x="549" y="602"/>
                </a:cubicBezTo>
                <a:cubicBezTo>
                  <a:pt x="553" y="624"/>
                  <a:pt x="538" y="646"/>
                  <a:pt x="515" y="650"/>
                </a:cubicBezTo>
                <a:close/>
                <a:moveTo>
                  <a:pt x="541" y="434"/>
                </a:moveTo>
                <a:cubicBezTo>
                  <a:pt x="516" y="461"/>
                  <a:pt x="518" y="477"/>
                  <a:pt x="523" y="505"/>
                </a:cubicBezTo>
                <a:cubicBezTo>
                  <a:pt x="524" y="515"/>
                  <a:pt x="521" y="527"/>
                  <a:pt x="495" y="532"/>
                </a:cubicBezTo>
                <a:cubicBezTo>
                  <a:pt x="473" y="536"/>
                  <a:pt x="464" y="529"/>
                  <a:pt x="460" y="501"/>
                </a:cubicBezTo>
                <a:cubicBezTo>
                  <a:pt x="452" y="456"/>
                  <a:pt x="469" y="431"/>
                  <a:pt x="482" y="415"/>
                </a:cubicBezTo>
                <a:cubicBezTo>
                  <a:pt x="497" y="397"/>
                  <a:pt x="524" y="375"/>
                  <a:pt x="519" y="347"/>
                </a:cubicBezTo>
                <a:cubicBezTo>
                  <a:pt x="515" y="322"/>
                  <a:pt x="491" y="314"/>
                  <a:pt x="465" y="319"/>
                </a:cubicBezTo>
                <a:cubicBezTo>
                  <a:pt x="411" y="328"/>
                  <a:pt x="429" y="367"/>
                  <a:pt x="401" y="372"/>
                </a:cubicBezTo>
                <a:cubicBezTo>
                  <a:pt x="386" y="374"/>
                  <a:pt x="367" y="367"/>
                  <a:pt x="364" y="347"/>
                </a:cubicBezTo>
                <a:cubicBezTo>
                  <a:pt x="359" y="318"/>
                  <a:pt x="385" y="270"/>
                  <a:pt x="456" y="258"/>
                </a:cubicBezTo>
                <a:cubicBezTo>
                  <a:pt x="524" y="247"/>
                  <a:pt x="576" y="277"/>
                  <a:pt x="584" y="326"/>
                </a:cubicBezTo>
                <a:cubicBezTo>
                  <a:pt x="592" y="376"/>
                  <a:pt x="553" y="420"/>
                  <a:pt x="541" y="434"/>
                </a:cubicBezTo>
                <a:close/>
              </a:path>
            </a:pathLst>
          </a:cu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72"/>
          <p:cNvSpPr/>
          <p:nvPr/>
        </p:nvSpPr>
        <p:spPr>
          <a:xfrm>
            <a:off x="1853407" y="3733955"/>
            <a:ext cx="776489" cy="681739"/>
          </a:xfrm>
          <a:custGeom>
            <a:avLst/>
            <a:gdLst/>
            <a:ahLst/>
            <a:cxnLst/>
            <a:rect l="l" t="t" r="r" b="b"/>
            <a:pathLst>
              <a:path w="1154" h="1013" extrusionOk="0">
                <a:moveTo>
                  <a:pt x="980" y="828"/>
                </a:moveTo>
                <a:cubicBezTo>
                  <a:pt x="1089" y="736"/>
                  <a:pt x="1154" y="609"/>
                  <a:pt x="1148" y="470"/>
                </a:cubicBezTo>
                <a:cubicBezTo>
                  <a:pt x="1138" y="205"/>
                  <a:pt x="875" y="0"/>
                  <a:pt x="561" y="12"/>
                </a:cubicBezTo>
                <a:cubicBezTo>
                  <a:pt x="246" y="24"/>
                  <a:pt x="0" y="249"/>
                  <a:pt x="10" y="513"/>
                </a:cubicBezTo>
                <a:cubicBezTo>
                  <a:pt x="20" y="778"/>
                  <a:pt x="283" y="983"/>
                  <a:pt x="598" y="971"/>
                </a:cubicBezTo>
                <a:cubicBezTo>
                  <a:pt x="678" y="968"/>
                  <a:pt x="754" y="951"/>
                  <a:pt x="822" y="923"/>
                </a:cubicBezTo>
                <a:cubicBezTo>
                  <a:pt x="872" y="953"/>
                  <a:pt x="995" y="1013"/>
                  <a:pt x="1149" y="1010"/>
                </a:cubicBezTo>
                <a:cubicBezTo>
                  <a:pt x="1149" y="1010"/>
                  <a:pt x="1034" y="988"/>
                  <a:pt x="980" y="828"/>
                </a:cubicBezTo>
                <a:close/>
                <a:moveTo>
                  <a:pt x="629" y="775"/>
                </a:moveTo>
                <a:cubicBezTo>
                  <a:pt x="601" y="781"/>
                  <a:pt x="572" y="763"/>
                  <a:pt x="566" y="734"/>
                </a:cubicBezTo>
                <a:cubicBezTo>
                  <a:pt x="560" y="706"/>
                  <a:pt x="579" y="678"/>
                  <a:pt x="607" y="672"/>
                </a:cubicBezTo>
                <a:cubicBezTo>
                  <a:pt x="635" y="666"/>
                  <a:pt x="663" y="684"/>
                  <a:pt x="669" y="713"/>
                </a:cubicBezTo>
                <a:cubicBezTo>
                  <a:pt x="675" y="741"/>
                  <a:pt x="657" y="769"/>
                  <a:pt x="629" y="775"/>
                </a:cubicBezTo>
                <a:close/>
                <a:moveTo>
                  <a:pt x="621" y="539"/>
                </a:moveTo>
                <a:cubicBezTo>
                  <a:pt x="606" y="565"/>
                  <a:pt x="591" y="589"/>
                  <a:pt x="618" y="619"/>
                </a:cubicBezTo>
                <a:cubicBezTo>
                  <a:pt x="614" y="624"/>
                  <a:pt x="614" y="624"/>
                  <a:pt x="614" y="624"/>
                </a:cubicBezTo>
                <a:cubicBezTo>
                  <a:pt x="576" y="616"/>
                  <a:pt x="546" y="594"/>
                  <a:pt x="541" y="556"/>
                </a:cubicBezTo>
                <a:cubicBezTo>
                  <a:pt x="532" y="493"/>
                  <a:pt x="605" y="461"/>
                  <a:pt x="585" y="372"/>
                </a:cubicBezTo>
                <a:cubicBezTo>
                  <a:pt x="573" y="315"/>
                  <a:pt x="539" y="288"/>
                  <a:pt x="493" y="297"/>
                </a:cubicBezTo>
                <a:cubicBezTo>
                  <a:pt x="445" y="308"/>
                  <a:pt x="423" y="350"/>
                  <a:pt x="439" y="423"/>
                </a:cubicBezTo>
                <a:cubicBezTo>
                  <a:pt x="432" y="425"/>
                  <a:pt x="432" y="425"/>
                  <a:pt x="432" y="425"/>
                </a:cubicBezTo>
                <a:cubicBezTo>
                  <a:pt x="391" y="354"/>
                  <a:pt x="391" y="354"/>
                  <a:pt x="391" y="354"/>
                </a:cubicBezTo>
                <a:cubicBezTo>
                  <a:pt x="405" y="311"/>
                  <a:pt x="449" y="276"/>
                  <a:pt x="514" y="262"/>
                </a:cubicBezTo>
                <a:cubicBezTo>
                  <a:pt x="616" y="240"/>
                  <a:pt x="683" y="274"/>
                  <a:pt x="700" y="352"/>
                </a:cubicBezTo>
                <a:cubicBezTo>
                  <a:pt x="715" y="425"/>
                  <a:pt x="660" y="471"/>
                  <a:pt x="621" y="539"/>
                </a:cubicBezTo>
                <a:close/>
              </a:path>
            </a:pathLst>
          </a:cu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2" name="Google Shape;672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6442" y="34594"/>
            <a:ext cx="1530018" cy="765009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72"/>
          <p:cNvSpPr/>
          <p:nvPr/>
        </p:nvSpPr>
        <p:spPr>
          <a:xfrm>
            <a:off x="7058826" y="136733"/>
            <a:ext cx="512700" cy="2805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3"/>
          <p:cNvSpPr txBox="1">
            <a:spLocks noGrp="1"/>
          </p:cNvSpPr>
          <p:nvPr>
            <p:ph type="ctrTitle"/>
          </p:nvPr>
        </p:nvSpPr>
        <p:spPr>
          <a:xfrm>
            <a:off x="3054926" y="1870074"/>
            <a:ext cx="44472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כותרת משנה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Zafrir.asaf@economy.gov.il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41" y="1203598"/>
            <a:ext cx="3359425" cy="222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069"/>
            <a:ext cx="9144000" cy="9213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1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1"/>
          <p:cNvSpPr/>
          <p:nvPr/>
        </p:nvSpPr>
        <p:spPr>
          <a:xfrm>
            <a:off x="6161099" y="61228"/>
            <a:ext cx="2938513" cy="675619"/>
          </a:xfrm>
          <a:custGeom>
            <a:avLst/>
            <a:gdLst/>
            <a:ahLst/>
            <a:cxnLst/>
            <a:rect l="l" t="t" r="r" b="b"/>
            <a:pathLst>
              <a:path w="2938513" h="675619" extrusionOk="0">
                <a:moveTo>
                  <a:pt x="2929635" y="666741"/>
                </a:moveTo>
                <a:lnTo>
                  <a:pt x="2929635" y="666741"/>
                </a:lnTo>
                <a:cubicBezTo>
                  <a:pt x="2900043" y="663782"/>
                  <a:pt x="2870543" y="659662"/>
                  <a:pt x="2840858" y="657863"/>
                </a:cubicBezTo>
                <a:cubicBezTo>
                  <a:pt x="2474672" y="635670"/>
                  <a:pt x="2231454" y="653296"/>
                  <a:pt x="1802171" y="657863"/>
                </a:cubicBezTo>
                <a:lnTo>
                  <a:pt x="976548" y="675619"/>
                </a:lnTo>
                <a:cubicBezTo>
                  <a:pt x="872933" y="675619"/>
                  <a:pt x="769402" y="669700"/>
                  <a:pt x="665829" y="666741"/>
                </a:cubicBezTo>
                <a:cubicBezTo>
                  <a:pt x="656951" y="663782"/>
                  <a:pt x="648194" y="660434"/>
                  <a:pt x="639196" y="657863"/>
                </a:cubicBezTo>
                <a:cubicBezTo>
                  <a:pt x="616662" y="651425"/>
                  <a:pt x="598345" y="649233"/>
                  <a:pt x="577052" y="640108"/>
                </a:cubicBezTo>
                <a:cubicBezTo>
                  <a:pt x="485614" y="600920"/>
                  <a:pt x="609518" y="645013"/>
                  <a:pt x="488276" y="604597"/>
                </a:cubicBezTo>
                <a:cubicBezTo>
                  <a:pt x="478154" y="601223"/>
                  <a:pt x="471393" y="591175"/>
                  <a:pt x="461643" y="586842"/>
                </a:cubicBezTo>
                <a:cubicBezTo>
                  <a:pt x="444540" y="579241"/>
                  <a:pt x="426132" y="575005"/>
                  <a:pt x="408377" y="569087"/>
                </a:cubicBezTo>
                <a:cubicBezTo>
                  <a:pt x="399499" y="566128"/>
                  <a:pt x="389530" y="565400"/>
                  <a:pt x="381744" y="560209"/>
                </a:cubicBezTo>
                <a:cubicBezTo>
                  <a:pt x="372866" y="554291"/>
                  <a:pt x="363141" y="549480"/>
                  <a:pt x="355111" y="542454"/>
                </a:cubicBezTo>
                <a:cubicBezTo>
                  <a:pt x="339363" y="528675"/>
                  <a:pt x="330574" y="504682"/>
                  <a:pt x="310722" y="498065"/>
                </a:cubicBezTo>
                <a:lnTo>
                  <a:pt x="284089" y="489188"/>
                </a:lnTo>
                <a:cubicBezTo>
                  <a:pt x="269331" y="474429"/>
                  <a:pt x="259861" y="462637"/>
                  <a:pt x="239701" y="453677"/>
                </a:cubicBezTo>
                <a:cubicBezTo>
                  <a:pt x="222598" y="446076"/>
                  <a:pt x="204190" y="441840"/>
                  <a:pt x="186435" y="435922"/>
                </a:cubicBezTo>
                <a:lnTo>
                  <a:pt x="159802" y="427044"/>
                </a:lnTo>
                <a:cubicBezTo>
                  <a:pt x="149680" y="423670"/>
                  <a:pt x="142047" y="415207"/>
                  <a:pt x="133169" y="409289"/>
                </a:cubicBezTo>
                <a:cubicBezTo>
                  <a:pt x="115711" y="383100"/>
                  <a:pt x="114415" y="377384"/>
                  <a:pt x="88781" y="356022"/>
                </a:cubicBezTo>
                <a:cubicBezTo>
                  <a:pt x="80584" y="349192"/>
                  <a:pt x="70480" y="344932"/>
                  <a:pt x="62148" y="338267"/>
                </a:cubicBezTo>
                <a:cubicBezTo>
                  <a:pt x="38329" y="319213"/>
                  <a:pt x="47146" y="319516"/>
                  <a:pt x="26637" y="293879"/>
                </a:cubicBezTo>
                <a:cubicBezTo>
                  <a:pt x="21408" y="287343"/>
                  <a:pt x="14800" y="282042"/>
                  <a:pt x="8882" y="276123"/>
                </a:cubicBezTo>
                <a:cubicBezTo>
                  <a:pt x="5923" y="267245"/>
                  <a:pt x="4" y="258848"/>
                  <a:pt x="4" y="249490"/>
                </a:cubicBezTo>
                <a:cubicBezTo>
                  <a:pt x="4" y="228565"/>
                  <a:pt x="-476" y="206063"/>
                  <a:pt x="8882" y="187347"/>
                </a:cubicBezTo>
                <a:cubicBezTo>
                  <a:pt x="29285" y="146541"/>
                  <a:pt x="47104" y="145013"/>
                  <a:pt x="79903" y="134081"/>
                </a:cubicBezTo>
                <a:cubicBezTo>
                  <a:pt x="88781" y="128162"/>
                  <a:pt x="96546" y="120071"/>
                  <a:pt x="106536" y="116325"/>
                </a:cubicBezTo>
                <a:cubicBezTo>
                  <a:pt x="120664" y="111027"/>
                  <a:pt x="136286" y="111108"/>
                  <a:pt x="150924" y="107448"/>
                </a:cubicBezTo>
                <a:cubicBezTo>
                  <a:pt x="160003" y="105178"/>
                  <a:pt x="168479" y="100840"/>
                  <a:pt x="177557" y="98570"/>
                </a:cubicBezTo>
                <a:cubicBezTo>
                  <a:pt x="192196" y="94910"/>
                  <a:pt x="207307" y="93352"/>
                  <a:pt x="221946" y="89692"/>
                </a:cubicBezTo>
                <a:cubicBezTo>
                  <a:pt x="231024" y="87422"/>
                  <a:pt x="239444" y="82845"/>
                  <a:pt x="248579" y="80815"/>
                </a:cubicBezTo>
                <a:cubicBezTo>
                  <a:pt x="266151" y="76910"/>
                  <a:pt x="284273" y="75842"/>
                  <a:pt x="301845" y="71937"/>
                </a:cubicBezTo>
                <a:cubicBezTo>
                  <a:pt x="310980" y="69907"/>
                  <a:pt x="319214" y="64382"/>
                  <a:pt x="328478" y="63059"/>
                </a:cubicBezTo>
                <a:cubicBezTo>
                  <a:pt x="381533" y="55480"/>
                  <a:pt x="435010" y="51222"/>
                  <a:pt x="488276" y="45304"/>
                </a:cubicBezTo>
                <a:cubicBezTo>
                  <a:pt x="511988" y="42669"/>
                  <a:pt x="535447" y="37022"/>
                  <a:pt x="559297" y="36426"/>
                </a:cubicBezTo>
                <a:cubicBezTo>
                  <a:pt x="772315" y="31101"/>
                  <a:pt x="985432" y="30958"/>
                  <a:pt x="1198489" y="27549"/>
                </a:cubicBezTo>
                <a:lnTo>
                  <a:pt x="1669006" y="18671"/>
                </a:lnTo>
                <a:cubicBezTo>
                  <a:pt x="1990983" y="-6097"/>
                  <a:pt x="1867745" y="916"/>
                  <a:pt x="2467996" y="916"/>
                </a:cubicBezTo>
                <a:cubicBezTo>
                  <a:pt x="2559780" y="916"/>
                  <a:pt x="2651468" y="6834"/>
                  <a:pt x="2743204" y="9793"/>
                </a:cubicBezTo>
                <a:cubicBezTo>
                  <a:pt x="2794113" y="26763"/>
                  <a:pt x="2744599" y="11481"/>
                  <a:pt x="2814225" y="27549"/>
                </a:cubicBezTo>
                <a:cubicBezTo>
                  <a:pt x="2879314" y="42569"/>
                  <a:pt x="2867854" y="39506"/>
                  <a:pt x="2911880" y="54182"/>
                </a:cubicBezTo>
                <a:cubicBezTo>
                  <a:pt x="2917798" y="66019"/>
                  <a:pt x="2924422" y="77528"/>
                  <a:pt x="2929635" y="89692"/>
                </a:cubicBezTo>
                <a:cubicBezTo>
                  <a:pt x="2933321" y="98293"/>
                  <a:pt x="2938513" y="106967"/>
                  <a:pt x="2938513" y="116325"/>
                </a:cubicBezTo>
                <a:cubicBezTo>
                  <a:pt x="2938513" y="296862"/>
                  <a:pt x="2931115" y="575005"/>
                  <a:pt x="2929635" y="6667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6442" y="34594"/>
            <a:ext cx="1530018" cy="7650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7872" y="172107"/>
            <a:ext cx="5210232" cy="514500"/>
          </a:xfrm>
        </p:spPr>
        <p:txBody>
          <a:bodyPr/>
          <a:lstStyle/>
          <a:p>
            <a:r>
              <a:rPr lang="he-IL" dirty="0" smtClean="0"/>
              <a:t>סדר היום 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9622"/>
            <a:ext cx="7344816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buFont typeface="Arial" pitchFamily="34" charset="0"/>
              <a:buChar char="•"/>
            </a:pPr>
            <a:r>
              <a:rPr lang="he-IL" sz="2800" dirty="0" smtClean="0"/>
              <a:t>מי אנחנו?</a:t>
            </a:r>
          </a:p>
          <a:p>
            <a:pPr algn="just" rtl="1"/>
            <a:endParaRPr lang="he-IL" sz="2800" dirty="0" smtClean="0"/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he-IL" sz="2800" dirty="0" smtClean="0"/>
              <a:t>משילות- אצל מי הכוח?</a:t>
            </a: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he-IL" sz="2800" dirty="0" smtClean="0"/>
              <a:t>איפה מעמד הביניים?</a:t>
            </a: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he-IL" sz="2800" dirty="0" smtClean="0"/>
              <a:t>רוחות של שינוי- הודו בעידן הדיגיטלי</a:t>
            </a:r>
          </a:p>
          <a:p>
            <a:pPr marL="285750" indent="-285750" algn="just" rtl="1">
              <a:buFont typeface="Arial" pitchFamily="34" charset="0"/>
              <a:buChar char="•"/>
            </a:pPr>
            <a:endParaRPr lang="he-IL" sz="2800" dirty="0"/>
          </a:p>
          <a:p>
            <a:pPr algn="just" rtl="1"/>
            <a:r>
              <a:rPr lang="he-IL" sz="1800" dirty="0" smtClean="0"/>
              <a:t>(אם יישאר זמן: סחר ויחסים כלכליים עם ישראל)</a:t>
            </a:r>
            <a:endParaRPr lang="he-IL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5"/>
          <p:cNvSpPr/>
          <p:nvPr/>
        </p:nvSpPr>
        <p:spPr>
          <a:xfrm>
            <a:off x="6161099" y="61228"/>
            <a:ext cx="2938513" cy="675619"/>
          </a:xfrm>
          <a:custGeom>
            <a:avLst/>
            <a:gdLst/>
            <a:ahLst/>
            <a:cxnLst/>
            <a:rect l="l" t="t" r="r" b="b"/>
            <a:pathLst>
              <a:path w="2938513" h="675619" extrusionOk="0">
                <a:moveTo>
                  <a:pt x="2929635" y="666741"/>
                </a:moveTo>
                <a:lnTo>
                  <a:pt x="2929635" y="666741"/>
                </a:lnTo>
                <a:cubicBezTo>
                  <a:pt x="2900043" y="663782"/>
                  <a:pt x="2870543" y="659662"/>
                  <a:pt x="2840858" y="657863"/>
                </a:cubicBezTo>
                <a:cubicBezTo>
                  <a:pt x="2474672" y="635670"/>
                  <a:pt x="2231454" y="653296"/>
                  <a:pt x="1802171" y="657863"/>
                </a:cubicBezTo>
                <a:lnTo>
                  <a:pt x="976548" y="675619"/>
                </a:lnTo>
                <a:cubicBezTo>
                  <a:pt x="872933" y="675619"/>
                  <a:pt x="769402" y="669700"/>
                  <a:pt x="665829" y="666741"/>
                </a:cubicBezTo>
                <a:cubicBezTo>
                  <a:pt x="656951" y="663782"/>
                  <a:pt x="648194" y="660434"/>
                  <a:pt x="639196" y="657863"/>
                </a:cubicBezTo>
                <a:cubicBezTo>
                  <a:pt x="616662" y="651425"/>
                  <a:pt x="598345" y="649233"/>
                  <a:pt x="577052" y="640108"/>
                </a:cubicBezTo>
                <a:cubicBezTo>
                  <a:pt x="485614" y="600920"/>
                  <a:pt x="609518" y="645013"/>
                  <a:pt x="488276" y="604597"/>
                </a:cubicBezTo>
                <a:cubicBezTo>
                  <a:pt x="478154" y="601223"/>
                  <a:pt x="471393" y="591175"/>
                  <a:pt x="461643" y="586842"/>
                </a:cubicBezTo>
                <a:cubicBezTo>
                  <a:pt x="444540" y="579241"/>
                  <a:pt x="426132" y="575005"/>
                  <a:pt x="408377" y="569087"/>
                </a:cubicBezTo>
                <a:cubicBezTo>
                  <a:pt x="399499" y="566128"/>
                  <a:pt x="389530" y="565400"/>
                  <a:pt x="381744" y="560209"/>
                </a:cubicBezTo>
                <a:cubicBezTo>
                  <a:pt x="372866" y="554291"/>
                  <a:pt x="363141" y="549480"/>
                  <a:pt x="355111" y="542454"/>
                </a:cubicBezTo>
                <a:cubicBezTo>
                  <a:pt x="339363" y="528675"/>
                  <a:pt x="330574" y="504682"/>
                  <a:pt x="310722" y="498065"/>
                </a:cubicBezTo>
                <a:lnTo>
                  <a:pt x="284089" y="489188"/>
                </a:lnTo>
                <a:cubicBezTo>
                  <a:pt x="269331" y="474429"/>
                  <a:pt x="259861" y="462637"/>
                  <a:pt x="239701" y="453677"/>
                </a:cubicBezTo>
                <a:cubicBezTo>
                  <a:pt x="222598" y="446076"/>
                  <a:pt x="204190" y="441840"/>
                  <a:pt x="186435" y="435922"/>
                </a:cubicBezTo>
                <a:lnTo>
                  <a:pt x="159802" y="427044"/>
                </a:lnTo>
                <a:cubicBezTo>
                  <a:pt x="149680" y="423670"/>
                  <a:pt x="142047" y="415207"/>
                  <a:pt x="133169" y="409289"/>
                </a:cubicBezTo>
                <a:cubicBezTo>
                  <a:pt x="115711" y="383100"/>
                  <a:pt x="114415" y="377384"/>
                  <a:pt x="88781" y="356022"/>
                </a:cubicBezTo>
                <a:cubicBezTo>
                  <a:pt x="80584" y="349192"/>
                  <a:pt x="70480" y="344932"/>
                  <a:pt x="62148" y="338267"/>
                </a:cubicBezTo>
                <a:cubicBezTo>
                  <a:pt x="38329" y="319213"/>
                  <a:pt x="47146" y="319516"/>
                  <a:pt x="26637" y="293879"/>
                </a:cubicBezTo>
                <a:cubicBezTo>
                  <a:pt x="21408" y="287343"/>
                  <a:pt x="14800" y="282042"/>
                  <a:pt x="8882" y="276123"/>
                </a:cubicBezTo>
                <a:cubicBezTo>
                  <a:pt x="5923" y="267245"/>
                  <a:pt x="4" y="258848"/>
                  <a:pt x="4" y="249490"/>
                </a:cubicBezTo>
                <a:cubicBezTo>
                  <a:pt x="4" y="228565"/>
                  <a:pt x="-476" y="206063"/>
                  <a:pt x="8882" y="187347"/>
                </a:cubicBezTo>
                <a:cubicBezTo>
                  <a:pt x="29285" y="146541"/>
                  <a:pt x="47104" y="145013"/>
                  <a:pt x="79903" y="134081"/>
                </a:cubicBezTo>
                <a:cubicBezTo>
                  <a:pt x="88781" y="128162"/>
                  <a:pt x="96546" y="120071"/>
                  <a:pt x="106536" y="116325"/>
                </a:cubicBezTo>
                <a:cubicBezTo>
                  <a:pt x="120664" y="111027"/>
                  <a:pt x="136286" y="111108"/>
                  <a:pt x="150924" y="107448"/>
                </a:cubicBezTo>
                <a:cubicBezTo>
                  <a:pt x="160003" y="105178"/>
                  <a:pt x="168479" y="100840"/>
                  <a:pt x="177557" y="98570"/>
                </a:cubicBezTo>
                <a:cubicBezTo>
                  <a:pt x="192196" y="94910"/>
                  <a:pt x="207307" y="93352"/>
                  <a:pt x="221946" y="89692"/>
                </a:cubicBezTo>
                <a:cubicBezTo>
                  <a:pt x="231024" y="87422"/>
                  <a:pt x="239444" y="82845"/>
                  <a:pt x="248579" y="80815"/>
                </a:cubicBezTo>
                <a:cubicBezTo>
                  <a:pt x="266151" y="76910"/>
                  <a:pt x="284273" y="75842"/>
                  <a:pt x="301845" y="71937"/>
                </a:cubicBezTo>
                <a:cubicBezTo>
                  <a:pt x="310980" y="69907"/>
                  <a:pt x="319214" y="64382"/>
                  <a:pt x="328478" y="63059"/>
                </a:cubicBezTo>
                <a:cubicBezTo>
                  <a:pt x="381533" y="55480"/>
                  <a:pt x="435010" y="51222"/>
                  <a:pt x="488276" y="45304"/>
                </a:cubicBezTo>
                <a:cubicBezTo>
                  <a:pt x="511988" y="42669"/>
                  <a:pt x="535447" y="37022"/>
                  <a:pt x="559297" y="36426"/>
                </a:cubicBezTo>
                <a:cubicBezTo>
                  <a:pt x="772315" y="31101"/>
                  <a:pt x="985432" y="30958"/>
                  <a:pt x="1198489" y="27549"/>
                </a:cubicBezTo>
                <a:lnTo>
                  <a:pt x="1669006" y="18671"/>
                </a:lnTo>
                <a:cubicBezTo>
                  <a:pt x="1990983" y="-6097"/>
                  <a:pt x="1867745" y="916"/>
                  <a:pt x="2467996" y="916"/>
                </a:cubicBezTo>
                <a:cubicBezTo>
                  <a:pt x="2559780" y="916"/>
                  <a:pt x="2651468" y="6834"/>
                  <a:pt x="2743204" y="9793"/>
                </a:cubicBezTo>
                <a:cubicBezTo>
                  <a:pt x="2794113" y="26763"/>
                  <a:pt x="2744599" y="11481"/>
                  <a:pt x="2814225" y="27549"/>
                </a:cubicBezTo>
                <a:cubicBezTo>
                  <a:pt x="2879314" y="42569"/>
                  <a:pt x="2867854" y="39506"/>
                  <a:pt x="2911880" y="54182"/>
                </a:cubicBezTo>
                <a:cubicBezTo>
                  <a:pt x="2917798" y="66019"/>
                  <a:pt x="2924422" y="77528"/>
                  <a:pt x="2929635" y="89692"/>
                </a:cubicBezTo>
                <a:cubicBezTo>
                  <a:pt x="2933321" y="98293"/>
                  <a:pt x="2938513" y="106967"/>
                  <a:pt x="2938513" y="116325"/>
                </a:cubicBezTo>
                <a:cubicBezTo>
                  <a:pt x="2938513" y="296862"/>
                  <a:pt x="2931115" y="575005"/>
                  <a:pt x="2929635" y="6667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6442" y="34594"/>
            <a:ext cx="1530018" cy="76500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5"/>
          <p:cNvSpPr txBox="1"/>
          <p:nvPr/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044"/>
            <a:ext cx="9144000" cy="92138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5"/>
          <p:cNvSpPr txBox="1"/>
          <p:nvPr/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5"/>
          <p:cNvSpPr/>
          <p:nvPr/>
        </p:nvSpPr>
        <p:spPr>
          <a:xfrm>
            <a:off x="6161099" y="61228"/>
            <a:ext cx="2938513" cy="675619"/>
          </a:xfrm>
          <a:custGeom>
            <a:avLst/>
            <a:gdLst/>
            <a:ahLst/>
            <a:cxnLst/>
            <a:rect l="l" t="t" r="r" b="b"/>
            <a:pathLst>
              <a:path w="2938513" h="675619" extrusionOk="0">
                <a:moveTo>
                  <a:pt x="2929635" y="666741"/>
                </a:moveTo>
                <a:lnTo>
                  <a:pt x="2929635" y="666741"/>
                </a:lnTo>
                <a:cubicBezTo>
                  <a:pt x="2900043" y="663782"/>
                  <a:pt x="2870543" y="659662"/>
                  <a:pt x="2840858" y="657863"/>
                </a:cubicBezTo>
                <a:cubicBezTo>
                  <a:pt x="2474672" y="635670"/>
                  <a:pt x="2231454" y="653296"/>
                  <a:pt x="1802171" y="657863"/>
                </a:cubicBezTo>
                <a:lnTo>
                  <a:pt x="976548" y="675619"/>
                </a:lnTo>
                <a:cubicBezTo>
                  <a:pt x="872933" y="675619"/>
                  <a:pt x="769402" y="669700"/>
                  <a:pt x="665829" y="666741"/>
                </a:cubicBezTo>
                <a:cubicBezTo>
                  <a:pt x="656951" y="663782"/>
                  <a:pt x="648194" y="660434"/>
                  <a:pt x="639196" y="657863"/>
                </a:cubicBezTo>
                <a:cubicBezTo>
                  <a:pt x="616662" y="651425"/>
                  <a:pt x="598345" y="649233"/>
                  <a:pt x="577052" y="640108"/>
                </a:cubicBezTo>
                <a:cubicBezTo>
                  <a:pt x="485614" y="600920"/>
                  <a:pt x="609518" y="645013"/>
                  <a:pt x="488276" y="604597"/>
                </a:cubicBezTo>
                <a:cubicBezTo>
                  <a:pt x="478154" y="601223"/>
                  <a:pt x="471393" y="591175"/>
                  <a:pt x="461643" y="586842"/>
                </a:cubicBezTo>
                <a:cubicBezTo>
                  <a:pt x="444540" y="579241"/>
                  <a:pt x="426132" y="575005"/>
                  <a:pt x="408377" y="569087"/>
                </a:cubicBezTo>
                <a:cubicBezTo>
                  <a:pt x="399499" y="566128"/>
                  <a:pt x="389530" y="565400"/>
                  <a:pt x="381744" y="560209"/>
                </a:cubicBezTo>
                <a:cubicBezTo>
                  <a:pt x="372866" y="554291"/>
                  <a:pt x="363141" y="549480"/>
                  <a:pt x="355111" y="542454"/>
                </a:cubicBezTo>
                <a:cubicBezTo>
                  <a:pt x="339363" y="528675"/>
                  <a:pt x="330574" y="504682"/>
                  <a:pt x="310722" y="498065"/>
                </a:cubicBezTo>
                <a:lnTo>
                  <a:pt x="284089" y="489188"/>
                </a:lnTo>
                <a:cubicBezTo>
                  <a:pt x="269331" y="474429"/>
                  <a:pt x="259861" y="462637"/>
                  <a:pt x="239701" y="453677"/>
                </a:cubicBezTo>
                <a:cubicBezTo>
                  <a:pt x="222598" y="446076"/>
                  <a:pt x="204190" y="441840"/>
                  <a:pt x="186435" y="435922"/>
                </a:cubicBezTo>
                <a:lnTo>
                  <a:pt x="159802" y="427044"/>
                </a:lnTo>
                <a:cubicBezTo>
                  <a:pt x="149680" y="423670"/>
                  <a:pt x="142047" y="415207"/>
                  <a:pt x="133169" y="409289"/>
                </a:cubicBezTo>
                <a:cubicBezTo>
                  <a:pt x="115711" y="383100"/>
                  <a:pt x="114415" y="377384"/>
                  <a:pt x="88781" y="356022"/>
                </a:cubicBezTo>
                <a:cubicBezTo>
                  <a:pt x="80584" y="349192"/>
                  <a:pt x="70480" y="344932"/>
                  <a:pt x="62148" y="338267"/>
                </a:cubicBezTo>
                <a:cubicBezTo>
                  <a:pt x="38329" y="319213"/>
                  <a:pt x="47146" y="319516"/>
                  <a:pt x="26637" y="293879"/>
                </a:cubicBezTo>
                <a:cubicBezTo>
                  <a:pt x="21408" y="287343"/>
                  <a:pt x="14800" y="282042"/>
                  <a:pt x="8882" y="276123"/>
                </a:cubicBezTo>
                <a:cubicBezTo>
                  <a:pt x="5923" y="267245"/>
                  <a:pt x="4" y="258848"/>
                  <a:pt x="4" y="249490"/>
                </a:cubicBezTo>
                <a:cubicBezTo>
                  <a:pt x="4" y="228565"/>
                  <a:pt x="-476" y="206063"/>
                  <a:pt x="8882" y="187347"/>
                </a:cubicBezTo>
                <a:cubicBezTo>
                  <a:pt x="29285" y="146541"/>
                  <a:pt x="47104" y="145013"/>
                  <a:pt x="79903" y="134081"/>
                </a:cubicBezTo>
                <a:cubicBezTo>
                  <a:pt x="88781" y="128162"/>
                  <a:pt x="96546" y="120071"/>
                  <a:pt x="106536" y="116325"/>
                </a:cubicBezTo>
                <a:cubicBezTo>
                  <a:pt x="120664" y="111027"/>
                  <a:pt x="136286" y="111108"/>
                  <a:pt x="150924" y="107448"/>
                </a:cubicBezTo>
                <a:cubicBezTo>
                  <a:pt x="160003" y="105178"/>
                  <a:pt x="168479" y="100840"/>
                  <a:pt x="177557" y="98570"/>
                </a:cubicBezTo>
                <a:cubicBezTo>
                  <a:pt x="192196" y="94910"/>
                  <a:pt x="207307" y="93352"/>
                  <a:pt x="221946" y="89692"/>
                </a:cubicBezTo>
                <a:cubicBezTo>
                  <a:pt x="231024" y="87422"/>
                  <a:pt x="239444" y="82845"/>
                  <a:pt x="248579" y="80815"/>
                </a:cubicBezTo>
                <a:cubicBezTo>
                  <a:pt x="266151" y="76910"/>
                  <a:pt x="284273" y="75842"/>
                  <a:pt x="301845" y="71937"/>
                </a:cubicBezTo>
                <a:cubicBezTo>
                  <a:pt x="310980" y="69907"/>
                  <a:pt x="319214" y="64382"/>
                  <a:pt x="328478" y="63059"/>
                </a:cubicBezTo>
                <a:cubicBezTo>
                  <a:pt x="381533" y="55480"/>
                  <a:pt x="435010" y="51222"/>
                  <a:pt x="488276" y="45304"/>
                </a:cubicBezTo>
                <a:cubicBezTo>
                  <a:pt x="511988" y="42669"/>
                  <a:pt x="535447" y="37022"/>
                  <a:pt x="559297" y="36426"/>
                </a:cubicBezTo>
                <a:cubicBezTo>
                  <a:pt x="772315" y="31101"/>
                  <a:pt x="985432" y="30958"/>
                  <a:pt x="1198489" y="27549"/>
                </a:cubicBezTo>
                <a:lnTo>
                  <a:pt x="1669006" y="18671"/>
                </a:lnTo>
                <a:cubicBezTo>
                  <a:pt x="1990983" y="-6097"/>
                  <a:pt x="1867745" y="916"/>
                  <a:pt x="2467996" y="916"/>
                </a:cubicBezTo>
                <a:cubicBezTo>
                  <a:pt x="2559780" y="916"/>
                  <a:pt x="2651468" y="6834"/>
                  <a:pt x="2743204" y="9793"/>
                </a:cubicBezTo>
                <a:cubicBezTo>
                  <a:pt x="2794113" y="26763"/>
                  <a:pt x="2744599" y="11481"/>
                  <a:pt x="2814225" y="27549"/>
                </a:cubicBezTo>
                <a:cubicBezTo>
                  <a:pt x="2879314" y="42569"/>
                  <a:pt x="2867854" y="39506"/>
                  <a:pt x="2911880" y="54182"/>
                </a:cubicBezTo>
                <a:cubicBezTo>
                  <a:pt x="2917798" y="66019"/>
                  <a:pt x="2924422" y="77528"/>
                  <a:pt x="2929635" y="89692"/>
                </a:cubicBezTo>
                <a:cubicBezTo>
                  <a:pt x="2933321" y="98293"/>
                  <a:pt x="2938513" y="106967"/>
                  <a:pt x="2938513" y="116325"/>
                </a:cubicBezTo>
                <a:cubicBezTo>
                  <a:pt x="2938513" y="296862"/>
                  <a:pt x="2931115" y="575005"/>
                  <a:pt x="2929635" y="6667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6442" y="34594"/>
            <a:ext cx="1530018" cy="76500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5"/>
          <p:cNvSpPr txBox="1">
            <a:spLocks noGrp="1"/>
          </p:cNvSpPr>
          <p:nvPr>
            <p:ph type="title"/>
          </p:nvPr>
        </p:nvSpPr>
        <p:spPr>
          <a:xfrm>
            <a:off x="666750" y="176625"/>
            <a:ext cx="4968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03549"/>
              </a:buClr>
              <a:buSzPts val="2400"/>
              <a:buFont typeface="Calibri"/>
              <a:buNone/>
            </a:pPr>
            <a:r>
              <a:rPr lang="en" sz="2400" b="1" i="0" u="none" strike="noStrike" cap="none">
                <a:solidFill>
                  <a:srgbClr val="103549"/>
                </a:solidFill>
                <a:latin typeface="Calibri"/>
                <a:ea typeface="Calibri"/>
                <a:cs typeface="Calibri"/>
                <a:sym typeface="Calibri"/>
              </a:rPr>
              <a:t>The Foreign Trade Administration operates </a:t>
            </a:r>
            <a:r>
              <a:rPr lang="e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</a:t>
            </a:r>
            <a:r>
              <a:rPr lang="en" sz="2400" b="1" i="0" u="none" strike="noStrike" cap="none">
                <a:solidFill>
                  <a:srgbClr val="103549"/>
                </a:solidFill>
                <a:latin typeface="Calibri"/>
                <a:ea typeface="Calibri"/>
                <a:cs typeface="Calibri"/>
                <a:sym typeface="Calibri"/>
              </a:rPr>
              <a:t> offices</a:t>
            </a:r>
            <a:endParaRPr sz="2400" b="1" i="0" u="none" strike="noStrike" cap="none">
              <a:solidFill>
                <a:srgbClr val="1035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5"/>
          <p:cNvSpPr txBox="1"/>
          <p:nvPr/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2125" y="939213"/>
            <a:ext cx="8072305" cy="383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45"/>
          <p:cNvGrpSpPr/>
          <p:nvPr/>
        </p:nvGrpSpPr>
        <p:grpSpPr>
          <a:xfrm>
            <a:off x="6049201" y="4333874"/>
            <a:ext cx="2590091" cy="313200"/>
            <a:chOff x="5930102" y="4247915"/>
            <a:chExt cx="2590091" cy="313200"/>
          </a:xfrm>
        </p:grpSpPr>
        <p:sp>
          <p:nvSpPr>
            <p:cNvPr id="399" name="Google Shape;399;p45"/>
            <p:cNvSpPr txBox="1"/>
            <p:nvPr/>
          </p:nvSpPr>
          <p:spPr>
            <a:xfrm>
              <a:off x="6027879" y="4247915"/>
              <a:ext cx="10413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4762"/>
                </a:buClr>
                <a:buSzPts val="1200"/>
                <a:buFont typeface="Calibri"/>
                <a:buNone/>
              </a:pPr>
              <a:r>
                <a:rPr lang="en" sz="1200">
                  <a:solidFill>
                    <a:srgbClr val="164762"/>
                  </a:solidFill>
                  <a:latin typeface="Calibri"/>
                  <a:ea typeface="Calibri"/>
                  <a:cs typeface="Calibri"/>
                  <a:sym typeface="Calibri"/>
                </a:rPr>
                <a:t>Front Office</a:t>
              </a:r>
              <a:endParaRPr/>
            </a:p>
          </p:txBody>
        </p:sp>
        <p:sp>
          <p:nvSpPr>
            <p:cNvPr id="400" name="Google Shape;400;p45"/>
            <p:cNvSpPr txBox="1"/>
            <p:nvPr/>
          </p:nvSpPr>
          <p:spPr>
            <a:xfrm>
              <a:off x="7165693" y="4247915"/>
              <a:ext cx="13545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0B0F"/>
                </a:buClr>
                <a:buSzPts val="1200"/>
                <a:buFont typeface="Calibri"/>
                <a:buNone/>
              </a:pPr>
              <a:r>
                <a:rPr lang="en" sz="1200">
                  <a:solidFill>
                    <a:srgbClr val="9E0B0F"/>
                  </a:solidFill>
                  <a:latin typeface="Calibri"/>
                  <a:ea typeface="Calibri"/>
                  <a:cs typeface="Calibri"/>
                  <a:sym typeface="Calibri"/>
                </a:rPr>
                <a:t>Commercial Office</a:t>
              </a:r>
              <a:endParaRPr/>
            </a:p>
          </p:txBody>
        </p:sp>
        <p:sp>
          <p:nvSpPr>
            <p:cNvPr id="401" name="Google Shape;401;p45"/>
            <p:cNvSpPr/>
            <p:nvPr/>
          </p:nvSpPr>
          <p:spPr>
            <a:xfrm>
              <a:off x="5930102" y="4355666"/>
              <a:ext cx="97800" cy="9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6476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5"/>
            <p:cNvSpPr/>
            <p:nvPr/>
          </p:nvSpPr>
          <p:spPr>
            <a:xfrm>
              <a:off x="7067916" y="4355666"/>
              <a:ext cx="97800" cy="97800"/>
            </a:xfrm>
            <a:prstGeom prst="ellipse">
              <a:avLst/>
            </a:prstGeom>
            <a:solidFill>
              <a:srgbClr val="9E0B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45"/>
          <p:cNvSpPr txBox="1"/>
          <p:nvPr/>
        </p:nvSpPr>
        <p:spPr>
          <a:xfrm>
            <a:off x="1341329" y="4801937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5"/>
          <p:cNvSpPr/>
          <p:nvPr/>
        </p:nvSpPr>
        <p:spPr>
          <a:xfrm rot="10800000" flipH="1">
            <a:off x="5495472" y="3185517"/>
            <a:ext cx="45600" cy="54300"/>
          </a:xfrm>
          <a:prstGeom prst="ellipse">
            <a:avLst/>
          </a:prstGeom>
          <a:solidFill>
            <a:srgbClr val="9E0B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5"/>
          <p:cNvSpPr/>
          <p:nvPr/>
        </p:nvSpPr>
        <p:spPr>
          <a:xfrm rot="10800000" flipH="1">
            <a:off x="6252306" y="3337917"/>
            <a:ext cx="45600" cy="54300"/>
          </a:xfrm>
          <a:prstGeom prst="ellipse">
            <a:avLst/>
          </a:prstGeom>
          <a:solidFill>
            <a:srgbClr val="9E0B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5"/>
          <p:cNvSpPr txBox="1">
            <a:spLocks noGrp="1"/>
          </p:cNvSpPr>
          <p:nvPr>
            <p:ph type="body" idx="1"/>
          </p:nvPr>
        </p:nvSpPr>
        <p:spPr>
          <a:xfrm>
            <a:off x="264475" y="1302725"/>
            <a:ext cx="2406600" cy="3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Assisting exporters via:</a:t>
            </a:r>
            <a:endParaRPr sz="1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79387" algn="l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Connection to </a:t>
            </a:r>
            <a:r>
              <a:rPr lang="en" sz="1300"/>
              <a:t>distributors</a:t>
            </a:r>
            <a:r>
              <a:rPr lang="en"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, importers, integrators</a:t>
            </a:r>
            <a:endParaRPr sz="13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79387" algn="l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Solving trade barriers</a:t>
            </a:r>
            <a:endParaRPr sz="13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79387" algn="l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Providing professional information</a:t>
            </a:r>
            <a:endParaRPr sz="13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79387" algn="l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Incoming/outgoing delegations</a:t>
            </a:r>
            <a:endParaRPr sz="13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79387" algn="l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Arranging B2B meetings at exhibitions</a:t>
            </a:r>
            <a:endParaRPr sz="13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79387" algn="l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Connection to foreign investors</a:t>
            </a:r>
            <a:endParaRPr sz="13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387" marR="0" lvl="0" indent="-179387" algn="l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</a:pPr>
            <a:r>
              <a:rPr lang="en"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Connection to governmental entities</a:t>
            </a:r>
            <a:endParaRPr sz="13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125" y="0"/>
            <a:ext cx="553688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26175"/>
            <a:ext cx="4911951" cy="21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0"/>
            <a:ext cx="2680900" cy="16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6" y="306819"/>
            <a:ext cx="4661758" cy="4826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0"/>
          <p:cNvSpPr txBox="1">
            <a:spLocks noGrp="1"/>
          </p:cNvSpPr>
          <p:nvPr>
            <p:ph type="body" idx="2"/>
          </p:nvPr>
        </p:nvSpPr>
        <p:spPr>
          <a:xfrm>
            <a:off x="4784400" y="946150"/>
            <a:ext cx="3888000" cy="33987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8" name="Google Shape;548;p6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00" y="169850"/>
            <a:ext cx="8200800" cy="42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לחצן פעולה: סרט 4">
            <a:hlinkClick r:id="" action="ppaction://noaction" highlightClick="1"/>
          </p:cNvPr>
          <p:cNvSpPr/>
          <p:nvPr/>
        </p:nvSpPr>
        <p:spPr>
          <a:xfrm>
            <a:off x="395536" y="4515966"/>
            <a:ext cx="792088" cy="57606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069"/>
            <a:ext cx="9144000" cy="9213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1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1"/>
          <p:cNvSpPr/>
          <p:nvPr/>
        </p:nvSpPr>
        <p:spPr>
          <a:xfrm>
            <a:off x="6161099" y="61228"/>
            <a:ext cx="2938513" cy="675619"/>
          </a:xfrm>
          <a:custGeom>
            <a:avLst/>
            <a:gdLst/>
            <a:ahLst/>
            <a:cxnLst/>
            <a:rect l="l" t="t" r="r" b="b"/>
            <a:pathLst>
              <a:path w="2938513" h="675619" extrusionOk="0">
                <a:moveTo>
                  <a:pt x="2929635" y="666741"/>
                </a:moveTo>
                <a:lnTo>
                  <a:pt x="2929635" y="666741"/>
                </a:lnTo>
                <a:cubicBezTo>
                  <a:pt x="2900043" y="663782"/>
                  <a:pt x="2870543" y="659662"/>
                  <a:pt x="2840858" y="657863"/>
                </a:cubicBezTo>
                <a:cubicBezTo>
                  <a:pt x="2474672" y="635670"/>
                  <a:pt x="2231454" y="653296"/>
                  <a:pt x="1802171" y="657863"/>
                </a:cubicBezTo>
                <a:lnTo>
                  <a:pt x="976548" y="675619"/>
                </a:lnTo>
                <a:cubicBezTo>
                  <a:pt x="872933" y="675619"/>
                  <a:pt x="769402" y="669700"/>
                  <a:pt x="665829" y="666741"/>
                </a:cubicBezTo>
                <a:cubicBezTo>
                  <a:pt x="656951" y="663782"/>
                  <a:pt x="648194" y="660434"/>
                  <a:pt x="639196" y="657863"/>
                </a:cubicBezTo>
                <a:cubicBezTo>
                  <a:pt x="616662" y="651425"/>
                  <a:pt x="598345" y="649233"/>
                  <a:pt x="577052" y="640108"/>
                </a:cubicBezTo>
                <a:cubicBezTo>
                  <a:pt x="485614" y="600920"/>
                  <a:pt x="609518" y="645013"/>
                  <a:pt x="488276" y="604597"/>
                </a:cubicBezTo>
                <a:cubicBezTo>
                  <a:pt x="478154" y="601223"/>
                  <a:pt x="471393" y="591175"/>
                  <a:pt x="461643" y="586842"/>
                </a:cubicBezTo>
                <a:cubicBezTo>
                  <a:pt x="444540" y="579241"/>
                  <a:pt x="426132" y="575005"/>
                  <a:pt x="408377" y="569087"/>
                </a:cubicBezTo>
                <a:cubicBezTo>
                  <a:pt x="399499" y="566128"/>
                  <a:pt x="389530" y="565400"/>
                  <a:pt x="381744" y="560209"/>
                </a:cubicBezTo>
                <a:cubicBezTo>
                  <a:pt x="372866" y="554291"/>
                  <a:pt x="363141" y="549480"/>
                  <a:pt x="355111" y="542454"/>
                </a:cubicBezTo>
                <a:cubicBezTo>
                  <a:pt x="339363" y="528675"/>
                  <a:pt x="330574" y="504682"/>
                  <a:pt x="310722" y="498065"/>
                </a:cubicBezTo>
                <a:lnTo>
                  <a:pt x="284089" y="489188"/>
                </a:lnTo>
                <a:cubicBezTo>
                  <a:pt x="269331" y="474429"/>
                  <a:pt x="259861" y="462637"/>
                  <a:pt x="239701" y="453677"/>
                </a:cubicBezTo>
                <a:cubicBezTo>
                  <a:pt x="222598" y="446076"/>
                  <a:pt x="204190" y="441840"/>
                  <a:pt x="186435" y="435922"/>
                </a:cubicBezTo>
                <a:lnTo>
                  <a:pt x="159802" y="427044"/>
                </a:lnTo>
                <a:cubicBezTo>
                  <a:pt x="149680" y="423670"/>
                  <a:pt x="142047" y="415207"/>
                  <a:pt x="133169" y="409289"/>
                </a:cubicBezTo>
                <a:cubicBezTo>
                  <a:pt x="115711" y="383100"/>
                  <a:pt x="114415" y="377384"/>
                  <a:pt x="88781" y="356022"/>
                </a:cubicBezTo>
                <a:cubicBezTo>
                  <a:pt x="80584" y="349192"/>
                  <a:pt x="70480" y="344932"/>
                  <a:pt x="62148" y="338267"/>
                </a:cubicBezTo>
                <a:cubicBezTo>
                  <a:pt x="38329" y="319213"/>
                  <a:pt x="47146" y="319516"/>
                  <a:pt x="26637" y="293879"/>
                </a:cubicBezTo>
                <a:cubicBezTo>
                  <a:pt x="21408" y="287343"/>
                  <a:pt x="14800" y="282042"/>
                  <a:pt x="8882" y="276123"/>
                </a:cubicBezTo>
                <a:cubicBezTo>
                  <a:pt x="5923" y="267245"/>
                  <a:pt x="4" y="258848"/>
                  <a:pt x="4" y="249490"/>
                </a:cubicBezTo>
                <a:cubicBezTo>
                  <a:pt x="4" y="228565"/>
                  <a:pt x="-476" y="206063"/>
                  <a:pt x="8882" y="187347"/>
                </a:cubicBezTo>
                <a:cubicBezTo>
                  <a:pt x="29285" y="146541"/>
                  <a:pt x="47104" y="145013"/>
                  <a:pt x="79903" y="134081"/>
                </a:cubicBezTo>
                <a:cubicBezTo>
                  <a:pt x="88781" y="128162"/>
                  <a:pt x="96546" y="120071"/>
                  <a:pt x="106536" y="116325"/>
                </a:cubicBezTo>
                <a:cubicBezTo>
                  <a:pt x="120664" y="111027"/>
                  <a:pt x="136286" y="111108"/>
                  <a:pt x="150924" y="107448"/>
                </a:cubicBezTo>
                <a:cubicBezTo>
                  <a:pt x="160003" y="105178"/>
                  <a:pt x="168479" y="100840"/>
                  <a:pt x="177557" y="98570"/>
                </a:cubicBezTo>
                <a:cubicBezTo>
                  <a:pt x="192196" y="94910"/>
                  <a:pt x="207307" y="93352"/>
                  <a:pt x="221946" y="89692"/>
                </a:cubicBezTo>
                <a:cubicBezTo>
                  <a:pt x="231024" y="87422"/>
                  <a:pt x="239444" y="82845"/>
                  <a:pt x="248579" y="80815"/>
                </a:cubicBezTo>
                <a:cubicBezTo>
                  <a:pt x="266151" y="76910"/>
                  <a:pt x="284273" y="75842"/>
                  <a:pt x="301845" y="71937"/>
                </a:cubicBezTo>
                <a:cubicBezTo>
                  <a:pt x="310980" y="69907"/>
                  <a:pt x="319214" y="64382"/>
                  <a:pt x="328478" y="63059"/>
                </a:cubicBezTo>
                <a:cubicBezTo>
                  <a:pt x="381533" y="55480"/>
                  <a:pt x="435010" y="51222"/>
                  <a:pt x="488276" y="45304"/>
                </a:cubicBezTo>
                <a:cubicBezTo>
                  <a:pt x="511988" y="42669"/>
                  <a:pt x="535447" y="37022"/>
                  <a:pt x="559297" y="36426"/>
                </a:cubicBezTo>
                <a:cubicBezTo>
                  <a:pt x="772315" y="31101"/>
                  <a:pt x="985432" y="30958"/>
                  <a:pt x="1198489" y="27549"/>
                </a:cubicBezTo>
                <a:lnTo>
                  <a:pt x="1669006" y="18671"/>
                </a:lnTo>
                <a:cubicBezTo>
                  <a:pt x="1990983" y="-6097"/>
                  <a:pt x="1867745" y="916"/>
                  <a:pt x="2467996" y="916"/>
                </a:cubicBezTo>
                <a:cubicBezTo>
                  <a:pt x="2559780" y="916"/>
                  <a:pt x="2651468" y="6834"/>
                  <a:pt x="2743204" y="9793"/>
                </a:cubicBezTo>
                <a:cubicBezTo>
                  <a:pt x="2794113" y="26763"/>
                  <a:pt x="2744599" y="11481"/>
                  <a:pt x="2814225" y="27549"/>
                </a:cubicBezTo>
                <a:cubicBezTo>
                  <a:pt x="2879314" y="42569"/>
                  <a:pt x="2867854" y="39506"/>
                  <a:pt x="2911880" y="54182"/>
                </a:cubicBezTo>
                <a:cubicBezTo>
                  <a:pt x="2917798" y="66019"/>
                  <a:pt x="2924422" y="77528"/>
                  <a:pt x="2929635" y="89692"/>
                </a:cubicBezTo>
                <a:cubicBezTo>
                  <a:pt x="2933321" y="98293"/>
                  <a:pt x="2938513" y="106967"/>
                  <a:pt x="2938513" y="116325"/>
                </a:cubicBezTo>
                <a:cubicBezTo>
                  <a:pt x="2938513" y="296862"/>
                  <a:pt x="2931115" y="575005"/>
                  <a:pt x="2929635" y="6667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6442" y="34594"/>
            <a:ext cx="1530018" cy="7650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7872" y="172107"/>
            <a:ext cx="5210232" cy="514500"/>
          </a:xfrm>
        </p:spPr>
        <p:txBody>
          <a:bodyPr/>
          <a:lstStyle/>
          <a:p>
            <a:r>
              <a:rPr lang="he-IL" dirty="0" smtClean="0"/>
              <a:t>אצל מי הכוח?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1013996"/>
            <a:ext cx="37444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 smtClean="0"/>
              <a:t>פדרלי- מדינתי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2" y="1421543"/>
            <a:ext cx="3096344" cy="3335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1707654"/>
            <a:ext cx="417843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 fontAlgn="base"/>
            <a:r>
              <a:rPr lang="he-IL" sz="800" b="1" dirty="0"/>
              <a:t>רפורמת ה- </a:t>
            </a:r>
            <a:r>
              <a:rPr lang="en-US" sz="800" b="1" dirty="0"/>
              <a:t>GST</a:t>
            </a:r>
            <a:r>
              <a:rPr lang="he-IL" sz="800" dirty="0"/>
              <a:t> –יולי 2017, הממשלה הציגה מס חדש (</a:t>
            </a:r>
            <a:r>
              <a:rPr lang="en-US" sz="800" b="1" dirty="0"/>
              <a:t>GST-Goods</a:t>
            </a:r>
            <a:r>
              <a:rPr lang="he-IL" sz="800" b="1" dirty="0"/>
              <a:t> &amp; </a:t>
            </a:r>
            <a:r>
              <a:rPr lang="en-US" sz="800" b="1" dirty="0"/>
              <a:t>Services Tax</a:t>
            </a:r>
            <a:r>
              <a:rPr lang="he-IL" sz="800" dirty="0"/>
              <a:t>) על סחורות ושירותים במקום שורה של 14 מסים לא ישירים (בתעריפים שונים במדינות שונות) במטרה להפוך את הודו לשוק אחיד יותר, בעל משטר מס קבוע וידוע מראש בכל הרפובליקה. </a:t>
            </a:r>
            <a:r>
              <a:rPr lang="he-IL" sz="800" u="sng" dirty="0">
                <a:hlinkClick r:id="rId6"/>
              </a:rPr>
              <a:t>למידע נוסף</a:t>
            </a:r>
            <a:endParaRPr lang="en-US" sz="800" dirty="0"/>
          </a:p>
          <a:p>
            <a:pPr lvl="0" algn="just" rtl="1" fontAlgn="base"/>
            <a:r>
              <a:rPr lang="en-US" sz="800" b="1" dirty="0"/>
              <a:t>UPI </a:t>
            </a:r>
            <a:r>
              <a:rPr lang="he-IL" sz="800" dirty="0"/>
              <a:t>- מערכת תשלום שפותחה על מנת להקל על העברת כספים בין הבנקים והקטנת שימוש במזומנים וכרטיסי אשראי וזאת באמצאות מעבר לביצוע תשלומים בזמן אמת ממכשירים ניידים. </a:t>
            </a:r>
            <a:r>
              <a:rPr lang="he-IL" sz="800" u="sng" dirty="0">
                <a:hlinkClick r:id="rId7"/>
              </a:rPr>
              <a:t>למידע נוסף</a:t>
            </a:r>
            <a:endParaRPr lang="en-US" sz="800" dirty="0"/>
          </a:p>
          <a:p>
            <a:pPr lvl="0" algn="just" rtl="1" fontAlgn="base"/>
            <a:r>
              <a:rPr lang="en-US" sz="800" b="1" dirty="0"/>
              <a:t>Make in India </a:t>
            </a:r>
            <a:r>
              <a:rPr lang="he-IL" sz="800" dirty="0"/>
              <a:t>- תכנית ממשלתית למשיכת השקעות זרות ועידוד חברות זרות לייצר בהודו. תכנית זו נועדה לצמצם את התלות של הודו ביבוא, להקטין את הגרעון המסחרי ולעודד צמיחה כלכלית. </a:t>
            </a:r>
            <a:r>
              <a:rPr lang="he-IL" sz="800" u="sng" dirty="0">
                <a:hlinkClick r:id="rId8"/>
              </a:rPr>
              <a:t>למידע נוסף</a:t>
            </a:r>
            <a:endParaRPr lang="en-US" sz="800" dirty="0"/>
          </a:p>
          <a:p>
            <a:pPr lvl="0" algn="just" rtl="1" fontAlgn="base"/>
            <a:r>
              <a:rPr lang="en-US" sz="800" b="1" dirty="0"/>
              <a:t>DIGITAL INDIA</a:t>
            </a:r>
            <a:r>
              <a:rPr lang="he-IL" sz="800" dirty="0"/>
              <a:t> – תכנית שעיקרה העברת פסי ייצור בתחום האלקטרוניקה להודו, תחת הכותרת של </a:t>
            </a:r>
            <a:r>
              <a:rPr lang="en-US" sz="800" dirty="0"/>
              <a:t>MII</a:t>
            </a:r>
            <a:r>
              <a:rPr lang="he-IL" sz="800" dirty="0"/>
              <a:t>. </a:t>
            </a:r>
            <a:r>
              <a:rPr lang="he-IL" sz="800" u="sng" dirty="0">
                <a:hlinkClick r:id="rId9"/>
              </a:rPr>
              <a:t>למידע נוסף</a:t>
            </a:r>
            <a:endParaRPr lang="en-US" sz="800" dirty="0"/>
          </a:p>
          <a:p>
            <a:pPr lvl="0" algn="just" rtl="1" fontAlgn="base"/>
            <a:r>
              <a:rPr lang="en-US" sz="800" b="1" dirty="0"/>
              <a:t>NMCG </a:t>
            </a:r>
            <a:r>
              <a:rPr lang="he-IL" sz="800" b="1" dirty="0"/>
              <a:t>– צוות המשימה הלאומי לשיקום וניקוי נהר הגנגס</a:t>
            </a:r>
            <a:r>
              <a:rPr lang="he-IL" sz="800" dirty="0"/>
              <a:t> –תוכנית טיהור הנהר הקדוש ביותר להינדים בהובלת מודי. תכנית זו מציעה מימון </a:t>
            </a:r>
            <a:r>
              <a:rPr lang="he-IL" sz="800" dirty="0" err="1"/>
              <a:t>פיילוטים</a:t>
            </a:r>
            <a:r>
              <a:rPr lang="he-IL" sz="800" dirty="0"/>
              <a:t> של חברות מקומיות וזרות בכפוף להצלחה בתהליך הוכחת ההתכנות והאתגר שיוצב בפני החברות המשתתפות מצד מקבלי ההחלטות בצוות המשימה לשיקום וטיהור </a:t>
            </a:r>
            <a:r>
              <a:rPr lang="he-IL" sz="800" dirty="0" err="1"/>
              <a:t>הגנגה</a:t>
            </a:r>
            <a:r>
              <a:rPr lang="he-IL" sz="800" dirty="0"/>
              <a:t>. </a:t>
            </a:r>
            <a:r>
              <a:rPr lang="he-IL" sz="800" u="sng" dirty="0">
                <a:hlinkClick r:id="rId10"/>
              </a:rPr>
              <a:t>למידע נוסף</a:t>
            </a:r>
            <a:r>
              <a:rPr lang="en-US" sz="800" dirty="0"/>
              <a:t> </a:t>
            </a:r>
          </a:p>
          <a:p>
            <a:pPr lvl="0" algn="just" rtl="1" fontAlgn="base"/>
            <a:r>
              <a:rPr lang="he-IL" sz="800" b="1" dirty="0"/>
              <a:t>תכנית 100 הערים החכמות</a:t>
            </a:r>
            <a:r>
              <a:rPr lang="he-IL" sz="800" dirty="0"/>
              <a:t> –  התכנית הממשלתית להקמת 100 ערים חכמות, שיקום ופיתוח 500 ערים \ כפרים נוספים  ושיקום אורבני של ערים בעלות פוטנציאל תיירות. </a:t>
            </a:r>
            <a:r>
              <a:rPr lang="he-IL" sz="800" u="sng" dirty="0">
                <a:hlinkClick r:id="rId11"/>
              </a:rPr>
              <a:t>למידע נוסף</a:t>
            </a:r>
            <a:endParaRPr lang="en-US" sz="800" dirty="0"/>
          </a:p>
          <a:p>
            <a:pPr lvl="0" algn="just" rtl="1" fontAlgn="base"/>
            <a:r>
              <a:rPr lang="he-IL" sz="800" b="1" dirty="0"/>
              <a:t>רפורמת השטרות  (</a:t>
            </a:r>
            <a:r>
              <a:rPr lang="en-US" sz="800" b="1" dirty="0" err="1"/>
              <a:t>Demonetisation</a:t>
            </a:r>
            <a:r>
              <a:rPr lang="he-IL" sz="800" b="1" dirty="0"/>
              <a:t>)</a:t>
            </a:r>
            <a:r>
              <a:rPr lang="he-IL" sz="800" dirty="0"/>
              <a:t> - בנובמבר 2016 הודיעה ממשלת הודו על ביטול מעמדם החוקי של השטרות 500 ו-1000 רופי - כ86% מן המזומנים שבמחזור – באופן </a:t>
            </a:r>
            <a:r>
              <a:rPr lang="he-IL" sz="800" dirty="0" err="1"/>
              <a:t>מיידי</a:t>
            </a:r>
            <a:r>
              <a:rPr lang="he-IL" sz="800" dirty="0"/>
              <a:t>. </a:t>
            </a:r>
            <a:r>
              <a:rPr lang="he-IL" sz="800" u="sng" dirty="0">
                <a:hlinkClick r:id="rId12"/>
              </a:rPr>
              <a:t>למידע נוסף</a:t>
            </a:r>
            <a:endParaRPr lang="en-US" sz="800" dirty="0"/>
          </a:p>
          <a:p>
            <a:pPr lvl="0" algn="just" rtl="1" fontAlgn="base"/>
            <a:r>
              <a:rPr lang="he-IL" sz="800" b="1" dirty="0"/>
              <a:t>רפורמת הבריאות ( </a:t>
            </a:r>
            <a:r>
              <a:rPr lang="en-US" sz="800" b="1" dirty="0" err="1"/>
              <a:t>ModiCare</a:t>
            </a:r>
            <a:r>
              <a:rPr lang="he-IL" sz="800" b="1" dirty="0"/>
              <a:t>)</a:t>
            </a:r>
            <a:r>
              <a:rPr lang="he-IL" sz="800" dirty="0"/>
              <a:t> - הרפורמה המקיפה ביותר במערכת הבריאות של הודו, המעניקה כיסוי רפואי בסיסי ומתקדם לכ-500 מיליון אזרחים הודים חסרי אמצעים. הרפורמה תעניק גישה לטיפולים רפואיים ללא עלות לכל משפחה או פרט המצויים מתחת לקו העוני  ותשדרג 150,000 מרכזים רפואיים עד 2022. </a:t>
            </a:r>
            <a:r>
              <a:rPr lang="he-IL" sz="800" u="sng" dirty="0">
                <a:hlinkClick r:id="rId13"/>
              </a:rPr>
              <a:t>למידע נוסף</a:t>
            </a:r>
            <a:endParaRPr lang="en-US" sz="800" dirty="0"/>
          </a:p>
          <a:p>
            <a:pPr lvl="0" algn="just" rtl="1" fontAlgn="base"/>
            <a:r>
              <a:rPr lang="he-IL" sz="800" b="1" dirty="0"/>
              <a:t>התכנית לייצוב המערכת הבנקאית</a:t>
            </a:r>
            <a:r>
              <a:rPr lang="he-IL" sz="800" dirty="0"/>
              <a:t> – הזרמת כ־32.4 מיליארד דולר לבנקים הממשלתיים הסובלים מבעיה של חובות לא מסופקים על מנת לאפשר להם להגדיל את כמות ההלוואות ולתמרץ את המשק. </a:t>
            </a:r>
            <a:r>
              <a:rPr lang="he-IL" sz="800" u="sng" dirty="0">
                <a:hlinkClick r:id="rId14"/>
              </a:rPr>
              <a:t>למידע נוסף</a:t>
            </a:r>
            <a:endParaRPr lang="en-US" sz="800" dirty="0"/>
          </a:p>
          <a:p>
            <a:pPr algn="just"/>
            <a:endParaRPr lang="he-IL" sz="800" dirty="0"/>
          </a:p>
        </p:txBody>
      </p:sp>
    </p:spTree>
    <p:extLst>
      <p:ext uri="{BB962C8B-B14F-4D97-AF65-F5344CB8AC3E}">
        <p14:creationId xmlns:p14="http://schemas.microsoft.com/office/powerpoint/2010/main" val="972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069"/>
            <a:ext cx="9144000" cy="9213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1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1"/>
          <p:cNvSpPr/>
          <p:nvPr/>
        </p:nvSpPr>
        <p:spPr>
          <a:xfrm>
            <a:off x="6161099" y="61228"/>
            <a:ext cx="2938513" cy="675619"/>
          </a:xfrm>
          <a:custGeom>
            <a:avLst/>
            <a:gdLst/>
            <a:ahLst/>
            <a:cxnLst/>
            <a:rect l="l" t="t" r="r" b="b"/>
            <a:pathLst>
              <a:path w="2938513" h="675619" extrusionOk="0">
                <a:moveTo>
                  <a:pt x="2929635" y="666741"/>
                </a:moveTo>
                <a:lnTo>
                  <a:pt x="2929635" y="666741"/>
                </a:lnTo>
                <a:cubicBezTo>
                  <a:pt x="2900043" y="663782"/>
                  <a:pt x="2870543" y="659662"/>
                  <a:pt x="2840858" y="657863"/>
                </a:cubicBezTo>
                <a:cubicBezTo>
                  <a:pt x="2474672" y="635670"/>
                  <a:pt x="2231454" y="653296"/>
                  <a:pt x="1802171" y="657863"/>
                </a:cubicBezTo>
                <a:lnTo>
                  <a:pt x="976548" y="675619"/>
                </a:lnTo>
                <a:cubicBezTo>
                  <a:pt x="872933" y="675619"/>
                  <a:pt x="769402" y="669700"/>
                  <a:pt x="665829" y="666741"/>
                </a:cubicBezTo>
                <a:cubicBezTo>
                  <a:pt x="656951" y="663782"/>
                  <a:pt x="648194" y="660434"/>
                  <a:pt x="639196" y="657863"/>
                </a:cubicBezTo>
                <a:cubicBezTo>
                  <a:pt x="616662" y="651425"/>
                  <a:pt x="598345" y="649233"/>
                  <a:pt x="577052" y="640108"/>
                </a:cubicBezTo>
                <a:cubicBezTo>
                  <a:pt x="485614" y="600920"/>
                  <a:pt x="609518" y="645013"/>
                  <a:pt x="488276" y="604597"/>
                </a:cubicBezTo>
                <a:cubicBezTo>
                  <a:pt x="478154" y="601223"/>
                  <a:pt x="471393" y="591175"/>
                  <a:pt x="461643" y="586842"/>
                </a:cubicBezTo>
                <a:cubicBezTo>
                  <a:pt x="444540" y="579241"/>
                  <a:pt x="426132" y="575005"/>
                  <a:pt x="408377" y="569087"/>
                </a:cubicBezTo>
                <a:cubicBezTo>
                  <a:pt x="399499" y="566128"/>
                  <a:pt x="389530" y="565400"/>
                  <a:pt x="381744" y="560209"/>
                </a:cubicBezTo>
                <a:cubicBezTo>
                  <a:pt x="372866" y="554291"/>
                  <a:pt x="363141" y="549480"/>
                  <a:pt x="355111" y="542454"/>
                </a:cubicBezTo>
                <a:cubicBezTo>
                  <a:pt x="339363" y="528675"/>
                  <a:pt x="330574" y="504682"/>
                  <a:pt x="310722" y="498065"/>
                </a:cubicBezTo>
                <a:lnTo>
                  <a:pt x="284089" y="489188"/>
                </a:lnTo>
                <a:cubicBezTo>
                  <a:pt x="269331" y="474429"/>
                  <a:pt x="259861" y="462637"/>
                  <a:pt x="239701" y="453677"/>
                </a:cubicBezTo>
                <a:cubicBezTo>
                  <a:pt x="222598" y="446076"/>
                  <a:pt x="204190" y="441840"/>
                  <a:pt x="186435" y="435922"/>
                </a:cubicBezTo>
                <a:lnTo>
                  <a:pt x="159802" y="427044"/>
                </a:lnTo>
                <a:cubicBezTo>
                  <a:pt x="149680" y="423670"/>
                  <a:pt x="142047" y="415207"/>
                  <a:pt x="133169" y="409289"/>
                </a:cubicBezTo>
                <a:cubicBezTo>
                  <a:pt x="115711" y="383100"/>
                  <a:pt x="114415" y="377384"/>
                  <a:pt x="88781" y="356022"/>
                </a:cubicBezTo>
                <a:cubicBezTo>
                  <a:pt x="80584" y="349192"/>
                  <a:pt x="70480" y="344932"/>
                  <a:pt x="62148" y="338267"/>
                </a:cubicBezTo>
                <a:cubicBezTo>
                  <a:pt x="38329" y="319213"/>
                  <a:pt x="47146" y="319516"/>
                  <a:pt x="26637" y="293879"/>
                </a:cubicBezTo>
                <a:cubicBezTo>
                  <a:pt x="21408" y="287343"/>
                  <a:pt x="14800" y="282042"/>
                  <a:pt x="8882" y="276123"/>
                </a:cubicBezTo>
                <a:cubicBezTo>
                  <a:pt x="5923" y="267245"/>
                  <a:pt x="4" y="258848"/>
                  <a:pt x="4" y="249490"/>
                </a:cubicBezTo>
                <a:cubicBezTo>
                  <a:pt x="4" y="228565"/>
                  <a:pt x="-476" y="206063"/>
                  <a:pt x="8882" y="187347"/>
                </a:cubicBezTo>
                <a:cubicBezTo>
                  <a:pt x="29285" y="146541"/>
                  <a:pt x="47104" y="145013"/>
                  <a:pt x="79903" y="134081"/>
                </a:cubicBezTo>
                <a:cubicBezTo>
                  <a:pt x="88781" y="128162"/>
                  <a:pt x="96546" y="120071"/>
                  <a:pt x="106536" y="116325"/>
                </a:cubicBezTo>
                <a:cubicBezTo>
                  <a:pt x="120664" y="111027"/>
                  <a:pt x="136286" y="111108"/>
                  <a:pt x="150924" y="107448"/>
                </a:cubicBezTo>
                <a:cubicBezTo>
                  <a:pt x="160003" y="105178"/>
                  <a:pt x="168479" y="100840"/>
                  <a:pt x="177557" y="98570"/>
                </a:cubicBezTo>
                <a:cubicBezTo>
                  <a:pt x="192196" y="94910"/>
                  <a:pt x="207307" y="93352"/>
                  <a:pt x="221946" y="89692"/>
                </a:cubicBezTo>
                <a:cubicBezTo>
                  <a:pt x="231024" y="87422"/>
                  <a:pt x="239444" y="82845"/>
                  <a:pt x="248579" y="80815"/>
                </a:cubicBezTo>
                <a:cubicBezTo>
                  <a:pt x="266151" y="76910"/>
                  <a:pt x="284273" y="75842"/>
                  <a:pt x="301845" y="71937"/>
                </a:cubicBezTo>
                <a:cubicBezTo>
                  <a:pt x="310980" y="69907"/>
                  <a:pt x="319214" y="64382"/>
                  <a:pt x="328478" y="63059"/>
                </a:cubicBezTo>
                <a:cubicBezTo>
                  <a:pt x="381533" y="55480"/>
                  <a:pt x="435010" y="51222"/>
                  <a:pt x="488276" y="45304"/>
                </a:cubicBezTo>
                <a:cubicBezTo>
                  <a:pt x="511988" y="42669"/>
                  <a:pt x="535447" y="37022"/>
                  <a:pt x="559297" y="36426"/>
                </a:cubicBezTo>
                <a:cubicBezTo>
                  <a:pt x="772315" y="31101"/>
                  <a:pt x="985432" y="30958"/>
                  <a:pt x="1198489" y="27549"/>
                </a:cubicBezTo>
                <a:lnTo>
                  <a:pt x="1669006" y="18671"/>
                </a:lnTo>
                <a:cubicBezTo>
                  <a:pt x="1990983" y="-6097"/>
                  <a:pt x="1867745" y="916"/>
                  <a:pt x="2467996" y="916"/>
                </a:cubicBezTo>
                <a:cubicBezTo>
                  <a:pt x="2559780" y="916"/>
                  <a:pt x="2651468" y="6834"/>
                  <a:pt x="2743204" y="9793"/>
                </a:cubicBezTo>
                <a:cubicBezTo>
                  <a:pt x="2794113" y="26763"/>
                  <a:pt x="2744599" y="11481"/>
                  <a:pt x="2814225" y="27549"/>
                </a:cubicBezTo>
                <a:cubicBezTo>
                  <a:pt x="2879314" y="42569"/>
                  <a:pt x="2867854" y="39506"/>
                  <a:pt x="2911880" y="54182"/>
                </a:cubicBezTo>
                <a:cubicBezTo>
                  <a:pt x="2917798" y="66019"/>
                  <a:pt x="2924422" y="77528"/>
                  <a:pt x="2929635" y="89692"/>
                </a:cubicBezTo>
                <a:cubicBezTo>
                  <a:pt x="2933321" y="98293"/>
                  <a:pt x="2938513" y="106967"/>
                  <a:pt x="2938513" y="116325"/>
                </a:cubicBezTo>
                <a:cubicBezTo>
                  <a:pt x="2938513" y="296862"/>
                  <a:pt x="2931115" y="575005"/>
                  <a:pt x="2929635" y="6667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6442" y="34594"/>
            <a:ext cx="1530018" cy="7650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7872" y="172107"/>
            <a:ext cx="5210232" cy="514500"/>
          </a:xfrm>
        </p:spPr>
        <p:txBody>
          <a:bodyPr/>
          <a:lstStyle/>
          <a:p>
            <a:r>
              <a:rPr lang="he-IL" dirty="0" smtClean="0"/>
              <a:t>אצל מי הכוח?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1013996"/>
            <a:ext cx="37444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 smtClean="0"/>
              <a:t>עסקים- ממשלה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1923678"/>
            <a:ext cx="4536504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 smtClean="0"/>
              <a:t>מקום 78 במדד השחיתות העולמי</a:t>
            </a:r>
          </a:p>
          <a:p>
            <a:pPr algn="ctr" rtl="1"/>
            <a:r>
              <a:rPr lang="he-IL" sz="1600" dirty="0" smtClean="0"/>
              <a:t>(כמו </a:t>
            </a:r>
            <a:r>
              <a:rPr lang="he-IL" sz="1600" dirty="0" err="1" smtClean="0"/>
              <a:t>בוריקנה</a:t>
            </a:r>
            <a:r>
              <a:rPr lang="he-IL" sz="1600" dirty="0" smtClean="0"/>
              <a:t>-פאסו וכווית, נמוך מרומניה ומרוקו)</a:t>
            </a:r>
            <a:endParaRPr lang="he-IL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2859782"/>
            <a:ext cx="381642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 smtClean="0"/>
              <a:t>1% </a:t>
            </a:r>
            <a:r>
              <a:rPr lang="he-IL" sz="1600" dirty="0" err="1" smtClean="0"/>
              <a:t>מהאוכלוסיה</a:t>
            </a:r>
            <a:r>
              <a:rPr lang="he-IL" sz="1600" dirty="0" smtClean="0"/>
              <a:t> מחזיקים כ-58% מהעושר</a:t>
            </a:r>
            <a:endParaRPr lang="he-I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3507854"/>
            <a:ext cx="280831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dirty="0" smtClean="0"/>
              <a:t>84 מיליארדרים= 248 </a:t>
            </a:r>
            <a:r>
              <a:rPr lang="he-IL" dirty="0" err="1" smtClean="0"/>
              <a:t>מילארד</a:t>
            </a:r>
            <a:r>
              <a:rPr lang="he-IL" dirty="0" smtClean="0"/>
              <a:t>$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0" y="1779661"/>
            <a:ext cx="3684185" cy="24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069"/>
            <a:ext cx="9144000" cy="9213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1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1"/>
          <p:cNvSpPr/>
          <p:nvPr/>
        </p:nvSpPr>
        <p:spPr>
          <a:xfrm>
            <a:off x="6161099" y="61228"/>
            <a:ext cx="2938513" cy="675619"/>
          </a:xfrm>
          <a:custGeom>
            <a:avLst/>
            <a:gdLst/>
            <a:ahLst/>
            <a:cxnLst/>
            <a:rect l="l" t="t" r="r" b="b"/>
            <a:pathLst>
              <a:path w="2938513" h="675619" extrusionOk="0">
                <a:moveTo>
                  <a:pt x="2929635" y="666741"/>
                </a:moveTo>
                <a:lnTo>
                  <a:pt x="2929635" y="666741"/>
                </a:lnTo>
                <a:cubicBezTo>
                  <a:pt x="2900043" y="663782"/>
                  <a:pt x="2870543" y="659662"/>
                  <a:pt x="2840858" y="657863"/>
                </a:cubicBezTo>
                <a:cubicBezTo>
                  <a:pt x="2474672" y="635670"/>
                  <a:pt x="2231454" y="653296"/>
                  <a:pt x="1802171" y="657863"/>
                </a:cubicBezTo>
                <a:lnTo>
                  <a:pt x="976548" y="675619"/>
                </a:lnTo>
                <a:cubicBezTo>
                  <a:pt x="872933" y="675619"/>
                  <a:pt x="769402" y="669700"/>
                  <a:pt x="665829" y="666741"/>
                </a:cubicBezTo>
                <a:cubicBezTo>
                  <a:pt x="656951" y="663782"/>
                  <a:pt x="648194" y="660434"/>
                  <a:pt x="639196" y="657863"/>
                </a:cubicBezTo>
                <a:cubicBezTo>
                  <a:pt x="616662" y="651425"/>
                  <a:pt x="598345" y="649233"/>
                  <a:pt x="577052" y="640108"/>
                </a:cubicBezTo>
                <a:cubicBezTo>
                  <a:pt x="485614" y="600920"/>
                  <a:pt x="609518" y="645013"/>
                  <a:pt x="488276" y="604597"/>
                </a:cubicBezTo>
                <a:cubicBezTo>
                  <a:pt x="478154" y="601223"/>
                  <a:pt x="471393" y="591175"/>
                  <a:pt x="461643" y="586842"/>
                </a:cubicBezTo>
                <a:cubicBezTo>
                  <a:pt x="444540" y="579241"/>
                  <a:pt x="426132" y="575005"/>
                  <a:pt x="408377" y="569087"/>
                </a:cubicBezTo>
                <a:cubicBezTo>
                  <a:pt x="399499" y="566128"/>
                  <a:pt x="389530" y="565400"/>
                  <a:pt x="381744" y="560209"/>
                </a:cubicBezTo>
                <a:cubicBezTo>
                  <a:pt x="372866" y="554291"/>
                  <a:pt x="363141" y="549480"/>
                  <a:pt x="355111" y="542454"/>
                </a:cubicBezTo>
                <a:cubicBezTo>
                  <a:pt x="339363" y="528675"/>
                  <a:pt x="330574" y="504682"/>
                  <a:pt x="310722" y="498065"/>
                </a:cubicBezTo>
                <a:lnTo>
                  <a:pt x="284089" y="489188"/>
                </a:lnTo>
                <a:cubicBezTo>
                  <a:pt x="269331" y="474429"/>
                  <a:pt x="259861" y="462637"/>
                  <a:pt x="239701" y="453677"/>
                </a:cubicBezTo>
                <a:cubicBezTo>
                  <a:pt x="222598" y="446076"/>
                  <a:pt x="204190" y="441840"/>
                  <a:pt x="186435" y="435922"/>
                </a:cubicBezTo>
                <a:lnTo>
                  <a:pt x="159802" y="427044"/>
                </a:lnTo>
                <a:cubicBezTo>
                  <a:pt x="149680" y="423670"/>
                  <a:pt x="142047" y="415207"/>
                  <a:pt x="133169" y="409289"/>
                </a:cubicBezTo>
                <a:cubicBezTo>
                  <a:pt x="115711" y="383100"/>
                  <a:pt x="114415" y="377384"/>
                  <a:pt x="88781" y="356022"/>
                </a:cubicBezTo>
                <a:cubicBezTo>
                  <a:pt x="80584" y="349192"/>
                  <a:pt x="70480" y="344932"/>
                  <a:pt x="62148" y="338267"/>
                </a:cubicBezTo>
                <a:cubicBezTo>
                  <a:pt x="38329" y="319213"/>
                  <a:pt x="47146" y="319516"/>
                  <a:pt x="26637" y="293879"/>
                </a:cubicBezTo>
                <a:cubicBezTo>
                  <a:pt x="21408" y="287343"/>
                  <a:pt x="14800" y="282042"/>
                  <a:pt x="8882" y="276123"/>
                </a:cubicBezTo>
                <a:cubicBezTo>
                  <a:pt x="5923" y="267245"/>
                  <a:pt x="4" y="258848"/>
                  <a:pt x="4" y="249490"/>
                </a:cubicBezTo>
                <a:cubicBezTo>
                  <a:pt x="4" y="228565"/>
                  <a:pt x="-476" y="206063"/>
                  <a:pt x="8882" y="187347"/>
                </a:cubicBezTo>
                <a:cubicBezTo>
                  <a:pt x="29285" y="146541"/>
                  <a:pt x="47104" y="145013"/>
                  <a:pt x="79903" y="134081"/>
                </a:cubicBezTo>
                <a:cubicBezTo>
                  <a:pt x="88781" y="128162"/>
                  <a:pt x="96546" y="120071"/>
                  <a:pt x="106536" y="116325"/>
                </a:cubicBezTo>
                <a:cubicBezTo>
                  <a:pt x="120664" y="111027"/>
                  <a:pt x="136286" y="111108"/>
                  <a:pt x="150924" y="107448"/>
                </a:cubicBezTo>
                <a:cubicBezTo>
                  <a:pt x="160003" y="105178"/>
                  <a:pt x="168479" y="100840"/>
                  <a:pt x="177557" y="98570"/>
                </a:cubicBezTo>
                <a:cubicBezTo>
                  <a:pt x="192196" y="94910"/>
                  <a:pt x="207307" y="93352"/>
                  <a:pt x="221946" y="89692"/>
                </a:cubicBezTo>
                <a:cubicBezTo>
                  <a:pt x="231024" y="87422"/>
                  <a:pt x="239444" y="82845"/>
                  <a:pt x="248579" y="80815"/>
                </a:cubicBezTo>
                <a:cubicBezTo>
                  <a:pt x="266151" y="76910"/>
                  <a:pt x="284273" y="75842"/>
                  <a:pt x="301845" y="71937"/>
                </a:cubicBezTo>
                <a:cubicBezTo>
                  <a:pt x="310980" y="69907"/>
                  <a:pt x="319214" y="64382"/>
                  <a:pt x="328478" y="63059"/>
                </a:cubicBezTo>
                <a:cubicBezTo>
                  <a:pt x="381533" y="55480"/>
                  <a:pt x="435010" y="51222"/>
                  <a:pt x="488276" y="45304"/>
                </a:cubicBezTo>
                <a:cubicBezTo>
                  <a:pt x="511988" y="42669"/>
                  <a:pt x="535447" y="37022"/>
                  <a:pt x="559297" y="36426"/>
                </a:cubicBezTo>
                <a:cubicBezTo>
                  <a:pt x="772315" y="31101"/>
                  <a:pt x="985432" y="30958"/>
                  <a:pt x="1198489" y="27549"/>
                </a:cubicBezTo>
                <a:lnTo>
                  <a:pt x="1669006" y="18671"/>
                </a:lnTo>
                <a:cubicBezTo>
                  <a:pt x="1990983" y="-6097"/>
                  <a:pt x="1867745" y="916"/>
                  <a:pt x="2467996" y="916"/>
                </a:cubicBezTo>
                <a:cubicBezTo>
                  <a:pt x="2559780" y="916"/>
                  <a:pt x="2651468" y="6834"/>
                  <a:pt x="2743204" y="9793"/>
                </a:cubicBezTo>
                <a:cubicBezTo>
                  <a:pt x="2794113" y="26763"/>
                  <a:pt x="2744599" y="11481"/>
                  <a:pt x="2814225" y="27549"/>
                </a:cubicBezTo>
                <a:cubicBezTo>
                  <a:pt x="2879314" y="42569"/>
                  <a:pt x="2867854" y="39506"/>
                  <a:pt x="2911880" y="54182"/>
                </a:cubicBezTo>
                <a:cubicBezTo>
                  <a:pt x="2917798" y="66019"/>
                  <a:pt x="2924422" y="77528"/>
                  <a:pt x="2929635" y="89692"/>
                </a:cubicBezTo>
                <a:cubicBezTo>
                  <a:pt x="2933321" y="98293"/>
                  <a:pt x="2938513" y="106967"/>
                  <a:pt x="2938513" y="116325"/>
                </a:cubicBezTo>
                <a:cubicBezTo>
                  <a:pt x="2938513" y="296862"/>
                  <a:pt x="2931115" y="575005"/>
                  <a:pt x="2929635" y="6667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6442" y="34594"/>
            <a:ext cx="1530018" cy="7650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7872" y="172107"/>
            <a:ext cx="5210232" cy="514500"/>
          </a:xfrm>
        </p:spPr>
        <p:txBody>
          <a:bodyPr/>
          <a:lstStyle/>
          <a:p>
            <a:r>
              <a:rPr lang="he-IL" dirty="0" smtClean="0"/>
              <a:t>איפה מעמד הביניים?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15441"/>
            <a:ext cx="4896544" cy="37161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9" y="4587651"/>
            <a:ext cx="4536504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hlinkClick r:id="rId6"/>
              </a:rPr>
              <a:t>https://www.economist.com/briefing/2018/01/11/indias-missing-middle-class</a:t>
            </a:r>
            <a:endParaRPr lang="he-IL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9613" y="4036218"/>
            <a:ext cx="187220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676685" y="3984213"/>
            <a:ext cx="15121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smtClean="0"/>
              <a:t>הצטמצמות </a:t>
            </a:r>
            <a:r>
              <a:rPr lang="he-IL" sz="1800" dirty="0" err="1" smtClean="0"/>
              <a:t>אוכלוסיה</a:t>
            </a:r>
            <a:endParaRPr lang="he-IL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7436442" y="2174724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smtClean="0"/>
              <a:t>מעמד האישה</a:t>
            </a:r>
            <a:endParaRPr lang="he-IL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3569" y="2174725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smtClean="0"/>
              <a:t>הגירה פנימית</a:t>
            </a:r>
            <a:endParaRPr lang="he-IL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0312" y="3507853"/>
            <a:ext cx="15121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smtClean="0"/>
              <a:t>זיהום קרקע ומים</a:t>
            </a:r>
            <a:endParaRPr lang="he-IL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979712" y="3507854"/>
            <a:ext cx="15121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smtClean="0"/>
              <a:t>הזדקנות </a:t>
            </a:r>
            <a:r>
              <a:rPr lang="he-IL" sz="1800" dirty="0" err="1" smtClean="0"/>
              <a:t>אוכלוסיה</a:t>
            </a:r>
            <a:endParaRPr lang="he-IL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7524328" y="2880553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smtClean="0"/>
              <a:t>עיור</a:t>
            </a:r>
            <a:endParaRPr lang="he-IL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755576" y="3075806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smtClean="0"/>
              <a:t>אבטלת צעירים</a:t>
            </a:r>
            <a:endParaRPr lang="he-IL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6480212" y="1575566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smtClean="0"/>
              <a:t>מתחים אתניים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46101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069"/>
            <a:ext cx="9144000" cy="9213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1"/>
          <p:cNvSpPr txBox="1">
            <a:spLocks noGrp="1"/>
          </p:cNvSpPr>
          <p:nvPr>
            <p:ph type="sldNum" idx="12"/>
          </p:nvPr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1"/>
          <p:cNvSpPr/>
          <p:nvPr/>
        </p:nvSpPr>
        <p:spPr>
          <a:xfrm>
            <a:off x="6161099" y="61228"/>
            <a:ext cx="2938513" cy="675619"/>
          </a:xfrm>
          <a:custGeom>
            <a:avLst/>
            <a:gdLst/>
            <a:ahLst/>
            <a:cxnLst/>
            <a:rect l="l" t="t" r="r" b="b"/>
            <a:pathLst>
              <a:path w="2938513" h="675619" extrusionOk="0">
                <a:moveTo>
                  <a:pt x="2929635" y="666741"/>
                </a:moveTo>
                <a:lnTo>
                  <a:pt x="2929635" y="666741"/>
                </a:lnTo>
                <a:cubicBezTo>
                  <a:pt x="2900043" y="663782"/>
                  <a:pt x="2870543" y="659662"/>
                  <a:pt x="2840858" y="657863"/>
                </a:cubicBezTo>
                <a:cubicBezTo>
                  <a:pt x="2474672" y="635670"/>
                  <a:pt x="2231454" y="653296"/>
                  <a:pt x="1802171" y="657863"/>
                </a:cubicBezTo>
                <a:lnTo>
                  <a:pt x="976548" y="675619"/>
                </a:lnTo>
                <a:cubicBezTo>
                  <a:pt x="872933" y="675619"/>
                  <a:pt x="769402" y="669700"/>
                  <a:pt x="665829" y="666741"/>
                </a:cubicBezTo>
                <a:cubicBezTo>
                  <a:pt x="656951" y="663782"/>
                  <a:pt x="648194" y="660434"/>
                  <a:pt x="639196" y="657863"/>
                </a:cubicBezTo>
                <a:cubicBezTo>
                  <a:pt x="616662" y="651425"/>
                  <a:pt x="598345" y="649233"/>
                  <a:pt x="577052" y="640108"/>
                </a:cubicBezTo>
                <a:cubicBezTo>
                  <a:pt x="485614" y="600920"/>
                  <a:pt x="609518" y="645013"/>
                  <a:pt x="488276" y="604597"/>
                </a:cubicBezTo>
                <a:cubicBezTo>
                  <a:pt x="478154" y="601223"/>
                  <a:pt x="471393" y="591175"/>
                  <a:pt x="461643" y="586842"/>
                </a:cubicBezTo>
                <a:cubicBezTo>
                  <a:pt x="444540" y="579241"/>
                  <a:pt x="426132" y="575005"/>
                  <a:pt x="408377" y="569087"/>
                </a:cubicBezTo>
                <a:cubicBezTo>
                  <a:pt x="399499" y="566128"/>
                  <a:pt x="389530" y="565400"/>
                  <a:pt x="381744" y="560209"/>
                </a:cubicBezTo>
                <a:cubicBezTo>
                  <a:pt x="372866" y="554291"/>
                  <a:pt x="363141" y="549480"/>
                  <a:pt x="355111" y="542454"/>
                </a:cubicBezTo>
                <a:cubicBezTo>
                  <a:pt x="339363" y="528675"/>
                  <a:pt x="330574" y="504682"/>
                  <a:pt x="310722" y="498065"/>
                </a:cubicBezTo>
                <a:lnTo>
                  <a:pt x="284089" y="489188"/>
                </a:lnTo>
                <a:cubicBezTo>
                  <a:pt x="269331" y="474429"/>
                  <a:pt x="259861" y="462637"/>
                  <a:pt x="239701" y="453677"/>
                </a:cubicBezTo>
                <a:cubicBezTo>
                  <a:pt x="222598" y="446076"/>
                  <a:pt x="204190" y="441840"/>
                  <a:pt x="186435" y="435922"/>
                </a:cubicBezTo>
                <a:lnTo>
                  <a:pt x="159802" y="427044"/>
                </a:lnTo>
                <a:cubicBezTo>
                  <a:pt x="149680" y="423670"/>
                  <a:pt x="142047" y="415207"/>
                  <a:pt x="133169" y="409289"/>
                </a:cubicBezTo>
                <a:cubicBezTo>
                  <a:pt x="115711" y="383100"/>
                  <a:pt x="114415" y="377384"/>
                  <a:pt x="88781" y="356022"/>
                </a:cubicBezTo>
                <a:cubicBezTo>
                  <a:pt x="80584" y="349192"/>
                  <a:pt x="70480" y="344932"/>
                  <a:pt x="62148" y="338267"/>
                </a:cubicBezTo>
                <a:cubicBezTo>
                  <a:pt x="38329" y="319213"/>
                  <a:pt x="47146" y="319516"/>
                  <a:pt x="26637" y="293879"/>
                </a:cubicBezTo>
                <a:cubicBezTo>
                  <a:pt x="21408" y="287343"/>
                  <a:pt x="14800" y="282042"/>
                  <a:pt x="8882" y="276123"/>
                </a:cubicBezTo>
                <a:cubicBezTo>
                  <a:pt x="5923" y="267245"/>
                  <a:pt x="4" y="258848"/>
                  <a:pt x="4" y="249490"/>
                </a:cubicBezTo>
                <a:cubicBezTo>
                  <a:pt x="4" y="228565"/>
                  <a:pt x="-476" y="206063"/>
                  <a:pt x="8882" y="187347"/>
                </a:cubicBezTo>
                <a:cubicBezTo>
                  <a:pt x="29285" y="146541"/>
                  <a:pt x="47104" y="145013"/>
                  <a:pt x="79903" y="134081"/>
                </a:cubicBezTo>
                <a:cubicBezTo>
                  <a:pt x="88781" y="128162"/>
                  <a:pt x="96546" y="120071"/>
                  <a:pt x="106536" y="116325"/>
                </a:cubicBezTo>
                <a:cubicBezTo>
                  <a:pt x="120664" y="111027"/>
                  <a:pt x="136286" y="111108"/>
                  <a:pt x="150924" y="107448"/>
                </a:cubicBezTo>
                <a:cubicBezTo>
                  <a:pt x="160003" y="105178"/>
                  <a:pt x="168479" y="100840"/>
                  <a:pt x="177557" y="98570"/>
                </a:cubicBezTo>
                <a:cubicBezTo>
                  <a:pt x="192196" y="94910"/>
                  <a:pt x="207307" y="93352"/>
                  <a:pt x="221946" y="89692"/>
                </a:cubicBezTo>
                <a:cubicBezTo>
                  <a:pt x="231024" y="87422"/>
                  <a:pt x="239444" y="82845"/>
                  <a:pt x="248579" y="80815"/>
                </a:cubicBezTo>
                <a:cubicBezTo>
                  <a:pt x="266151" y="76910"/>
                  <a:pt x="284273" y="75842"/>
                  <a:pt x="301845" y="71937"/>
                </a:cubicBezTo>
                <a:cubicBezTo>
                  <a:pt x="310980" y="69907"/>
                  <a:pt x="319214" y="64382"/>
                  <a:pt x="328478" y="63059"/>
                </a:cubicBezTo>
                <a:cubicBezTo>
                  <a:pt x="381533" y="55480"/>
                  <a:pt x="435010" y="51222"/>
                  <a:pt x="488276" y="45304"/>
                </a:cubicBezTo>
                <a:cubicBezTo>
                  <a:pt x="511988" y="42669"/>
                  <a:pt x="535447" y="37022"/>
                  <a:pt x="559297" y="36426"/>
                </a:cubicBezTo>
                <a:cubicBezTo>
                  <a:pt x="772315" y="31101"/>
                  <a:pt x="985432" y="30958"/>
                  <a:pt x="1198489" y="27549"/>
                </a:cubicBezTo>
                <a:lnTo>
                  <a:pt x="1669006" y="18671"/>
                </a:lnTo>
                <a:cubicBezTo>
                  <a:pt x="1990983" y="-6097"/>
                  <a:pt x="1867745" y="916"/>
                  <a:pt x="2467996" y="916"/>
                </a:cubicBezTo>
                <a:cubicBezTo>
                  <a:pt x="2559780" y="916"/>
                  <a:pt x="2651468" y="6834"/>
                  <a:pt x="2743204" y="9793"/>
                </a:cubicBezTo>
                <a:cubicBezTo>
                  <a:pt x="2794113" y="26763"/>
                  <a:pt x="2744599" y="11481"/>
                  <a:pt x="2814225" y="27549"/>
                </a:cubicBezTo>
                <a:cubicBezTo>
                  <a:pt x="2879314" y="42569"/>
                  <a:pt x="2867854" y="39506"/>
                  <a:pt x="2911880" y="54182"/>
                </a:cubicBezTo>
                <a:cubicBezTo>
                  <a:pt x="2917798" y="66019"/>
                  <a:pt x="2924422" y="77528"/>
                  <a:pt x="2929635" y="89692"/>
                </a:cubicBezTo>
                <a:cubicBezTo>
                  <a:pt x="2933321" y="98293"/>
                  <a:pt x="2938513" y="106967"/>
                  <a:pt x="2938513" y="116325"/>
                </a:cubicBezTo>
                <a:cubicBezTo>
                  <a:pt x="2938513" y="296862"/>
                  <a:pt x="2931115" y="575005"/>
                  <a:pt x="2929635" y="6667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297873" y="4756922"/>
            <a:ext cx="252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>
                <a:solidFill>
                  <a:srgbClr val="3A3A3C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000" b="0">
              <a:solidFill>
                <a:srgbClr val="3A3A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6442" y="34594"/>
            <a:ext cx="1530018" cy="7650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7872" y="172107"/>
            <a:ext cx="5210232" cy="514500"/>
          </a:xfrm>
        </p:spPr>
        <p:txBody>
          <a:bodyPr/>
          <a:lstStyle/>
          <a:p>
            <a:r>
              <a:rPr lang="he-IL" dirty="0" smtClean="0"/>
              <a:t>כלכלה דיגיטלית בהודו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75637" y="1354108"/>
            <a:ext cx="374441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u="sng" dirty="0" smtClean="0"/>
              <a:t>Financial Inclusion</a:t>
            </a:r>
            <a:r>
              <a:rPr lang="en-US" sz="2400" dirty="0" smtClean="0"/>
              <a:t>: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Bankability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DeMonitization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1354108"/>
            <a:ext cx="309634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u="sng" dirty="0" smtClean="0"/>
              <a:t>Democracy: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Service Provision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Privacy</a:t>
            </a:r>
            <a:endParaRPr lang="he-IL" sz="2400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27147"/>
            <a:ext cx="2072086" cy="116036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40651"/>
            <a:ext cx="1752839" cy="13911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12" y="3574712"/>
            <a:ext cx="2007815" cy="133611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79" y="3627147"/>
            <a:ext cx="2259550" cy="11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oreign Trade">
      <a:dk1>
        <a:srgbClr val="000000"/>
      </a:dk1>
      <a:lt1>
        <a:srgbClr val="FFFFFF"/>
      </a:lt1>
      <a:dk2>
        <a:srgbClr val="4E4E50"/>
      </a:dk2>
      <a:lt2>
        <a:srgbClr val="C6C6C6"/>
      </a:lt2>
      <a:accent1>
        <a:srgbClr val="0A88C4"/>
      </a:accent1>
      <a:accent2>
        <a:srgbClr val="164762"/>
      </a:accent2>
      <a:accent3>
        <a:srgbClr val="4E4E50"/>
      </a:accent3>
      <a:accent4>
        <a:srgbClr val="C6C6C6"/>
      </a:accent4>
      <a:accent5>
        <a:srgbClr val="AA8F06"/>
      </a:accent5>
      <a:accent6>
        <a:srgbClr val="D3AF07"/>
      </a:accent6>
      <a:hlink>
        <a:srgbClr val="0A88C4"/>
      </a:hlink>
      <a:folHlink>
        <a:srgbClr val="1647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reign Trade">
      <a:dk1>
        <a:srgbClr val="4E4E50"/>
      </a:dk1>
      <a:lt1>
        <a:srgbClr val="FFFFFF"/>
      </a:lt1>
      <a:dk2>
        <a:srgbClr val="057796"/>
      </a:dk2>
      <a:lt2>
        <a:srgbClr val="E6E7E8"/>
      </a:lt2>
      <a:accent1>
        <a:srgbClr val="0F99BE"/>
      </a:accent1>
      <a:accent2>
        <a:srgbClr val="49C7EB"/>
      </a:accent2>
      <a:accent3>
        <a:srgbClr val="8ED8F8"/>
      </a:accent3>
      <a:accent4>
        <a:srgbClr val="7BCD9F"/>
      </a:accent4>
      <a:accent5>
        <a:srgbClr val="409D93"/>
      </a:accent5>
      <a:accent6>
        <a:srgbClr val="BBCD7B"/>
      </a:accent6>
      <a:hlink>
        <a:srgbClr val="057796"/>
      </a:hlink>
      <a:folHlink>
        <a:srgbClr val="0577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Foreign Trade">
      <a:dk1>
        <a:srgbClr val="000000"/>
      </a:dk1>
      <a:lt1>
        <a:srgbClr val="FFFFFF"/>
      </a:lt1>
      <a:dk2>
        <a:srgbClr val="4E4E50"/>
      </a:dk2>
      <a:lt2>
        <a:srgbClr val="C6C6C6"/>
      </a:lt2>
      <a:accent1>
        <a:srgbClr val="0A88C4"/>
      </a:accent1>
      <a:accent2>
        <a:srgbClr val="164762"/>
      </a:accent2>
      <a:accent3>
        <a:srgbClr val="4E4E50"/>
      </a:accent3>
      <a:accent4>
        <a:srgbClr val="C6C6C6"/>
      </a:accent4>
      <a:accent5>
        <a:srgbClr val="AA8F06"/>
      </a:accent5>
      <a:accent6>
        <a:srgbClr val="D3AF07"/>
      </a:accent6>
      <a:hlink>
        <a:srgbClr val="0A88C4"/>
      </a:hlink>
      <a:folHlink>
        <a:srgbClr val="1647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423</Words>
  <Application>Microsoft Office PowerPoint</Application>
  <PresentationFormat>‫הצגה על המסך (16:9)</PresentationFormat>
  <Paragraphs>93</Paragraphs>
  <Slides>15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15</vt:i4>
      </vt:variant>
    </vt:vector>
  </HeadingPairs>
  <TitlesOfParts>
    <vt:vector size="23" baseType="lpstr">
      <vt:lpstr>Arial</vt:lpstr>
      <vt:lpstr>David</vt:lpstr>
      <vt:lpstr>Calibri</vt:lpstr>
      <vt:lpstr>Times New Roman</vt:lpstr>
      <vt:lpstr>Simple Light</vt:lpstr>
      <vt:lpstr>Office Theme</vt:lpstr>
      <vt:lpstr>Office Theme</vt:lpstr>
      <vt:lpstr>Office Theme</vt:lpstr>
      <vt:lpstr>מצגת של PowerPoint</vt:lpstr>
      <vt:lpstr>סדר היום </vt:lpstr>
      <vt:lpstr>The Foreign Trade Administration operates 45 offices</vt:lpstr>
      <vt:lpstr>מצגת של PowerPoint</vt:lpstr>
      <vt:lpstr>מצגת של PowerPoint</vt:lpstr>
      <vt:lpstr>אצל מי הכוח?</vt:lpstr>
      <vt:lpstr>אצל מי הכוח?</vt:lpstr>
      <vt:lpstr>איפה מעמד הביניים?</vt:lpstr>
      <vt:lpstr>כלכלה דיגיטלית בהודו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צפריר אסף</dc:creator>
  <cp:lastModifiedBy>Ministry Of Economy</cp:lastModifiedBy>
  <cp:revision>18</cp:revision>
  <dcterms:modified xsi:type="dcterms:W3CDTF">2019-04-29T08:15:33Z</dcterms:modified>
</cp:coreProperties>
</file>