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9" r:id="rId2"/>
    <p:sldId id="330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30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468932"/>
            <a:ext cx="9745978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0404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4" y="2133600"/>
            <a:ext cx="9745978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which are suitable for senior officials’ dealing with challenges in the field of national security. </a:t>
            </a:r>
            <a:r>
              <a:rPr lang="he-IL" altLang="he-IL" sz="3200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itchFamily="2" charset="-79"/>
                <a:cs typeface="Levenim MT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1" y="50101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0285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10674</TotalTime>
  <Words>87</Words>
  <Application>Microsoft Office PowerPoint</Application>
  <PresentationFormat>מסך רחב</PresentationFormat>
  <Paragraphs>13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מטרות שנת הלימודים</vt:lpstr>
      <vt:lpstr>Goals of the Academic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276</cp:revision>
  <cp:lastPrinted>2019-08-30T14:02:34Z</cp:lastPrinted>
  <dcterms:created xsi:type="dcterms:W3CDTF">2017-08-17T05:53:13Z</dcterms:created>
  <dcterms:modified xsi:type="dcterms:W3CDTF">2020-06-30T04:15:49Z</dcterms:modified>
</cp:coreProperties>
</file>