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8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D17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1000">
              <a:schemeClr val="tx2">
                <a:lumMod val="60000"/>
                <a:lumOff val="40000"/>
              </a:schemeClr>
            </a:gs>
            <a:gs pos="17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2" y="198120"/>
            <a:ext cx="625885" cy="792788"/>
          </a:xfrm>
          <a:prstGeom prst="rect">
            <a:avLst/>
          </a:prstGeom>
        </p:spPr>
      </p:pic>
      <p:sp>
        <p:nvSpPr>
          <p:cNvPr id="4" name="כותרת 1">
            <a:extLst>
              <a:ext uri="{FF2B5EF4-FFF2-40B4-BE49-F238E27FC236}">
                <a16:creationId xmlns:lc="http://schemas.openxmlformats.org/drawingml/2006/lockedCanvas" xmlns:a16="http://schemas.microsoft.com/office/drawing/2014/main" xmlns="" id="{F27DCE01-7373-4048-A60E-5FE3A3EC50D5}"/>
              </a:ext>
            </a:extLst>
          </p:cNvPr>
          <p:cNvSpPr>
            <a:spLocks noGrp="1"/>
          </p:cNvSpPr>
          <p:nvPr/>
        </p:nvSpPr>
        <p:spPr>
          <a:xfrm>
            <a:off x="2998113" y="148694"/>
            <a:ext cx="10515600" cy="715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40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</a:t>
            </a:r>
            <a:r>
              <a:rPr lang="he-IL" sz="4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הדימוי החזותי של שנת </a:t>
            </a:r>
            <a:r>
              <a:rPr lang="he-IL" sz="40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40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– מפת מטרו</a:t>
            </a:r>
          </a:p>
        </p:txBody>
      </p:sp>
      <p:sp>
        <p:nvSpPr>
          <p:cNvPr id="6" name="תרשים זרימה: מחבר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BC4E3AF6-CCFA-442F-B0BD-19836CCE9318}"/>
              </a:ext>
            </a:extLst>
          </p:cNvPr>
          <p:cNvSpPr/>
          <p:nvPr/>
        </p:nvSpPr>
        <p:spPr>
          <a:xfrm>
            <a:off x="10316623" y="5361967"/>
            <a:ext cx="1011674" cy="1018302"/>
          </a:xfrm>
          <a:prstGeom prst="flowChartConnector">
            <a:avLst/>
          </a:prstGeom>
          <a:noFill/>
          <a:ln w="330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e-IL"/>
          </a:p>
        </p:txBody>
      </p:sp>
      <p:cxnSp>
        <p:nvCxnSpPr>
          <p:cNvPr id="7" name="Straight Connector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B67C91C4-8DEB-40A5-840F-AEB3440D77EC}"/>
              </a:ext>
            </a:extLst>
          </p:cNvPr>
          <p:cNvCxnSpPr>
            <a:cxnSpLocks/>
          </p:cNvCxnSpPr>
          <p:nvPr/>
        </p:nvCxnSpPr>
        <p:spPr>
          <a:xfrm flipH="1">
            <a:off x="9852610" y="5850288"/>
            <a:ext cx="1910730" cy="0"/>
          </a:xfrm>
          <a:prstGeom prst="line">
            <a:avLst/>
          </a:prstGeom>
          <a:ln w="33972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9">
            <a:extLst>
              <a:ext uri="{FF2B5EF4-FFF2-40B4-BE49-F238E27FC236}">
                <a16:creationId xmlns:lc="http://schemas.openxmlformats.org/drawingml/2006/lockedCanvas" xmlns:a16="http://schemas.microsoft.com/office/drawing/2014/main" xmlns="" id="{8357CAE1-BE9A-400C-B470-03F2A1656468}"/>
              </a:ext>
            </a:extLst>
          </p:cNvPr>
          <p:cNvSpPr txBox="1"/>
          <p:nvPr/>
        </p:nvSpPr>
        <p:spPr>
          <a:xfrm>
            <a:off x="10018155" y="5615184"/>
            <a:ext cx="15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defTabSz="914400" rtl="1" eaLnBrk="1" latinLnBrk="0" hangingPunct="1"/>
            <a:r>
              <a:rPr lang="he-IL" sz="2400" b="1" dirty="0" err="1">
                <a:solidFill>
                  <a:schemeClr val="bg1"/>
                </a:solidFill>
              </a:rPr>
              <a:t>מב"ל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9" name="Picture 2" descr="Image result for â«××¤×ª ×× ××¨××¨××× ×â¬â">
            <a:extLst>
              <a:ext uri="{FF2B5EF4-FFF2-40B4-BE49-F238E27FC236}">
                <a16:creationId xmlns:lc="http://schemas.openxmlformats.org/drawingml/2006/lockedCanvas" xmlns:a16="http://schemas.microsoft.com/office/drawing/2014/main" xmlns="" id="{E50F5CEF-E785-4050-A0F0-5A0D6C650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08" y="990908"/>
            <a:ext cx="8182918" cy="546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2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העונות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xmlns="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85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העונות והתחנות הגדולות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xmlns="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xmlns="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xmlns="" id="{4DBCA1CC-7469-48D5-9C6C-56A9C1217342}"/>
              </a:ext>
            </a:extLst>
          </p:cNvPr>
          <p:cNvSpPr txBox="1"/>
          <p:nvPr/>
        </p:nvSpPr>
        <p:spPr>
          <a:xfrm>
            <a:off x="5652600" y="1809039"/>
            <a:ext cx="2083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xmlns="" id="{F4C89BF4-AAB3-4CD3-AE57-A101808B667A}"/>
              </a:ext>
            </a:extLst>
          </p:cNvPr>
          <p:cNvSpPr txBox="1"/>
          <p:nvPr/>
        </p:nvSpPr>
        <p:spPr>
          <a:xfrm>
            <a:off x="7526255" y="2917152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 מדינית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xmlns="" id="{2B94C87F-9849-4B78-AC4B-BC6DC978E185}"/>
              </a:ext>
            </a:extLst>
          </p:cNvPr>
          <p:cNvSpPr txBox="1"/>
          <p:nvPr/>
        </p:nvSpPr>
        <p:spPr>
          <a:xfrm>
            <a:off x="7415931" y="4260100"/>
            <a:ext cx="20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מחקרי מזרח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7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קורסים וסמינרים בחלוקה לעונות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xmlns="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499" y="1325119"/>
            <a:ext cx="8431137" cy="5254349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xmlns="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xmlns="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xmlns="" id="{F4C89BF4-AAB3-4CD3-AE57-A101808B667A}"/>
              </a:ext>
            </a:extLst>
          </p:cNvPr>
          <p:cNvSpPr txBox="1"/>
          <p:nvPr/>
        </p:nvSpPr>
        <p:spPr>
          <a:xfrm>
            <a:off x="7509125" y="2886403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 מדינית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xmlns="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מחקרי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xmlns="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xmlns="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xmlns="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xmlns="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xmlns="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xmlns="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xmlns="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xmlns="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xmlns="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xmlns="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xmlns="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xmlns="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:a16="http://schemas.microsoft.com/office/drawing/2014/main" xmlns="" id="{C17A1996-8CC4-48BB-9C50-0F274AFDE5F8}"/>
              </a:ext>
            </a:extLst>
          </p:cNvPr>
          <p:cNvSpPr txBox="1"/>
          <p:nvPr/>
        </p:nvSpPr>
        <p:spPr>
          <a:xfrm rot="19016837">
            <a:off x="4455719" y="145342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מהפוליס</a:t>
            </a:r>
            <a:r>
              <a:rPr lang="he-IL" sz="1400" dirty="0"/>
              <a:t> </a:t>
            </a:r>
            <a:r>
              <a:rPr lang="he-IL" sz="1400" dirty="0" err="1"/>
              <a:t>לגלובליצזיה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xmlns="" id="{76A643BF-B75C-4D60-8C0E-146AEC6CE2F3}"/>
              </a:ext>
            </a:extLst>
          </p:cNvPr>
          <p:cNvSpPr txBox="1"/>
          <p:nvPr/>
        </p:nvSpPr>
        <p:spPr>
          <a:xfrm rot="19016837">
            <a:off x="5755276" y="3031311"/>
            <a:ext cx="1258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סיורי הביטחון הלאומי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xmlns="" id="{8113A952-859F-445C-AEC3-FB472DD2C6D2}"/>
              </a:ext>
            </a:extLst>
          </p:cNvPr>
          <p:cNvSpPr txBox="1"/>
          <p:nvPr/>
        </p:nvSpPr>
        <p:spPr>
          <a:xfrm rot="19016837">
            <a:off x="3665466" y="2765188"/>
            <a:ext cx="109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מושגי הביטחון הלאומי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xmlns="" id="{E043FB2B-66BB-4272-94F0-4AB9EDDB773D}"/>
              </a:ext>
            </a:extLst>
          </p:cNvPr>
          <p:cNvSpPr txBox="1"/>
          <p:nvPr/>
        </p:nvSpPr>
        <p:spPr>
          <a:xfrm rot="19016837">
            <a:off x="4882851" y="2947959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חשיבה אסטרטגית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:a16="http://schemas.microsoft.com/office/drawing/2014/main" xmlns="" id="{C1088D5B-C3ED-4928-A744-02A3A8BFCAB8}"/>
              </a:ext>
            </a:extLst>
          </p:cNvPr>
          <p:cNvSpPr txBox="1"/>
          <p:nvPr/>
        </p:nvSpPr>
        <p:spPr>
          <a:xfrm rot="19016837">
            <a:off x="2779650" y="2834856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אבות האומה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xmlns="" id="{5F324B13-3F9C-4C89-9747-39C82DED29BE}"/>
              </a:ext>
            </a:extLst>
          </p:cNvPr>
          <p:cNvSpPr txBox="1"/>
          <p:nvPr/>
        </p:nvSpPr>
        <p:spPr>
          <a:xfrm rot="19016837">
            <a:off x="5132837" y="199801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מחשבה אסטרטגית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:a16="http://schemas.microsoft.com/office/drawing/2014/main" xmlns="" id="{5FD7BA9B-6FA0-473B-9D95-C0E4C0747563}"/>
              </a:ext>
            </a:extLst>
          </p:cNvPr>
          <p:cNvSpPr txBox="1"/>
          <p:nvPr/>
        </p:nvSpPr>
        <p:spPr>
          <a:xfrm rot="19016837">
            <a:off x="3758708" y="1222698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ביטחון לאומי גלובלי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:a16="http://schemas.microsoft.com/office/drawing/2014/main" xmlns="" id="{1D32C6CA-3207-46E6-AEA2-B9E1EA59B23B}"/>
              </a:ext>
            </a:extLst>
          </p:cNvPr>
          <p:cNvSpPr txBox="1"/>
          <p:nvPr/>
        </p:nvSpPr>
        <p:spPr>
          <a:xfrm rot="19016837">
            <a:off x="2548937" y="4001554"/>
            <a:ext cx="1282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מורחב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xmlns="" id="{DE29AD41-6855-48C7-98F2-222373ECC195}"/>
              </a:ext>
            </a:extLst>
          </p:cNvPr>
          <p:cNvSpPr txBox="1"/>
          <p:nvPr/>
        </p:nvSpPr>
        <p:spPr>
          <a:xfrm rot="19016837">
            <a:off x="3630188" y="3954958"/>
            <a:ext cx="1335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העולם הדיגיטלי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xmlns="" id="{4DFAF2A8-CF71-44DE-92C0-998A289F3023}"/>
              </a:ext>
            </a:extLst>
          </p:cNvPr>
          <p:cNvSpPr txBox="1"/>
          <p:nvPr/>
        </p:nvSpPr>
        <p:spPr>
          <a:xfrm rot="19016837">
            <a:off x="4761226" y="406836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בחירה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:a16="http://schemas.microsoft.com/office/drawing/2014/main" xmlns="" id="{C3F38B93-B0B7-40F0-A2D7-053C8F33EADB}"/>
              </a:ext>
            </a:extLst>
          </p:cNvPr>
          <p:cNvSpPr txBox="1"/>
          <p:nvPr/>
        </p:nvSpPr>
        <p:spPr>
          <a:xfrm rot="19016837">
            <a:off x="8050585" y="169329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פוליטיקה /</a:t>
            </a:r>
          </a:p>
          <a:p>
            <a:pPr marL="0" algn="r" defTabSz="914400" rtl="1" eaLnBrk="1" latinLnBrk="0" hangingPunct="1"/>
            <a:r>
              <a:rPr lang="he-IL" sz="1400" dirty="0"/>
              <a:t>מדינאות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xmlns="" id="{FE137069-F8B3-4DDB-B10B-FB17AF40FC7F}"/>
              </a:ext>
            </a:extLst>
          </p:cNvPr>
          <p:cNvSpPr txBox="1"/>
          <p:nvPr/>
        </p:nvSpPr>
        <p:spPr>
          <a:xfrm rot="19016837">
            <a:off x="6883402" y="5269012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פרויקט גמר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xmlns="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:a16="http://schemas.microsoft.com/office/drawing/2014/main" xmlns="" id="{C563664F-0D5B-4678-A56A-893A1DE78075}"/>
              </a:ext>
            </a:extLst>
          </p:cNvPr>
          <p:cNvSpPr txBox="1"/>
          <p:nvPr/>
        </p:nvSpPr>
        <p:spPr>
          <a:xfrm rot="19016837">
            <a:off x="9165868" y="1983465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מיומנויות אישיות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943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xmlns="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xmlns="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xmlns="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xmlns="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xmlns="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xmlns="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xmlns="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xmlns="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xmlns="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xmlns="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xmlns="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xmlns="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xmlns="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xmlns="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xmlns="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xmlns="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xmlns="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xmlns="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xmlns="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xmlns="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1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xmlns="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xmlns="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xmlns="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xmlns="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xmlns="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xmlns="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xmlns="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xmlns="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xmlns="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xmlns="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xmlns="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xmlns="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xmlns="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xmlns="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xmlns="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xmlns="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xmlns="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xmlns="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xmlns="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xmlns="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xmlns="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xmlns="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xmlns="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xmlns="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xmlns="" id="{920DEEE6-7C59-49E0-9237-FDD6D34DFE56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79">
            <a:extLst>
              <a:ext uri="{FF2B5EF4-FFF2-40B4-BE49-F238E27FC236}">
                <a16:creationId xmlns:a16="http://schemas.microsoft.com/office/drawing/2014/main" xmlns="" id="{BAC9D0C3-766F-473D-9064-F299D1F5D6B9}"/>
              </a:ext>
            </a:extLst>
          </p:cNvPr>
          <p:cNvSpPr txBox="1"/>
          <p:nvPr/>
        </p:nvSpPr>
        <p:spPr>
          <a:xfrm>
            <a:off x="9493054" y="603762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אסטרטגיה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84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597821" y="4025245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xmlns="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הקו</a:t>
            </a:r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הכתום – תהליך הלמידה האישי</a:t>
            </a:r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xmlns="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xmlns="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xmlns="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xmlns="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xmlns="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xmlns="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xmlns="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xmlns="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xmlns="" id="{B9D47F52-C10C-42CE-9387-E8649DF2F8B8}"/>
              </a:ext>
            </a:extLst>
          </p:cNvPr>
          <p:cNvSpPr/>
          <p:nvPr/>
        </p:nvSpPr>
        <p:spPr>
          <a:xfrm>
            <a:off x="3013130" y="1211697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>
                <a:alpha val="30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xmlns="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  <p:cxnSp>
        <p:nvCxnSpPr>
          <p:cNvPr id="22" name="Straight Connector 7">
            <a:extLst>
              <a:ext uri="{FF2B5EF4-FFF2-40B4-BE49-F238E27FC236}">
                <a16:creationId xmlns:a16="http://schemas.microsoft.com/office/drawing/2014/main" xmlns="" id="{3A1D77E9-EBA8-4465-847B-475B3398AC6B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79">
            <a:extLst>
              <a:ext uri="{FF2B5EF4-FFF2-40B4-BE49-F238E27FC236}">
                <a16:creationId xmlns:a16="http://schemas.microsoft.com/office/drawing/2014/main" xmlns="" id="{392D3633-97E4-4448-9F92-24956301CBAB}"/>
              </a:ext>
            </a:extLst>
          </p:cNvPr>
          <p:cNvSpPr txBox="1"/>
          <p:nvPr/>
        </p:nvSpPr>
        <p:spPr>
          <a:xfrm>
            <a:off x="9748051" y="6021043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98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תמונה 38">
            <a:extLst>
              <a:ext uri="{FF2B5EF4-FFF2-40B4-BE49-F238E27FC236}">
                <a16:creationId xmlns:a16="http://schemas.microsoft.com/office/drawing/2014/main" xmlns="" id="{99EEED78-CD32-4B68-9BC4-8C262A683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120">
            <a:off x="1639358" y="2696345"/>
            <a:ext cx="9200154" cy="1610809"/>
          </a:xfrm>
          <a:prstGeom prst="rect">
            <a:avLst/>
          </a:prstGeom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מתודות למידה</a:t>
            </a: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xmlns="" id="{04BE711B-4B2D-4465-A426-9EF715DA8E2D}"/>
              </a:ext>
            </a:extLst>
          </p:cNvPr>
          <p:cNvSpPr txBox="1"/>
          <p:nvPr/>
        </p:nvSpPr>
        <p:spPr>
          <a:xfrm>
            <a:off x="250437" y="300409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xmlns="" id="{1A38E8B2-79ED-4F27-AAC7-C9549E4D73DF}"/>
              </a:ext>
            </a:extLst>
          </p:cNvPr>
          <p:cNvSpPr txBox="1"/>
          <p:nvPr/>
        </p:nvSpPr>
        <p:spPr>
          <a:xfrm>
            <a:off x="167447" y="540192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xmlns="" id="{42BF740F-862C-4CAE-9887-4C033FE79D3B}"/>
              </a:ext>
            </a:extLst>
          </p:cNvPr>
          <p:cNvSpPr txBox="1"/>
          <p:nvPr/>
        </p:nvSpPr>
        <p:spPr>
          <a:xfrm>
            <a:off x="349928" y="408757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xmlns="" id="{44E81C94-E7BA-46C7-9F95-00A51BFE3AB7}"/>
              </a:ext>
            </a:extLst>
          </p:cNvPr>
          <p:cNvSpPr txBox="1"/>
          <p:nvPr/>
        </p:nvSpPr>
        <p:spPr>
          <a:xfrm>
            <a:off x="426725" y="45104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 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xmlns="" id="{3EDE3739-899C-42C5-A640-03A403B9FF07}"/>
              </a:ext>
            </a:extLst>
          </p:cNvPr>
          <p:cNvSpPr txBox="1"/>
          <p:nvPr/>
        </p:nvSpPr>
        <p:spPr>
          <a:xfrm flipH="1">
            <a:off x="-297583" y="1679561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xmlns="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465" y="2632225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xmlns="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746" y="366240"/>
            <a:ext cx="712100" cy="71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xmlns="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17" y="4863206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xmlns="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26" y="1078218"/>
            <a:ext cx="1089521" cy="108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xmlns="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xmlns="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xmlns="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956" y="3108031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xmlns="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3" y="4267176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xmlns="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33" y="3896527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xmlns="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658" y="3166651"/>
            <a:ext cx="454685" cy="69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xmlns="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744" y="3130293"/>
            <a:ext cx="486265" cy="4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xmlns="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3" y="5301286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Related image">
            <a:extLst>
              <a:ext uri="{FF2B5EF4-FFF2-40B4-BE49-F238E27FC236}">
                <a16:creationId xmlns:a16="http://schemas.microsoft.com/office/drawing/2014/main" xmlns="" id="{795DDE16-7EC7-4ACC-AEC7-6A3B9E34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496" y="1537766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Related image">
            <a:extLst>
              <a:ext uri="{FF2B5EF4-FFF2-40B4-BE49-F238E27FC236}">
                <a16:creationId xmlns:a16="http://schemas.microsoft.com/office/drawing/2014/main" xmlns="" id="{5B163ACE-6A3F-47A4-A8C5-31B6450B2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49" y="47875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0" descr="Related image">
            <a:extLst>
              <a:ext uri="{FF2B5EF4-FFF2-40B4-BE49-F238E27FC236}">
                <a16:creationId xmlns:a16="http://schemas.microsoft.com/office/drawing/2014/main" xmlns="" id="{9D4BCA6A-C716-4837-9008-4FC2323D9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505" y="2291320"/>
            <a:ext cx="636306" cy="63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Related image">
            <a:extLst>
              <a:ext uri="{FF2B5EF4-FFF2-40B4-BE49-F238E27FC236}">
                <a16:creationId xmlns:a16="http://schemas.microsoft.com/office/drawing/2014/main" xmlns="" id="{4930D555-E030-429C-AA37-A397F9044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843" y="3017264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0" descr="Related image">
            <a:extLst>
              <a:ext uri="{FF2B5EF4-FFF2-40B4-BE49-F238E27FC236}">
                <a16:creationId xmlns:a16="http://schemas.microsoft.com/office/drawing/2014/main" xmlns="" id="{37371ED1-62EE-40B9-8BAC-60C5E4AAD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023" y="3966282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6" descr="Related image">
            <a:extLst>
              <a:ext uri="{FF2B5EF4-FFF2-40B4-BE49-F238E27FC236}">
                <a16:creationId xmlns:a16="http://schemas.microsoft.com/office/drawing/2014/main" xmlns="" id="{63F08CD6-52C3-4821-843F-A141EC898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663" y="455732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0" descr="Related image">
            <a:extLst>
              <a:ext uri="{FF2B5EF4-FFF2-40B4-BE49-F238E27FC236}">
                <a16:creationId xmlns:a16="http://schemas.microsoft.com/office/drawing/2014/main" xmlns="" id="{A2298A20-1726-4583-B850-50317CFC2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602" y="1615288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77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תמונה 40">
            <a:extLst>
              <a:ext uri="{FF2B5EF4-FFF2-40B4-BE49-F238E27FC236}">
                <a16:creationId xmlns:a16="http://schemas.microsoft.com/office/drawing/2014/main" xmlns="" id="{F6AAC35E-26A4-47F1-ADE7-316C7FFB7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120">
            <a:off x="2024451" y="2897370"/>
            <a:ext cx="8751159" cy="1532197"/>
          </a:xfrm>
          <a:prstGeom prst="rect">
            <a:avLst/>
          </a:prstGeom>
        </p:spPr>
      </p:pic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32267" y="5268653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707013" y="4916905"/>
            <a:ext cx="1457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946608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מפת הלמידה במכללה לביטחון לאומי – מחזור מ"ז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xmlns="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xmlns="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xmlns="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531278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xmlns="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xmlns="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xmlns="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xmlns="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xmlns="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xmlns="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90952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xmlns="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xmlns="" id="{CFE283FD-B2DD-4F12-A7E6-40C2D3FE1618}"/>
              </a:ext>
            </a:extLst>
          </p:cNvPr>
          <p:cNvSpPr txBox="1"/>
          <p:nvPr/>
        </p:nvSpPr>
        <p:spPr>
          <a:xfrm>
            <a:off x="4541300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xmlns="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xmlns="" id="{A0BBA8D6-5BF3-49ED-ACB7-AE0A8DFA6F28}"/>
              </a:ext>
            </a:extLst>
          </p:cNvPr>
          <p:cNvSpPr txBox="1"/>
          <p:nvPr/>
        </p:nvSpPr>
        <p:spPr>
          <a:xfrm>
            <a:off x="7402032" y="6106286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xmlns="" id="{B9D47F52-C10C-42CE-9387-E8649DF2F8B8}"/>
              </a:ext>
            </a:extLst>
          </p:cNvPr>
          <p:cNvSpPr/>
          <p:nvPr/>
        </p:nvSpPr>
        <p:spPr>
          <a:xfrm>
            <a:off x="3281082" y="1396304"/>
            <a:ext cx="5656369" cy="4210864"/>
          </a:xfrm>
          <a:prstGeom prst="flowChartConnector">
            <a:avLst/>
          </a:prstGeom>
          <a:noFill/>
          <a:ln w="171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4" name="TextBox 79">
            <a:extLst>
              <a:ext uri="{FF2B5EF4-FFF2-40B4-BE49-F238E27FC236}">
                <a16:creationId xmlns:a16="http://schemas.microsoft.com/office/drawing/2014/main" xmlns="" id="{D6310F22-10DC-4279-B816-CD4FD6E4F259}"/>
              </a:ext>
            </a:extLst>
          </p:cNvPr>
          <p:cNvSpPr txBox="1"/>
          <p:nvPr/>
        </p:nvSpPr>
        <p:spPr>
          <a:xfrm>
            <a:off x="9679131" y="6070012"/>
            <a:ext cx="121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אישי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xmlns="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xmlns="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529" y="3879632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xmlns="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xmlns="" id="{17A7DB9E-14FE-4AE2-A581-1A14B8DF9C50}"/>
              </a:ext>
            </a:extLst>
          </p:cNvPr>
          <p:cNvSpPr txBox="1"/>
          <p:nvPr/>
        </p:nvSpPr>
        <p:spPr>
          <a:xfrm>
            <a:off x="8646081" y="145174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xmlns="" id="{28380432-1DAE-4DF0-BC41-4E62712A4F41}"/>
              </a:ext>
            </a:extLst>
          </p:cNvPr>
          <p:cNvSpPr txBox="1"/>
          <p:nvPr/>
        </p:nvSpPr>
        <p:spPr>
          <a:xfrm>
            <a:off x="8626538" y="189824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 מדינית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xmlns="" id="{5AFCD594-A7A4-4E7E-8062-45EE9A06DC20}"/>
              </a:ext>
            </a:extLst>
          </p:cNvPr>
          <p:cNvSpPr txBox="1"/>
          <p:nvPr/>
        </p:nvSpPr>
        <p:spPr>
          <a:xfrm>
            <a:off x="8653218" y="2336621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מחקרי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xmlns="" id="{6CA23110-0317-4309-A805-DD5FDD327716}"/>
              </a:ext>
            </a:extLst>
          </p:cNvPr>
          <p:cNvSpPr txBox="1"/>
          <p:nvPr/>
        </p:nvSpPr>
        <p:spPr>
          <a:xfrm>
            <a:off x="8617801" y="2806703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 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xmlns="" id="{1825E5E0-A45B-407E-A4F2-F7EB6D72752C}"/>
              </a:ext>
            </a:extLst>
          </p:cNvPr>
          <p:cNvSpPr/>
          <p:nvPr/>
        </p:nvSpPr>
        <p:spPr>
          <a:xfrm>
            <a:off x="11286989" y="2383561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xmlns="" id="{1DC57BAD-B816-47B3-81BF-9654F975D5C9}"/>
              </a:ext>
            </a:extLst>
          </p:cNvPr>
          <p:cNvSpPr/>
          <p:nvPr/>
        </p:nvSpPr>
        <p:spPr>
          <a:xfrm>
            <a:off x="11286989" y="1930075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xmlns="" id="{71CCF08F-49DB-4546-8038-65BFE50D41DE}"/>
              </a:ext>
            </a:extLst>
          </p:cNvPr>
          <p:cNvSpPr/>
          <p:nvPr/>
        </p:nvSpPr>
        <p:spPr>
          <a:xfrm>
            <a:off x="11276672" y="1424184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xmlns="" id="{BC0EE910-0C0E-48FD-9819-D859E7593E68}"/>
              </a:ext>
            </a:extLst>
          </p:cNvPr>
          <p:cNvSpPr/>
          <p:nvPr/>
        </p:nvSpPr>
        <p:spPr>
          <a:xfrm>
            <a:off x="11285157" y="2808396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pic>
        <p:nvPicPr>
          <p:cNvPr id="40" name="Picture 8" descr="Related image">
            <a:extLst>
              <a:ext uri="{FF2B5EF4-FFF2-40B4-BE49-F238E27FC236}">
                <a16:creationId xmlns:a16="http://schemas.microsoft.com/office/drawing/2014/main" xmlns="" id="{8D6E1D39-603B-4C0F-9353-E8A00D7C3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457" y="2884738"/>
            <a:ext cx="613755" cy="61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Related image">
            <a:extLst>
              <a:ext uri="{FF2B5EF4-FFF2-40B4-BE49-F238E27FC236}">
                <a16:creationId xmlns:a16="http://schemas.microsoft.com/office/drawing/2014/main" xmlns="" id="{F3CE7563-C3D0-4AC1-B5D0-069BAA163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115" y="4994964"/>
            <a:ext cx="923835" cy="92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Straight Connector 7">
            <a:extLst>
              <a:ext uri="{FF2B5EF4-FFF2-40B4-BE49-F238E27FC236}">
                <a16:creationId xmlns:a16="http://schemas.microsoft.com/office/drawing/2014/main" xmlns="" id="{3C9A435F-0434-4779-8CE3-1265614E26B6}"/>
              </a:ext>
            </a:extLst>
          </p:cNvPr>
          <p:cNvCxnSpPr>
            <a:cxnSpLocks/>
          </p:cNvCxnSpPr>
          <p:nvPr/>
        </p:nvCxnSpPr>
        <p:spPr>
          <a:xfrm flipH="1">
            <a:off x="895115" y="6216380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TextBox 79">
            <a:extLst>
              <a:ext uri="{FF2B5EF4-FFF2-40B4-BE49-F238E27FC236}">
                <a16:creationId xmlns:a16="http://schemas.microsoft.com/office/drawing/2014/main" xmlns="" id="{4E372FEB-4AEA-4200-AD44-F8A970E69380}"/>
              </a:ext>
            </a:extLst>
          </p:cNvPr>
          <p:cNvSpPr txBox="1"/>
          <p:nvPr/>
        </p:nvSpPr>
        <p:spPr>
          <a:xfrm>
            <a:off x="1271460" y="5999903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5" name="Straight Connector 7">
            <a:extLst>
              <a:ext uri="{FF2B5EF4-FFF2-40B4-BE49-F238E27FC236}">
                <a16:creationId xmlns:a16="http://schemas.microsoft.com/office/drawing/2014/main" xmlns="" id="{08C85361-9449-46BD-A501-F490C29FBC06}"/>
              </a:ext>
            </a:extLst>
          </p:cNvPr>
          <p:cNvCxnSpPr>
            <a:cxnSpLocks/>
          </p:cNvCxnSpPr>
          <p:nvPr/>
        </p:nvCxnSpPr>
        <p:spPr>
          <a:xfrm flipH="1">
            <a:off x="9848714" y="6275563"/>
            <a:ext cx="1304071" cy="0"/>
          </a:xfrm>
          <a:prstGeom prst="line">
            <a:avLst/>
          </a:prstGeom>
          <a:ln w="3397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2" name="TextBox 79">
            <a:extLst>
              <a:ext uri="{FF2B5EF4-FFF2-40B4-BE49-F238E27FC236}">
                <a16:creationId xmlns:a16="http://schemas.microsoft.com/office/drawing/2014/main" xmlns="" id="{F8CAE1C1-AEC7-497B-B82D-26953F7EB9DD}"/>
              </a:ext>
            </a:extLst>
          </p:cNvPr>
          <p:cNvSpPr txBox="1"/>
          <p:nvPr/>
        </p:nvSpPr>
        <p:spPr>
          <a:xfrm>
            <a:off x="9601390" y="6070012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אישי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4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ומק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TM04033923[[fn=עומק]]</Template>
  <TotalTime>943</TotalTime>
  <Words>228</Words>
  <Application>Microsoft Office PowerPoint</Application>
  <PresentationFormat>מסך רחב</PresentationFormat>
  <Paragraphs>94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5" baseType="lpstr">
      <vt:lpstr>Arial</vt:lpstr>
      <vt:lpstr>Corbel</vt:lpstr>
      <vt:lpstr>David</vt:lpstr>
      <vt:lpstr>Levenim MT</vt:lpstr>
      <vt:lpstr>Miriam</vt:lpstr>
      <vt:lpstr>עומק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sarai gez stein</dc:creator>
  <cp:lastModifiedBy>sarai gez stein</cp:lastModifiedBy>
  <cp:revision>74</cp:revision>
  <dcterms:created xsi:type="dcterms:W3CDTF">2019-07-08T15:10:15Z</dcterms:created>
  <dcterms:modified xsi:type="dcterms:W3CDTF">2019-09-24T15:29:26Z</dcterms:modified>
</cp:coreProperties>
</file>