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handoutMasterIdLst>
    <p:handoutMasterId r:id="rId37"/>
  </p:handoutMasterIdLst>
  <p:sldIdLst>
    <p:sldId id="256" r:id="rId2"/>
    <p:sldId id="307" r:id="rId3"/>
    <p:sldId id="299" r:id="rId4"/>
    <p:sldId id="257" r:id="rId5"/>
    <p:sldId id="281" r:id="rId6"/>
    <p:sldId id="259" r:id="rId7"/>
    <p:sldId id="273" r:id="rId8"/>
    <p:sldId id="274" r:id="rId9"/>
    <p:sldId id="308" r:id="rId10"/>
    <p:sldId id="276" r:id="rId11"/>
    <p:sldId id="283" r:id="rId12"/>
    <p:sldId id="284" r:id="rId13"/>
    <p:sldId id="287" r:id="rId14"/>
    <p:sldId id="309" r:id="rId15"/>
    <p:sldId id="285" r:id="rId16"/>
    <p:sldId id="282" r:id="rId17"/>
    <p:sldId id="286" r:id="rId18"/>
    <p:sldId id="278" r:id="rId19"/>
    <p:sldId id="288" r:id="rId20"/>
    <p:sldId id="269" r:id="rId21"/>
    <p:sldId id="297" r:id="rId22"/>
    <p:sldId id="310" r:id="rId23"/>
    <p:sldId id="311" r:id="rId24"/>
    <p:sldId id="290" r:id="rId25"/>
    <p:sldId id="296" r:id="rId26"/>
    <p:sldId id="262" r:id="rId27"/>
    <p:sldId id="292" r:id="rId28"/>
    <p:sldId id="302" r:id="rId29"/>
    <p:sldId id="304" r:id="rId30"/>
    <p:sldId id="305" r:id="rId31"/>
    <p:sldId id="306" r:id="rId32"/>
    <p:sldId id="295" r:id="rId33"/>
    <p:sldId id="279" r:id="rId34"/>
    <p:sldId id="289" r:id="rId35"/>
    <p:sldId id="298" r:id="rId3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6657" initials="u" lastIdx="1" clrIdx="0">
    <p:extLst>
      <p:ext uri="{19B8F6BF-5375-455C-9EA6-DF929625EA0E}">
        <p15:presenceInfo xmlns:p15="http://schemas.microsoft.com/office/powerpoint/2012/main" userId="u266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7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6T23:48:25.557" idx="1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A2C6F-7FFD-4473-A3B1-072ED21B3E91}" type="doc">
      <dgm:prSet loTypeId="urn:microsoft.com/office/officeart/2005/8/layout/StepDownProcess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6009105-5928-45BD-9655-1C49E7A4E45F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  <a:effectLst/>
            </a:rPr>
            <a:t>ביטחון לאומי</a:t>
          </a:r>
          <a:r>
            <a:rPr lang="en-US" sz="1800" b="1" dirty="0" smtClean="0">
              <a:solidFill>
                <a:schemeClr val="bg1"/>
              </a:solidFill>
              <a:effectLst/>
            </a:rPr>
            <a:t>  </a:t>
          </a:r>
          <a:r>
            <a:rPr lang="en-US" sz="1800" b="1" dirty="0" smtClean="0">
              <a:solidFill>
                <a:schemeClr val="accent3">
                  <a:lumMod val="75000"/>
                </a:schemeClr>
              </a:solidFill>
              <a:effectLst/>
            </a:rPr>
            <a:t>(national security) </a:t>
          </a:r>
          <a:endParaRPr lang="he-IL" sz="1800" b="1" dirty="0">
            <a:solidFill>
              <a:schemeClr val="accent3">
                <a:lumMod val="75000"/>
              </a:schemeClr>
            </a:solidFill>
            <a:effectLst/>
          </a:endParaRPr>
        </a:p>
      </dgm:t>
    </dgm:pt>
    <dgm:pt modelId="{68F016E2-CE69-4492-B92E-F74725CB6606}" type="parTrans" cxnId="{2736E2F6-1F32-489C-BAD5-F789689AEBB6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9B84493C-C902-4425-A96F-1465B36EC621}" type="sibTrans" cxnId="{2736E2F6-1F32-489C-BAD5-F789689AEBB6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21D8BDA2-C58A-407A-B214-29BE392EF8B1}">
      <dgm:prSet phldrT="[טקסט]" custT="1"/>
      <dgm:spPr/>
      <dgm:t>
        <a:bodyPr/>
        <a:lstStyle/>
        <a:p>
          <a:pPr rtl="1"/>
          <a:r>
            <a:rPr lang="he-IL" sz="1800" dirty="0" smtClean="0"/>
            <a:t>הבטחת קיום האומה והגנה על אינטרסים חיוניים שלה (</a:t>
          </a:r>
          <a:r>
            <a:rPr lang="he-IL" sz="1800" dirty="0" err="1" smtClean="0"/>
            <a:t>י.טל</a:t>
          </a:r>
          <a:r>
            <a:rPr lang="he-IL" sz="1800" dirty="0" smtClean="0"/>
            <a:t>)</a:t>
          </a:r>
          <a:endParaRPr lang="he-IL" sz="1800" b="1" dirty="0">
            <a:solidFill>
              <a:schemeClr val="bg1"/>
            </a:solidFill>
            <a:effectLst/>
          </a:endParaRPr>
        </a:p>
      </dgm:t>
    </dgm:pt>
    <dgm:pt modelId="{73246DC4-F622-43B2-AD54-3A317EF74901}" type="parTrans" cxnId="{936915D4-0B25-482E-BCF8-6F7D5FC751F8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FE47C98A-B554-4B61-AD98-19E0389F7294}" type="sibTrans" cxnId="{936915D4-0B25-482E-BCF8-6F7D5FC751F8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832C26E0-DEA3-414A-A4D8-AA28FC2F8EE2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  <a:effectLst/>
            </a:rPr>
            <a:t>הגנה לאומית </a:t>
          </a:r>
          <a:r>
            <a:rPr lang="en-US" sz="1800" b="1" dirty="0" smtClean="0">
              <a:solidFill>
                <a:schemeClr val="accent3">
                  <a:lumMod val="75000"/>
                </a:schemeClr>
              </a:solidFill>
              <a:effectLst/>
            </a:rPr>
            <a:t>national defense)</a:t>
          </a:r>
          <a:r>
            <a:rPr lang="he-IL" sz="1800" b="1" dirty="0" smtClean="0">
              <a:solidFill>
                <a:schemeClr val="bg1"/>
              </a:solidFill>
              <a:effectLst/>
            </a:rPr>
            <a:t>)</a:t>
          </a:r>
          <a:endParaRPr lang="he-IL" sz="1800" b="1" dirty="0">
            <a:solidFill>
              <a:schemeClr val="bg1"/>
            </a:solidFill>
            <a:effectLst/>
          </a:endParaRPr>
        </a:p>
      </dgm:t>
    </dgm:pt>
    <dgm:pt modelId="{F41D779D-5674-48A3-A3FC-3BD6628A484E}" type="parTrans" cxnId="{1AE2D1FB-54C4-4C2F-9E6E-10C263169226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64E97294-F5F6-4C50-BB2F-D788CBD5BEF4}" type="sibTrans" cxnId="{1AE2D1FB-54C4-4C2F-9E6E-10C263169226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AB3A57CB-1783-4829-B68B-C14A9B411E4E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  <a:effectLst/>
            </a:rPr>
            <a:t>ואסטרטגיה של הצבא וזרועות הביטחון</a:t>
          </a:r>
          <a:endParaRPr lang="he-IL" sz="1800" b="1" dirty="0">
            <a:solidFill>
              <a:schemeClr val="bg1"/>
            </a:solidFill>
            <a:effectLst/>
          </a:endParaRPr>
        </a:p>
      </dgm:t>
    </dgm:pt>
    <dgm:pt modelId="{2F6E4322-4040-404E-AEA9-3ECFC63209ED}" type="parTrans" cxnId="{327EE39C-E426-49FE-8851-C2F9E237D694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C1D034A3-94E6-4970-8682-F9AF7FAC1042}" type="sibTrans" cxnId="{327EE39C-E426-49FE-8851-C2F9E237D694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A6AF59EE-C1E8-484F-AED9-38DC162D789E}">
      <dgm:prSet phldrT="[טקסט]" custT="1"/>
      <dgm:spPr/>
      <dgm:t>
        <a:bodyPr/>
        <a:lstStyle/>
        <a:p>
          <a:pPr rtl="1"/>
          <a:r>
            <a:rPr lang="he-IL" sz="1800" b="0" dirty="0" smtClean="0">
              <a:solidFill>
                <a:schemeClr val="tx1"/>
              </a:solidFill>
              <a:effectLst/>
            </a:rPr>
            <a:t>אמת מידה להכוונת </a:t>
          </a:r>
          <a:r>
            <a:rPr lang="he-IL" sz="1800" b="0" dirty="0" err="1" smtClean="0">
              <a:solidFill>
                <a:schemeClr val="tx1"/>
              </a:solidFill>
              <a:effectLst/>
            </a:rPr>
            <a:t>התיכנון</a:t>
          </a:r>
          <a:r>
            <a:rPr lang="he-IL" sz="1800" b="0" dirty="0" smtClean="0">
              <a:solidFill>
                <a:schemeClr val="tx1"/>
              </a:solidFill>
              <a:effectLst/>
            </a:rPr>
            <a:t> והביצוע</a:t>
          </a:r>
          <a:endParaRPr lang="he-IL" sz="1800" b="0" dirty="0">
            <a:solidFill>
              <a:schemeClr val="tx1"/>
            </a:solidFill>
            <a:effectLst/>
          </a:endParaRPr>
        </a:p>
      </dgm:t>
    </dgm:pt>
    <dgm:pt modelId="{CC147E8E-DBFC-4B81-8329-81DB65E4E3FC}" type="parTrans" cxnId="{BB99A39E-C604-4647-85BE-CD868ED33242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AFC62BBA-B062-4490-802F-226B8CD85C82}" type="sibTrans" cxnId="{BB99A39E-C604-4647-85BE-CD868ED33242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A4E4D890-F396-475C-9439-5C9B16F05637}">
      <dgm:prSet phldrT="[טקסט]" custT="1"/>
      <dgm:spPr/>
      <dgm:t>
        <a:bodyPr/>
        <a:lstStyle/>
        <a:p>
          <a:pPr rtl="1"/>
          <a:r>
            <a:rPr lang="he-IL" sz="1800" dirty="0" smtClean="0"/>
            <a:t>סוגיות ביטחוניות</a:t>
          </a:r>
          <a:r>
            <a:rPr lang="ar-SA" sz="1800" dirty="0" smtClean="0"/>
            <a:t>-</a:t>
          </a:r>
          <a:r>
            <a:rPr lang="he-IL" sz="1800" dirty="0" smtClean="0"/>
            <a:t>צבאיות בביטחון הלאומי  </a:t>
          </a:r>
          <a:endParaRPr lang="he-IL" sz="1800" b="1" dirty="0">
            <a:solidFill>
              <a:schemeClr val="bg1"/>
            </a:solidFill>
            <a:effectLst/>
          </a:endParaRPr>
        </a:p>
      </dgm:t>
    </dgm:pt>
    <dgm:pt modelId="{D071087D-65C1-46CE-9D9B-3C0746EF9AA8}" type="sibTrans" cxnId="{A2E38015-E78A-4146-AC4F-8DA5C6BFE5E4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FEBF9BC4-4485-47C1-94CD-EA509B86A2F7}" type="parTrans" cxnId="{A2E38015-E78A-4146-AC4F-8DA5C6BFE5E4}">
      <dgm:prSet/>
      <dgm:spPr/>
      <dgm:t>
        <a:bodyPr/>
        <a:lstStyle/>
        <a:p>
          <a:pPr rtl="1"/>
          <a:endParaRPr lang="he-IL" sz="1800" b="1">
            <a:solidFill>
              <a:schemeClr val="bg1"/>
            </a:solidFill>
            <a:effectLst/>
          </a:endParaRPr>
        </a:p>
      </dgm:t>
    </dgm:pt>
    <dgm:pt modelId="{5966FB0D-EC41-4D84-9686-07E2749AED2E}" type="pres">
      <dgm:prSet presAssocID="{510A2C6F-7FFD-4473-A3B1-072ED21B3E9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153813D4-D6EA-4CE9-984B-A52106E05E62}" type="pres">
      <dgm:prSet presAssocID="{A6009105-5928-45BD-9655-1C49E7A4E45F}" presName="composite" presStyleCnt="0"/>
      <dgm:spPr/>
    </dgm:pt>
    <dgm:pt modelId="{AA92CA58-45E6-4FA8-BB30-4C3B81116D65}" type="pres">
      <dgm:prSet presAssocID="{A6009105-5928-45BD-9655-1C49E7A4E45F}" presName="bentUpArrow1" presStyleLbl="alignImgPlace1" presStyleIdx="0" presStyleCnt="2"/>
      <dgm:spPr/>
    </dgm:pt>
    <dgm:pt modelId="{EB9563E4-331E-4036-81D0-FD28BA98ED62}" type="pres">
      <dgm:prSet presAssocID="{A6009105-5928-45BD-9655-1C49E7A4E45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EC712A1-1117-4B3B-B88C-21B07501A7F3}" type="pres">
      <dgm:prSet presAssocID="{A6009105-5928-45BD-9655-1C49E7A4E45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7E26397-35F6-4D62-B8BF-EE869DD1E2B8}" type="pres">
      <dgm:prSet presAssocID="{9B84493C-C902-4425-A96F-1465B36EC621}" presName="sibTrans" presStyleCnt="0"/>
      <dgm:spPr/>
    </dgm:pt>
    <dgm:pt modelId="{55620A63-F233-44F6-AB7D-B557BD3D7517}" type="pres">
      <dgm:prSet presAssocID="{832C26E0-DEA3-414A-A4D8-AA28FC2F8EE2}" presName="composite" presStyleCnt="0"/>
      <dgm:spPr/>
    </dgm:pt>
    <dgm:pt modelId="{38BC36FB-DA9A-44FC-BD31-7FFC19F16125}" type="pres">
      <dgm:prSet presAssocID="{832C26E0-DEA3-414A-A4D8-AA28FC2F8EE2}" presName="bentUpArrow1" presStyleLbl="alignImgPlace1" presStyleIdx="1" presStyleCnt="2"/>
      <dgm:spPr/>
    </dgm:pt>
    <dgm:pt modelId="{121FCAC8-EA71-48CC-A1F8-A66105BDC683}" type="pres">
      <dgm:prSet presAssocID="{832C26E0-DEA3-414A-A4D8-AA28FC2F8EE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E91B02-284C-4677-A321-261984CE3186}" type="pres">
      <dgm:prSet presAssocID="{832C26E0-DEA3-414A-A4D8-AA28FC2F8EE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2BF2E0-2582-4159-81F0-2C68FB63D98D}" type="pres">
      <dgm:prSet presAssocID="{64E97294-F5F6-4C50-BB2F-D788CBD5BEF4}" presName="sibTrans" presStyleCnt="0"/>
      <dgm:spPr/>
    </dgm:pt>
    <dgm:pt modelId="{A09A31C5-1979-404A-915A-34D058129B41}" type="pres">
      <dgm:prSet presAssocID="{AB3A57CB-1783-4829-B68B-C14A9B411E4E}" presName="composite" presStyleCnt="0"/>
      <dgm:spPr/>
    </dgm:pt>
    <dgm:pt modelId="{4A39E74D-E03A-4C9D-9175-55974F025914}" type="pres">
      <dgm:prSet presAssocID="{AB3A57CB-1783-4829-B68B-C14A9B411E4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AC0E78-DB61-4983-901A-6D4FF1057D16}" type="pres">
      <dgm:prSet presAssocID="{AB3A57CB-1783-4829-B68B-C14A9B411E4E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7F5F8A5-6414-4E63-9066-382AF46A9A17}" type="presOf" srcId="{832C26E0-DEA3-414A-A4D8-AA28FC2F8EE2}" destId="{121FCAC8-EA71-48CC-A1F8-A66105BDC683}" srcOrd="0" destOrd="0" presId="urn:microsoft.com/office/officeart/2005/8/layout/StepDownProcess"/>
    <dgm:cxn modelId="{5898CE51-F762-45A7-9F2E-F579ACBD7426}" type="presOf" srcId="{AB3A57CB-1783-4829-B68B-C14A9B411E4E}" destId="{4A39E74D-E03A-4C9D-9175-55974F025914}" srcOrd="0" destOrd="0" presId="urn:microsoft.com/office/officeart/2005/8/layout/StepDownProcess"/>
    <dgm:cxn modelId="{1AE2D1FB-54C4-4C2F-9E6E-10C263169226}" srcId="{510A2C6F-7FFD-4473-A3B1-072ED21B3E91}" destId="{832C26E0-DEA3-414A-A4D8-AA28FC2F8EE2}" srcOrd="1" destOrd="0" parTransId="{F41D779D-5674-48A3-A3FC-3BD6628A484E}" sibTransId="{64E97294-F5F6-4C50-BB2F-D788CBD5BEF4}"/>
    <dgm:cxn modelId="{936915D4-0B25-482E-BCF8-6F7D5FC751F8}" srcId="{A6009105-5928-45BD-9655-1C49E7A4E45F}" destId="{21D8BDA2-C58A-407A-B214-29BE392EF8B1}" srcOrd="0" destOrd="0" parTransId="{73246DC4-F622-43B2-AD54-3A317EF74901}" sibTransId="{FE47C98A-B554-4B61-AD98-19E0389F7294}"/>
    <dgm:cxn modelId="{3DA78870-DAFC-401F-988B-BBC2C47F391E}" type="presOf" srcId="{A6AF59EE-C1E8-484F-AED9-38DC162D789E}" destId="{E4AC0E78-DB61-4983-901A-6D4FF1057D16}" srcOrd="0" destOrd="0" presId="urn:microsoft.com/office/officeart/2005/8/layout/StepDownProcess"/>
    <dgm:cxn modelId="{327EE39C-E426-49FE-8851-C2F9E237D694}" srcId="{510A2C6F-7FFD-4473-A3B1-072ED21B3E91}" destId="{AB3A57CB-1783-4829-B68B-C14A9B411E4E}" srcOrd="2" destOrd="0" parTransId="{2F6E4322-4040-404E-AEA9-3ECFC63209ED}" sibTransId="{C1D034A3-94E6-4970-8682-F9AF7FAC1042}"/>
    <dgm:cxn modelId="{A2E38015-E78A-4146-AC4F-8DA5C6BFE5E4}" srcId="{832C26E0-DEA3-414A-A4D8-AA28FC2F8EE2}" destId="{A4E4D890-F396-475C-9439-5C9B16F05637}" srcOrd="0" destOrd="0" parTransId="{FEBF9BC4-4485-47C1-94CD-EA509B86A2F7}" sibTransId="{D071087D-65C1-46CE-9D9B-3C0746EF9AA8}"/>
    <dgm:cxn modelId="{BB99A39E-C604-4647-85BE-CD868ED33242}" srcId="{AB3A57CB-1783-4829-B68B-C14A9B411E4E}" destId="{A6AF59EE-C1E8-484F-AED9-38DC162D789E}" srcOrd="0" destOrd="0" parTransId="{CC147E8E-DBFC-4B81-8329-81DB65E4E3FC}" sibTransId="{AFC62BBA-B062-4490-802F-226B8CD85C82}"/>
    <dgm:cxn modelId="{53B03200-B96F-416E-A9D5-70E31567722E}" type="presOf" srcId="{21D8BDA2-C58A-407A-B214-29BE392EF8B1}" destId="{1EC712A1-1117-4B3B-B88C-21B07501A7F3}" srcOrd="0" destOrd="0" presId="urn:microsoft.com/office/officeart/2005/8/layout/StepDownProcess"/>
    <dgm:cxn modelId="{0FCB7223-5205-4C74-B616-8D9C5CAD1130}" type="presOf" srcId="{A4E4D890-F396-475C-9439-5C9B16F05637}" destId="{43E91B02-284C-4677-A321-261984CE3186}" srcOrd="0" destOrd="0" presId="urn:microsoft.com/office/officeart/2005/8/layout/StepDownProcess"/>
    <dgm:cxn modelId="{C734325B-DFE9-4A8E-8181-109D432E846F}" type="presOf" srcId="{510A2C6F-7FFD-4473-A3B1-072ED21B3E91}" destId="{5966FB0D-EC41-4D84-9686-07E2749AED2E}" srcOrd="0" destOrd="0" presId="urn:microsoft.com/office/officeart/2005/8/layout/StepDownProcess"/>
    <dgm:cxn modelId="{C5BFD647-3B0A-4B8E-BB16-CB7A7764EACE}" type="presOf" srcId="{A6009105-5928-45BD-9655-1C49E7A4E45F}" destId="{EB9563E4-331E-4036-81D0-FD28BA98ED62}" srcOrd="0" destOrd="0" presId="urn:microsoft.com/office/officeart/2005/8/layout/StepDownProcess"/>
    <dgm:cxn modelId="{2736E2F6-1F32-489C-BAD5-F789689AEBB6}" srcId="{510A2C6F-7FFD-4473-A3B1-072ED21B3E91}" destId="{A6009105-5928-45BD-9655-1C49E7A4E45F}" srcOrd="0" destOrd="0" parTransId="{68F016E2-CE69-4492-B92E-F74725CB6606}" sibTransId="{9B84493C-C902-4425-A96F-1465B36EC621}"/>
    <dgm:cxn modelId="{6BDF53F6-7C24-415C-ADCD-10A08186F11C}" type="presParOf" srcId="{5966FB0D-EC41-4D84-9686-07E2749AED2E}" destId="{153813D4-D6EA-4CE9-984B-A52106E05E62}" srcOrd="0" destOrd="0" presId="urn:microsoft.com/office/officeart/2005/8/layout/StepDownProcess"/>
    <dgm:cxn modelId="{01B6890A-0E3E-4386-A3B5-5271E1C39A66}" type="presParOf" srcId="{153813D4-D6EA-4CE9-984B-A52106E05E62}" destId="{AA92CA58-45E6-4FA8-BB30-4C3B81116D65}" srcOrd="0" destOrd="0" presId="urn:microsoft.com/office/officeart/2005/8/layout/StepDownProcess"/>
    <dgm:cxn modelId="{2B11F85D-6F26-478B-A5FD-698DCA240F11}" type="presParOf" srcId="{153813D4-D6EA-4CE9-984B-A52106E05E62}" destId="{EB9563E4-331E-4036-81D0-FD28BA98ED62}" srcOrd="1" destOrd="0" presId="urn:microsoft.com/office/officeart/2005/8/layout/StepDownProcess"/>
    <dgm:cxn modelId="{207B07DD-9E3A-4F66-B3C6-FEB998C13BD2}" type="presParOf" srcId="{153813D4-D6EA-4CE9-984B-A52106E05E62}" destId="{1EC712A1-1117-4B3B-B88C-21B07501A7F3}" srcOrd="2" destOrd="0" presId="urn:microsoft.com/office/officeart/2005/8/layout/StepDownProcess"/>
    <dgm:cxn modelId="{0461C64B-B8FC-45A7-8628-E9490EE7CE30}" type="presParOf" srcId="{5966FB0D-EC41-4D84-9686-07E2749AED2E}" destId="{87E26397-35F6-4D62-B8BF-EE869DD1E2B8}" srcOrd="1" destOrd="0" presId="urn:microsoft.com/office/officeart/2005/8/layout/StepDownProcess"/>
    <dgm:cxn modelId="{4D4B412C-D424-402C-A358-AFA45F27BF86}" type="presParOf" srcId="{5966FB0D-EC41-4D84-9686-07E2749AED2E}" destId="{55620A63-F233-44F6-AB7D-B557BD3D7517}" srcOrd="2" destOrd="0" presId="urn:microsoft.com/office/officeart/2005/8/layout/StepDownProcess"/>
    <dgm:cxn modelId="{236E4D4F-209C-436F-BCE8-795184F8BCFD}" type="presParOf" srcId="{55620A63-F233-44F6-AB7D-B557BD3D7517}" destId="{38BC36FB-DA9A-44FC-BD31-7FFC19F16125}" srcOrd="0" destOrd="0" presId="urn:microsoft.com/office/officeart/2005/8/layout/StepDownProcess"/>
    <dgm:cxn modelId="{7ED0BB39-2432-4373-B14E-597BBE0B341C}" type="presParOf" srcId="{55620A63-F233-44F6-AB7D-B557BD3D7517}" destId="{121FCAC8-EA71-48CC-A1F8-A66105BDC683}" srcOrd="1" destOrd="0" presId="urn:microsoft.com/office/officeart/2005/8/layout/StepDownProcess"/>
    <dgm:cxn modelId="{51BB1FC2-21C3-4E36-95D6-5761E060849E}" type="presParOf" srcId="{55620A63-F233-44F6-AB7D-B557BD3D7517}" destId="{43E91B02-284C-4677-A321-261984CE3186}" srcOrd="2" destOrd="0" presId="urn:microsoft.com/office/officeart/2005/8/layout/StepDownProcess"/>
    <dgm:cxn modelId="{6E3E5622-46EF-4F5A-AD39-8E82FD7B7843}" type="presParOf" srcId="{5966FB0D-EC41-4D84-9686-07E2749AED2E}" destId="{E72BF2E0-2582-4159-81F0-2C68FB63D98D}" srcOrd="3" destOrd="0" presId="urn:microsoft.com/office/officeart/2005/8/layout/StepDownProcess"/>
    <dgm:cxn modelId="{33B23738-2E5E-4D9F-BF9D-E9C6288D32C8}" type="presParOf" srcId="{5966FB0D-EC41-4D84-9686-07E2749AED2E}" destId="{A09A31C5-1979-404A-915A-34D058129B41}" srcOrd="4" destOrd="0" presId="urn:microsoft.com/office/officeart/2005/8/layout/StepDownProcess"/>
    <dgm:cxn modelId="{33816CC2-D796-4F58-9091-256BFE701A2A}" type="presParOf" srcId="{A09A31C5-1979-404A-915A-34D058129B41}" destId="{4A39E74D-E03A-4C9D-9175-55974F025914}" srcOrd="0" destOrd="0" presId="urn:microsoft.com/office/officeart/2005/8/layout/StepDownProcess"/>
    <dgm:cxn modelId="{6545691B-214C-420E-B1D0-FCCFD230D474}" type="presParOf" srcId="{A09A31C5-1979-404A-915A-34D058129B41}" destId="{E4AC0E78-DB61-4983-901A-6D4FF1057D1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68793A-83FD-467A-A821-EAFBEBAABB5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84FB0F0-A528-4BEB-89A3-FB0DC5B838BA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ביקורים</a:t>
          </a:r>
          <a:r>
            <a: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בארץ</a:t>
          </a:r>
          <a:endParaRPr lang="he-IL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D36AE-3194-439D-8738-790FC7F7EFDF}" type="parTrans" cxnId="{DA75D7E8-5787-446D-AF38-D5EF71D035D5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DBAB01A2-B946-437B-A4D1-883299D3E44C}" type="sibTrans" cxnId="{DA75D7E8-5787-446D-AF38-D5EF71D035D5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1020B60F-9C53-46D7-8AF1-3892FB0C128C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 </a:t>
          </a:r>
          <a:r>
            <a:rPr lang="he-IL" dirty="0" smtClean="0">
              <a:solidFill>
                <a:schemeClr val="bg1"/>
              </a:solidFill>
            </a:rPr>
            <a:t>מוסד</a:t>
          </a:r>
          <a:endParaRPr lang="he-IL" dirty="0">
            <a:solidFill>
              <a:schemeClr val="bg1"/>
            </a:solidFill>
          </a:endParaRPr>
        </a:p>
      </dgm:t>
    </dgm:pt>
    <dgm:pt modelId="{EEDA580D-F2E1-4331-ACB0-0D357E54C802}" type="parTrans" cxnId="{1B747F97-3607-4168-8954-01ED301AEC29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96A4FD0-8DCF-45F3-A06E-40CA166202CE}" type="sibTrans" cxnId="{1B747F97-3607-4168-8954-01ED301AEC29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FC0C5268-086F-4146-81A4-E0E03B7BA4B0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 אמ"ן</a:t>
          </a:r>
          <a:endParaRPr lang="he-IL" dirty="0">
            <a:solidFill>
              <a:schemeClr val="bg1"/>
            </a:solidFill>
          </a:endParaRPr>
        </a:p>
      </dgm:t>
    </dgm:pt>
    <dgm:pt modelId="{E953827D-559A-47F3-9B05-44F99A2D9B8F}" type="parTrans" cxnId="{7DF107C7-60E1-4FDE-A476-E51D235E123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CE5C9D8B-F822-4439-91E8-8CF25188731A}" type="sibTrans" cxnId="{7DF107C7-60E1-4FDE-A476-E51D235E1233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8B9CA3B6-FD7A-42D9-AB02-739DC6535000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 משטרה</a:t>
          </a:r>
          <a:endParaRPr lang="he-IL" dirty="0">
            <a:solidFill>
              <a:schemeClr val="bg1"/>
            </a:solidFill>
          </a:endParaRPr>
        </a:p>
      </dgm:t>
    </dgm:pt>
    <dgm:pt modelId="{454D3C9E-EBE2-4EAF-B176-04DB6741FE19}" type="parTrans" cxnId="{8F8EE9AF-98BD-4B5C-814C-BAAC79CC9528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60C3FC47-0A0B-4407-8DCC-865B3A134946}" type="sibTrans" cxnId="{8F8EE9AF-98BD-4B5C-814C-BAAC79CC9528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9A85F114-F010-4F1D-92B4-BCF542A09E08}">
      <dgm:prSet phldrT="[טקסט]"/>
      <dgm:spPr>
        <a:solidFill>
          <a:schemeClr val="accent1"/>
        </a:solidFill>
      </dgm:spPr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שב"כ</a:t>
          </a:r>
          <a:endParaRPr lang="he-IL" dirty="0">
            <a:solidFill>
              <a:schemeClr val="bg1"/>
            </a:solidFill>
          </a:endParaRPr>
        </a:p>
      </dgm:t>
    </dgm:pt>
    <dgm:pt modelId="{A88FBEBB-7CDE-45A2-A121-4494B0837D0B}" type="parTrans" cxnId="{E95B5418-A47D-4AFD-BB3F-3D517068046B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B20834C-AEA1-4357-B72A-5DA26C08A815}" type="sibTrans" cxnId="{E95B5418-A47D-4AFD-BB3F-3D517068046B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8B092CD0-F975-427F-9D17-254AA002AA66}" type="pres">
      <dgm:prSet presAssocID="{D968793A-83FD-467A-A821-EAFBEBAABB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6DBDF5C-69F7-4DD0-A1EA-20038F59E96C}" type="pres">
      <dgm:prSet presAssocID="{F84FB0F0-A528-4BEB-89A3-FB0DC5B838B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DA88B15C-5807-4A36-96E3-90A44115CCE7}" type="pres">
      <dgm:prSet presAssocID="{EEDA580D-F2E1-4331-ACB0-0D357E54C802}" presName="Name9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1744235E-21C8-488E-A6E7-EA42DA40F90A}" type="pres">
      <dgm:prSet presAssocID="{EEDA580D-F2E1-4331-ACB0-0D357E54C802}" presName="connTx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DE803D41-DE27-47DA-98D4-B0ACA3559754}" type="pres">
      <dgm:prSet presAssocID="{1020B60F-9C53-46D7-8AF1-3892FB0C128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7A24C1-1BDA-4CEF-888B-44224F8B9EE2}" type="pres">
      <dgm:prSet presAssocID="{E953827D-559A-47F3-9B05-44F99A2D9B8F}" presName="Name9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B4C73767-1F34-4D10-A4A4-FE00F013D6BC}" type="pres">
      <dgm:prSet presAssocID="{E953827D-559A-47F3-9B05-44F99A2D9B8F}" presName="connTx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506CCC6F-D953-4FAB-8C90-6EE7458B251A}" type="pres">
      <dgm:prSet presAssocID="{FC0C5268-086F-4146-81A4-E0E03B7BA4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A8D6C0-3161-461C-8B22-395520A05107}" type="pres">
      <dgm:prSet presAssocID="{454D3C9E-EBE2-4EAF-B176-04DB6741FE19}" presName="Name9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F908004F-07D2-4003-B8C8-E00245165BB4}" type="pres">
      <dgm:prSet presAssocID="{454D3C9E-EBE2-4EAF-B176-04DB6741FE19}" presName="connTx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CF3F71A9-6921-4AA5-9541-4C49D3DCD7D7}" type="pres">
      <dgm:prSet presAssocID="{8B9CA3B6-FD7A-42D9-AB02-739DC65350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8DFB4D-E8D0-4B51-85B0-5D4D3578A188}" type="pres">
      <dgm:prSet presAssocID="{A88FBEBB-7CDE-45A2-A121-4494B0837D0B}" presName="Name9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5B357068-5BC6-4D58-8785-68219DFC79B3}" type="pres">
      <dgm:prSet presAssocID="{A88FBEBB-7CDE-45A2-A121-4494B0837D0B}" presName="connTx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8D3A193D-513C-4CB5-BB19-B50155550815}" type="pres">
      <dgm:prSet presAssocID="{9A85F114-F010-4F1D-92B4-BCF542A09E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68CCD6F-4336-4E72-B70E-E8363DD34823}" type="presOf" srcId="{FC0C5268-086F-4146-81A4-E0E03B7BA4B0}" destId="{506CCC6F-D953-4FAB-8C90-6EE7458B251A}" srcOrd="0" destOrd="0" presId="urn:microsoft.com/office/officeart/2005/8/layout/radial1"/>
    <dgm:cxn modelId="{B711F37C-5C14-44F9-88DF-CDBDC1BD4A5D}" type="presOf" srcId="{EEDA580D-F2E1-4331-ACB0-0D357E54C802}" destId="{DA88B15C-5807-4A36-96E3-90A44115CCE7}" srcOrd="0" destOrd="0" presId="urn:microsoft.com/office/officeart/2005/8/layout/radial1"/>
    <dgm:cxn modelId="{BDEBCE57-CEC3-4066-BAC0-E557D80FE7DF}" type="presOf" srcId="{9A85F114-F010-4F1D-92B4-BCF542A09E08}" destId="{8D3A193D-513C-4CB5-BB19-B50155550815}" srcOrd="0" destOrd="0" presId="urn:microsoft.com/office/officeart/2005/8/layout/radial1"/>
    <dgm:cxn modelId="{85A2AF2B-3C0A-4407-B3D1-81D910144D3A}" type="presOf" srcId="{8B9CA3B6-FD7A-42D9-AB02-739DC6535000}" destId="{CF3F71A9-6921-4AA5-9541-4C49D3DCD7D7}" srcOrd="0" destOrd="0" presId="urn:microsoft.com/office/officeart/2005/8/layout/radial1"/>
    <dgm:cxn modelId="{6EC53551-1BA9-4A83-85E7-A0CCED0E00BB}" type="presOf" srcId="{A88FBEBB-7CDE-45A2-A121-4494B0837D0B}" destId="{BF8DFB4D-E8D0-4B51-85B0-5D4D3578A188}" srcOrd="0" destOrd="0" presId="urn:microsoft.com/office/officeart/2005/8/layout/radial1"/>
    <dgm:cxn modelId="{FC8E66F7-FA18-40C9-8B38-48AC30276342}" type="presOf" srcId="{454D3C9E-EBE2-4EAF-B176-04DB6741FE19}" destId="{F908004F-07D2-4003-B8C8-E00245165BB4}" srcOrd="1" destOrd="0" presId="urn:microsoft.com/office/officeart/2005/8/layout/radial1"/>
    <dgm:cxn modelId="{1B747F97-3607-4168-8954-01ED301AEC29}" srcId="{F84FB0F0-A528-4BEB-89A3-FB0DC5B838BA}" destId="{1020B60F-9C53-46D7-8AF1-3892FB0C128C}" srcOrd="0" destOrd="0" parTransId="{EEDA580D-F2E1-4331-ACB0-0D357E54C802}" sibTransId="{096A4FD0-8DCF-45F3-A06E-40CA166202CE}"/>
    <dgm:cxn modelId="{CF39C9AC-1658-4B59-8997-2B1D334D1045}" type="presOf" srcId="{E953827D-559A-47F3-9B05-44F99A2D9B8F}" destId="{B4C73767-1F34-4D10-A4A4-FE00F013D6BC}" srcOrd="1" destOrd="0" presId="urn:microsoft.com/office/officeart/2005/8/layout/radial1"/>
    <dgm:cxn modelId="{7DF107C7-60E1-4FDE-A476-E51D235E1233}" srcId="{F84FB0F0-A528-4BEB-89A3-FB0DC5B838BA}" destId="{FC0C5268-086F-4146-81A4-E0E03B7BA4B0}" srcOrd="1" destOrd="0" parTransId="{E953827D-559A-47F3-9B05-44F99A2D9B8F}" sibTransId="{CE5C9D8B-F822-4439-91E8-8CF25188731A}"/>
    <dgm:cxn modelId="{DA75D7E8-5787-446D-AF38-D5EF71D035D5}" srcId="{D968793A-83FD-467A-A821-EAFBEBAABB5A}" destId="{F84FB0F0-A528-4BEB-89A3-FB0DC5B838BA}" srcOrd="0" destOrd="0" parTransId="{6BED36AE-3194-439D-8738-790FC7F7EFDF}" sibTransId="{DBAB01A2-B946-437B-A4D1-883299D3E44C}"/>
    <dgm:cxn modelId="{5C400DED-5397-427F-8ABD-DABE3F35BAF0}" type="presOf" srcId="{A88FBEBB-7CDE-45A2-A121-4494B0837D0B}" destId="{5B357068-5BC6-4D58-8785-68219DFC79B3}" srcOrd="1" destOrd="0" presId="urn:microsoft.com/office/officeart/2005/8/layout/radial1"/>
    <dgm:cxn modelId="{571F6521-77F1-4AB4-A29C-9EB8A929874C}" type="presOf" srcId="{D968793A-83FD-467A-A821-EAFBEBAABB5A}" destId="{8B092CD0-F975-427F-9D17-254AA002AA66}" srcOrd="0" destOrd="0" presId="urn:microsoft.com/office/officeart/2005/8/layout/radial1"/>
    <dgm:cxn modelId="{E95B5418-A47D-4AFD-BB3F-3D517068046B}" srcId="{F84FB0F0-A528-4BEB-89A3-FB0DC5B838BA}" destId="{9A85F114-F010-4F1D-92B4-BCF542A09E08}" srcOrd="3" destOrd="0" parTransId="{A88FBEBB-7CDE-45A2-A121-4494B0837D0B}" sibTransId="{0B20834C-AEA1-4357-B72A-5DA26C08A815}"/>
    <dgm:cxn modelId="{9DACC431-2FB9-4786-A58B-1F483BACCAED}" type="presOf" srcId="{454D3C9E-EBE2-4EAF-B176-04DB6741FE19}" destId="{05A8D6C0-3161-461C-8B22-395520A05107}" srcOrd="0" destOrd="0" presId="urn:microsoft.com/office/officeart/2005/8/layout/radial1"/>
    <dgm:cxn modelId="{DD9AB400-4827-498B-A3CB-44DBFB554510}" type="presOf" srcId="{EEDA580D-F2E1-4331-ACB0-0D357E54C802}" destId="{1744235E-21C8-488E-A6E7-EA42DA40F90A}" srcOrd="1" destOrd="0" presId="urn:microsoft.com/office/officeart/2005/8/layout/radial1"/>
    <dgm:cxn modelId="{8F8EE9AF-98BD-4B5C-814C-BAAC79CC9528}" srcId="{F84FB0F0-A528-4BEB-89A3-FB0DC5B838BA}" destId="{8B9CA3B6-FD7A-42D9-AB02-739DC6535000}" srcOrd="2" destOrd="0" parTransId="{454D3C9E-EBE2-4EAF-B176-04DB6741FE19}" sibTransId="{60C3FC47-0A0B-4407-8DCC-865B3A134946}"/>
    <dgm:cxn modelId="{ACE6B931-CB03-42C9-91DF-3EEE99D50F0B}" type="presOf" srcId="{1020B60F-9C53-46D7-8AF1-3892FB0C128C}" destId="{DE803D41-DE27-47DA-98D4-B0ACA3559754}" srcOrd="0" destOrd="0" presId="urn:microsoft.com/office/officeart/2005/8/layout/radial1"/>
    <dgm:cxn modelId="{CE030561-649F-47A0-9706-744A8B0C7018}" type="presOf" srcId="{E953827D-559A-47F3-9B05-44F99A2D9B8F}" destId="{8D7A24C1-1BDA-4CEF-888B-44224F8B9EE2}" srcOrd="0" destOrd="0" presId="urn:microsoft.com/office/officeart/2005/8/layout/radial1"/>
    <dgm:cxn modelId="{C2777390-E9E0-4F32-A482-0ADBE47809E4}" type="presOf" srcId="{F84FB0F0-A528-4BEB-89A3-FB0DC5B838BA}" destId="{B6DBDF5C-69F7-4DD0-A1EA-20038F59E96C}" srcOrd="0" destOrd="0" presId="urn:microsoft.com/office/officeart/2005/8/layout/radial1"/>
    <dgm:cxn modelId="{D44377D9-1210-453E-AB53-FB23B9270C94}" type="presParOf" srcId="{8B092CD0-F975-427F-9D17-254AA002AA66}" destId="{B6DBDF5C-69F7-4DD0-A1EA-20038F59E96C}" srcOrd="0" destOrd="0" presId="urn:microsoft.com/office/officeart/2005/8/layout/radial1"/>
    <dgm:cxn modelId="{4E1525B2-36BC-4275-82D7-2EB7244E0622}" type="presParOf" srcId="{8B092CD0-F975-427F-9D17-254AA002AA66}" destId="{DA88B15C-5807-4A36-96E3-90A44115CCE7}" srcOrd="1" destOrd="0" presId="urn:microsoft.com/office/officeart/2005/8/layout/radial1"/>
    <dgm:cxn modelId="{E881930E-BA95-482C-9FD8-0A3895AE75D1}" type="presParOf" srcId="{DA88B15C-5807-4A36-96E3-90A44115CCE7}" destId="{1744235E-21C8-488E-A6E7-EA42DA40F90A}" srcOrd="0" destOrd="0" presId="urn:microsoft.com/office/officeart/2005/8/layout/radial1"/>
    <dgm:cxn modelId="{DDFDBE06-3D4F-4A6E-A981-C9795A7583F5}" type="presParOf" srcId="{8B092CD0-F975-427F-9D17-254AA002AA66}" destId="{DE803D41-DE27-47DA-98D4-B0ACA3559754}" srcOrd="2" destOrd="0" presId="urn:microsoft.com/office/officeart/2005/8/layout/radial1"/>
    <dgm:cxn modelId="{8DABDC58-6A7A-4BC6-86C3-D3D56B3E9A94}" type="presParOf" srcId="{8B092CD0-F975-427F-9D17-254AA002AA66}" destId="{8D7A24C1-1BDA-4CEF-888B-44224F8B9EE2}" srcOrd="3" destOrd="0" presId="urn:microsoft.com/office/officeart/2005/8/layout/radial1"/>
    <dgm:cxn modelId="{39D32DAF-F47C-4DB9-B1A7-ABA3D28062D0}" type="presParOf" srcId="{8D7A24C1-1BDA-4CEF-888B-44224F8B9EE2}" destId="{B4C73767-1F34-4D10-A4A4-FE00F013D6BC}" srcOrd="0" destOrd="0" presId="urn:microsoft.com/office/officeart/2005/8/layout/radial1"/>
    <dgm:cxn modelId="{A322B211-37AE-47E9-AB52-44B5EA986480}" type="presParOf" srcId="{8B092CD0-F975-427F-9D17-254AA002AA66}" destId="{506CCC6F-D953-4FAB-8C90-6EE7458B251A}" srcOrd="4" destOrd="0" presId="urn:microsoft.com/office/officeart/2005/8/layout/radial1"/>
    <dgm:cxn modelId="{57979450-307C-4D75-B64C-962B8D2521F7}" type="presParOf" srcId="{8B092CD0-F975-427F-9D17-254AA002AA66}" destId="{05A8D6C0-3161-461C-8B22-395520A05107}" srcOrd="5" destOrd="0" presId="urn:microsoft.com/office/officeart/2005/8/layout/radial1"/>
    <dgm:cxn modelId="{AF2FA549-6E83-45D6-8E1E-57071176DEFA}" type="presParOf" srcId="{05A8D6C0-3161-461C-8B22-395520A05107}" destId="{F908004F-07D2-4003-B8C8-E00245165BB4}" srcOrd="0" destOrd="0" presId="urn:microsoft.com/office/officeart/2005/8/layout/radial1"/>
    <dgm:cxn modelId="{9F70E445-F94A-4EAB-91C6-459F44ED2782}" type="presParOf" srcId="{8B092CD0-F975-427F-9D17-254AA002AA66}" destId="{CF3F71A9-6921-4AA5-9541-4C49D3DCD7D7}" srcOrd="6" destOrd="0" presId="urn:microsoft.com/office/officeart/2005/8/layout/radial1"/>
    <dgm:cxn modelId="{88FCFBB4-472B-41F7-85AE-0C17AEC7F0F0}" type="presParOf" srcId="{8B092CD0-F975-427F-9D17-254AA002AA66}" destId="{BF8DFB4D-E8D0-4B51-85B0-5D4D3578A188}" srcOrd="7" destOrd="0" presId="urn:microsoft.com/office/officeart/2005/8/layout/radial1"/>
    <dgm:cxn modelId="{1CEE870B-1371-47C7-B4AE-2145111462DB}" type="presParOf" srcId="{BF8DFB4D-E8D0-4B51-85B0-5D4D3578A188}" destId="{5B357068-5BC6-4D58-8785-68219DFC79B3}" srcOrd="0" destOrd="0" presId="urn:microsoft.com/office/officeart/2005/8/layout/radial1"/>
    <dgm:cxn modelId="{5118E82A-5CF3-48B4-BCC7-66370B403763}" type="presParOf" srcId="{8B092CD0-F975-427F-9D17-254AA002AA66}" destId="{8D3A193D-513C-4CB5-BB19-B5015555081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A309B4-7E4B-49A1-8BAC-613E112D14B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D453591A-3CEC-4651-9D63-811A853F4487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עולם דיגיטלי</a:t>
          </a:r>
          <a:r>
            <a:rPr lang="en-US" dirty="0" smtClean="0">
              <a:solidFill>
                <a:schemeClr val="bg1"/>
              </a:solidFill>
            </a:rPr>
            <a:t/>
          </a:r>
          <a:br>
            <a:rPr lang="en-US" dirty="0" smtClean="0">
              <a:solidFill>
                <a:schemeClr val="bg1"/>
              </a:solidFill>
            </a:rPr>
          </a:br>
          <a:endParaRPr lang="he-IL" dirty="0">
            <a:solidFill>
              <a:schemeClr val="bg1"/>
            </a:solidFill>
          </a:endParaRPr>
        </a:p>
      </dgm:t>
    </dgm:pt>
    <dgm:pt modelId="{FD415CDF-4CF2-4D93-B760-2C2DFA7770FA}" type="parTrans" cxnId="{DD430F4D-5677-44EC-B7CD-E77699F8E24B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D00FA18B-7253-4B4A-8A84-DBFDB55DE40A}" type="sibTrans" cxnId="{DD430F4D-5677-44EC-B7CD-E77699F8E24B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C0678789-4067-4B8A-90C7-4EC2B680A9D7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חלל</a:t>
          </a:r>
          <a:endParaRPr lang="he-IL" dirty="0">
            <a:solidFill>
              <a:schemeClr val="bg1"/>
            </a:solidFill>
          </a:endParaRPr>
        </a:p>
      </dgm:t>
    </dgm:pt>
    <dgm:pt modelId="{3C6DC6CF-5734-488D-89CE-EBD964F58A8C}" type="parTrans" cxnId="{D1B2927E-4214-42A4-80C3-B15F39815C66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9097F254-145E-4EF5-B236-F924BE1E2F46}" type="sibTrans" cxnId="{D1B2927E-4214-42A4-80C3-B15F39815C66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3E5DB195-836A-44D6-ADFE-914A962E6ED6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סייבר</a:t>
          </a:r>
          <a:endParaRPr lang="he-IL" dirty="0">
            <a:solidFill>
              <a:schemeClr val="bg1"/>
            </a:solidFill>
          </a:endParaRPr>
        </a:p>
      </dgm:t>
    </dgm:pt>
    <dgm:pt modelId="{75A29B1B-AFA8-417F-8EDB-31171C021E59}" type="parTrans" cxnId="{8142F9A6-E399-4A96-8B35-16423F8C910A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381716F5-C172-492D-81EB-73E771A8D791}" type="sibTrans" cxnId="{8142F9A6-E399-4A96-8B35-16423F8C910A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0E57DBEA-B710-4CB9-BF29-A7EDB619BD0E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מודיעין</a:t>
          </a:r>
          <a:endParaRPr lang="he-IL" dirty="0">
            <a:solidFill>
              <a:schemeClr val="bg1"/>
            </a:solidFill>
          </a:endParaRPr>
        </a:p>
      </dgm:t>
    </dgm:pt>
    <dgm:pt modelId="{607B57FB-E1BB-4BED-956E-579E3932FA1A}" type="parTrans" cxnId="{6B636EAD-4678-4CC2-82F4-0FA5E2092F82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5DC4A46B-61C0-4950-AE86-AD57830C5CCB}" type="sibTrans" cxnId="{6B636EAD-4678-4CC2-82F4-0FA5E2092F82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81887781-2B38-4AFD-9531-8CAF3DD357BA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תקשורת</a:t>
          </a:r>
          <a:endParaRPr lang="he-IL" dirty="0">
            <a:solidFill>
              <a:schemeClr val="bg1"/>
            </a:solidFill>
          </a:endParaRPr>
        </a:p>
      </dgm:t>
    </dgm:pt>
    <dgm:pt modelId="{11E53864-50B8-4104-83B2-877DF4B63E28}" type="parTrans" cxnId="{3E799870-CD47-49AC-993D-3971011A8DF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ED98A824-E751-44CF-A7BA-F430220CE454}" type="sibTrans" cxnId="{3E799870-CD47-49AC-993D-3971011A8DFE}">
      <dgm:prSet/>
      <dgm:spPr/>
      <dgm:t>
        <a:bodyPr/>
        <a:lstStyle/>
        <a:p>
          <a:pPr rtl="1"/>
          <a:endParaRPr lang="he-IL">
            <a:solidFill>
              <a:schemeClr val="bg1"/>
            </a:solidFill>
          </a:endParaRPr>
        </a:p>
      </dgm:t>
    </dgm:pt>
    <dgm:pt modelId="{5EE30A61-4126-4D47-822B-9FDBA968BCFB}" type="pres">
      <dgm:prSet presAssocID="{0DA309B4-7E4B-49A1-8BAC-613E112D14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DE21B1C-731A-424D-A3AB-C06A3E1A4954}" type="pres">
      <dgm:prSet presAssocID="{D453591A-3CEC-4651-9D63-811A853F4487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F5AC1550-0730-461F-BA72-C4425F5FCB6D}" type="pres">
      <dgm:prSet presAssocID="{3C6DC6CF-5734-488D-89CE-EBD964F58A8C}" presName="Name9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BC37AD59-2503-4E15-917F-0D8DE7325085}" type="pres">
      <dgm:prSet presAssocID="{3C6DC6CF-5734-488D-89CE-EBD964F58A8C}" presName="connTx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811DD695-1CDD-4219-BB20-E5D5F3269FFB}" type="pres">
      <dgm:prSet presAssocID="{C0678789-4067-4B8A-90C7-4EC2B680A9D7}" presName="node" presStyleLbl="node1" presStyleIdx="0" presStyleCnt="4" custRadScaleRad="103083" custRadScaleInc="-89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2BDBF6D-C5C8-428A-A3C6-CE4798FC8F7A}" type="pres">
      <dgm:prSet presAssocID="{75A29B1B-AFA8-417F-8EDB-31171C021E59}" presName="Name9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147D1428-F8F8-4156-85B0-BC593F7F1907}" type="pres">
      <dgm:prSet presAssocID="{75A29B1B-AFA8-417F-8EDB-31171C021E59}" presName="connTx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FB8B1EFF-FAF5-49D0-8DB7-4A91847EC9A4}" type="pres">
      <dgm:prSet presAssocID="{3E5DB195-836A-44D6-ADFE-914A962E6E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2C576B7-FA29-4953-80D0-BFD0DEE28C66}" type="pres">
      <dgm:prSet presAssocID="{607B57FB-E1BB-4BED-956E-579E3932FA1A}" presName="Name9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D2AABD82-8E1A-436E-A809-2B51D601F873}" type="pres">
      <dgm:prSet presAssocID="{607B57FB-E1BB-4BED-956E-579E3932FA1A}" presName="connTx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2654894B-FA9B-4158-9B49-21E7AF8A717C}" type="pres">
      <dgm:prSet presAssocID="{0E57DBEA-B710-4CB9-BF29-A7EDB619BD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008F71-CE9C-464B-AE48-581CC0EE6A3E}" type="pres">
      <dgm:prSet presAssocID="{11E53864-50B8-4104-83B2-877DF4B63E28}" presName="Name9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B6185CC9-607E-4DB2-9B8A-63CC722AEED4}" type="pres">
      <dgm:prSet presAssocID="{11E53864-50B8-4104-83B2-877DF4B63E28}" presName="connTx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79662FEB-B86B-4007-A236-7E2C4DF376F6}" type="pres">
      <dgm:prSet presAssocID="{81887781-2B38-4AFD-9531-8CAF3DD357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DADE4D1-F39D-4378-A67F-36153E43FF0C}" type="presOf" srcId="{81887781-2B38-4AFD-9531-8CAF3DD357BA}" destId="{79662FEB-B86B-4007-A236-7E2C4DF376F6}" srcOrd="0" destOrd="0" presId="urn:microsoft.com/office/officeart/2005/8/layout/radial1"/>
    <dgm:cxn modelId="{721B1E89-BC33-4D2E-87F4-90C8A2BC7A30}" type="presOf" srcId="{3E5DB195-836A-44D6-ADFE-914A962E6ED6}" destId="{FB8B1EFF-FAF5-49D0-8DB7-4A91847EC9A4}" srcOrd="0" destOrd="0" presId="urn:microsoft.com/office/officeart/2005/8/layout/radial1"/>
    <dgm:cxn modelId="{DED38E11-1E5B-43E6-8413-7660FA309E44}" type="presOf" srcId="{607B57FB-E1BB-4BED-956E-579E3932FA1A}" destId="{32C576B7-FA29-4953-80D0-BFD0DEE28C66}" srcOrd="0" destOrd="0" presId="urn:microsoft.com/office/officeart/2005/8/layout/radial1"/>
    <dgm:cxn modelId="{6B636EAD-4678-4CC2-82F4-0FA5E2092F82}" srcId="{D453591A-3CEC-4651-9D63-811A853F4487}" destId="{0E57DBEA-B710-4CB9-BF29-A7EDB619BD0E}" srcOrd="2" destOrd="0" parTransId="{607B57FB-E1BB-4BED-956E-579E3932FA1A}" sibTransId="{5DC4A46B-61C0-4950-AE86-AD57830C5CCB}"/>
    <dgm:cxn modelId="{B97C791F-4266-4275-B160-B33D32DABBFA}" type="presOf" srcId="{11E53864-50B8-4104-83B2-877DF4B63E28}" destId="{B6185CC9-607E-4DB2-9B8A-63CC722AEED4}" srcOrd="1" destOrd="0" presId="urn:microsoft.com/office/officeart/2005/8/layout/radial1"/>
    <dgm:cxn modelId="{DD430F4D-5677-44EC-B7CD-E77699F8E24B}" srcId="{0DA309B4-7E4B-49A1-8BAC-613E112D14B5}" destId="{D453591A-3CEC-4651-9D63-811A853F4487}" srcOrd="0" destOrd="0" parTransId="{FD415CDF-4CF2-4D93-B760-2C2DFA7770FA}" sibTransId="{D00FA18B-7253-4B4A-8A84-DBFDB55DE40A}"/>
    <dgm:cxn modelId="{3E799870-CD47-49AC-993D-3971011A8DFE}" srcId="{D453591A-3CEC-4651-9D63-811A853F4487}" destId="{81887781-2B38-4AFD-9531-8CAF3DD357BA}" srcOrd="3" destOrd="0" parTransId="{11E53864-50B8-4104-83B2-877DF4B63E28}" sibTransId="{ED98A824-E751-44CF-A7BA-F430220CE454}"/>
    <dgm:cxn modelId="{5463E33C-5FCB-4DB3-9A62-0A077D04672E}" type="presOf" srcId="{3C6DC6CF-5734-488D-89CE-EBD964F58A8C}" destId="{BC37AD59-2503-4E15-917F-0D8DE7325085}" srcOrd="1" destOrd="0" presId="urn:microsoft.com/office/officeart/2005/8/layout/radial1"/>
    <dgm:cxn modelId="{DE701104-4EC5-46E7-925B-FEC1E5FF427E}" type="presOf" srcId="{D453591A-3CEC-4651-9D63-811A853F4487}" destId="{0DE21B1C-731A-424D-A3AB-C06A3E1A4954}" srcOrd="0" destOrd="0" presId="urn:microsoft.com/office/officeart/2005/8/layout/radial1"/>
    <dgm:cxn modelId="{8142F9A6-E399-4A96-8B35-16423F8C910A}" srcId="{D453591A-3CEC-4651-9D63-811A853F4487}" destId="{3E5DB195-836A-44D6-ADFE-914A962E6ED6}" srcOrd="1" destOrd="0" parTransId="{75A29B1B-AFA8-417F-8EDB-31171C021E59}" sibTransId="{381716F5-C172-492D-81EB-73E771A8D791}"/>
    <dgm:cxn modelId="{2AC85820-8E4F-48A7-BB2C-B059726D1632}" type="presOf" srcId="{C0678789-4067-4B8A-90C7-4EC2B680A9D7}" destId="{811DD695-1CDD-4219-BB20-E5D5F3269FFB}" srcOrd="0" destOrd="0" presId="urn:microsoft.com/office/officeart/2005/8/layout/radial1"/>
    <dgm:cxn modelId="{81FD6D57-EA41-42F6-8B12-8002F5FF7963}" type="presOf" srcId="{607B57FB-E1BB-4BED-956E-579E3932FA1A}" destId="{D2AABD82-8E1A-436E-A809-2B51D601F873}" srcOrd="1" destOrd="0" presId="urn:microsoft.com/office/officeart/2005/8/layout/radial1"/>
    <dgm:cxn modelId="{D705E142-B1FA-4A93-A12A-87A13BFA5825}" type="presOf" srcId="{0E57DBEA-B710-4CB9-BF29-A7EDB619BD0E}" destId="{2654894B-FA9B-4158-9B49-21E7AF8A717C}" srcOrd="0" destOrd="0" presId="urn:microsoft.com/office/officeart/2005/8/layout/radial1"/>
    <dgm:cxn modelId="{CC23B8CE-FAE2-4BF0-A851-7B37DB3E83B7}" type="presOf" srcId="{75A29B1B-AFA8-417F-8EDB-31171C021E59}" destId="{A2BDBF6D-C5C8-428A-A3C6-CE4798FC8F7A}" srcOrd="0" destOrd="0" presId="urn:microsoft.com/office/officeart/2005/8/layout/radial1"/>
    <dgm:cxn modelId="{BCE03080-1686-4BCB-99D7-FD76FADF7C5F}" type="presOf" srcId="{75A29B1B-AFA8-417F-8EDB-31171C021E59}" destId="{147D1428-F8F8-4156-85B0-BC593F7F1907}" srcOrd="1" destOrd="0" presId="urn:microsoft.com/office/officeart/2005/8/layout/radial1"/>
    <dgm:cxn modelId="{F13358D2-CD65-4A12-A371-EEB3C4035135}" type="presOf" srcId="{11E53864-50B8-4104-83B2-877DF4B63E28}" destId="{1B008F71-CE9C-464B-AE48-581CC0EE6A3E}" srcOrd="0" destOrd="0" presId="urn:microsoft.com/office/officeart/2005/8/layout/radial1"/>
    <dgm:cxn modelId="{3106E120-6B64-460A-8FC0-C51AF50B48A4}" type="presOf" srcId="{3C6DC6CF-5734-488D-89CE-EBD964F58A8C}" destId="{F5AC1550-0730-461F-BA72-C4425F5FCB6D}" srcOrd="0" destOrd="0" presId="urn:microsoft.com/office/officeart/2005/8/layout/radial1"/>
    <dgm:cxn modelId="{D1B2927E-4214-42A4-80C3-B15F39815C66}" srcId="{D453591A-3CEC-4651-9D63-811A853F4487}" destId="{C0678789-4067-4B8A-90C7-4EC2B680A9D7}" srcOrd="0" destOrd="0" parTransId="{3C6DC6CF-5734-488D-89CE-EBD964F58A8C}" sibTransId="{9097F254-145E-4EF5-B236-F924BE1E2F46}"/>
    <dgm:cxn modelId="{37F42C15-606C-45DA-80C4-2315D2F2EAAE}" type="presOf" srcId="{0DA309B4-7E4B-49A1-8BAC-613E112D14B5}" destId="{5EE30A61-4126-4D47-822B-9FDBA968BCFB}" srcOrd="0" destOrd="0" presId="urn:microsoft.com/office/officeart/2005/8/layout/radial1"/>
    <dgm:cxn modelId="{013A1A06-9D06-4931-97F9-1268D059BBCB}" type="presParOf" srcId="{5EE30A61-4126-4D47-822B-9FDBA968BCFB}" destId="{0DE21B1C-731A-424D-A3AB-C06A3E1A4954}" srcOrd="0" destOrd="0" presId="urn:microsoft.com/office/officeart/2005/8/layout/radial1"/>
    <dgm:cxn modelId="{EF0CE56C-BBFB-4620-BB0E-213ED14EFFAB}" type="presParOf" srcId="{5EE30A61-4126-4D47-822B-9FDBA968BCFB}" destId="{F5AC1550-0730-461F-BA72-C4425F5FCB6D}" srcOrd="1" destOrd="0" presId="urn:microsoft.com/office/officeart/2005/8/layout/radial1"/>
    <dgm:cxn modelId="{0A4FD3CA-18E5-47AB-A037-DD7ACEB70DEA}" type="presParOf" srcId="{F5AC1550-0730-461F-BA72-C4425F5FCB6D}" destId="{BC37AD59-2503-4E15-917F-0D8DE7325085}" srcOrd="0" destOrd="0" presId="urn:microsoft.com/office/officeart/2005/8/layout/radial1"/>
    <dgm:cxn modelId="{D716F7C5-FD8D-4DFE-88B0-59DBE48ABBDF}" type="presParOf" srcId="{5EE30A61-4126-4D47-822B-9FDBA968BCFB}" destId="{811DD695-1CDD-4219-BB20-E5D5F3269FFB}" srcOrd="2" destOrd="0" presId="urn:microsoft.com/office/officeart/2005/8/layout/radial1"/>
    <dgm:cxn modelId="{42705610-85AD-4FC4-BC28-0B3F4A446D65}" type="presParOf" srcId="{5EE30A61-4126-4D47-822B-9FDBA968BCFB}" destId="{A2BDBF6D-C5C8-428A-A3C6-CE4798FC8F7A}" srcOrd="3" destOrd="0" presId="urn:microsoft.com/office/officeart/2005/8/layout/radial1"/>
    <dgm:cxn modelId="{EBB9CF62-61C2-4494-97C9-B2F8B93982B6}" type="presParOf" srcId="{A2BDBF6D-C5C8-428A-A3C6-CE4798FC8F7A}" destId="{147D1428-F8F8-4156-85B0-BC593F7F1907}" srcOrd="0" destOrd="0" presId="urn:microsoft.com/office/officeart/2005/8/layout/radial1"/>
    <dgm:cxn modelId="{ED5EAF74-6E67-4153-9704-033772A9C6DB}" type="presParOf" srcId="{5EE30A61-4126-4D47-822B-9FDBA968BCFB}" destId="{FB8B1EFF-FAF5-49D0-8DB7-4A91847EC9A4}" srcOrd="4" destOrd="0" presId="urn:microsoft.com/office/officeart/2005/8/layout/radial1"/>
    <dgm:cxn modelId="{BF6DDBD3-46AF-4039-A159-E68CA24840A9}" type="presParOf" srcId="{5EE30A61-4126-4D47-822B-9FDBA968BCFB}" destId="{32C576B7-FA29-4953-80D0-BFD0DEE28C66}" srcOrd="5" destOrd="0" presId="urn:microsoft.com/office/officeart/2005/8/layout/radial1"/>
    <dgm:cxn modelId="{F96235A6-0AA7-4D97-9D86-E9FFBA62A414}" type="presParOf" srcId="{32C576B7-FA29-4953-80D0-BFD0DEE28C66}" destId="{D2AABD82-8E1A-436E-A809-2B51D601F873}" srcOrd="0" destOrd="0" presId="urn:microsoft.com/office/officeart/2005/8/layout/radial1"/>
    <dgm:cxn modelId="{BAE060D8-A272-4061-943B-A6165960143C}" type="presParOf" srcId="{5EE30A61-4126-4D47-822B-9FDBA968BCFB}" destId="{2654894B-FA9B-4158-9B49-21E7AF8A717C}" srcOrd="6" destOrd="0" presId="urn:microsoft.com/office/officeart/2005/8/layout/radial1"/>
    <dgm:cxn modelId="{5A7CD75C-354A-4EF4-B2BB-C1C1ADEE67D6}" type="presParOf" srcId="{5EE30A61-4126-4D47-822B-9FDBA968BCFB}" destId="{1B008F71-CE9C-464B-AE48-581CC0EE6A3E}" srcOrd="7" destOrd="0" presId="urn:microsoft.com/office/officeart/2005/8/layout/radial1"/>
    <dgm:cxn modelId="{285FD79D-7BDB-495B-AA5B-B7E9CCBBFB11}" type="presParOf" srcId="{1B008F71-CE9C-464B-AE48-581CC0EE6A3E}" destId="{B6185CC9-607E-4DB2-9B8A-63CC722AEED4}" srcOrd="0" destOrd="0" presId="urn:microsoft.com/office/officeart/2005/8/layout/radial1"/>
    <dgm:cxn modelId="{07B57050-55B3-4F9C-AF7F-BE8D7585C335}" type="presParOf" srcId="{5EE30A61-4126-4D47-822B-9FDBA968BCFB}" destId="{79662FEB-B86B-4007-A236-7E2C4DF376F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586667-9592-4EFD-BD9E-D248DCEFE10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093ED849-C735-4B1E-AA09-DF29718B68C9}">
      <dgm:prSet phldrT="[טקסט]" custT="1"/>
      <dgm:spPr/>
      <dgm:t>
        <a:bodyPr/>
        <a:lstStyle/>
        <a:p>
          <a:pPr rtl="1"/>
          <a:r>
            <a:rPr lang="he-IL" sz="1400" b="0" dirty="0" smtClean="0">
              <a:solidFill>
                <a:schemeClr val="bg1"/>
              </a:solidFill>
            </a:rPr>
            <a:t>אינטליגנציה מלאכותית </a:t>
          </a:r>
          <a:r>
            <a:rPr lang="en-US" sz="1400" b="0" dirty="0" smtClean="0">
              <a:solidFill>
                <a:schemeClr val="bg1"/>
              </a:solidFill>
            </a:rPr>
            <a:t>AI</a:t>
          </a:r>
          <a:endParaRPr lang="he-IL" sz="1400" dirty="0">
            <a:solidFill>
              <a:schemeClr val="bg1"/>
            </a:solidFill>
          </a:endParaRPr>
        </a:p>
      </dgm:t>
    </dgm:pt>
    <dgm:pt modelId="{0CCE1984-FC65-466B-8C4F-CAE28162B415}" type="parTrans" cxnId="{92D5FF93-4110-410C-9D0F-03FB72775711}">
      <dgm:prSet/>
      <dgm:spPr/>
      <dgm:t>
        <a:bodyPr/>
        <a:lstStyle/>
        <a:p>
          <a:pPr rtl="1"/>
          <a:endParaRPr lang="he-IL"/>
        </a:p>
      </dgm:t>
    </dgm:pt>
    <dgm:pt modelId="{AC2C7486-B424-40D6-9C1C-45C4794C93AE}" type="sibTrans" cxnId="{92D5FF93-4110-410C-9D0F-03FB72775711}">
      <dgm:prSet/>
      <dgm:spPr/>
      <dgm:t>
        <a:bodyPr/>
        <a:lstStyle/>
        <a:p>
          <a:pPr rtl="1"/>
          <a:endParaRPr lang="he-IL"/>
        </a:p>
      </dgm:t>
    </dgm:pt>
    <dgm:pt modelId="{488A21B1-9E8B-4B22-A0A0-91D38E0D20CE}">
      <dgm:prSet phldrT="[טקסט]" custT="1"/>
      <dgm:spPr/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</a:rPr>
            <a:t>אלגוריתמים וחישוביות</a:t>
          </a:r>
          <a:endParaRPr lang="he-IL" sz="1600" dirty="0">
            <a:solidFill>
              <a:schemeClr val="bg1"/>
            </a:solidFill>
          </a:endParaRPr>
        </a:p>
      </dgm:t>
    </dgm:pt>
    <dgm:pt modelId="{C23128E5-1879-4542-81F5-07BC195B7440}" type="parTrans" cxnId="{D78D22A9-E754-456E-8023-42F6B6A8D930}">
      <dgm:prSet/>
      <dgm:spPr/>
      <dgm:t>
        <a:bodyPr/>
        <a:lstStyle/>
        <a:p>
          <a:pPr rtl="1"/>
          <a:endParaRPr lang="he-IL"/>
        </a:p>
      </dgm:t>
    </dgm:pt>
    <dgm:pt modelId="{62EEEF59-3673-4C13-8954-899FF76FCBC3}" type="sibTrans" cxnId="{D78D22A9-E754-456E-8023-42F6B6A8D930}">
      <dgm:prSet/>
      <dgm:spPr/>
      <dgm:t>
        <a:bodyPr/>
        <a:lstStyle/>
        <a:p>
          <a:pPr rtl="1"/>
          <a:endParaRPr lang="he-IL"/>
        </a:p>
      </dgm:t>
    </dgm:pt>
    <dgm:pt modelId="{3EE886A0-851A-492F-AD49-729F6D2BA3D0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תקשורת </a:t>
          </a:r>
          <a:r>
            <a:rPr lang="en-US" dirty="0" smtClean="0">
              <a:solidFill>
                <a:schemeClr val="bg1"/>
              </a:solidFill>
            </a:rPr>
            <a:t>G5 </a:t>
          </a:r>
          <a:r>
            <a:rPr lang="he-IL" dirty="0" smtClean="0">
              <a:solidFill>
                <a:schemeClr val="bg1"/>
              </a:solidFill>
            </a:rPr>
            <a:t>אינטרנט וענן</a:t>
          </a:r>
          <a:endParaRPr lang="he-IL" dirty="0">
            <a:solidFill>
              <a:schemeClr val="bg1"/>
            </a:solidFill>
          </a:endParaRPr>
        </a:p>
      </dgm:t>
    </dgm:pt>
    <dgm:pt modelId="{76D5D031-D95A-4E11-A1BB-FEB13EEB5CAB}" type="parTrans" cxnId="{404105BE-D6B9-45C5-96F0-9826EF1BF2A8}">
      <dgm:prSet/>
      <dgm:spPr/>
      <dgm:t>
        <a:bodyPr/>
        <a:lstStyle/>
        <a:p>
          <a:pPr rtl="1"/>
          <a:endParaRPr lang="he-IL"/>
        </a:p>
      </dgm:t>
    </dgm:pt>
    <dgm:pt modelId="{B7C6A21F-081E-45A4-958F-84BED289F9E6}" type="sibTrans" cxnId="{404105BE-D6B9-45C5-96F0-9826EF1BF2A8}">
      <dgm:prSet/>
      <dgm:spPr/>
      <dgm:t>
        <a:bodyPr/>
        <a:lstStyle/>
        <a:p>
          <a:pPr rtl="1"/>
          <a:endParaRPr lang="he-IL"/>
        </a:p>
      </dgm:t>
    </dgm:pt>
    <dgm:pt modelId="{3DDA383D-F1B0-4272-906F-40AD32A95B5E}">
      <dgm:prSet phldrT="[טקסט]" custT="1"/>
      <dgm:spPr/>
      <dgm:t>
        <a:bodyPr/>
        <a:lstStyle/>
        <a:p>
          <a:pPr rtl="1"/>
          <a:r>
            <a:rPr lang="he-IL" sz="1600" b="0" dirty="0" smtClean="0">
              <a:solidFill>
                <a:schemeClr val="bg1"/>
              </a:solidFill>
            </a:rPr>
            <a:t>יזמות: הטמעה בארגונים ממשלתיים</a:t>
          </a:r>
          <a:endParaRPr lang="he-IL" sz="1600" b="0" dirty="0">
            <a:solidFill>
              <a:schemeClr val="bg1"/>
            </a:solidFill>
          </a:endParaRPr>
        </a:p>
      </dgm:t>
    </dgm:pt>
    <dgm:pt modelId="{3269E1A6-F1E7-4572-8870-A480A6C0B95A}" type="parTrans" cxnId="{00D9B5E0-6A82-43BE-B979-86AC85496582}">
      <dgm:prSet/>
      <dgm:spPr/>
      <dgm:t>
        <a:bodyPr/>
        <a:lstStyle/>
        <a:p>
          <a:pPr rtl="1"/>
          <a:endParaRPr lang="he-IL"/>
        </a:p>
      </dgm:t>
    </dgm:pt>
    <dgm:pt modelId="{C53930DE-31CB-4CCC-ABEC-218E16ED8173}" type="sibTrans" cxnId="{00D9B5E0-6A82-43BE-B979-86AC85496582}">
      <dgm:prSet/>
      <dgm:spPr/>
      <dgm:t>
        <a:bodyPr/>
        <a:lstStyle/>
        <a:p>
          <a:pPr rtl="1"/>
          <a:endParaRPr lang="he-IL"/>
        </a:p>
      </dgm:t>
    </dgm:pt>
    <dgm:pt modelId="{8B6EE163-2382-479E-9456-E47074AE0369}">
      <dgm:prSet phldrT="[טקסט]" custT="1"/>
      <dgm:spPr/>
      <dgm:t>
        <a:bodyPr/>
        <a:lstStyle/>
        <a:p>
          <a:pPr rtl="1"/>
          <a:r>
            <a:rPr lang="en-US" sz="2400" dirty="0" smtClean="0">
              <a:solidFill>
                <a:schemeClr val="bg1"/>
              </a:solidFill>
            </a:rPr>
            <a:t>Big</a:t>
          </a:r>
          <a:r>
            <a:rPr lang="en-US" sz="1300" dirty="0" smtClean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Data</a:t>
          </a:r>
          <a:endParaRPr lang="he-IL" sz="1800" dirty="0">
            <a:solidFill>
              <a:schemeClr val="bg1"/>
            </a:solidFill>
          </a:endParaRPr>
        </a:p>
      </dgm:t>
    </dgm:pt>
    <dgm:pt modelId="{8864051B-55C1-468F-B940-C46D74AD8982}" type="parTrans" cxnId="{11CA3F19-CC30-437A-97F6-9FA649FFA4A4}">
      <dgm:prSet/>
      <dgm:spPr/>
      <dgm:t>
        <a:bodyPr/>
        <a:lstStyle/>
        <a:p>
          <a:pPr rtl="1"/>
          <a:endParaRPr lang="he-IL"/>
        </a:p>
      </dgm:t>
    </dgm:pt>
    <dgm:pt modelId="{1D80F2C0-E13C-45C2-AA60-705DA8C0ADBC}" type="sibTrans" cxnId="{11CA3F19-CC30-437A-97F6-9FA649FFA4A4}">
      <dgm:prSet/>
      <dgm:spPr/>
      <dgm:t>
        <a:bodyPr/>
        <a:lstStyle/>
        <a:p>
          <a:pPr rtl="1"/>
          <a:endParaRPr lang="he-IL"/>
        </a:p>
      </dgm:t>
    </dgm:pt>
    <dgm:pt modelId="{DCE58C1A-42F9-4FC8-AD63-4E84350CA69F}">
      <dgm:prSet phldrT="[טקסט]"/>
      <dgm:spPr/>
      <dgm:t>
        <a:bodyPr/>
        <a:lstStyle/>
        <a:p>
          <a:pPr rtl="1"/>
          <a:r>
            <a:rPr lang="he-IL" dirty="0" err="1" smtClean="0">
              <a:solidFill>
                <a:schemeClr val="bg1"/>
              </a:solidFill>
            </a:rPr>
            <a:t>בלוקצ'יין</a:t>
          </a:r>
          <a:endParaRPr lang="he-IL" dirty="0">
            <a:solidFill>
              <a:schemeClr val="bg1"/>
            </a:solidFill>
          </a:endParaRPr>
        </a:p>
      </dgm:t>
    </dgm:pt>
    <dgm:pt modelId="{EF175D3F-0E28-4CC0-BC3F-FCD94E8A3814}" type="parTrans" cxnId="{C11CC5A6-24D3-4FD2-B64D-FD4B619C5771}">
      <dgm:prSet/>
      <dgm:spPr/>
    </dgm:pt>
    <dgm:pt modelId="{2ADCC2B0-B915-4AE8-9F65-9A938E84702D}" type="sibTrans" cxnId="{C11CC5A6-24D3-4FD2-B64D-FD4B619C5771}">
      <dgm:prSet/>
      <dgm:spPr/>
    </dgm:pt>
    <dgm:pt modelId="{77C3474B-0F00-4FC6-876E-8BF1EA1A4FB2}" type="pres">
      <dgm:prSet presAssocID="{F4586667-9592-4EFD-BD9E-D248DCEFE10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EF2C73-388B-445B-980B-0FD57D68BABA}" type="pres">
      <dgm:prSet presAssocID="{093ED849-C735-4B1E-AA09-DF29718B68C9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721021CA-57B1-44E1-AC07-9945E8634002}" type="pres">
      <dgm:prSet presAssocID="{488A21B1-9E8B-4B22-A0A0-91D38E0D20CE}" presName="node" presStyleLbl="node1" presStyleIdx="0" presStyleCnt="5" custScaleX="152984" custRadScaleRad="989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CC10F0-B111-48AE-80DD-0A086E53F087}" type="pres">
      <dgm:prSet presAssocID="{488A21B1-9E8B-4B22-A0A0-91D38E0D20CE}" presName="dummy" presStyleCnt="0"/>
      <dgm:spPr/>
    </dgm:pt>
    <dgm:pt modelId="{329C9668-018C-4AAC-8AF9-851BEEE7FFBC}" type="pres">
      <dgm:prSet presAssocID="{62EEEF59-3673-4C13-8954-899FF76FCBC3}" presName="sibTrans" presStyleLbl="sibTrans2D1" presStyleIdx="0" presStyleCnt="5" custLinFactNeighborX="0"/>
      <dgm:spPr/>
    </dgm:pt>
    <dgm:pt modelId="{7ACCB8F8-67CD-45D8-8793-10CD61F3BA50}" type="pres">
      <dgm:prSet presAssocID="{3EE886A0-851A-492F-AD49-729F6D2BA3D0}" presName="node" presStyleLbl="node1" presStyleIdx="1" presStyleCnt="5" custScaleX="134394" custScaleY="1118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EFD855-167D-4CC0-9406-EEC90228E64F}" type="pres">
      <dgm:prSet presAssocID="{3EE886A0-851A-492F-AD49-729F6D2BA3D0}" presName="dummy" presStyleCnt="0"/>
      <dgm:spPr/>
    </dgm:pt>
    <dgm:pt modelId="{0E337D0A-FB3F-4898-AC4F-B5FA5218D143}" type="pres">
      <dgm:prSet presAssocID="{B7C6A21F-081E-45A4-958F-84BED289F9E6}" presName="sibTrans" presStyleLbl="sibTrans2D1" presStyleIdx="1" presStyleCnt="5"/>
      <dgm:spPr/>
    </dgm:pt>
    <dgm:pt modelId="{4280080F-2C32-4852-8ECE-27550E4BB7E2}" type="pres">
      <dgm:prSet presAssocID="{DCE58C1A-42F9-4FC8-AD63-4E84350CA69F}" presName="node" presStyleLbl="node1" presStyleIdx="2" presStyleCnt="5">
        <dgm:presLayoutVars>
          <dgm:bulletEnabled val="1"/>
        </dgm:presLayoutVars>
      </dgm:prSet>
      <dgm:spPr/>
    </dgm:pt>
    <dgm:pt modelId="{09C8964C-D101-461C-A7F4-E9963D47518E}" type="pres">
      <dgm:prSet presAssocID="{DCE58C1A-42F9-4FC8-AD63-4E84350CA69F}" presName="dummy" presStyleCnt="0"/>
      <dgm:spPr/>
    </dgm:pt>
    <dgm:pt modelId="{1F424406-5EB0-4776-B994-265D10CA833C}" type="pres">
      <dgm:prSet presAssocID="{2ADCC2B0-B915-4AE8-9F65-9A938E84702D}" presName="sibTrans" presStyleLbl="sibTrans2D1" presStyleIdx="2" presStyleCnt="5"/>
      <dgm:spPr/>
    </dgm:pt>
    <dgm:pt modelId="{F858BDB1-294F-4CB5-B045-9286118CC0A8}" type="pres">
      <dgm:prSet presAssocID="{3DDA383D-F1B0-4272-906F-40AD32A95B5E}" presName="node" presStyleLbl="node1" presStyleIdx="3" presStyleCnt="5" custScaleX="1608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BFADDE-B7AA-42B1-BF6F-7104E09B4EFF}" type="pres">
      <dgm:prSet presAssocID="{3DDA383D-F1B0-4272-906F-40AD32A95B5E}" presName="dummy" presStyleCnt="0"/>
      <dgm:spPr/>
    </dgm:pt>
    <dgm:pt modelId="{A6B45D33-A39C-4F0A-BD14-36FEE92CF4CF}" type="pres">
      <dgm:prSet presAssocID="{C53930DE-31CB-4CCC-ABEC-218E16ED8173}" presName="sibTrans" presStyleLbl="sibTrans2D1" presStyleIdx="3" presStyleCnt="5"/>
      <dgm:spPr/>
    </dgm:pt>
    <dgm:pt modelId="{4846FAF4-0435-411F-A583-304F359D1560}" type="pres">
      <dgm:prSet presAssocID="{8B6EE163-2382-479E-9456-E47074AE03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9889DC-B5AD-4499-8649-B0D1A56D5B32}" type="pres">
      <dgm:prSet presAssocID="{8B6EE163-2382-479E-9456-E47074AE0369}" presName="dummy" presStyleCnt="0"/>
      <dgm:spPr/>
    </dgm:pt>
    <dgm:pt modelId="{E3AF7235-3F28-4DEF-9B7A-6BEFA034A5B2}" type="pres">
      <dgm:prSet presAssocID="{1D80F2C0-E13C-45C2-AA60-705DA8C0ADBC}" presName="sibTrans" presStyleLbl="sibTrans2D1" presStyleIdx="4" presStyleCnt="5"/>
      <dgm:spPr/>
    </dgm:pt>
  </dgm:ptLst>
  <dgm:cxnLst>
    <dgm:cxn modelId="{5629AC18-77B3-4CC8-8FE7-D5820D6A19B6}" type="presOf" srcId="{093ED849-C735-4B1E-AA09-DF29718B68C9}" destId="{C8EF2C73-388B-445B-980B-0FD57D68BABA}" srcOrd="0" destOrd="0" presId="urn:microsoft.com/office/officeart/2005/8/layout/radial6"/>
    <dgm:cxn modelId="{90E11056-D240-44F5-9068-2CDF9FE5CEAE}" type="presOf" srcId="{1D80F2C0-E13C-45C2-AA60-705DA8C0ADBC}" destId="{E3AF7235-3F28-4DEF-9B7A-6BEFA034A5B2}" srcOrd="0" destOrd="0" presId="urn:microsoft.com/office/officeart/2005/8/layout/radial6"/>
    <dgm:cxn modelId="{00D9B5E0-6A82-43BE-B979-86AC85496582}" srcId="{093ED849-C735-4B1E-AA09-DF29718B68C9}" destId="{3DDA383D-F1B0-4272-906F-40AD32A95B5E}" srcOrd="3" destOrd="0" parTransId="{3269E1A6-F1E7-4572-8870-A480A6C0B95A}" sibTransId="{C53930DE-31CB-4CCC-ABEC-218E16ED8173}"/>
    <dgm:cxn modelId="{D58DE6BD-05E6-41CF-842B-AB19A69A11C7}" type="presOf" srcId="{DCE58C1A-42F9-4FC8-AD63-4E84350CA69F}" destId="{4280080F-2C32-4852-8ECE-27550E4BB7E2}" srcOrd="0" destOrd="0" presId="urn:microsoft.com/office/officeart/2005/8/layout/radial6"/>
    <dgm:cxn modelId="{B3BED8C4-5E86-4B97-8A34-93307AC73037}" type="presOf" srcId="{2ADCC2B0-B915-4AE8-9F65-9A938E84702D}" destId="{1F424406-5EB0-4776-B994-265D10CA833C}" srcOrd="0" destOrd="0" presId="urn:microsoft.com/office/officeart/2005/8/layout/radial6"/>
    <dgm:cxn modelId="{DA66052C-30C1-403A-B213-222F04FCE183}" type="presOf" srcId="{488A21B1-9E8B-4B22-A0A0-91D38E0D20CE}" destId="{721021CA-57B1-44E1-AC07-9945E8634002}" srcOrd="0" destOrd="0" presId="urn:microsoft.com/office/officeart/2005/8/layout/radial6"/>
    <dgm:cxn modelId="{B7D9FE9D-31EE-4C1C-81DF-840F7101B446}" type="presOf" srcId="{3EE886A0-851A-492F-AD49-729F6D2BA3D0}" destId="{7ACCB8F8-67CD-45D8-8793-10CD61F3BA50}" srcOrd="0" destOrd="0" presId="urn:microsoft.com/office/officeart/2005/8/layout/radial6"/>
    <dgm:cxn modelId="{A82BE759-8911-47EA-BCE7-D05B4B27CF60}" type="presOf" srcId="{B7C6A21F-081E-45A4-958F-84BED289F9E6}" destId="{0E337D0A-FB3F-4898-AC4F-B5FA5218D143}" srcOrd="0" destOrd="0" presId="urn:microsoft.com/office/officeart/2005/8/layout/radial6"/>
    <dgm:cxn modelId="{454D96E9-3A2B-4208-8524-271006FD02DD}" type="presOf" srcId="{C53930DE-31CB-4CCC-ABEC-218E16ED8173}" destId="{A6B45D33-A39C-4F0A-BD14-36FEE92CF4CF}" srcOrd="0" destOrd="0" presId="urn:microsoft.com/office/officeart/2005/8/layout/radial6"/>
    <dgm:cxn modelId="{D78D22A9-E754-456E-8023-42F6B6A8D930}" srcId="{093ED849-C735-4B1E-AA09-DF29718B68C9}" destId="{488A21B1-9E8B-4B22-A0A0-91D38E0D20CE}" srcOrd="0" destOrd="0" parTransId="{C23128E5-1879-4542-81F5-07BC195B7440}" sibTransId="{62EEEF59-3673-4C13-8954-899FF76FCBC3}"/>
    <dgm:cxn modelId="{9AAEDBDB-8C94-47C2-AE30-64E62FABED0A}" type="presOf" srcId="{8B6EE163-2382-479E-9456-E47074AE0369}" destId="{4846FAF4-0435-411F-A583-304F359D1560}" srcOrd="0" destOrd="0" presId="urn:microsoft.com/office/officeart/2005/8/layout/radial6"/>
    <dgm:cxn modelId="{11CA3F19-CC30-437A-97F6-9FA649FFA4A4}" srcId="{093ED849-C735-4B1E-AA09-DF29718B68C9}" destId="{8B6EE163-2382-479E-9456-E47074AE0369}" srcOrd="4" destOrd="0" parTransId="{8864051B-55C1-468F-B940-C46D74AD8982}" sibTransId="{1D80F2C0-E13C-45C2-AA60-705DA8C0ADBC}"/>
    <dgm:cxn modelId="{950324F6-3FD0-4AD0-BF09-57848A650098}" type="presOf" srcId="{F4586667-9592-4EFD-BD9E-D248DCEFE107}" destId="{77C3474B-0F00-4FC6-876E-8BF1EA1A4FB2}" srcOrd="0" destOrd="0" presId="urn:microsoft.com/office/officeart/2005/8/layout/radial6"/>
    <dgm:cxn modelId="{76BC76BB-DEC7-4CF2-AAF2-4ED33BED8E90}" type="presOf" srcId="{62EEEF59-3673-4C13-8954-899FF76FCBC3}" destId="{329C9668-018C-4AAC-8AF9-851BEEE7FFBC}" srcOrd="0" destOrd="0" presId="urn:microsoft.com/office/officeart/2005/8/layout/radial6"/>
    <dgm:cxn modelId="{404105BE-D6B9-45C5-96F0-9826EF1BF2A8}" srcId="{093ED849-C735-4B1E-AA09-DF29718B68C9}" destId="{3EE886A0-851A-492F-AD49-729F6D2BA3D0}" srcOrd="1" destOrd="0" parTransId="{76D5D031-D95A-4E11-A1BB-FEB13EEB5CAB}" sibTransId="{B7C6A21F-081E-45A4-958F-84BED289F9E6}"/>
    <dgm:cxn modelId="{60D5C258-8407-4011-B590-1F595D22CF17}" type="presOf" srcId="{3DDA383D-F1B0-4272-906F-40AD32A95B5E}" destId="{F858BDB1-294F-4CB5-B045-9286118CC0A8}" srcOrd="0" destOrd="0" presId="urn:microsoft.com/office/officeart/2005/8/layout/radial6"/>
    <dgm:cxn modelId="{92D5FF93-4110-410C-9D0F-03FB72775711}" srcId="{F4586667-9592-4EFD-BD9E-D248DCEFE107}" destId="{093ED849-C735-4B1E-AA09-DF29718B68C9}" srcOrd="0" destOrd="0" parTransId="{0CCE1984-FC65-466B-8C4F-CAE28162B415}" sibTransId="{AC2C7486-B424-40D6-9C1C-45C4794C93AE}"/>
    <dgm:cxn modelId="{C11CC5A6-24D3-4FD2-B64D-FD4B619C5771}" srcId="{093ED849-C735-4B1E-AA09-DF29718B68C9}" destId="{DCE58C1A-42F9-4FC8-AD63-4E84350CA69F}" srcOrd="2" destOrd="0" parTransId="{EF175D3F-0E28-4CC0-BC3F-FCD94E8A3814}" sibTransId="{2ADCC2B0-B915-4AE8-9F65-9A938E84702D}"/>
    <dgm:cxn modelId="{40486203-8696-423E-809F-4D93CE942694}" type="presParOf" srcId="{77C3474B-0F00-4FC6-876E-8BF1EA1A4FB2}" destId="{C8EF2C73-388B-445B-980B-0FD57D68BABA}" srcOrd="0" destOrd="0" presId="urn:microsoft.com/office/officeart/2005/8/layout/radial6"/>
    <dgm:cxn modelId="{86F56A85-B022-48D1-9ABB-F955DBAD8984}" type="presParOf" srcId="{77C3474B-0F00-4FC6-876E-8BF1EA1A4FB2}" destId="{721021CA-57B1-44E1-AC07-9945E8634002}" srcOrd="1" destOrd="0" presId="urn:microsoft.com/office/officeart/2005/8/layout/radial6"/>
    <dgm:cxn modelId="{633CABB8-221E-4BA4-BC8E-0DE1C3FB8B8E}" type="presParOf" srcId="{77C3474B-0F00-4FC6-876E-8BF1EA1A4FB2}" destId="{10CC10F0-B111-48AE-80DD-0A086E53F087}" srcOrd="2" destOrd="0" presId="urn:microsoft.com/office/officeart/2005/8/layout/radial6"/>
    <dgm:cxn modelId="{5165531A-C515-4054-8D1A-3FF9C8A4E893}" type="presParOf" srcId="{77C3474B-0F00-4FC6-876E-8BF1EA1A4FB2}" destId="{329C9668-018C-4AAC-8AF9-851BEEE7FFBC}" srcOrd="3" destOrd="0" presId="urn:microsoft.com/office/officeart/2005/8/layout/radial6"/>
    <dgm:cxn modelId="{74B229EB-5073-4776-A7BB-072AD08E1990}" type="presParOf" srcId="{77C3474B-0F00-4FC6-876E-8BF1EA1A4FB2}" destId="{7ACCB8F8-67CD-45D8-8793-10CD61F3BA50}" srcOrd="4" destOrd="0" presId="urn:microsoft.com/office/officeart/2005/8/layout/radial6"/>
    <dgm:cxn modelId="{2B8EF1A4-913A-49B3-9B9E-BB611A679408}" type="presParOf" srcId="{77C3474B-0F00-4FC6-876E-8BF1EA1A4FB2}" destId="{89EFD855-167D-4CC0-9406-EEC90228E64F}" srcOrd="5" destOrd="0" presId="urn:microsoft.com/office/officeart/2005/8/layout/radial6"/>
    <dgm:cxn modelId="{3EB810CD-74F0-4030-B165-BFEB5129B0B7}" type="presParOf" srcId="{77C3474B-0F00-4FC6-876E-8BF1EA1A4FB2}" destId="{0E337D0A-FB3F-4898-AC4F-B5FA5218D143}" srcOrd="6" destOrd="0" presId="urn:microsoft.com/office/officeart/2005/8/layout/radial6"/>
    <dgm:cxn modelId="{3BADA1EB-6AAB-4BA2-87D7-7B9A47E36B93}" type="presParOf" srcId="{77C3474B-0F00-4FC6-876E-8BF1EA1A4FB2}" destId="{4280080F-2C32-4852-8ECE-27550E4BB7E2}" srcOrd="7" destOrd="0" presId="urn:microsoft.com/office/officeart/2005/8/layout/radial6"/>
    <dgm:cxn modelId="{E58E74DA-EEB0-4F1D-81CD-1EC8570E411F}" type="presParOf" srcId="{77C3474B-0F00-4FC6-876E-8BF1EA1A4FB2}" destId="{09C8964C-D101-461C-A7F4-E9963D47518E}" srcOrd="8" destOrd="0" presId="urn:microsoft.com/office/officeart/2005/8/layout/radial6"/>
    <dgm:cxn modelId="{D92FC041-13C7-4F56-AF31-F763E9FFEF6C}" type="presParOf" srcId="{77C3474B-0F00-4FC6-876E-8BF1EA1A4FB2}" destId="{1F424406-5EB0-4776-B994-265D10CA833C}" srcOrd="9" destOrd="0" presId="urn:microsoft.com/office/officeart/2005/8/layout/radial6"/>
    <dgm:cxn modelId="{D592B453-9BD9-4CE5-A201-3668DE466EAF}" type="presParOf" srcId="{77C3474B-0F00-4FC6-876E-8BF1EA1A4FB2}" destId="{F858BDB1-294F-4CB5-B045-9286118CC0A8}" srcOrd="10" destOrd="0" presId="urn:microsoft.com/office/officeart/2005/8/layout/radial6"/>
    <dgm:cxn modelId="{C5AC79B6-D14D-4482-9636-0927930C9522}" type="presParOf" srcId="{77C3474B-0F00-4FC6-876E-8BF1EA1A4FB2}" destId="{8BBFADDE-B7AA-42B1-BF6F-7104E09B4EFF}" srcOrd="11" destOrd="0" presId="urn:microsoft.com/office/officeart/2005/8/layout/radial6"/>
    <dgm:cxn modelId="{BE0AD8CD-9173-405E-9A61-31C36C8D4D99}" type="presParOf" srcId="{77C3474B-0F00-4FC6-876E-8BF1EA1A4FB2}" destId="{A6B45D33-A39C-4F0A-BD14-36FEE92CF4CF}" srcOrd="12" destOrd="0" presId="urn:microsoft.com/office/officeart/2005/8/layout/radial6"/>
    <dgm:cxn modelId="{DF77C0EF-FDF5-43A2-B268-5233A85D53A3}" type="presParOf" srcId="{77C3474B-0F00-4FC6-876E-8BF1EA1A4FB2}" destId="{4846FAF4-0435-411F-A583-304F359D1560}" srcOrd="13" destOrd="0" presId="urn:microsoft.com/office/officeart/2005/8/layout/radial6"/>
    <dgm:cxn modelId="{3E447020-FDDE-4E86-80D5-2F65BF459285}" type="presParOf" srcId="{77C3474B-0F00-4FC6-876E-8BF1EA1A4FB2}" destId="{999889DC-B5AD-4499-8649-B0D1A56D5B32}" srcOrd="14" destOrd="0" presId="urn:microsoft.com/office/officeart/2005/8/layout/radial6"/>
    <dgm:cxn modelId="{F8FC0A27-577C-4367-8E88-06A80861AC40}" type="presParOf" srcId="{77C3474B-0F00-4FC6-876E-8BF1EA1A4FB2}" destId="{E3AF7235-3F28-4DEF-9B7A-6BEFA034A5B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0053A6-0D73-43BF-BC6C-ED8DF5C941C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C10CCE3-9AF5-4D48-826C-5B2DA54EF3BA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תכנים נוספים בקורס</a:t>
          </a:r>
          <a:endParaRPr lang="he-IL" dirty="0">
            <a:solidFill>
              <a:schemeClr val="bg1"/>
            </a:solidFill>
          </a:endParaRPr>
        </a:p>
      </dgm:t>
    </dgm:pt>
    <dgm:pt modelId="{BDB22930-0672-4353-A2DB-E005EA85CC11}" type="parTrans" cxnId="{475105D8-EA4E-429A-9185-0EDC9A23AEE9}">
      <dgm:prSet/>
      <dgm:spPr/>
      <dgm:t>
        <a:bodyPr/>
        <a:lstStyle/>
        <a:p>
          <a:pPr rtl="1"/>
          <a:endParaRPr lang="he-IL"/>
        </a:p>
      </dgm:t>
    </dgm:pt>
    <dgm:pt modelId="{C601CF91-BF16-43F3-B79C-1754DE632F3E}" type="sibTrans" cxnId="{475105D8-EA4E-429A-9185-0EDC9A23AEE9}">
      <dgm:prSet/>
      <dgm:spPr/>
      <dgm:t>
        <a:bodyPr/>
        <a:lstStyle/>
        <a:p>
          <a:pPr rtl="1"/>
          <a:endParaRPr lang="he-IL"/>
        </a:p>
      </dgm:t>
    </dgm:pt>
    <dgm:pt modelId="{481E0945-3CAF-4AC7-8D8B-E92D97E7B473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רובוטיקה וראיה ממוחשבת</a:t>
          </a:r>
          <a:endParaRPr lang="he-IL" sz="1400" dirty="0">
            <a:solidFill>
              <a:schemeClr val="bg1"/>
            </a:solidFill>
          </a:endParaRPr>
        </a:p>
      </dgm:t>
    </dgm:pt>
    <dgm:pt modelId="{739C3185-4E0D-4DEA-989C-CAABCF48C153}" type="parTrans" cxnId="{6DA2559D-CDAE-42E5-B253-BFABA7C4ACEE}">
      <dgm:prSet/>
      <dgm:spPr/>
      <dgm:t>
        <a:bodyPr/>
        <a:lstStyle/>
        <a:p>
          <a:pPr rtl="1"/>
          <a:endParaRPr lang="he-IL"/>
        </a:p>
      </dgm:t>
    </dgm:pt>
    <dgm:pt modelId="{1EDE1853-AF0B-4F45-A45B-5697AA548711}" type="sibTrans" cxnId="{6DA2559D-CDAE-42E5-B253-BFABA7C4ACEE}">
      <dgm:prSet/>
      <dgm:spPr/>
      <dgm:t>
        <a:bodyPr/>
        <a:lstStyle/>
        <a:p>
          <a:pPr rtl="1"/>
          <a:endParaRPr lang="he-IL"/>
        </a:p>
      </dgm:t>
    </dgm:pt>
    <dgm:pt modelId="{AF6D4EC8-96BB-4264-AFCB-C56059C98633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רכבים </a:t>
          </a:r>
          <a:r>
            <a:rPr lang="he-IL" sz="1400" dirty="0" err="1" smtClean="0">
              <a:solidFill>
                <a:schemeClr val="bg1"/>
              </a:solidFill>
            </a:rPr>
            <a:t>אוטונומים</a:t>
          </a:r>
          <a:endParaRPr lang="he-IL" sz="1400" dirty="0">
            <a:solidFill>
              <a:schemeClr val="bg1"/>
            </a:solidFill>
          </a:endParaRPr>
        </a:p>
      </dgm:t>
    </dgm:pt>
    <dgm:pt modelId="{687BBAA8-B920-4907-8016-D827EE2399D5}" type="parTrans" cxnId="{0ED1750A-FC72-4632-83D1-A46C6047E4CD}">
      <dgm:prSet/>
      <dgm:spPr/>
      <dgm:t>
        <a:bodyPr/>
        <a:lstStyle/>
        <a:p>
          <a:pPr rtl="1"/>
          <a:endParaRPr lang="he-IL"/>
        </a:p>
      </dgm:t>
    </dgm:pt>
    <dgm:pt modelId="{C70D7804-9C5C-4470-8F0E-017DD6551E6F}" type="sibTrans" cxnId="{0ED1750A-FC72-4632-83D1-A46C6047E4CD}">
      <dgm:prSet/>
      <dgm:spPr/>
      <dgm:t>
        <a:bodyPr/>
        <a:lstStyle/>
        <a:p>
          <a:pPr rtl="1"/>
          <a:endParaRPr lang="he-IL"/>
        </a:p>
      </dgm:t>
    </dgm:pt>
    <dgm:pt modelId="{CA222F37-4411-4274-AD20-B9107D51EB9A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חופש מידע, אתיקה, רגולציה קוד פתוח</a:t>
          </a:r>
          <a:endParaRPr lang="he-IL" dirty="0">
            <a:solidFill>
              <a:schemeClr val="bg1"/>
            </a:solidFill>
          </a:endParaRPr>
        </a:p>
      </dgm:t>
    </dgm:pt>
    <dgm:pt modelId="{22CA8512-5DD2-47A8-BB4C-70230B5E6C7F}" type="parTrans" cxnId="{939CED2C-8426-4303-BC36-B6D3B75C8FD2}">
      <dgm:prSet/>
      <dgm:spPr/>
      <dgm:t>
        <a:bodyPr/>
        <a:lstStyle/>
        <a:p>
          <a:pPr rtl="1"/>
          <a:endParaRPr lang="he-IL"/>
        </a:p>
      </dgm:t>
    </dgm:pt>
    <dgm:pt modelId="{A152BFB5-496E-47A4-936E-ABC51618B949}" type="sibTrans" cxnId="{939CED2C-8426-4303-BC36-B6D3B75C8FD2}">
      <dgm:prSet/>
      <dgm:spPr/>
      <dgm:t>
        <a:bodyPr/>
        <a:lstStyle/>
        <a:p>
          <a:pPr rtl="1"/>
          <a:endParaRPr lang="he-IL"/>
        </a:p>
      </dgm:t>
    </dgm:pt>
    <dgm:pt modelId="{7C31B302-5887-44DE-B061-2EBFF83EF737}">
      <dgm:prSet phldrT="[טקסט]" custT="1"/>
      <dgm:spPr/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</a:rPr>
            <a:t>ביולוגיה חישובית</a:t>
          </a:r>
          <a:endParaRPr lang="he-IL" sz="1600" dirty="0">
            <a:solidFill>
              <a:schemeClr val="bg1"/>
            </a:solidFill>
          </a:endParaRPr>
        </a:p>
      </dgm:t>
    </dgm:pt>
    <dgm:pt modelId="{0CFC3704-6900-45E2-9379-B5EEE104A6B6}" type="parTrans" cxnId="{8D7B09F5-0A34-4E8C-9BC6-4C1497F0DC4B}">
      <dgm:prSet/>
      <dgm:spPr/>
      <dgm:t>
        <a:bodyPr/>
        <a:lstStyle/>
        <a:p>
          <a:pPr rtl="1"/>
          <a:endParaRPr lang="he-IL"/>
        </a:p>
      </dgm:t>
    </dgm:pt>
    <dgm:pt modelId="{7EFCB507-C086-4BD9-8B87-02820B880777}" type="sibTrans" cxnId="{8D7B09F5-0A34-4E8C-9BC6-4C1497F0DC4B}">
      <dgm:prSet/>
      <dgm:spPr/>
      <dgm:t>
        <a:bodyPr/>
        <a:lstStyle/>
        <a:p>
          <a:pPr rtl="1"/>
          <a:endParaRPr lang="he-IL"/>
        </a:p>
      </dgm:t>
    </dgm:pt>
    <dgm:pt modelId="{48EDA09A-0E8D-4DDC-82F1-BB8B458B6ADE}" type="pres">
      <dgm:prSet presAssocID="{AD0053A6-0D73-43BF-BC6C-ED8DF5C941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AD8DB9-66F3-449B-8269-975193EACA45}" type="pres">
      <dgm:prSet presAssocID="{AC10CCE3-9AF5-4D48-826C-5B2DA54EF3B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86725047-9187-44E9-922E-EB82F2DD4D0A}" type="pres">
      <dgm:prSet presAssocID="{481E0945-3CAF-4AC7-8D8B-E92D97E7B473}" presName="node" presStyleLbl="node1" presStyleIdx="0" presStyleCnt="4" custScaleX="124966">
        <dgm:presLayoutVars>
          <dgm:bulletEnabled val="1"/>
        </dgm:presLayoutVars>
      </dgm:prSet>
      <dgm:spPr/>
    </dgm:pt>
    <dgm:pt modelId="{D8B06908-2637-4E6B-A0D6-80262B68FE49}" type="pres">
      <dgm:prSet presAssocID="{481E0945-3CAF-4AC7-8D8B-E92D97E7B473}" presName="dummy" presStyleCnt="0"/>
      <dgm:spPr/>
    </dgm:pt>
    <dgm:pt modelId="{935664AB-0448-426D-B242-90E1574878B9}" type="pres">
      <dgm:prSet presAssocID="{1EDE1853-AF0B-4F45-A45B-5697AA548711}" presName="sibTrans" presStyleLbl="sibTrans2D1" presStyleIdx="0" presStyleCnt="4"/>
      <dgm:spPr/>
    </dgm:pt>
    <dgm:pt modelId="{D96897A6-D794-4C90-9BDD-FB6080B39BD4}" type="pres">
      <dgm:prSet presAssocID="{AF6D4EC8-96BB-4264-AFCB-C56059C98633}" presName="node" presStyleLbl="node1" presStyleIdx="1" presStyleCnt="4" custScaleX="1059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718273-E3F6-494E-8D9C-E908087FE1BF}" type="pres">
      <dgm:prSet presAssocID="{AF6D4EC8-96BB-4264-AFCB-C56059C98633}" presName="dummy" presStyleCnt="0"/>
      <dgm:spPr/>
    </dgm:pt>
    <dgm:pt modelId="{A2C68196-D662-4D61-B3D8-F562884D8858}" type="pres">
      <dgm:prSet presAssocID="{C70D7804-9C5C-4470-8F0E-017DD6551E6F}" presName="sibTrans" presStyleLbl="sibTrans2D1" presStyleIdx="1" presStyleCnt="4"/>
      <dgm:spPr/>
    </dgm:pt>
    <dgm:pt modelId="{959FF3AB-08F3-43C3-BA92-DCD6D94DB2D7}" type="pres">
      <dgm:prSet presAssocID="{CA222F37-4411-4274-AD20-B9107D51EB9A}" presName="node" presStyleLbl="node1" presStyleIdx="2" presStyleCnt="4" custScaleX="1751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92684D-01CF-4E2E-88A0-6629C4BE0221}" type="pres">
      <dgm:prSet presAssocID="{CA222F37-4411-4274-AD20-B9107D51EB9A}" presName="dummy" presStyleCnt="0"/>
      <dgm:spPr/>
    </dgm:pt>
    <dgm:pt modelId="{7937BC68-3012-4B46-9D4D-C1F3F7B51423}" type="pres">
      <dgm:prSet presAssocID="{A152BFB5-496E-47A4-936E-ABC51618B949}" presName="sibTrans" presStyleLbl="sibTrans2D1" presStyleIdx="2" presStyleCnt="4"/>
      <dgm:spPr/>
    </dgm:pt>
    <dgm:pt modelId="{5C3D55B2-FCA3-44B4-8C98-99A57BF7C209}" type="pres">
      <dgm:prSet presAssocID="{7C31B302-5887-44DE-B061-2EBFF83EF737}" presName="node" presStyleLbl="node1" presStyleIdx="3" presStyleCnt="4" custScaleX="12390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931816-4055-4ACA-B301-8B652EEBE978}" type="pres">
      <dgm:prSet presAssocID="{7C31B302-5887-44DE-B061-2EBFF83EF737}" presName="dummy" presStyleCnt="0"/>
      <dgm:spPr/>
    </dgm:pt>
    <dgm:pt modelId="{13EB7EEC-D394-44D9-B33D-5CB2E3FD98BB}" type="pres">
      <dgm:prSet presAssocID="{7EFCB507-C086-4BD9-8B87-02820B880777}" presName="sibTrans" presStyleLbl="sibTrans2D1" presStyleIdx="3" presStyleCnt="4"/>
      <dgm:spPr/>
    </dgm:pt>
  </dgm:ptLst>
  <dgm:cxnLst>
    <dgm:cxn modelId="{1938D8D4-0C3A-4897-8ECA-8646F4DF1EE1}" type="presOf" srcId="{AF6D4EC8-96BB-4264-AFCB-C56059C98633}" destId="{D96897A6-D794-4C90-9BDD-FB6080B39BD4}" srcOrd="0" destOrd="0" presId="urn:microsoft.com/office/officeart/2005/8/layout/radial6"/>
    <dgm:cxn modelId="{939CED2C-8426-4303-BC36-B6D3B75C8FD2}" srcId="{AC10CCE3-9AF5-4D48-826C-5B2DA54EF3BA}" destId="{CA222F37-4411-4274-AD20-B9107D51EB9A}" srcOrd="2" destOrd="0" parTransId="{22CA8512-5DD2-47A8-BB4C-70230B5E6C7F}" sibTransId="{A152BFB5-496E-47A4-936E-ABC51618B949}"/>
    <dgm:cxn modelId="{2F6C2D71-60AD-4BEB-94B2-7940A6502AB0}" type="presOf" srcId="{CA222F37-4411-4274-AD20-B9107D51EB9A}" destId="{959FF3AB-08F3-43C3-BA92-DCD6D94DB2D7}" srcOrd="0" destOrd="0" presId="urn:microsoft.com/office/officeart/2005/8/layout/radial6"/>
    <dgm:cxn modelId="{0ED1750A-FC72-4632-83D1-A46C6047E4CD}" srcId="{AC10CCE3-9AF5-4D48-826C-5B2DA54EF3BA}" destId="{AF6D4EC8-96BB-4264-AFCB-C56059C98633}" srcOrd="1" destOrd="0" parTransId="{687BBAA8-B920-4907-8016-D827EE2399D5}" sibTransId="{C70D7804-9C5C-4470-8F0E-017DD6551E6F}"/>
    <dgm:cxn modelId="{3DD5242C-4165-41AF-8924-ECF4A979E7B6}" type="presOf" srcId="{7EFCB507-C086-4BD9-8B87-02820B880777}" destId="{13EB7EEC-D394-44D9-B33D-5CB2E3FD98BB}" srcOrd="0" destOrd="0" presId="urn:microsoft.com/office/officeart/2005/8/layout/radial6"/>
    <dgm:cxn modelId="{4504D57D-4102-47AE-8736-1888C00B85BC}" type="presOf" srcId="{AC10CCE3-9AF5-4D48-826C-5B2DA54EF3BA}" destId="{FFAD8DB9-66F3-449B-8269-975193EACA45}" srcOrd="0" destOrd="0" presId="urn:microsoft.com/office/officeart/2005/8/layout/radial6"/>
    <dgm:cxn modelId="{142CCAEF-F868-4C8B-A369-979F258046D5}" type="presOf" srcId="{7C31B302-5887-44DE-B061-2EBFF83EF737}" destId="{5C3D55B2-FCA3-44B4-8C98-99A57BF7C209}" srcOrd="0" destOrd="0" presId="urn:microsoft.com/office/officeart/2005/8/layout/radial6"/>
    <dgm:cxn modelId="{C3AEC041-0328-40E8-BC0E-61C1CD4E3D3C}" type="presOf" srcId="{1EDE1853-AF0B-4F45-A45B-5697AA548711}" destId="{935664AB-0448-426D-B242-90E1574878B9}" srcOrd="0" destOrd="0" presId="urn:microsoft.com/office/officeart/2005/8/layout/radial6"/>
    <dgm:cxn modelId="{475105D8-EA4E-429A-9185-0EDC9A23AEE9}" srcId="{AD0053A6-0D73-43BF-BC6C-ED8DF5C941C9}" destId="{AC10CCE3-9AF5-4D48-826C-5B2DA54EF3BA}" srcOrd="0" destOrd="0" parTransId="{BDB22930-0672-4353-A2DB-E005EA85CC11}" sibTransId="{C601CF91-BF16-43F3-B79C-1754DE632F3E}"/>
    <dgm:cxn modelId="{DE0455E8-AD16-42D4-B6E5-F5CD41811BBF}" type="presOf" srcId="{A152BFB5-496E-47A4-936E-ABC51618B949}" destId="{7937BC68-3012-4B46-9D4D-C1F3F7B51423}" srcOrd="0" destOrd="0" presId="urn:microsoft.com/office/officeart/2005/8/layout/radial6"/>
    <dgm:cxn modelId="{68CBF75E-2150-4595-91EF-D7941FC2F2DD}" type="presOf" srcId="{AD0053A6-0D73-43BF-BC6C-ED8DF5C941C9}" destId="{48EDA09A-0E8D-4DDC-82F1-BB8B458B6ADE}" srcOrd="0" destOrd="0" presId="urn:microsoft.com/office/officeart/2005/8/layout/radial6"/>
    <dgm:cxn modelId="{8D7B09F5-0A34-4E8C-9BC6-4C1497F0DC4B}" srcId="{AC10CCE3-9AF5-4D48-826C-5B2DA54EF3BA}" destId="{7C31B302-5887-44DE-B061-2EBFF83EF737}" srcOrd="3" destOrd="0" parTransId="{0CFC3704-6900-45E2-9379-B5EEE104A6B6}" sibTransId="{7EFCB507-C086-4BD9-8B87-02820B880777}"/>
    <dgm:cxn modelId="{0D564744-D123-402E-9F58-B9B703FB8C7F}" type="presOf" srcId="{481E0945-3CAF-4AC7-8D8B-E92D97E7B473}" destId="{86725047-9187-44E9-922E-EB82F2DD4D0A}" srcOrd="0" destOrd="0" presId="urn:microsoft.com/office/officeart/2005/8/layout/radial6"/>
    <dgm:cxn modelId="{6DA2559D-CDAE-42E5-B253-BFABA7C4ACEE}" srcId="{AC10CCE3-9AF5-4D48-826C-5B2DA54EF3BA}" destId="{481E0945-3CAF-4AC7-8D8B-E92D97E7B473}" srcOrd="0" destOrd="0" parTransId="{739C3185-4E0D-4DEA-989C-CAABCF48C153}" sibTransId="{1EDE1853-AF0B-4F45-A45B-5697AA548711}"/>
    <dgm:cxn modelId="{E20EB1DB-51C2-4CE2-9B44-F9424CB8F692}" type="presOf" srcId="{C70D7804-9C5C-4470-8F0E-017DD6551E6F}" destId="{A2C68196-D662-4D61-B3D8-F562884D8858}" srcOrd="0" destOrd="0" presId="urn:microsoft.com/office/officeart/2005/8/layout/radial6"/>
    <dgm:cxn modelId="{86D3CA56-30FD-45E1-84DE-04338B96B860}" type="presParOf" srcId="{48EDA09A-0E8D-4DDC-82F1-BB8B458B6ADE}" destId="{FFAD8DB9-66F3-449B-8269-975193EACA45}" srcOrd="0" destOrd="0" presId="urn:microsoft.com/office/officeart/2005/8/layout/radial6"/>
    <dgm:cxn modelId="{A52D14EF-8271-4BF5-92FA-BB71B950FDD5}" type="presParOf" srcId="{48EDA09A-0E8D-4DDC-82F1-BB8B458B6ADE}" destId="{86725047-9187-44E9-922E-EB82F2DD4D0A}" srcOrd="1" destOrd="0" presId="urn:microsoft.com/office/officeart/2005/8/layout/radial6"/>
    <dgm:cxn modelId="{565609CE-49A1-4AF9-8607-55D4726D9A40}" type="presParOf" srcId="{48EDA09A-0E8D-4DDC-82F1-BB8B458B6ADE}" destId="{D8B06908-2637-4E6B-A0D6-80262B68FE49}" srcOrd="2" destOrd="0" presId="urn:microsoft.com/office/officeart/2005/8/layout/radial6"/>
    <dgm:cxn modelId="{E130FFA5-DF7F-4505-B27F-14CACD131514}" type="presParOf" srcId="{48EDA09A-0E8D-4DDC-82F1-BB8B458B6ADE}" destId="{935664AB-0448-426D-B242-90E1574878B9}" srcOrd="3" destOrd="0" presId="urn:microsoft.com/office/officeart/2005/8/layout/radial6"/>
    <dgm:cxn modelId="{D2E48EBB-CC4D-40DE-A68F-8A70D4C19225}" type="presParOf" srcId="{48EDA09A-0E8D-4DDC-82F1-BB8B458B6ADE}" destId="{D96897A6-D794-4C90-9BDD-FB6080B39BD4}" srcOrd="4" destOrd="0" presId="urn:microsoft.com/office/officeart/2005/8/layout/radial6"/>
    <dgm:cxn modelId="{6FB16756-E79C-4100-8110-CD9880A442F0}" type="presParOf" srcId="{48EDA09A-0E8D-4DDC-82F1-BB8B458B6ADE}" destId="{9C718273-E3F6-494E-8D9C-E908087FE1BF}" srcOrd="5" destOrd="0" presId="urn:microsoft.com/office/officeart/2005/8/layout/radial6"/>
    <dgm:cxn modelId="{572C9BE2-EF2C-4EE8-93A7-1B9AF7A53F41}" type="presParOf" srcId="{48EDA09A-0E8D-4DDC-82F1-BB8B458B6ADE}" destId="{A2C68196-D662-4D61-B3D8-F562884D8858}" srcOrd="6" destOrd="0" presId="urn:microsoft.com/office/officeart/2005/8/layout/radial6"/>
    <dgm:cxn modelId="{F65C5FC6-DC09-4E26-AAB1-F99F7B369889}" type="presParOf" srcId="{48EDA09A-0E8D-4DDC-82F1-BB8B458B6ADE}" destId="{959FF3AB-08F3-43C3-BA92-DCD6D94DB2D7}" srcOrd="7" destOrd="0" presId="urn:microsoft.com/office/officeart/2005/8/layout/radial6"/>
    <dgm:cxn modelId="{3360BAB4-EB06-4807-8D84-577921F1E90C}" type="presParOf" srcId="{48EDA09A-0E8D-4DDC-82F1-BB8B458B6ADE}" destId="{B292684D-01CF-4E2E-88A0-6629C4BE0221}" srcOrd="8" destOrd="0" presId="urn:microsoft.com/office/officeart/2005/8/layout/radial6"/>
    <dgm:cxn modelId="{54B865DA-3551-4B41-8D1A-8D14173F8D17}" type="presParOf" srcId="{48EDA09A-0E8D-4DDC-82F1-BB8B458B6ADE}" destId="{7937BC68-3012-4B46-9D4D-C1F3F7B51423}" srcOrd="9" destOrd="0" presId="urn:microsoft.com/office/officeart/2005/8/layout/radial6"/>
    <dgm:cxn modelId="{D854EB02-A4E0-4D16-89B8-28949CDE7312}" type="presParOf" srcId="{48EDA09A-0E8D-4DDC-82F1-BB8B458B6ADE}" destId="{5C3D55B2-FCA3-44B4-8C98-99A57BF7C209}" srcOrd="10" destOrd="0" presId="urn:microsoft.com/office/officeart/2005/8/layout/radial6"/>
    <dgm:cxn modelId="{C82B0158-5F4F-4635-B79C-BCB29603B806}" type="presParOf" srcId="{48EDA09A-0E8D-4DDC-82F1-BB8B458B6ADE}" destId="{FB931816-4055-4ACA-B301-8B652EEBE978}" srcOrd="11" destOrd="0" presId="urn:microsoft.com/office/officeart/2005/8/layout/radial6"/>
    <dgm:cxn modelId="{F5F4018E-23E9-4F1B-A947-548A857020ED}" type="presParOf" srcId="{48EDA09A-0E8D-4DDC-82F1-BB8B458B6ADE}" destId="{13EB7EEC-D394-44D9-B33D-5CB2E3FD98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0053A6-0D73-43BF-BC6C-ED8DF5C941C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C10CCE3-9AF5-4D48-826C-5B2DA54EF3BA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תכנים נוספים בקורס</a:t>
          </a:r>
          <a:endParaRPr lang="he-IL" dirty="0">
            <a:solidFill>
              <a:schemeClr val="bg1"/>
            </a:solidFill>
          </a:endParaRPr>
        </a:p>
      </dgm:t>
    </dgm:pt>
    <dgm:pt modelId="{BDB22930-0672-4353-A2DB-E005EA85CC11}" type="parTrans" cxnId="{475105D8-EA4E-429A-9185-0EDC9A23AEE9}">
      <dgm:prSet/>
      <dgm:spPr/>
      <dgm:t>
        <a:bodyPr/>
        <a:lstStyle/>
        <a:p>
          <a:pPr rtl="1"/>
          <a:endParaRPr lang="he-IL"/>
        </a:p>
      </dgm:t>
    </dgm:pt>
    <dgm:pt modelId="{C601CF91-BF16-43F3-B79C-1754DE632F3E}" type="sibTrans" cxnId="{475105D8-EA4E-429A-9185-0EDC9A23AEE9}">
      <dgm:prSet/>
      <dgm:spPr/>
      <dgm:t>
        <a:bodyPr/>
        <a:lstStyle/>
        <a:p>
          <a:pPr rtl="1"/>
          <a:endParaRPr lang="he-IL"/>
        </a:p>
      </dgm:t>
    </dgm:pt>
    <dgm:pt modelId="{481E0945-3CAF-4AC7-8D8B-E92D97E7B473}">
      <dgm:prSet phldrT="[טקסט]" custT="1"/>
      <dgm:spPr/>
      <dgm:t>
        <a:bodyPr/>
        <a:lstStyle/>
        <a:p>
          <a:pPr rtl="1"/>
          <a:r>
            <a:rPr lang="he-IL" sz="1200" dirty="0" smtClean="0">
              <a:solidFill>
                <a:schemeClr val="bg1"/>
              </a:solidFill>
            </a:rPr>
            <a:t>בינה מלאכותית</a:t>
          </a:r>
          <a:r>
            <a:rPr lang="en-US" sz="1200" dirty="0" smtClean="0">
              <a:solidFill>
                <a:schemeClr val="bg1"/>
              </a:solidFill>
            </a:rPr>
            <a:t/>
          </a:r>
          <a:br>
            <a:rPr lang="en-US" sz="1200" dirty="0" smtClean="0">
              <a:solidFill>
                <a:schemeClr val="bg1"/>
              </a:solidFill>
            </a:rPr>
          </a:br>
          <a:r>
            <a:rPr lang="he-IL" sz="1200" dirty="0" smtClean="0">
              <a:solidFill>
                <a:schemeClr val="bg1"/>
              </a:solidFill>
            </a:rPr>
            <a:t>ק. </a:t>
          </a:r>
          <a:r>
            <a:rPr lang="he-IL" sz="1200" dirty="0" err="1" smtClean="0">
              <a:solidFill>
                <a:schemeClr val="bg1"/>
              </a:solidFill>
            </a:rPr>
            <a:t>רדינסקי</a:t>
          </a:r>
          <a:endParaRPr lang="he-IL" sz="1200" dirty="0">
            <a:solidFill>
              <a:schemeClr val="bg1"/>
            </a:solidFill>
          </a:endParaRPr>
        </a:p>
      </dgm:t>
    </dgm:pt>
    <dgm:pt modelId="{739C3185-4E0D-4DEA-989C-CAABCF48C153}" type="parTrans" cxnId="{6DA2559D-CDAE-42E5-B253-BFABA7C4ACEE}">
      <dgm:prSet/>
      <dgm:spPr/>
      <dgm:t>
        <a:bodyPr/>
        <a:lstStyle/>
        <a:p>
          <a:pPr rtl="1"/>
          <a:endParaRPr lang="he-IL"/>
        </a:p>
      </dgm:t>
    </dgm:pt>
    <dgm:pt modelId="{1EDE1853-AF0B-4F45-A45B-5697AA548711}" type="sibTrans" cxnId="{6DA2559D-CDAE-42E5-B253-BFABA7C4ACEE}">
      <dgm:prSet/>
      <dgm:spPr/>
      <dgm:t>
        <a:bodyPr/>
        <a:lstStyle/>
        <a:p>
          <a:pPr rtl="1"/>
          <a:endParaRPr lang="he-IL"/>
        </a:p>
      </dgm:t>
    </dgm:pt>
    <dgm:pt modelId="{AF6D4EC8-96BB-4264-AFCB-C56059C98633}">
      <dgm:prSet phldrT="[טקסט]"/>
      <dgm:spPr/>
      <dgm:t>
        <a:bodyPr/>
        <a:lstStyle/>
        <a:p>
          <a:pPr rtl="1"/>
          <a:r>
            <a:rPr lang="en-US" dirty="0" err="1" smtClean="0">
              <a:solidFill>
                <a:schemeClr val="bg1"/>
              </a:solidFill>
            </a:rPr>
            <a:t>Iot</a:t>
          </a:r>
          <a:r>
            <a:rPr lang="en-US" dirty="0" smtClean="0">
              <a:solidFill>
                <a:schemeClr val="bg1"/>
              </a:solidFill>
            </a:rPr>
            <a:t>?</a:t>
          </a:r>
          <a:endParaRPr lang="he-IL" dirty="0">
            <a:solidFill>
              <a:schemeClr val="bg1"/>
            </a:solidFill>
          </a:endParaRPr>
        </a:p>
      </dgm:t>
    </dgm:pt>
    <dgm:pt modelId="{687BBAA8-B920-4907-8016-D827EE2399D5}" type="parTrans" cxnId="{0ED1750A-FC72-4632-83D1-A46C6047E4CD}">
      <dgm:prSet/>
      <dgm:spPr/>
      <dgm:t>
        <a:bodyPr/>
        <a:lstStyle/>
        <a:p>
          <a:pPr rtl="1"/>
          <a:endParaRPr lang="he-IL"/>
        </a:p>
      </dgm:t>
    </dgm:pt>
    <dgm:pt modelId="{C70D7804-9C5C-4470-8F0E-017DD6551E6F}" type="sibTrans" cxnId="{0ED1750A-FC72-4632-83D1-A46C6047E4CD}">
      <dgm:prSet/>
      <dgm:spPr/>
      <dgm:t>
        <a:bodyPr/>
        <a:lstStyle/>
        <a:p>
          <a:pPr rtl="1"/>
          <a:endParaRPr lang="he-IL"/>
        </a:p>
      </dgm:t>
    </dgm:pt>
    <dgm:pt modelId="{CA222F37-4411-4274-AD20-B9107D51EB9A}">
      <dgm:prSet phldrT="[טקסט]" custT="1"/>
      <dgm:spPr/>
      <dgm:t>
        <a:bodyPr/>
        <a:lstStyle/>
        <a:p>
          <a:pPr rtl="1"/>
          <a:r>
            <a:rPr lang="he-IL" sz="1200" dirty="0" smtClean="0">
              <a:solidFill>
                <a:schemeClr val="bg1"/>
              </a:solidFill>
            </a:rPr>
            <a:t>מגמות טכנולוגיות והשפעתן על </a:t>
          </a:r>
          <a:r>
            <a:rPr lang="he-IL" sz="1200" dirty="0" err="1" smtClean="0">
              <a:solidFill>
                <a:schemeClr val="bg1"/>
              </a:solidFill>
            </a:rPr>
            <a:t>בטל"מ</a:t>
          </a:r>
          <a:r>
            <a:rPr lang="en-US" sz="1200" dirty="0" smtClean="0">
              <a:solidFill>
                <a:schemeClr val="bg1"/>
              </a:solidFill>
            </a:rPr>
            <a:t/>
          </a:r>
          <a:br>
            <a:rPr lang="en-US" sz="1200" dirty="0" smtClean="0">
              <a:solidFill>
                <a:schemeClr val="bg1"/>
              </a:solidFill>
            </a:rPr>
          </a:br>
          <a:r>
            <a:rPr lang="he-IL" sz="1200" dirty="0" smtClean="0">
              <a:solidFill>
                <a:schemeClr val="bg1"/>
              </a:solidFill>
            </a:rPr>
            <a:t>ת. סיימון</a:t>
          </a:r>
          <a:endParaRPr lang="he-IL" sz="1200" dirty="0">
            <a:solidFill>
              <a:schemeClr val="bg1"/>
            </a:solidFill>
          </a:endParaRPr>
        </a:p>
      </dgm:t>
    </dgm:pt>
    <dgm:pt modelId="{22CA8512-5DD2-47A8-BB4C-70230B5E6C7F}" type="parTrans" cxnId="{939CED2C-8426-4303-BC36-B6D3B75C8FD2}">
      <dgm:prSet/>
      <dgm:spPr/>
      <dgm:t>
        <a:bodyPr/>
        <a:lstStyle/>
        <a:p>
          <a:pPr rtl="1"/>
          <a:endParaRPr lang="he-IL"/>
        </a:p>
      </dgm:t>
    </dgm:pt>
    <dgm:pt modelId="{A152BFB5-496E-47A4-936E-ABC51618B949}" type="sibTrans" cxnId="{939CED2C-8426-4303-BC36-B6D3B75C8FD2}">
      <dgm:prSet/>
      <dgm:spPr/>
      <dgm:t>
        <a:bodyPr/>
        <a:lstStyle/>
        <a:p>
          <a:pPr rtl="1"/>
          <a:endParaRPr lang="he-IL"/>
        </a:p>
      </dgm:t>
    </dgm:pt>
    <dgm:pt modelId="{7C31B302-5887-44DE-B061-2EBFF83EF737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עיר חכמה הגנה על תשתיות</a:t>
          </a:r>
          <a:r>
            <a:rPr lang="en-US" sz="1400" dirty="0" smtClean="0">
              <a:solidFill>
                <a:schemeClr val="bg1"/>
              </a:solidFill>
            </a:rPr>
            <a:t/>
          </a:r>
          <a:br>
            <a:rPr lang="en-US" sz="1400" dirty="0" smtClean="0">
              <a:solidFill>
                <a:schemeClr val="bg1"/>
              </a:solidFill>
            </a:rPr>
          </a:br>
          <a:r>
            <a:rPr lang="he-IL" sz="1400" dirty="0" smtClean="0">
              <a:solidFill>
                <a:schemeClr val="bg1"/>
              </a:solidFill>
            </a:rPr>
            <a:t>מ. כוכבי</a:t>
          </a:r>
          <a:endParaRPr lang="he-IL" sz="1400" dirty="0">
            <a:solidFill>
              <a:schemeClr val="bg1"/>
            </a:solidFill>
          </a:endParaRPr>
        </a:p>
      </dgm:t>
    </dgm:pt>
    <dgm:pt modelId="{0CFC3704-6900-45E2-9379-B5EEE104A6B6}" type="parTrans" cxnId="{8D7B09F5-0A34-4E8C-9BC6-4C1497F0DC4B}">
      <dgm:prSet/>
      <dgm:spPr/>
      <dgm:t>
        <a:bodyPr/>
        <a:lstStyle/>
        <a:p>
          <a:pPr rtl="1"/>
          <a:endParaRPr lang="he-IL"/>
        </a:p>
      </dgm:t>
    </dgm:pt>
    <dgm:pt modelId="{7EFCB507-C086-4BD9-8B87-02820B880777}" type="sibTrans" cxnId="{8D7B09F5-0A34-4E8C-9BC6-4C1497F0DC4B}">
      <dgm:prSet/>
      <dgm:spPr/>
      <dgm:t>
        <a:bodyPr/>
        <a:lstStyle/>
        <a:p>
          <a:pPr rtl="1"/>
          <a:endParaRPr lang="he-IL"/>
        </a:p>
      </dgm:t>
    </dgm:pt>
    <dgm:pt modelId="{90B987AD-E1EF-45F0-BD3F-F21FE128F61A}">
      <dgm:prSet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דילמות בהשפעות טכנולוגיה ל. </a:t>
          </a:r>
          <a:r>
            <a:rPr lang="he-IL" sz="1400" dirty="0" err="1" smtClean="0">
              <a:solidFill>
                <a:schemeClr val="bg1"/>
              </a:solidFill>
            </a:rPr>
            <a:t>אנטבי</a:t>
          </a:r>
          <a:endParaRPr lang="he-IL" sz="1400" dirty="0"/>
        </a:p>
      </dgm:t>
    </dgm:pt>
    <dgm:pt modelId="{B4D16F30-ABCB-4548-8173-6A758269846B}" type="parTrans" cxnId="{D8071464-5107-4232-BCC5-171839AA0D20}">
      <dgm:prSet/>
      <dgm:spPr/>
      <dgm:t>
        <a:bodyPr/>
        <a:lstStyle/>
        <a:p>
          <a:pPr rtl="1"/>
          <a:endParaRPr lang="he-IL"/>
        </a:p>
      </dgm:t>
    </dgm:pt>
    <dgm:pt modelId="{D5F49A5B-DEF2-48C8-B0C1-4D8CCDD09A1A}" type="sibTrans" cxnId="{D8071464-5107-4232-BCC5-171839AA0D20}">
      <dgm:prSet/>
      <dgm:spPr/>
      <dgm:t>
        <a:bodyPr/>
        <a:lstStyle/>
        <a:p>
          <a:pPr rtl="1"/>
          <a:endParaRPr lang="he-IL"/>
        </a:p>
      </dgm:t>
    </dgm:pt>
    <dgm:pt modelId="{48EDA09A-0E8D-4DDC-82F1-BB8B458B6ADE}" type="pres">
      <dgm:prSet presAssocID="{AD0053A6-0D73-43BF-BC6C-ED8DF5C941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AD8DB9-66F3-449B-8269-975193EACA45}" type="pres">
      <dgm:prSet presAssocID="{AC10CCE3-9AF5-4D48-826C-5B2DA54EF3B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86725047-9187-44E9-922E-EB82F2DD4D0A}" type="pres">
      <dgm:prSet presAssocID="{481E0945-3CAF-4AC7-8D8B-E92D97E7B473}" presName="node" presStyleLbl="node1" presStyleIdx="0" presStyleCnt="5">
        <dgm:presLayoutVars>
          <dgm:bulletEnabled val="1"/>
        </dgm:presLayoutVars>
      </dgm:prSet>
      <dgm:spPr/>
    </dgm:pt>
    <dgm:pt modelId="{D8B06908-2637-4E6B-A0D6-80262B68FE49}" type="pres">
      <dgm:prSet presAssocID="{481E0945-3CAF-4AC7-8D8B-E92D97E7B473}" presName="dummy" presStyleCnt="0"/>
      <dgm:spPr/>
    </dgm:pt>
    <dgm:pt modelId="{935664AB-0448-426D-B242-90E1574878B9}" type="pres">
      <dgm:prSet presAssocID="{1EDE1853-AF0B-4F45-A45B-5697AA548711}" presName="sibTrans" presStyleLbl="sibTrans2D1" presStyleIdx="0" presStyleCnt="5"/>
      <dgm:spPr/>
    </dgm:pt>
    <dgm:pt modelId="{D96897A6-D794-4C90-9BDD-FB6080B39BD4}" type="pres">
      <dgm:prSet presAssocID="{AF6D4EC8-96BB-4264-AFCB-C56059C986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718273-E3F6-494E-8D9C-E908087FE1BF}" type="pres">
      <dgm:prSet presAssocID="{AF6D4EC8-96BB-4264-AFCB-C56059C98633}" presName="dummy" presStyleCnt="0"/>
      <dgm:spPr/>
    </dgm:pt>
    <dgm:pt modelId="{A2C68196-D662-4D61-B3D8-F562884D8858}" type="pres">
      <dgm:prSet presAssocID="{C70D7804-9C5C-4470-8F0E-017DD6551E6F}" presName="sibTrans" presStyleLbl="sibTrans2D1" presStyleIdx="1" presStyleCnt="5"/>
      <dgm:spPr/>
    </dgm:pt>
    <dgm:pt modelId="{7A13E359-270B-4C5A-8C5B-2FB028EF2298}" type="pres">
      <dgm:prSet presAssocID="{90B987AD-E1EF-45F0-BD3F-F21FE128F61A}" presName="node" presStyleLbl="node1" presStyleIdx="2" presStyleCnt="5" custScaleX="121341">
        <dgm:presLayoutVars>
          <dgm:bulletEnabled val="1"/>
        </dgm:presLayoutVars>
      </dgm:prSet>
      <dgm:spPr/>
    </dgm:pt>
    <dgm:pt modelId="{A6795875-88F3-4059-B20C-8C2CA272563D}" type="pres">
      <dgm:prSet presAssocID="{90B987AD-E1EF-45F0-BD3F-F21FE128F61A}" presName="dummy" presStyleCnt="0"/>
      <dgm:spPr/>
    </dgm:pt>
    <dgm:pt modelId="{1D20D928-03F7-49AA-AE6F-A868C9E67845}" type="pres">
      <dgm:prSet presAssocID="{D5F49A5B-DEF2-48C8-B0C1-4D8CCDD09A1A}" presName="sibTrans" presStyleLbl="sibTrans2D1" presStyleIdx="2" presStyleCnt="5"/>
      <dgm:spPr/>
    </dgm:pt>
    <dgm:pt modelId="{959FF3AB-08F3-43C3-BA92-DCD6D94DB2D7}" type="pres">
      <dgm:prSet presAssocID="{CA222F37-4411-4274-AD20-B9107D51EB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92684D-01CF-4E2E-88A0-6629C4BE0221}" type="pres">
      <dgm:prSet presAssocID="{CA222F37-4411-4274-AD20-B9107D51EB9A}" presName="dummy" presStyleCnt="0"/>
      <dgm:spPr/>
    </dgm:pt>
    <dgm:pt modelId="{7937BC68-3012-4B46-9D4D-C1F3F7B51423}" type="pres">
      <dgm:prSet presAssocID="{A152BFB5-496E-47A4-936E-ABC51618B949}" presName="sibTrans" presStyleLbl="sibTrans2D1" presStyleIdx="3" presStyleCnt="5"/>
      <dgm:spPr/>
    </dgm:pt>
    <dgm:pt modelId="{5C3D55B2-FCA3-44B4-8C98-99A57BF7C209}" type="pres">
      <dgm:prSet presAssocID="{7C31B302-5887-44DE-B061-2EBFF83EF7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931816-4055-4ACA-B301-8B652EEBE978}" type="pres">
      <dgm:prSet presAssocID="{7C31B302-5887-44DE-B061-2EBFF83EF737}" presName="dummy" presStyleCnt="0"/>
      <dgm:spPr/>
    </dgm:pt>
    <dgm:pt modelId="{13EB7EEC-D394-44D9-B33D-5CB2E3FD98BB}" type="pres">
      <dgm:prSet presAssocID="{7EFCB507-C086-4BD9-8B87-02820B880777}" presName="sibTrans" presStyleLbl="sibTrans2D1" presStyleIdx="4" presStyleCnt="5"/>
      <dgm:spPr/>
    </dgm:pt>
  </dgm:ptLst>
  <dgm:cxnLst>
    <dgm:cxn modelId="{E20EB1DB-51C2-4CE2-9B44-F9424CB8F692}" type="presOf" srcId="{C70D7804-9C5C-4470-8F0E-017DD6551E6F}" destId="{A2C68196-D662-4D61-B3D8-F562884D8858}" srcOrd="0" destOrd="0" presId="urn:microsoft.com/office/officeart/2005/8/layout/radial6"/>
    <dgm:cxn modelId="{475105D8-EA4E-429A-9185-0EDC9A23AEE9}" srcId="{AD0053A6-0D73-43BF-BC6C-ED8DF5C941C9}" destId="{AC10CCE3-9AF5-4D48-826C-5B2DA54EF3BA}" srcOrd="0" destOrd="0" parTransId="{BDB22930-0672-4353-A2DB-E005EA85CC11}" sibTransId="{C601CF91-BF16-43F3-B79C-1754DE632F3E}"/>
    <dgm:cxn modelId="{939CED2C-8426-4303-BC36-B6D3B75C8FD2}" srcId="{AC10CCE3-9AF5-4D48-826C-5B2DA54EF3BA}" destId="{CA222F37-4411-4274-AD20-B9107D51EB9A}" srcOrd="3" destOrd="0" parTransId="{22CA8512-5DD2-47A8-BB4C-70230B5E6C7F}" sibTransId="{A152BFB5-496E-47A4-936E-ABC51618B949}"/>
    <dgm:cxn modelId="{68CBF75E-2150-4595-91EF-D7941FC2F2DD}" type="presOf" srcId="{AD0053A6-0D73-43BF-BC6C-ED8DF5C941C9}" destId="{48EDA09A-0E8D-4DDC-82F1-BB8B458B6ADE}" srcOrd="0" destOrd="0" presId="urn:microsoft.com/office/officeart/2005/8/layout/radial6"/>
    <dgm:cxn modelId="{01175BF4-D4B9-40BE-AA68-02CB1BCCED04}" type="presOf" srcId="{D5F49A5B-DEF2-48C8-B0C1-4D8CCDD09A1A}" destId="{1D20D928-03F7-49AA-AE6F-A868C9E67845}" srcOrd="0" destOrd="0" presId="urn:microsoft.com/office/officeart/2005/8/layout/radial6"/>
    <dgm:cxn modelId="{1938D8D4-0C3A-4897-8ECA-8646F4DF1EE1}" type="presOf" srcId="{AF6D4EC8-96BB-4264-AFCB-C56059C98633}" destId="{D96897A6-D794-4C90-9BDD-FB6080B39BD4}" srcOrd="0" destOrd="0" presId="urn:microsoft.com/office/officeart/2005/8/layout/radial6"/>
    <dgm:cxn modelId="{C3AEC041-0328-40E8-BC0E-61C1CD4E3D3C}" type="presOf" srcId="{1EDE1853-AF0B-4F45-A45B-5697AA548711}" destId="{935664AB-0448-426D-B242-90E1574878B9}" srcOrd="0" destOrd="0" presId="urn:microsoft.com/office/officeart/2005/8/layout/radial6"/>
    <dgm:cxn modelId="{6DA2559D-CDAE-42E5-B253-BFABA7C4ACEE}" srcId="{AC10CCE3-9AF5-4D48-826C-5B2DA54EF3BA}" destId="{481E0945-3CAF-4AC7-8D8B-E92D97E7B473}" srcOrd="0" destOrd="0" parTransId="{739C3185-4E0D-4DEA-989C-CAABCF48C153}" sibTransId="{1EDE1853-AF0B-4F45-A45B-5697AA548711}"/>
    <dgm:cxn modelId="{8D7B09F5-0A34-4E8C-9BC6-4C1497F0DC4B}" srcId="{AC10CCE3-9AF5-4D48-826C-5B2DA54EF3BA}" destId="{7C31B302-5887-44DE-B061-2EBFF83EF737}" srcOrd="4" destOrd="0" parTransId="{0CFC3704-6900-45E2-9379-B5EEE104A6B6}" sibTransId="{7EFCB507-C086-4BD9-8B87-02820B880777}"/>
    <dgm:cxn modelId="{DE0455E8-AD16-42D4-B6E5-F5CD41811BBF}" type="presOf" srcId="{A152BFB5-496E-47A4-936E-ABC51618B949}" destId="{7937BC68-3012-4B46-9D4D-C1F3F7B51423}" srcOrd="0" destOrd="0" presId="urn:microsoft.com/office/officeart/2005/8/layout/radial6"/>
    <dgm:cxn modelId="{142CCAEF-F868-4C8B-A369-979F258046D5}" type="presOf" srcId="{7C31B302-5887-44DE-B061-2EBFF83EF737}" destId="{5C3D55B2-FCA3-44B4-8C98-99A57BF7C209}" srcOrd="0" destOrd="0" presId="urn:microsoft.com/office/officeart/2005/8/layout/radial6"/>
    <dgm:cxn modelId="{4504D57D-4102-47AE-8736-1888C00B85BC}" type="presOf" srcId="{AC10CCE3-9AF5-4D48-826C-5B2DA54EF3BA}" destId="{FFAD8DB9-66F3-449B-8269-975193EACA45}" srcOrd="0" destOrd="0" presId="urn:microsoft.com/office/officeart/2005/8/layout/radial6"/>
    <dgm:cxn modelId="{0ED1750A-FC72-4632-83D1-A46C6047E4CD}" srcId="{AC10CCE3-9AF5-4D48-826C-5B2DA54EF3BA}" destId="{AF6D4EC8-96BB-4264-AFCB-C56059C98633}" srcOrd="1" destOrd="0" parTransId="{687BBAA8-B920-4907-8016-D827EE2399D5}" sibTransId="{C70D7804-9C5C-4470-8F0E-017DD6551E6F}"/>
    <dgm:cxn modelId="{3DD5242C-4165-41AF-8924-ECF4A979E7B6}" type="presOf" srcId="{7EFCB507-C086-4BD9-8B87-02820B880777}" destId="{13EB7EEC-D394-44D9-B33D-5CB2E3FD98BB}" srcOrd="0" destOrd="0" presId="urn:microsoft.com/office/officeart/2005/8/layout/radial6"/>
    <dgm:cxn modelId="{2F6C2D71-60AD-4BEB-94B2-7940A6502AB0}" type="presOf" srcId="{CA222F37-4411-4274-AD20-B9107D51EB9A}" destId="{959FF3AB-08F3-43C3-BA92-DCD6D94DB2D7}" srcOrd="0" destOrd="0" presId="urn:microsoft.com/office/officeart/2005/8/layout/radial6"/>
    <dgm:cxn modelId="{D8071464-5107-4232-BCC5-171839AA0D20}" srcId="{AC10CCE3-9AF5-4D48-826C-5B2DA54EF3BA}" destId="{90B987AD-E1EF-45F0-BD3F-F21FE128F61A}" srcOrd="2" destOrd="0" parTransId="{B4D16F30-ABCB-4548-8173-6A758269846B}" sibTransId="{D5F49A5B-DEF2-48C8-B0C1-4D8CCDD09A1A}"/>
    <dgm:cxn modelId="{0D564744-D123-402E-9F58-B9B703FB8C7F}" type="presOf" srcId="{481E0945-3CAF-4AC7-8D8B-E92D97E7B473}" destId="{86725047-9187-44E9-922E-EB82F2DD4D0A}" srcOrd="0" destOrd="0" presId="urn:microsoft.com/office/officeart/2005/8/layout/radial6"/>
    <dgm:cxn modelId="{D0939F63-FED3-4F7A-B8EC-3B17C037C4FF}" type="presOf" srcId="{90B987AD-E1EF-45F0-BD3F-F21FE128F61A}" destId="{7A13E359-270B-4C5A-8C5B-2FB028EF2298}" srcOrd="0" destOrd="0" presId="urn:microsoft.com/office/officeart/2005/8/layout/radial6"/>
    <dgm:cxn modelId="{86D3CA56-30FD-45E1-84DE-04338B96B860}" type="presParOf" srcId="{48EDA09A-0E8D-4DDC-82F1-BB8B458B6ADE}" destId="{FFAD8DB9-66F3-449B-8269-975193EACA45}" srcOrd="0" destOrd="0" presId="urn:microsoft.com/office/officeart/2005/8/layout/radial6"/>
    <dgm:cxn modelId="{A52D14EF-8271-4BF5-92FA-BB71B950FDD5}" type="presParOf" srcId="{48EDA09A-0E8D-4DDC-82F1-BB8B458B6ADE}" destId="{86725047-9187-44E9-922E-EB82F2DD4D0A}" srcOrd="1" destOrd="0" presId="urn:microsoft.com/office/officeart/2005/8/layout/radial6"/>
    <dgm:cxn modelId="{565609CE-49A1-4AF9-8607-55D4726D9A40}" type="presParOf" srcId="{48EDA09A-0E8D-4DDC-82F1-BB8B458B6ADE}" destId="{D8B06908-2637-4E6B-A0D6-80262B68FE49}" srcOrd="2" destOrd="0" presId="urn:microsoft.com/office/officeart/2005/8/layout/radial6"/>
    <dgm:cxn modelId="{E130FFA5-DF7F-4505-B27F-14CACD131514}" type="presParOf" srcId="{48EDA09A-0E8D-4DDC-82F1-BB8B458B6ADE}" destId="{935664AB-0448-426D-B242-90E1574878B9}" srcOrd="3" destOrd="0" presId="urn:microsoft.com/office/officeart/2005/8/layout/radial6"/>
    <dgm:cxn modelId="{D2E48EBB-CC4D-40DE-A68F-8A70D4C19225}" type="presParOf" srcId="{48EDA09A-0E8D-4DDC-82F1-BB8B458B6ADE}" destId="{D96897A6-D794-4C90-9BDD-FB6080B39BD4}" srcOrd="4" destOrd="0" presId="urn:microsoft.com/office/officeart/2005/8/layout/radial6"/>
    <dgm:cxn modelId="{6FB16756-E79C-4100-8110-CD9880A442F0}" type="presParOf" srcId="{48EDA09A-0E8D-4DDC-82F1-BB8B458B6ADE}" destId="{9C718273-E3F6-494E-8D9C-E908087FE1BF}" srcOrd="5" destOrd="0" presId="urn:microsoft.com/office/officeart/2005/8/layout/radial6"/>
    <dgm:cxn modelId="{572C9BE2-EF2C-4EE8-93A7-1B9AF7A53F41}" type="presParOf" srcId="{48EDA09A-0E8D-4DDC-82F1-BB8B458B6ADE}" destId="{A2C68196-D662-4D61-B3D8-F562884D8858}" srcOrd="6" destOrd="0" presId="urn:microsoft.com/office/officeart/2005/8/layout/radial6"/>
    <dgm:cxn modelId="{202C8E0D-32EE-4F8B-982C-983AF50E5EBA}" type="presParOf" srcId="{48EDA09A-0E8D-4DDC-82F1-BB8B458B6ADE}" destId="{7A13E359-270B-4C5A-8C5B-2FB028EF2298}" srcOrd="7" destOrd="0" presId="urn:microsoft.com/office/officeart/2005/8/layout/radial6"/>
    <dgm:cxn modelId="{3ECA9326-3AD1-4DD5-9820-9E89F91BD3C7}" type="presParOf" srcId="{48EDA09A-0E8D-4DDC-82F1-BB8B458B6ADE}" destId="{A6795875-88F3-4059-B20C-8C2CA272563D}" srcOrd="8" destOrd="0" presId="urn:microsoft.com/office/officeart/2005/8/layout/radial6"/>
    <dgm:cxn modelId="{E8DF28A9-08EA-49EC-8680-3997A06235E7}" type="presParOf" srcId="{48EDA09A-0E8D-4DDC-82F1-BB8B458B6ADE}" destId="{1D20D928-03F7-49AA-AE6F-A868C9E67845}" srcOrd="9" destOrd="0" presId="urn:microsoft.com/office/officeart/2005/8/layout/radial6"/>
    <dgm:cxn modelId="{F65C5FC6-DC09-4E26-AAB1-F99F7B369889}" type="presParOf" srcId="{48EDA09A-0E8D-4DDC-82F1-BB8B458B6ADE}" destId="{959FF3AB-08F3-43C3-BA92-DCD6D94DB2D7}" srcOrd="10" destOrd="0" presId="urn:microsoft.com/office/officeart/2005/8/layout/radial6"/>
    <dgm:cxn modelId="{3360BAB4-EB06-4807-8D84-577921F1E90C}" type="presParOf" srcId="{48EDA09A-0E8D-4DDC-82F1-BB8B458B6ADE}" destId="{B292684D-01CF-4E2E-88A0-6629C4BE0221}" srcOrd="11" destOrd="0" presId="urn:microsoft.com/office/officeart/2005/8/layout/radial6"/>
    <dgm:cxn modelId="{54B865DA-3551-4B41-8D1A-8D14173F8D17}" type="presParOf" srcId="{48EDA09A-0E8D-4DDC-82F1-BB8B458B6ADE}" destId="{7937BC68-3012-4B46-9D4D-C1F3F7B51423}" srcOrd="12" destOrd="0" presId="urn:microsoft.com/office/officeart/2005/8/layout/radial6"/>
    <dgm:cxn modelId="{D854EB02-A4E0-4D16-89B8-28949CDE7312}" type="presParOf" srcId="{48EDA09A-0E8D-4DDC-82F1-BB8B458B6ADE}" destId="{5C3D55B2-FCA3-44B4-8C98-99A57BF7C209}" srcOrd="13" destOrd="0" presId="urn:microsoft.com/office/officeart/2005/8/layout/radial6"/>
    <dgm:cxn modelId="{C82B0158-5F4F-4635-B79C-BCB29603B806}" type="presParOf" srcId="{48EDA09A-0E8D-4DDC-82F1-BB8B458B6ADE}" destId="{FB931816-4055-4ACA-B301-8B652EEBE978}" srcOrd="14" destOrd="0" presId="urn:microsoft.com/office/officeart/2005/8/layout/radial6"/>
    <dgm:cxn modelId="{F5F4018E-23E9-4F1B-A947-548A857020ED}" type="presParOf" srcId="{48EDA09A-0E8D-4DDC-82F1-BB8B458B6ADE}" destId="{13EB7EEC-D394-44D9-B33D-5CB2E3FD98B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2DAEFB-0542-4C1D-9FA1-FDB3FE82989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B75FB269-D90E-466D-9491-F04578C175AE}">
      <dgm:prSet phldrT="[טקסט]"/>
      <dgm:spPr/>
      <dgm:t>
        <a:bodyPr/>
        <a:lstStyle/>
        <a:p>
          <a:pPr rtl="1"/>
          <a:r>
            <a:rPr lang="he-IL" dirty="0" err="1" smtClean="0">
              <a:solidFill>
                <a:schemeClr val="bg1"/>
              </a:solidFill>
            </a:rPr>
            <a:t>תוכנית</a:t>
          </a:r>
          <a:r>
            <a:rPr lang="he-IL" dirty="0" smtClean="0">
              <a:solidFill>
                <a:schemeClr val="bg1"/>
              </a:solidFill>
            </a:rPr>
            <a:t> מחוץ לקורס</a:t>
          </a:r>
          <a:endParaRPr lang="he-IL" dirty="0">
            <a:solidFill>
              <a:schemeClr val="bg1"/>
            </a:solidFill>
          </a:endParaRPr>
        </a:p>
      </dgm:t>
    </dgm:pt>
    <dgm:pt modelId="{E33C9C1E-4358-4898-B5DC-DC772E6F436A}" type="parTrans" cxnId="{6F601F96-00FE-4C40-825C-11CF16862443}">
      <dgm:prSet/>
      <dgm:spPr/>
      <dgm:t>
        <a:bodyPr/>
        <a:lstStyle/>
        <a:p>
          <a:pPr rtl="1"/>
          <a:endParaRPr lang="he-IL"/>
        </a:p>
      </dgm:t>
    </dgm:pt>
    <dgm:pt modelId="{A0941428-318F-4D06-99C6-7A5E6626050C}" type="sibTrans" cxnId="{6F601F96-00FE-4C40-825C-11CF16862443}">
      <dgm:prSet/>
      <dgm:spPr/>
      <dgm:t>
        <a:bodyPr/>
        <a:lstStyle/>
        <a:p>
          <a:pPr rtl="1"/>
          <a:endParaRPr lang="he-IL"/>
        </a:p>
      </dgm:t>
    </dgm:pt>
    <dgm:pt modelId="{77EFA4F1-24DE-4FF7-A5F9-4F7954DD8E79}">
      <dgm:prSet phldrT="[טקסט]" custT="1"/>
      <dgm:spPr/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</a:rPr>
            <a:t>סדנת חלל</a:t>
          </a:r>
          <a:endParaRPr lang="he-IL" sz="1600" dirty="0">
            <a:solidFill>
              <a:schemeClr val="bg1"/>
            </a:solidFill>
          </a:endParaRPr>
        </a:p>
      </dgm:t>
    </dgm:pt>
    <dgm:pt modelId="{98E6B546-C747-48E2-B9DB-97657BDEC553}" type="parTrans" cxnId="{20E9288F-F6CC-4872-BFEE-F4A145026E5D}">
      <dgm:prSet/>
      <dgm:spPr/>
      <dgm:t>
        <a:bodyPr/>
        <a:lstStyle/>
        <a:p>
          <a:pPr rtl="1"/>
          <a:endParaRPr lang="he-IL"/>
        </a:p>
      </dgm:t>
    </dgm:pt>
    <dgm:pt modelId="{09E0F4D7-61CD-43E0-9A64-46120368C247}" type="sibTrans" cxnId="{20E9288F-F6CC-4872-BFEE-F4A145026E5D}">
      <dgm:prSet/>
      <dgm:spPr/>
      <dgm:t>
        <a:bodyPr/>
        <a:lstStyle/>
        <a:p>
          <a:pPr rtl="1"/>
          <a:endParaRPr lang="he-IL"/>
        </a:p>
      </dgm:t>
    </dgm:pt>
    <dgm:pt modelId="{1A94460F-6A14-4FEA-964B-9F4041F03D7F}">
      <dgm:prSet phldrT="[טקסט]" custT="1"/>
      <dgm:spPr/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</a:rPr>
            <a:t>סדנת סייבר</a:t>
          </a:r>
          <a:endParaRPr lang="he-IL" sz="1600" dirty="0">
            <a:solidFill>
              <a:schemeClr val="bg1"/>
            </a:solidFill>
          </a:endParaRPr>
        </a:p>
      </dgm:t>
    </dgm:pt>
    <dgm:pt modelId="{9CF9D0B4-0B30-474B-826C-6E61457BFE52}" type="parTrans" cxnId="{79B836D2-2117-4D84-A266-79D62504E00D}">
      <dgm:prSet/>
      <dgm:spPr/>
      <dgm:t>
        <a:bodyPr/>
        <a:lstStyle/>
        <a:p>
          <a:pPr rtl="1"/>
          <a:endParaRPr lang="he-IL"/>
        </a:p>
      </dgm:t>
    </dgm:pt>
    <dgm:pt modelId="{76AD3BFF-9E6A-4CEB-9F79-74FD7E5E0379}" type="sibTrans" cxnId="{79B836D2-2117-4D84-A266-79D62504E00D}">
      <dgm:prSet/>
      <dgm:spPr/>
      <dgm:t>
        <a:bodyPr/>
        <a:lstStyle/>
        <a:p>
          <a:pPr rtl="1"/>
          <a:endParaRPr lang="he-IL"/>
        </a:p>
      </dgm:t>
    </dgm:pt>
    <dgm:pt modelId="{C9EE6412-734B-4AA5-8926-29E8D9AF16A2}">
      <dgm:prSet phldrT="[טקסט]"/>
      <dgm:spPr/>
      <dgm:t>
        <a:bodyPr/>
        <a:lstStyle/>
        <a:p>
          <a:pPr rtl="1"/>
          <a:r>
            <a:rPr lang="he-IL" dirty="0" smtClean="0"/>
            <a:t>?</a:t>
          </a:r>
          <a:endParaRPr lang="he-IL" dirty="0"/>
        </a:p>
      </dgm:t>
    </dgm:pt>
    <dgm:pt modelId="{C648D307-A419-4B9E-A161-EB15540D65B2}" type="parTrans" cxnId="{26BF0BD2-BB5A-486A-BD83-8530C4F84958}">
      <dgm:prSet/>
      <dgm:spPr/>
      <dgm:t>
        <a:bodyPr/>
        <a:lstStyle/>
        <a:p>
          <a:pPr rtl="1"/>
          <a:endParaRPr lang="he-IL"/>
        </a:p>
      </dgm:t>
    </dgm:pt>
    <dgm:pt modelId="{29843B40-1B3A-405E-B581-23D39BC396D2}" type="sibTrans" cxnId="{26BF0BD2-BB5A-486A-BD83-8530C4F84958}">
      <dgm:prSet/>
      <dgm:spPr/>
      <dgm:t>
        <a:bodyPr/>
        <a:lstStyle/>
        <a:p>
          <a:pPr rtl="1"/>
          <a:endParaRPr lang="he-IL"/>
        </a:p>
      </dgm:t>
    </dgm:pt>
    <dgm:pt modelId="{42914907-D771-4415-B542-BCF0F5BE9C99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תפיסת הפעלה סייבר</a:t>
          </a:r>
          <a:r>
            <a:rPr lang="en-US" sz="1400" dirty="0" smtClean="0">
              <a:solidFill>
                <a:schemeClr val="bg1"/>
              </a:solidFill>
            </a:rPr>
            <a:t/>
          </a:r>
          <a:br>
            <a:rPr lang="en-US" sz="1400" dirty="0" smtClean="0">
              <a:solidFill>
                <a:schemeClr val="bg1"/>
              </a:solidFill>
            </a:rPr>
          </a:br>
          <a:r>
            <a:rPr lang="he-IL" sz="1400" dirty="0" err="1" smtClean="0">
              <a:solidFill>
                <a:schemeClr val="bg1"/>
              </a:solidFill>
            </a:rPr>
            <a:t>ל.כרמלי</a:t>
          </a:r>
          <a:endParaRPr lang="he-IL" sz="1400" dirty="0"/>
        </a:p>
      </dgm:t>
    </dgm:pt>
    <dgm:pt modelId="{38D1C3C1-13ED-4533-8429-6E3D98AD351F}" type="parTrans" cxnId="{8390EEC1-B167-4615-9049-7054FA9278AE}">
      <dgm:prSet/>
      <dgm:spPr/>
      <dgm:t>
        <a:bodyPr/>
        <a:lstStyle/>
        <a:p>
          <a:pPr rtl="1"/>
          <a:endParaRPr lang="he-IL"/>
        </a:p>
      </dgm:t>
    </dgm:pt>
    <dgm:pt modelId="{D9540924-B3F2-48BC-AC56-316792A9A30B}" type="sibTrans" cxnId="{8390EEC1-B167-4615-9049-7054FA9278AE}">
      <dgm:prSet/>
      <dgm:spPr/>
      <dgm:t>
        <a:bodyPr/>
        <a:lstStyle/>
        <a:p>
          <a:pPr rtl="1"/>
          <a:endParaRPr lang="he-IL"/>
        </a:p>
      </dgm:t>
    </dgm:pt>
    <dgm:pt modelId="{B5C30980-7866-4282-9888-6DAE238D714C}" type="pres">
      <dgm:prSet presAssocID="{1E2DAEFB-0542-4C1D-9FA1-FDB3FE8298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056982-3626-4C94-A8E9-B5DACB81D451}" type="pres">
      <dgm:prSet presAssocID="{B75FB269-D90E-466D-9491-F04578C175AE}" presName="centerShape" presStyleLbl="node0" presStyleIdx="0" presStyleCnt="1"/>
      <dgm:spPr/>
    </dgm:pt>
    <dgm:pt modelId="{C66E3FB3-ADE1-44B9-B784-38883A90F424}" type="pres">
      <dgm:prSet presAssocID="{77EFA4F1-24DE-4FF7-A5F9-4F7954DD8E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841C66-7314-40AF-BB34-7BA28B6475F7}" type="pres">
      <dgm:prSet presAssocID="{77EFA4F1-24DE-4FF7-A5F9-4F7954DD8E79}" presName="dummy" presStyleCnt="0"/>
      <dgm:spPr/>
    </dgm:pt>
    <dgm:pt modelId="{57AD91F2-B909-4234-BBD3-C89D6D3C9BE1}" type="pres">
      <dgm:prSet presAssocID="{09E0F4D7-61CD-43E0-9A64-46120368C247}" presName="sibTrans" presStyleLbl="sibTrans2D1" presStyleIdx="0" presStyleCnt="4" custLinFactNeighborY="1428"/>
      <dgm:spPr/>
    </dgm:pt>
    <dgm:pt modelId="{11150B2D-671E-4363-92CB-3DAA8E145D2F}" type="pres">
      <dgm:prSet presAssocID="{1A94460F-6A14-4FEA-964B-9F4041F03D7F}" presName="node" presStyleLbl="node1" presStyleIdx="1" presStyleCnt="4">
        <dgm:presLayoutVars>
          <dgm:bulletEnabled val="1"/>
        </dgm:presLayoutVars>
      </dgm:prSet>
      <dgm:spPr/>
    </dgm:pt>
    <dgm:pt modelId="{646CE847-122F-4E55-99B3-60F552D56F50}" type="pres">
      <dgm:prSet presAssocID="{1A94460F-6A14-4FEA-964B-9F4041F03D7F}" presName="dummy" presStyleCnt="0"/>
      <dgm:spPr/>
    </dgm:pt>
    <dgm:pt modelId="{A548D4C3-D84A-4FB3-B54A-9794AFBB56F6}" type="pres">
      <dgm:prSet presAssocID="{76AD3BFF-9E6A-4CEB-9F79-74FD7E5E0379}" presName="sibTrans" presStyleLbl="sibTrans2D1" presStyleIdx="1" presStyleCnt="4"/>
      <dgm:spPr/>
    </dgm:pt>
    <dgm:pt modelId="{3922DBB1-BA4E-4E8E-AB1A-F182C5A981BC}" type="pres">
      <dgm:prSet presAssocID="{C9EE6412-734B-4AA5-8926-29E8D9AF16A2}" presName="node" presStyleLbl="node1" presStyleIdx="2" presStyleCnt="4" custScaleY="11365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97B145-A0EB-4FA2-8B82-16E33C65C5BF}" type="pres">
      <dgm:prSet presAssocID="{C9EE6412-734B-4AA5-8926-29E8D9AF16A2}" presName="dummy" presStyleCnt="0"/>
      <dgm:spPr/>
    </dgm:pt>
    <dgm:pt modelId="{737D642C-F4FE-4913-A60E-724B62CFB29D}" type="pres">
      <dgm:prSet presAssocID="{29843B40-1B3A-405E-B581-23D39BC396D2}" presName="sibTrans" presStyleLbl="sibTrans2D1" presStyleIdx="2" presStyleCnt="4"/>
      <dgm:spPr/>
    </dgm:pt>
    <dgm:pt modelId="{B2FEB590-215C-4BE2-A13C-50D58A80C143}" type="pres">
      <dgm:prSet presAssocID="{42914907-D771-4415-B542-BCF0F5BE9C99}" presName="node" presStyleLbl="node1" presStyleIdx="3" presStyleCnt="4" custScaleX="11709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13F0DD-B6B8-43A2-9141-86EB94CB132A}" type="pres">
      <dgm:prSet presAssocID="{42914907-D771-4415-B542-BCF0F5BE9C99}" presName="dummy" presStyleCnt="0"/>
      <dgm:spPr/>
    </dgm:pt>
    <dgm:pt modelId="{A4DA731D-8AFA-48DA-8883-E8DFB60F7ACF}" type="pres">
      <dgm:prSet presAssocID="{D9540924-B3F2-48BC-AC56-316792A9A30B}" presName="sibTrans" presStyleLbl="sibTrans2D1" presStyleIdx="3" presStyleCnt="4"/>
      <dgm:spPr/>
    </dgm:pt>
  </dgm:ptLst>
  <dgm:cxnLst>
    <dgm:cxn modelId="{102619F1-8983-444B-B552-4A2389951604}" type="presOf" srcId="{C9EE6412-734B-4AA5-8926-29E8D9AF16A2}" destId="{3922DBB1-BA4E-4E8E-AB1A-F182C5A981BC}" srcOrd="0" destOrd="0" presId="urn:microsoft.com/office/officeart/2005/8/layout/radial6"/>
    <dgm:cxn modelId="{26BF0BD2-BB5A-486A-BD83-8530C4F84958}" srcId="{B75FB269-D90E-466D-9491-F04578C175AE}" destId="{C9EE6412-734B-4AA5-8926-29E8D9AF16A2}" srcOrd="2" destOrd="0" parTransId="{C648D307-A419-4B9E-A161-EB15540D65B2}" sibTransId="{29843B40-1B3A-405E-B581-23D39BC396D2}"/>
    <dgm:cxn modelId="{10FE9032-8D81-43F0-8022-650968A2448F}" type="presOf" srcId="{1E2DAEFB-0542-4C1D-9FA1-FDB3FE829893}" destId="{B5C30980-7866-4282-9888-6DAE238D714C}" srcOrd="0" destOrd="0" presId="urn:microsoft.com/office/officeart/2005/8/layout/radial6"/>
    <dgm:cxn modelId="{0C534FE7-4D24-4A08-8334-9B9F393E3EDD}" type="presOf" srcId="{29843B40-1B3A-405E-B581-23D39BC396D2}" destId="{737D642C-F4FE-4913-A60E-724B62CFB29D}" srcOrd="0" destOrd="0" presId="urn:microsoft.com/office/officeart/2005/8/layout/radial6"/>
    <dgm:cxn modelId="{20E9288F-F6CC-4872-BFEE-F4A145026E5D}" srcId="{B75FB269-D90E-466D-9491-F04578C175AE}" destId="{77EFA4F1-24DE-4FF7-A5F9-4F7954DD8E79}" srcOrd="0" destOrd="0" parTransId="{98E6B546-C747-48E2-B9DB-97657BDEC553}" sibTransId="{09E0F4D7-61CD-43E0-9A64-46120368C247}"/>
    <dgm:cxn modelId="{6F601F96-00FE-4C40-825C-11CF16862443}" srcId="{1E2DAEFB-0542-4C1D-9FA1-FDB3FE829893}" destId="{B75FB269-D90E-466D-9491-F04578C175AE}" srcOrd="0" destOrd="0" parTransId="{E33C9C1E-4358-4898-B5DC-DC772E6F436A}" sibTransId="{A0941428-318F-4D06-99C6-7A5E6626050C}"/>
    <dgm:cxn modelId="{12D54F98-F1FE-4A08-A304-03DED6A6C30E}" type="presOf" srcId="{09E0F4D7-61CD-43E0-9A64-46120368C247}" destId="{57AD91F2-B909-4234-BBD3-C89D6D3C9BE1}" srcOrd="0" destOrd="0" presId="urn:microsoft.com/office/officeart/2005/8/layout/radial6"/>
    <dgm:cxn modelId="{0DAE8750-B082-4E36-AA6E-D74B9E6BA174}" type="presOf" srcId="{42914907-D771-4415-B542-BCF0F5BE9C99}" destId="{B2FEB590-215C-4BE2-A13C-50D58A80C143}" srcOrd="0" destOrd="0" presId="urn:microsoft.com/office/officeart/2005/8/layout/radial6"/>
    <dgm:cxn modelId="{5D150AB5-F8F5-4765-9BC5-437B425BC7A1}" type="presOf" srcId="{77EFA4F1-24DE-4FF7-A5F9-4F7954DD8E79}" destId="{C66E3FB3-ADE1-44B9-B784-38883A90F424}" srcOrd="0" destOrd="0" presId="urn:microsoft.com/office/officeart/2005/8/layout/radial6"/>
    <dgm:cxn modelId="{8390EEC1-B167-4615-9049-7054FA9278AE}" srcId="{B75FB269-D90E-466D-9491-F04578C175AE}" destId="{42914907-D771-4415-B542-BCF0F5BE9C99}" srcOrd="3" destOrd="0" parTransId="{38D1C3C1-13ED-4533-8429-6E3D98AD351F}" sibTransId="{D9540924-B3F2-48BC-AC56-316792A9A30B}"/>
    <dgm:cxn modelId="{7ECABA4B-ABD0-49E1-983E-C3169B79166A}" type="presOf" srcId="{1A94460F-6A14-4FEA-964B-9F4041F03D7F}" destId="{11150B2D-671E-4363-92CB-3DAA8E145D2F}" srcOrd="0" destOrd="0" presId="urn:microsoft.com/office/officeart/2005/8/layout/radial6"/>
    <dgm:cxn modelId="{C10E90CC-F26A-48DC-B6DD-9BFF9000AEF5}" type="presOf" srcId="{76AD3BFF-9E6A-4CEB-9F79-74FD7E5E0379}" destId="{A548D4C3-D84A-4FB3-B54A-9794AFBB56F6}" srcOrd="0" destOrd="0" presId="urn:microsoft.com/office/officeart/2005/8/layout/radial6"/>
    <dgm:cxn modelId="{247285FB-611D-4C9B-81E9-E827DD62855F}" type="presOf" srcId="{D9540924-B3F2-48BC-AC56-316792A9A30B}" destId="{A4DA731D-8AFA-48DA-8883-E8DFB60F7ACF}" srcOrd="0" destOrd="0" presId="urn:microsoft.com/office/officeart/2005/8/layout/radial6"/>
    <dgm:cxn modelId="{E7896541-5BCC-4F70-8E08-3BB07F7F8049}" type="presOf" srcId="{B75FB269-D90E-466D-9491-F04578C175AE}" destId="{EF056982-3626-4C94-A8E9-B5DACB81D451}" srcOrd="0" destOrd="0" presId="urn:microsoft.com/office/officeart/2005/8/layout/radial6"/>
    <dgm:cxn modelId="{79B836D2-2117-4D84-A266-79D62504E00D}" srcId="{B75FB269-D90E-466D-9491-F04578C175AE}" destId="{1A94460F-6A14-4FEA-964B-9F4041F03D7F}" srcOrd="1" destOrd="0" parTransId="{9CF9D0B4-0B30-474B-826C-6E61457BFE52}" sibTransId="{76AD3BFF-9E6A-4CEB-9F79-74FD7E5E0379}"/>
    <dgm:cxn modelId="{7ECB3ED0-E1F0-438C-BB51-FEBA2ED154E5}" type="presParOf" srcId="{B5C30980-7866-4282-9888-6DAE238D714C}" destId="{EF056982-3626-4C94-A8E9-B5DACB81D451}" srcOrd="0" destOrd="0" presId="urn:microsoft.com/office/officeart/2005/8/layout/radial6"/>
    <dgm:cxn modelId="{5161EC54-DB9F-4C7F-966A-365EF4B95A14}" type="presParOf" srcId="{B5C30980-7866-4282-9888-6DAE238D714C}" destId="{C66E3FB3-ADE1-44B9-B784-38883A90F424}" srcOrd="1" destOrd="0" presId="urn:microsoft.com/office/officeart/2005/8/layout/radial6"/>
    <dgm:cxn modelId="{69E6D267-3041-4D26-9FF3-4AC8EA6C700D}" type="presParOf" srcId="{B5C30980-7866-4282-9888-6DAE238D714C}" destId="{14841C66-7314-40AF-BB34-7BA28B6475F7}" srcOrd="2" destOrd="0" presId="urn:microsoft.com/office/officeart/2005/8/layout/radial6"/>
    <dgm:cxn modelId="{E9A5A55A-53C9-46AC-B57F-7B2D6ED15E5F}" type="presParOf" srcId="{B5C30980-7866-4282-9888-6DAE238D714C}" destId="{57AD91F2-B909-4234-BBD3-C89D6D3C9BE1}" srcOrd="3" destOrd="0" presId="urn:microsoft.com/office/officeart/2005/8/layout/radial6"/>
    <dgm:cxn modelId="{9EF5F6F1-0F59-4DFF-AABF-2E42B69CB569}" type="presParOf" srcId="{B5C30980-7866-4282-9888-6DAE238D714C}" destId="{11150B2D-671E-4363-92CB-3DAA8E145D2F}" srcOrd="4" destOrd="0" presId="urn:microsoft.com/office/officeart/2005/8/layout/radial6"/>
    <dgm:cxn modelId="{85F5F8CD-0562-4602-B035-CD4AC173D4D8}" type="presParOf" srcId="{B5C30980-7866-4282-9888-6DAE238D714C}" destId="{646CE847-122F-4E55-99B3-60F552D56F50}" srcOrd="5" destOrd="0" presId="urn:microsoft.com/office/officeart/2005/8/layout/radial6"/>
    <dgm:cxn modelId="{CFA5FFE9-451F-4926-A5AE-9251CC3A34AB}" type="presParOf" srcId="{B5C30980-7866-4282-9888-6DAE238D714C}" destId="{A548D4C3-D84A-4FB3-B54A-9794AFBB56F6}" srcOrd="6" destOrd="0" presId="urn:microsoft.com/office/officeart/2005/8/layout/radial6"/>
    <dgm:cxn modelId="{E9A88190-10E7-4674-8266-D8E846E06B8F}" type="presParOf" srcId="{B5C30980-7866-4282-9888-6DAE238D714C}" destId="{3922DBB1-BA4E-4E8E-AB1A-F182C5A981BC}" srcOrd="7" destOrd="0" presId="urn:microsoft.com/office/officeart/2005/8/layout/radial6"/>
    <dgm:cxn modelId="{99B5F890-369D-4423-AB59-95C7FA07B687}" type="presParOf" srcId="{B5C30980-7866-4282-9888-6DAE238D714C}" destId="{2E97B145-A0EB-4FA2-8B82-16E33C65C5BF}" srcOrd="8" destOrd="0" presId="urn:microsoft.com/office/officeart/2005/8/layout/radial6"/>
    <dgm:cxn modelId="{8A4EF0E6-8C0B-4722-BDD1-69B3C8454BC0}" type="presParOf" srcId="{B5C30980-7866-4282-9888-6DAE238D714C}" destId="{737D642C-F4FE-4913-A60E-724B62CFB29D}" srcOrd="9" destOrd="0" presId="urn:microsoft.com/office/officeart/2005/8/layout/radial6"/>
    <dgm:cxn modelId="{1BC96426-323B-48DA-874F-0A2522B16DF8}" type="presParOf" srcId="{B5C30980-7866-4282-9888-6DAE238D714C}" destId="{B2FEB590-215C-4BE2-A13C-50D58A80C143}" srcOrd="10" destOrd="0" presId="urn:microsoft.com/office/officeart/2005/8/layout/radial6"/>
    <dgm:cxn modelId="{7AAD42A8-00BA-43D5-AB65-C8F7F7980476}" type="presParOf" srcId="{B5C30980-7866-4282-9888-6DAE238D714C}" destId="{4313F0DD-B6B8-43A2-9141-86EB94CB132A}" srcOrd="11" destOrd="0" presId="urn:microsoft.com/office/officeart/2005/8/layout/radial6"/>
    <dgm:cxn modelId="{99AAD3A4-CCCD-48FD-9C21-1B018012EBED}" type="presParOf" srcId="{B5C30980-7866-4282-9888-6DAE238D714C}" destId="{A4DA731D-8AFA-48DA-8883-E8DFB60F7A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4102DF4-8842-4125-A37C-C5B0EA2A0C43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635D6411-154F-41B8-88C0-639B11AD8505}">
      <dgm:prSet phldrT="[טקסט]"/>
      <dgm:spPr/>
      <dgm:t>
        <a:bodyPr/>
        <a:lstStyle/>
        <a:p>
          <a:pPr rtl="1"/>
          <a:endParaRPr lang="he-IL" dirty="0"/>
        </a:p>
      </dgm:t>
    </dgm:pt>
    <dgm:pt modelId="{3F6D7DB5-DEB1-4585-92C5-91C9CFE4C41B}" type="parTrans" cxnId="{2CE1E3D5-7B66-43F0-B903-48458686680F}">
      <dgm:prSet/>
      <dgm:spPr/>
      <dgm:t>
        <a:bodyPr/>
        <a:lstStyle/>
        <a:p>
          <a:pPr rtl="1"/>
          <a:endParaRPr lang="he-IL"/>
        </a:p>
      </dgm:t>
    </dgm:pt>
    <dgm:pt modelId="{FEAB9E9F-0968-436B-BE57-F3113307BB0A}" type="sibTrans" cxnId="{2CE1E3D5-7B66-43F0-B903-48458686680F}">
      <dgm:prSet/>
      <dgm:spPr/>
      <dgm:t>
        <a:bodyPr/>
        <a:lstStyle/>
        <a:p>
          <a:pPr rtl="1"/>
          <a:endParaRPr lang="he-IL"/>
        </a:p>
      </dgm:t>
    </dgm:pt>
    <dgm:pt modelId="{0BC780D9-FF36-47AC-B487-48602936CC00}">
      <dgm:prSet phldrT="[טקסט]"/>
      <dgm:spPr/>
      <dgm:t>
        <a:bodyPr/>
        <a:lstStyle/>
        <a:p>
          <a:pPr rtl="1"/>
          <a:r>
            <a:rPr lang="he-IL" dirty="0" smtClean="0"/>
            <a:t>...</a:t>
          </a:r>
          <a:r>
            <a:rPr lang="he-IL" b="1" dirty="0" smtClean="0">
              <a:solidFill>
                <a:schemeClr val="bg1"/>
              </a:solidFill>
            </a:rPr>
            <a:t> ר </a:t>
          </a:r>
          <a:r>
            <a:rPr lang="he-IL" b="1" dirty="0" err="1" smtClean="0">
              <a:solidFill>
                <a:schemeClr val="bg1"/>
              </a:solidFill>
            </a:rPr>
            <a:t>מל"ל</a:t>
          </a:r>
          <a:endParaRPr lang="he-IL" dirty="0"/>
        </a:p>
      </dgm:t>
    </dgm:pt>
    <dgm:pt modelId="{254724E6-D6E6-423A-91D8-AB140784E65C}" type="parTrans" cxnId="{F6F50EE0-774E-43E0-AD1B-883FC9218BA1}">
      <dgm:prSet/>
      <dgm:spPr/>
      <dgm:t>
        <a:bodyPr/>
        <a:lstStyle/>
        <a:p>
          <a:pPr rtl="1"/>
          <a:endParaRPr lang="he-IL"/>
        </a:p>
      </dgm:t>
    </dgm:pt>
    <dgm:pt modelId="{7C746494-2547-4BE0-ABAE-E8F7EACA5F12}" type="sibTrans" cxnId="{F6F50EE0-774E-43E0-AD1B-883FC9218BA1}">
      <dgm:prSet/>
      <dgm:spPr/>
      <dgm:t>
        <a:bodyPr/>
        <a:lstStyle/>
        <a:p>
          <a:pPr rtl="1"/>
          <a:endParaRPr lang="he-IL"/>
        </a:p>
      </dgm:t>
    </dgm:pt>
    <dgm:pt modelId="{BD532FE3-ACF2-4BD1-A39F-3278B5B35590}">
      <dgm:prSet phldrT="[טקסט]" phldr="1"/>
      <dgm:spPr/>
      <dgm:t>
        <a:bodyPr/>
        <a:lstStyle/>
        <a:p>
          <a:pPr rtl="1"/>
          <a:endParaRPr lang="he-IL"/>
        </a:p>
      </dgm:t>
    </dgm:pt>
    <dgm:pt modelId="{13687FD5-57BF-4C6F-AF19-91546833C540}" type="parTrans" cxnId="{08C36357-D32F-4905-83CF-541274271977}">
      <dgm:prSet/>
      <dgm:spPr/>
      <dgm:t>
        <a:bodyPr/>
        <a:lstStyle/>
        <a:p>
          <a:pPr rtl="1"/>
          <a:endParaRPr lang="he-IL"/>
        </a:p>
      </dgm:t>
    </dgm:pt>
    <dgm:pt modelId="{686F1CE0-6CE4-4FE9-BB75-94E99E4E9A90}" type="sibTrans" cxnId="{08C36357-D32F-4905-83CF-541274271977}">
      <dgm:prSet/>
      <dgm:spPr/>
      <dgm:t>
        <a:bodyPr/>
        <a:lstStyle/>
        <a:p>
          <a:pPr rtl="1"/>
          <a:endParaRPr lang="he-IL"/>
        </a:p>
      </dgm:t>
    </dgm:pt>
    <dgm:pt modelId="{DC8DCAD2-23A8-47C4-BAF4-A065DFC52B3F}">
      <dgm:prSet phldrT="[טקסט]"/>
      <dgm:spPr/>
      <dgm:t>
        <a:bodyPr/>
        <a:lstStyle/>
        <a:p>
          <a:pPr rtl="1"/>
          <a:r>
            <a:rPr lang="he-IL" dirty="0" smtClean="0"/>
            <a:t>.......</a:t>
          </a:r>
          <a:endParaRPr lang="he-IL" dirty="0"/>
        </a:p>
      </dgm:t>
    </dgm:pt>
    <dgm:pt modelId="{9C81E27B-5777-4FD9-B34D-C34B81396E27}" type="parTrans" cxnId="{169D1136-E6D9-4E37-A9AE-5054AA8D3748}">
      <dgm:prSet/>
      <dgm:spPr/>
      <dgm:t>
        <a:bodyPr/>
        <a:lstStyle/>
        <a:p>
          <a:pPr rtl="1"/>
          <a:endParaRPr lang="he-IL"/>
        </a:p>
      </dgm:t>
    </dgm:pt>
    <dgm:pt modelId="{6CD5E353-CBBE-4C69-B7C7-C454247187EE}" type="sibTrans" cxnId="{169D1136-E6D9-4E37-A9AE-5054AA8D3748}">
      <dgm:prSet/>
      <dgm:spPr/>
      <dgm:t>
        <a:bodyPr/>
        <a:lstStyle/>
        <a:p>
          <a:pPr rtl="1"/>
          <a:endParaRPr lang="he-IL"/>
        </a:p>
      </dgm:t>
    </dgm:pt>
    <dgm:pt modelId="{DB5092AE-7254-4702-AB0C-B3AFE71DCD76}">
      <dgm:prSet phldrT="[טקסט]"/>
      <dgm:spPr/>
      <dgm:t>
        <a:bodyPr/>
        <a:lstStyle/>
        <a:p>
          <a:pPr rtl="1"/>
          <a:r>
            <a:rPr lang="he-IL" dirty="0" smtClean="0"/>
            <a:t>אסטרטגיות תוכן בעולם הדיגיטלי</a:t>
          </a:r>
          <a:endParaRPr lang="he-IL" dirty="0"/>
        </a:p>
      </dgm:t>
    </dgm:pt>
    <dgm:pt modelId="{8C4D2703-5B63-4FEE-9918-D0D8EE67A2E4}" type="parTrans" cxnId="{E71414B1-BB0C-4C80-B23E-25F5D5D3BAE4}">
      <dgm:prSet/>
      <dgm:spPr/>
      <dgm:t>
        <a:bodyPr/>
        <a:lstStyle/>
        <a:p>
          <a:pPr rtl="1"/>
          <a:endParaRPr lang="he-IL"/>
        </a:p>
      </dgm:t>
    </dgm:pt>
    <dgm:pt modelId="{28CC5040-4358-4A3E-B4C4-B8EB52D25405}" type="sibTrans" cxnId="{E71414B1-BB0C-4C80-B23E-25F5D5D3BAE4}">
      <dgm:prSet/>
      <dgm:spPr/>
      <dgm:t>
        <a:bodyPr/>
        <a:lstStyle/>
        <a:p>
          <a:pPr rtl="1"/>
          <a:endParaRPr lang="he-IL"/>
        </a:p>
      </dgm:t>
    </dgm:pt>
    <dgm:pt modelId="{C267F40B-0D93-4A4C-8EFC-6C66C931D18E}">
      <dgm:prSet phldrT="[טקסט]"/>
      <dgm:spPr/>
      <dgm:t>
        <a:bodyPr/>
        <a:lstStyle/>
        <a:p>
          <a:pPr rtl="1"/>
          <a:r>
            <a:rPr lang="he-IL" dirty="0" smtClean="0"/>
            <a:t>......</a:t>
          </a:r>
          <a:endParaRPr lang="he-IL" dirty="0"/>
        </a:p>
      </dgm:t>
    </dgm:pt>
    <dgm:pt modelId="{534C8A9C-02A5-4792-862E-739209A72696}" type="parTrans" cxnId="{7B5A8BA6-D85F-4923-B5C2-3CF83369A589}">
      <dgm:prSet/>
      <dgm:spPr/>
      <dgm:t>
        <a:bodyPr/>
        <a:lstStyle/>
        <a:p>
          <a:pPr rtl="1"/>
          <a:endParaRPr lang="he-IL"/>
        </a:p>
      </dgm:t>
    </dgm:pt>
    <dgm:pt modelId="{6FFF3459-6010-4698-BA1F-26F4A4A9E0A8}" type="sibTrans" cxnId="{7B5A8BA6-D85F-4923-B5C2-3CF83369A589}">
      <dgm:prSet/>
      <dgm:spPr/>
      <dgm:t>
        <a:bodyPr/>
        <a:lstStyle/>
        <a:p>
          <a:pPr rtl="1"/>
          <a:endParaRPr lang="he-IL"/>
        </a:p>
      </dgm:t>
    </dgm:pt>
    <dgm:pt modelId="{044ECA8D-D5A2-4D20-8A09-D0B80A33DCB3}" type="pres">
      <dgm:prSet presAssocID="{54102DF4-8842-4125-A37C-C5B0EA2A0C4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2581360-C40B-4A04-9691-594EB871A3A4}" type="pres">
      <dgm:prSet presAssocID="{635D6411-154F-41B8-88C0-639B11AD8505}" presName="compNode" presStyleCnt="0"/>
      <dgm:spPr/>
    </dgm:pt>
    <dgm:pt modelId="{08A47510-34B3-4A97-AFF9-8830DCD35CD8}" type="pres">
      <dgm:prSet presAssocID="{635D6411-154F-41B8-88C0-639B11AD8505}" presName="noGeometry" presStyleCnt="0"/>
      <dgm:spPr/>
    </dgm:pt>
    <dgm:pt modelId="{4C22697C-72CC-4716-A756-C7E897DA82B4}" type="pres">
      <dgm:prSet presAssocID="{635D6411-154F-41B8-88C0-639B11AD8505}" presName="childTextVisible" presStyleLbl="bgAccFollowNode1" presStyleIdx="0" presStyleCnt="3" custLinFactNeighborY="844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E0E1F9-9952-4330-839E-56965D288E87}" type="pres">
      <dgm:prSet presAssocID="{635D6411-154F-41B8-88C0-639B11AD8505}" presName="childTextHidden" presStyleLbl="bgAccFollowNode1" presStyleIdx="0" presStyleCnt="3"/>
      <dgm:spPr/>
      <dgm:t>
        <a:bodyPr/>
        <a:lstStyle/>
        <a:p>
          <a:pPr rtl="1"/>
          <a:endParaRPr lang="he-IL"/>
        </a:p>
      </dgm:t>
    </dgm:pt>
    <dgm:pt modelId="{BE5A95F8-A75F-486B-995F-990890296941}" type="pres">
      <dgm:prSet presAssocID="{635D6411-154F-41B8-88C0-639B11AD85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ED7963-DBF2-4CED-B973-2FF46EF58E55}" type="pres">
      <dgm:prSet presAssocID="{635D6411-154F-41B8-88C0-639B11AD8505}" presName="aSpace" presStyleCnt="0"/>
      <dgm:spPr/>
    </dgm:pt>
    <dgm:pt modelId="{2D440B9C-FDB3-4AC1-BF33-908752023B46}" type="pres">
      <dgm:prSet presAssocID="{BD532FE3-ACF2-4BD1-A39F-3278B5B35590}" presName="compNode" presStyleCnt="0"/>
      <dgm:spPr/>
    </dgm:pt>
    <dgm:pt modelId="{D3860C31-5E92-4753-86CE-5221A537B769}" type="pres">
      <dgm:prSet presAssocID="{BD532FE3-ACF2-4BD1-A39F-3278B5B35590}" presName="noGeometry" presStyleCnt="0"/>
      <dgm:spPr/>
    </dgm:pt>
    <dgm:pt modelId="{AC6D98FE-F93A-4234-B185-2CC2EAF4629B}" type="pres">
      <dgm:prSet presAssocID="{BD532FE3-ACF2-4BD1-A39F-3278B5B35590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1E754C-3A65-4CDE-84AA-38E0A41B4B21}" type="pres">
      <dgm:prSet presAssocID="{BD532FE3-ACF2-4BD1-A39F-3278B5B35590}" presName="childTextHidden" presStyleLbl="bgAccFollowNode1" presStyleIdx="1" presStyleCnt="3"/>
      <dgm:spPr/>
      <dgm:t>
        <a:bodyPr/>
        <a:lstStyle/>
        <a:p>
          <a:pPr rtl="1"/>
          <a:endParaRPr lang="he-IL"/>
        </a:p>
      </dgm:t>
    </dgm:pt>
    <dgm:pt modelId="{49488901-7291-4481-AAB2-8B4644C61D50}" type="pres">
      <dgm:prSet presAssocID="{BD532FE3-ACF2-4BD1-A39F-3278B5B355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E235D7-8016-4DC5-A73C-1632EA701140}" type="pres">
      <dgm:prSet presAssocID="{BD532FE3-ACF2-4BD1-A39F-3278B5B35590}" presName="aSpace" presStyleCnt="0"/>
      <dgm:spPr/>
    </dgm:pt>
    <dgm:pt modelId="{9DA3F443-5723-4007-BBA5-505A1AC7D361}" type="pres">
      <dgm:prSet presAssocID="{DB5092AE-7254-4702-AB0C-B3AFE71DCD76}" presName="compNode" presStyleCnt="0"/>
      <dgm:spPr/>
    </dgm:pt>
    <dgm:pt modelId="{E3EA141C-E642-4487-AA42-7E9C213CD052}" type="pres">
      <dgm:prSet presAssocID="{DB5092AE-7254-4702-AB0C-B3AFE71DCD76}" presName="noGeometry" presStyleCnt="0"/>
      <dgm:spPr/>
    </dgm:pt>
    <dgm:pt modelId="{5306C885-0300-46E2-8F7C-48BEE1E79921}" type="pres">
      <dgm:prSet presAssocID="{DB5092AE-7254-4702-AB0C-B3AFE71DCD76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B20A7D-351A-4241-BDCD-8C944AD8DD1A}" type="pres">
      <dgm:prSet presAssocID="{DB5092AE-7254-4702-AB0C-B3AFE71DCD76}" presName="childTextHidden" presStyleLbl="bgAccFollowNode1" presStyleIdx="2" presStyleCnt="3"/>
      <dgm:spPr/>
      <dgm:t>
        <a:bodyPr/>
        <a:lstStyle/>
        <a:p>
          <a:pPr rtl="1"/>
          <a:endParaRPr lang="he-IL"/>
        </a:p>
      </dgm:t>
    </dgm:pt>
    <dgm:pt modelId="{17CA3EA7-72C0-4CC5-A4A8-E26A33ABD41D}" type="pres">
      <dgm:prSet presAssocID="{DB5092AE-7254-4702-AB0C-B3AFE71DCD7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C8B9509-7157-45E3-9B7F-8B827326EA87}" type="presOf" srcId="{DB5092AE-7254-4702-AB0C-B3AFE71DCD76}" destId="{17CA3EA7-72C0-4CC5-A4A8-E26A33ABD41D}" srcOrd="0" destOrd="0" presId="urn:microsoft.com/office/officeart/2005/8/layout/hProcess6"/>
    <dgm:cxn modelId="{E71414B1-BB0C-4C80-B23E-25F5D5D3BAE4}" srcId="{54102DF4-8842-4125-A37C-C5B0EA2A0C43}" destId="{DB5092AE-7254-4702-AB0C-B3AFE71DCD76}" srcOrd="2" destOrd="0" parTransId="{8C4D2703-5B63-4FEE-9918-D0D8EE67A2E4}" sibTransId="{28CC5040-4358-4A3E-B4C4-B8EB52D25405}"/>
    <dgm:cxn modelId="{C42078DD-A7C2-4A97-BE21-B9D093C8FF7B}" type="presOf" srcId="{0BC780D9-FF36-47AC-B487-48602936CC00}" destId="{4C22697C-72CC-4716-A756-C7E897DA82B4}" srcOrd="0" destOrd="0" presId="urn:microsoft.com/office/officeart/2005/8/layout/hProcess6"/>
    <dgm:cxn modelId="{08C36357-D32F-4905-83CF-541274271977}" srcId="{54102DF4-8842-4125-A37C-C5B0EA2A0C43}" destId="{BD532FE3-ACF2-4BD1-A39F-3278B5B35590}" srcOrd="1" destOrd="0" parTransId="{13687FD5-57BF-4C6F-AF19-91546833C540}" sibTransId="{686F1CE0-6CE4-4FE9-BB75-94E99E4E9A90}"/>
    <dgm:cxn modelId="{47054BE7-A62A-4DD3-8413-99D379C3B874}" type="presOf" srcId="{BD532FE3-ACF2-4BD1-A39F-3278B5B35590}" destId="{49488901-7291-4481-AAB2-8B4644C61D50}" srcOrd="0" destOrd="0" presId="urn:microsoft.com/office/officeart/2005/8/layout/hProcess6"/>
    <dgm:cxn modelId="{2CE1E3D5-7B66-43F0-B903-48458686680F}" srcId="{54102DF4-8842-4125-A37C-C5B0EA2A0C43}" destId="{635D6411-154F-41B8-88C0-639B11AD8505}" srcOrd="0" destOrd="0" parTransId="{3F6D7DB5-DEB1-4585-92C5-91C9CFE4C41B}" sibTransId="{FEAB9E9F-0968-436B-BE57-F3113307BB0A}"/>
    <dgm:cxn modelId="{1A8D3FFA-EE3C-4884-9C3B-3C6938BF7713}" type="presOf" srcId="{0BC780D9-FF36-47AC-B487-48602936CC00}" destId="{C9E0E1F9-9952-4330-839E-56965D288E87}" srcOrd="1" destOrd="0" presId="urn:microsoft.com/office/officeart/2005/8/layout/hProcess6"/>
    <dgm:cxn modelId="{F66D5B8E-04A4-48EA-8235-FE0753F88F67}" type="presOf" srcId="{54102DF4-8842-4125-A37C-C5B0EA2A0C43}" destId="{044ECA8D-D5A2-4D20-8A09-D0B80A33DCB3}" srcOrd="0" destOrd="0" presId="urn:microsoft.com/office/officeart/2005/8/layout/hProcess6"/>
    <dgm:cxn modelId="{81910A41-A77D-4993-8BE2-FCD1D7B64390}" type="presOf" srcId="{C267F40B-0D93-4A4C-8EFC-6C66C931D18E}" destId="{5306C885-0300-46E2-8F7C-48BEE1E79921}" srcOrd="0" destOrd="0" presId="urn:microsoft.com/office/officeart/2005/8/layout/hProcess6"/>
    <dgm:cxn modelId="{F6F50EE0-774E-43E0-AD1B-883FC9218BA1}" srcId="{635D6411-154F-41B8-88C0-639B11AD8505}" destId="{0BC780D9-FF36-47AC-B487-48602936CC00}" srcOrd="0" destOrd="0" parTransId="{254724E6-D6E6-423A-91D8-AB140784E65C}" sibTransId="{7C746494-2547-4BE0-ABAE-E8F7EACA5F12}"/>
    <dgm:cxn modelId="{DB4E5E69-1F56-4EF3-A32E-37E02B839A93}" type="presOf" srcId="{DC8DCAD2-23A8-47C4-BAF4-A065DFC52B3F}" destId="{AC6D98FE-F93A-4234-B185-2CC2EAF4629B}" srcOrd="0" destOrd="0" presId="urn:microsoft.com/office/officeart/2005/8/layout/hProcess6"/>
    <dgm:cxn modelId="{2B8E03EF-14EC-44A0-8319-34CDE952769E}" type="presOf" srcId="{635D6411-154F-41B8-88C0-639B11AD8505}" destId="{BE5A95F8-A75F-486B-995F-990890296941}" srcOrd="0" destOrd="0" presId="urn:microsoft.com/office/officeart/2005/8/layout/hProcess6"/>
    <dgm:cxn modelId="{C9E361F2-7438-4EDC-9179-C8B38A4F32FD}" type="presOf" srcId="{DC8DCAD2-23A8-47C4-BAF4-A065DFC52B3F}" destId="{111E754C-3A65-4CDE-84AA-38E0A41B4B21}" srcOrd="1" destOrd="0" presId="urn:microsoft.com/office/officeart/2005/8/layout/hProcess6"/>
    <dgm:cxn modelId="{7B5A8BA6-D85F-4923-B5C2-3CF83369A589}" srcId="{DB5092AE-7254-4702-AB0C-B3AFE71DCD76}" destId="{C267F40B-0D93-4A4C-8EFC-6C66C931D18E}" srcOrd="0" destOrd="0" parTransId="{534C8A9C-02A5-4792-862E-739209A72696}" sibTransId="{6FFF3459-6010-4698-BA1F-26F4A4A9E0A8}"/>
    <dgm:cxn modelId="{D1BEBF00-D107-426B-8C86-42BA9F2902CB}" type="presOf" srcId="{C267F40B-0D93-4A4C-8EFC-6C66C931D18E}" destId="{9FB20A7D-351A-4241-BDCD-8C944AD8DD1A}" srcOrd="1" destOrd="0" presId="urn:microsoft.com/office/officeart/2005/8/layout/hProcess6"/>
    <dgm:cxn modelId="{169D1136-E6D9-4E37-A9AE-5054AA8D3748}" srcId="{BD532FE3-ACF2-4BD1-A39F-3278B5B35590}" destId="{DC8DCAD2-23A8-47C4-BAF4-A065DFC52B3F}" srcOrd="0" destOrd="0" parTransId="{9C81E27B-5777-4FD9-B34D-C34B81396E27}" sibTransId="{6CD5E353-CBBE-4C69-B7C7-C454247187EE}"/>
    <dgm:cxn modelId="{4CE04AE4-E1CA-47E4-B9B5-03A18C6D1566}" type="presParOf" srcId="{044ECA8D-D5A2-4D20-8A09-D0B80A33DCB3}" destId="{82581360-C40B-4A04-9691-594EB871A3A4}" srcOrd="0" destOrd="0" presId="urn:microsoft.com/office/officeart/2005/8/layout/hProcess6"/>
    <dgm:cxn modelId="{33144434-54E0-44D8-A675-1434CFC5C818}" type="presParOf" srcId="{82581360-C40B-4A04-9691-594EB871A3A4}" destId="{08A47510-34B3-4A97-AFF9-8830DCD35CD8}" srcOrd="0" destOrd="0" presId="urn:microsoft.com/office/officeart/2005/8/layout/hProcess6"/>
    <dgm:cxn modelId="{23447F66-258D-4F26-9B3C-6DC00746C21A}" type="presParOf" srcId="{82581360-C40B-4A04-9691-594EB871A3A4}" destId="{4C22697C-72CC-4716-A756-C7E897DA82B4}" srcOrd="1" destOrd="0" presId="urn:microsoft.com/office/officeart/2005/8/layout/hProcess6"/>
    <dgm:cxn modelId="{48B80692-E644-485A-9438-576C46C6B879}" type="presParOf" srcId="{82581360-C40B-4A04-9691-594EB871A3A4}" destId="{C9E0E1F9-9952-4330-839E-56965D288E87}" srcOrd="2" destOrd="0" presId="urn:microsoft.com/office/officeart/2005/8/layout/hProcess6"/>
    <dgm:cxn modelId="{59D28D40-3D1C-41BF-8E1D-11366EAAD29B}" type="presParOf" srcId="{82581360-C40B-4A04-9691-594EB871A3A4}" destId="{BE5A95F8-A75F-486B-995F-990890296941}" srcOrd="3" destOrd="0" presId="urn:microsoft.com/office/officeart/2005/8/layout/hProcess6"/>
    <dgm:cxn modelId="{13178600-BA5F-467F-A9C2-7769F0B49232}" type="presParOf" srcId="{044ECA8D-D5A2-4D20-8A09-D0B80A33DCB3}" destId="{38ED7963-DBF2-4CED-B973-2FF46EF58E55}" srcOrd="1" destOrd="0" presId="urn:microsoft.com/office/officeart/2005/8/layout/hProcess6"/>
    <dgm:cxn modelId="{2B3CAD33-4ACF-4F53-BB16-DBF55D22C479}" type="presParOf" srcId="{044ECA8D-D5A2-4D20-8A09-D0B80A33DCB3}" destId="{2D440B9C-FDB3-4AC1-BF33-908752023B46}" srcOrd="2" destOrd="0" presId="urn:microsoft.com/office/officeart/2005/8/layout/hProcess6"/>
    <dgm:cxn modelId="{BA8548D4-0279-494D-9B43-224407F22561}" type="presParOf" srcId="{2D440B9C-FDB3-4AC1-BF33-908752023B46}" destId="{D3860C31-5E92-4753-86CE-5221A537B769}" srcOrd="0" destOrd="0" presId="urn:microsoft.com/office/officeart/2005/8/layout/hProcess6"/>
    <dgm:cxn modelId="{BBF5C97E-84A4-4901-A092-FFB493F998C3}" type="presParOf" srcId="{2D440B9C-FDB3-4AC1-BF33-908752023B46}" destId="{AC6D98FE-F93A-4234-B185-2CC2EAF4629B}" srcOrd="1" destOrd="0" presId="urn:microsoft.com/office/officeart/2005/8/layout/hProcess6"/>
    <dgm:cxn modelId="{4A98E28E-6528-45EF-993D-CED5002995E3}" type="presParOf" srcId="{2D440B9C-FDB3-4AC1-BF33-908752023B46}" destId="{111E754C-3A65-4CDE-84AA-38E0A41B4B21}" srcOrd="2" destOrd="0" presId="urn:microsoft.com/office/officeart/2005/8/layout/hProcess6"/>
    <dgm:cxn modelId="{55A8E25C-C47D-4D51-8D50-B24FEDFD0142}" type="presParOf" srcId="{2D440B9C-FDB3-4AC1-BF33-908752023B46}" destId="{49488901-7291-4481-AAB2-8B4644C61D50}" srcOrd="3" destOrd="0" presId="urn:microsoft.com/office/officeart/2005/8/layout/hProcess6"/>
    <dgm:cxn modelId="{26836440-B44B-4398-A21B-A811C8CA6C61}" type="presParOf" srcId="{044ECA8D-D5A2-4D20-8A09-D0B80A33DCB3}" destId="{6FE235D7-8016-4DC5-A73C-1632EA701140}" srcOrd="3" destOrd="0" presId="urn:microsoft.com/office/officeart/2005/8/layout/hProcess6"/>
    <dgm:cxn modelId="{B9A49F7B-D0ED-4446-BE1C-346605E36D8E}" type="presParOf" srcId="{044ECA8D-D5A2-4D20-8A09-D0B80A33DCB3}" destId="{9DA3F443-5723-4007-BBA5-505A1AC7D361}" srcOrd="4" destOrd="0" presId="urn:microsoft.com/office/officeart/2005/8/layout/hProcess6"/>
    <dgm:cxn modelId="{4DCF8C80-EB96-43AE-86E4-54E70BE5D562}" type="presParOf" srcId="{9DA3F443-5723-4007-BBA5-505A1AC7D361}" destId="{E3EA141C-E642-4487-AA42-7E9C213CD052}" srcOrd="0" destOrd="0" presId="urn:microsoft.com/office/officeart/2005/8/layout/hProcess6"/>
    <dgm:cxn modelId="{D500BBEC-BDEC-440A-90C3-6370B51FB308}" type="presParOf" srcId="{9DA3F443-5723-4007-BBA5-505A1AC7D361}" destId="{5306C885-0300-46E2-8F7C-48BEE1E79921}" srcOrd="1" destOrd="0" presId="urn:microsoft.com/office/officeart/2005/8/layout/hProcess6"/>
    <dgm:cxn modelId="{FD668420-8B59-44EC-BD18-62F7A65C3060}" type="presParOf" srcId="{9DA3F443-5723-4007-BBA5-505A1AC7D361}" destId="{9FB20A7D-351A-4241-BDCD-8C944AD8DD1A}" srcOrd="2" destOrd="0" presId="urn:microsoft.com/office/officeart/2005/8/layout/hProcess6"/>
    <dgm:cxn modelId="{51571E32-B99C-4DB9-9F30-4E7C819E78BF}" type="presParOf" srcId="{9DA3F443-5723-4007-BBA5-505A1AC7D361}" destId="{17CA3EA7-72C0-4CC5-A4A8-E26A33ABD41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63A528-A7BE-4A11-8844-0964F73C48EB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FEBE4171-695B-4A10-B75F-21A28415D048}">
      <dgm:prSet phldrT="[טקסט]"/>
      <dgm:spPr/>
      <dgm:t>
        <a:bodyPr/>
        <a:lstStyle/>
        <a:p>
          <a:pPr rtl="1"/>
          <a:r>
            <a:rPr lang="he-IL" dirty="0" smtClean="0"/>
            <a:t>עולם דיגיטלי</a:t>
          </a:r>
          <a:endParaRPr lang="he-IL" dirty="0"/>
        </a:p>
      </dgm:t>
    </dgm:pt>
    <dgm:pt modelId="{7513E8F1-551C-415A-93BB-81DBDDFA9B96}" type="parTrans" cxnId="{66E50BB0-D472-41F7-B674-C2A09DC0EEC1}">
      <dgm:prSet/>
      <dgm:spPr/>
      <dgm:t>
        <a:bodyPr/>
        <a:lstStyle/>
        <a:p>
          <a:pPr rtl="1"/>
          <a:endParaRPr lang="he-IL"/>
        </a:p>
      </dgm:t>
    </dgm:pt>
    <dgm:pt modelId="{EB47D523-09C0-4C1E-BA86-D49920EBE1F7}" type="sibTrans" cxnId="{66E50BB0-D472-41F7-B674-C2A09DC0EEC1}">
      <dgm:prSet/>
      <dgm:spPr/>
      <dgm:t>
        <a:bodyPr/>
        <a:lstStyle/>
        <a:p>
          <a:pPr rtl="1"/>
          <a:endParaRPr lang="he-IL"/>
        </a:p>
      </dgm:t>
    </dgm:pt>
    <dgm:pt modelId="{D4314D03-5139-470F-865F-4AE165C3C67C}">
      <dgm:prSet phldrT="[טקסט]"/>
      <dgm:spPr/>
      <dgm:t>
        <a:bodyPr/>
        <a:lstStyle/>
        <a:p>
          <a:pPr rtl="1"/>
          <a:r>
            <a:rPr lang="he-IL" dirty="0" smtClean="0"/>
            <a:t>דן</a:t>
          </a:r>
          <a:endParaRPr lang="he-IL" dirty="0"/>
        </a:p>
      </dgm:t>
    </dgm:pt>
    <dgm:pt modelId="{1E5E4C6F-8E77-476C-9BD5-4C9186E2F4E1}" type="parTrans" cxnId="{1FCDB932-0D94-47A3-8D87-C3F494256BE9}">
      <dgm:prSet/>
      <dgm:spPr/>
      <dgm:t>
        <a:bodyPr/>
        <a:lstStyle/>
        <a:p>
          <a:pPr rtl="1"/>
          <a:endParaRPr lang="he-IL"/>
        </a:p>
      </dgm:t>
    </dgm:pt>
    <dgm:pt modelId="{4B9F9200-5720-4BD0-AB65-198927AB6E31}" type="sibTrans" cxnId="{1FCDB932-0D94-47A3-8D87-C3F494256BE9}">
      <dgm:prSet/>
      <dgm:spPr/>
      <dgm:t>
        <a:bodyPr/>
        <a:lstStyle/>
        <a:p>
          <a:pPr rtl="1"/>
          <a:endParaRPr lang="he-IL"/>
        </a:p>
      </dgm:t>
    </dgm:pt>
    <dgm:pt modelId="{669FCA6B-C6FE-4443-9735-863DEB42970E}">
      <dgm:prSet phldrT="[טקסט]"/>
      <dgm:spPr/>
      <dgm:t>
        <a:bodyPr/>
        <a:lstStyle/>
        <a:p>
          <a:pPr rtl="1"/>
          <a:r>
            <a:rPr lang="he-IL" dirty="0" smtClean="0"/>
            <a:t>רז</a:t>
          </a:r>
          <a:endParaRPr lang="he-IL" dirty="0"/>
        </a:p>
      </dgm:t>
    </dgm:pt>
    <dgm:pt modelId="{5536FB69-D398-4E98-AC1D-6D4E06B742F3}" type="parTrans" cxnId="{0AE56E00-3907-4E9F-A8D9-E6F75A20A5F9}">
      <dgm:prSet/>
      <dgm:spPr/>
      <dgm:t>
        <a:bodyPr/>
        <a:lstStyle/>
        <a:p>
          <a:pPr rtl="1"/>
          <a:endParaRPr lang="he-IL"/>
        </a:p>
      </dgm:t>
    </dgm:pt>
    <dgm:pt modelId="{72316DEE-91FE-4C46-BCBA-D515ACCFE37B}" type="sibTrans" cxnId="{0AE56E00-3907-4E9F-A8D9-E6F75A20A5F9}">
      <dgm:prSet/>
      <dgm:spPr/>
      <dgm:t>
        <a:bodyPr/>
        <a:lstStyle/>
        <a:p>
          <a:pPr rtl="1"/>
          <a:endParaRPr lang="he-IL"/>
        </a:p>
      </dgm:t>
    </dgm:pt>
    <dgm:pt modelId="{02ACAC7D-CAFA-4A39-AE49-216F143AB6B5}">
      <dgm:prSet phldrT="[טקסט]"/>
      <dgm:spPr/>
      <dgm:t>
        <a:bodyPr/>
        <a:lstStyle/>
        <a:p>
          <a:pPr rtl="1"/>
          <a:r>
            <a:rPr lang="he-IL" dirty="0" smtClean="0"/>
            <a:t>צבא וחברה</a:t>
          </a:r>
          <a:endParaRPr lang="he-IL" dirty="0"/>
        </a:p>
      </dgm:t>
    </dgm:pt>
    <dgm:pt modelId="{EF28C113-DD8A-44FD-B66B-8CAC5A704056}" type="parTrans" cxnId="{33DEC866-78D1-4AF9-B58E-EA2441F4A9AB}">
      <dgm:prSet/>
      <dgm:spPr/>
      <dgm:t>
        <a:bodyPr/>
        <a:lstStyle/>
        <a:p>
          <a:pPr rtl="1"/>
          <a:endParaRPr lang="he-IL"/>
        </a:p>
      </dgm:t>
    </dgm:pt>
    <dgm:pt modelId="{4DE8F517-AEC5-4AA8-8553-B31A7190AF7B}" type="sibTrans" cxnId="{33DEC866-78D1-4AF9-B58E-EA2441F4A9AB}">
      <dgm:prSet/>
      <dgm:spPr/>
      <dgm:t>
        <a:bodyPr/>
        <a:lstStyle/>
        <a:p>
          <a:pPr rtl="1"/>
          <a:endParaRPr lang="he-IL"/>
        </a:p>
      </dgm:t>
    </dgm:pt>
    <dgm:pt modelId="{EBB9DFCC-81FF-4CD8-9EC2-532099C47398}">
      <dgm:prSet phldrT="[טקסט]"/>
      <dgm:spPr/>
      <dgm:t>
        <a:bodyPr/>
        <a:lstStyle/>
        <a:p>
          <a:pPr rtl="1"/>
          <a:r>
            <a:rPr lang="he-IL" dirty="0" smtClean="0"/>
            <a:t>נרי</a:t>
          </a:r>
          <a:endParaRPr lang="he-IL" dirty="0"/>
        </a:p>
      </dgm:t>
    </dgm:pt>
    <dgm:pt modelId="{EFD59FB3-94A2-474C-BCC4-8D22CB310BD2}" type="parTrans" cxnId="{808D625E-B060-4BEC-A950-1DF899F002F5}">
      <dgm:prSet/>
      <dgm:spPr/>
      <dgm:t>
        <a:bodyPr/>
        <a:lstStyle/>
        <a:p>
          <a:pPr rtl="1"/>
          <a:endParaRPr lang="he-IL"/>
        </a:p>
      </dgm:t>
    </dgm:pt>
    <dgm:pt modelId="{2FB53A52-114C-40A5-99A4-373C0D2E234F}" type="sibTrans" cxnId="{808D625E-B060-4BEC-A950-1DF899F002F5}">
      <dgm:prSet/>
      <dgm:spPr/>
      <dgm:t>
        <a:bodyPr/>
        <a:lstStyle/>
        <a:p>
          <a:pPr rtl="1"/>
          <a:endParaRPr lang="he-IL"/>
        </a:p>
      </dgm:t>
    </dgm:pt>
    <dgm:pt modelId="{0B4F05A8-C375-4EA8-9F48-F70AF142C102}">
      <dgm:prSet phldrT="[טקסט]"/>
      <dgm:spPr/>
      <dgm:t>
        <a:bodyPr/>
        <a:lstStyle/>
        <a:p>
          <a:pPr rtl="1"/>
          <a:r>
            <a:rPr lang="he-IL" dirty="0" smtClean="0"/>
            <a:t>הורביץ</a:t>
          </a:r>
          <a:endParaRPr lang="he-IL" dirty="0"/>
        </a:p>
      </dgm:t>
    </dgm:pt>
    <dgm:pt modelId="{EF22A124-B6B7-4FA0-8372-A69A6DE66A61}" type="parTrans" cxnId="{6705679F-5698-46C4-8FDA-7D66FF344BC3}">
      <dgm:prSet/>
      <dgm:spPr/>
      <dgm:t>
        <a:bodyPr/>
        <a:lstStyle/>
        <a:p>
          <a:pPr rtl="1"/>
          <a:endParaRPr lang="he-IL"/>
        </a:p>
      </dgm:t>
    </dgm:pt>
    <dgm:pt modelId="{BF83A816-EC83-40E4-BE96-CB3686A59556}" type="sibTrans" cxnId="{6705679F-5698-46C4-8FDA-7D66FF344BC3}">
      <dgm:prSet/>
      <dgm:spPr/>
      <dgm:t>
        <a:bodyPr/>
        <a:lstStyle/>
        <a:p>
          <a:pPr rtl="1"/>
          <a:endParaRPr lang="he-IL"/>
        </a:p>
      </dgm:t>
    </dgm:pt>
    <dgm:pt modelId="{DEDBF786-4FF2-485D-BDEA-8509F1957BAC}">
      <dgm:prSet phldrT="[טקסט]"/>
      <dgm:spPr/>
      <dgm:t>
        <a:bodyPr/>
        <a:lstStyle/>
        <a:p>
          <a:pPr rtl="1"/>
          <a:r>
            <a:rPr lang="he-IL" dirty="0" smtClean="0"/>
            <a:t>סייבר</a:t>
          </a:r>
          <a:endParaRPr lang="he-IL" dirty="0"/>
        </a:p>
      </dgm:t>
    </dgm:pt>
    <dgm:pt modelId="{86B3E1DE-2925-4F8D-BE26-E437D04B1FD1}" type="parTrans" cxnId="{8CCC73EB-C6E9-40D2-B085-E2EAA28FC825}">
      <dgm:prSet/>
      <dgm:spPr/>
      <dgm:t>
        <a:bodyPr/>
        <a:lstStyle/>
        <a:p>
          <a:pPr rtl="1"/>
          <a:endParaRPr lang="he-IL"/>
        </a:p>
      </dgm:t>
    </dgm:pt>
    <dgm:pt modelId="{EF996740-8BD7-4BFC-A3E4-A79A546B9F3B}" type="sibTrans" cxnId="{8CCC73EB-C6E9-40D2-B085-E2EAA28FC825}">
      <dgm:prSet/>
      <dgm:spPr/>
      <dgm:t>
        <a:bodyPr/>
        <a:lstStyle/>
        <a:p>
          <a:pPr rtl="1"/>
          <a:endParaRPr lang="he-IL"/>
        </a:p>
      </dgm:t>
    </dgm:pt>
    <dgm:pt modelId="{FEBFCDAD-8ECF-4D7E-937E-B1A646A780E1}">
      <dgm:prSet phldrT="[טקסט]"/>
      <dgm:spPr/>
      <dgm:t>
        <a:bodyPr/>
        <a:lstStyle/>
        <a:p>
          <a:pPr rtl="1"/>
          <a:r>
            <a:rPr lang="he-IL" dirty="0" smtClean="0"/>
            <a:t>?</a:t>
          </a:r>
          <a:endParaRPr lang="he-IL" dirty="0"/>
        </a:p>
      </dgm:t>
    </dgm:pt>
    <dgm:pt modelId="{211300DD-4AAC-4017-ACDD-2745DAF37AEE}" type="parTrans" cxnId="{C3917799-5D35-4037-9E49-778B666E4A6E}">
      <dgm:prSet/>
      <dgm:spPr/>
      <dgm:t>
        <a:bodyPr/>
        <a:lstStyle/>
        <a:p>
          <a:pPr rtl="1"/>
          <a:endParaRPr lang="he-IL"/>
        </a:p>
      </dgm:t>
    </dgm:pt>
    <dgm:pt modelId="{FBE9422F-0FE6-41B8-A37C-36D135F9B47F}" type="sibTrans" cxnId="{C3917799-5D35-4037-9E49-778B666E4A6E}">
      <dgm:prSet/>
      <dgm:spPr/>
      <dgm:t>
        <a:bodyPr/>
        <a:lstStyle/>
        <a:p>
          <a:pPr rtl="1"/>
          <a:endParaRPr lang="he-IL"/>
        </a:p>
      </dgm:t>
    </dgm:pt>
    <dgm:pt modelId="{3F7DC644-920E-43FC-A8AC-5524EA484F7E}">
      <dgm:prSet phldrT="[טקסט]"/>
      <dgm:spPr/>
      <dgm:t>
        <a:bodyPr/>
        <a:lstStyle/>
        <a:p>
          <a:pPr rtl="1"/>
          <a:r>
            <a:rPr lang="he-IL" dirty="0" smtClean="0"/>
            <a:t>?</a:t>
          </a:r>
          <a:endParaRPr lang="he-IL" dirty="0"/>
        </a:p>
      </dgm:t>
    </dgm:pt>
    <dgm:pt modelId="{DE99AE34-A314-4849-9061-F460743C8BE9}" type="parTrans" cxnId="{0C374302-473A-4018-8093-8F3E7438E6B7}">
      <dgm:prSet/>
      <dgm:spPr/>
      <dgm:t>
        <a:bodyPr/>
        <a:lstStyle/>
        <a:p>
          <a:pPr rtl="1"/>
          <a:endParaRPr lang="he-IL"/>
        </a:p>
      </dgm:t>
    </dgm:pt>
    <dgm:pt modelId="{A9DF0657-9023-4A8A-A7CF-905FBD7B9322}" type="sibTrans" cxnId="{0C374302-473A-4018-8093-8F3E7438E6B7}">
      <dgm:prSet/>
      <dgm:spPr/>
      <dgm:t>
        <a:bodyPr/>
        <a:lstStyle/>
        <a:p>
          <a:pPr rtl="1"/>
          <a:endParaRPr lang="he-IL"/>
        </a:p>
      </dgm:t>
    </dgm:pt>
    <dgm:pt modelId="{D150558C-642B-49C7-9D7E-DCC3D2B7F0A1}" type="pres">
      <dgm:prSet presAssocID="{6C63A528-A7BE-4A11-8844-0964F73C48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BBFFAD1-148D-4E4A-A190-3B9963C3A2A1}" type="pres">
      <dgm:prSet presAssocID="{FEBE4171-695B-4A10-B75F-21A28415D048}" presName="compNode" presStyleCnt="0"/>
      <dgm:spPr/>
    </dgm:pt>
    <dgm:pt modelId="{E5598420-0167-43B1-8FBA-2715F3CA7B86}" type="pres">
      <dgm:prSet presAssocID="{FEBE4171-695B-4A10-B75F-21A28415D048}" presName="noGeometry" presStyleCnt="0"/>
      <dgm:spPr/>
    </dgm:pt>
    <dgm:pt modelId="{14622EAB-813B-40FC-A4C0-29B60C1E4104}" type="pres">
      <dgm:prSet presAssocID="{FEBE4171-695B-4A10-B75F-21A28415D048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59FE01-E57B-4DD0-9845-A1F1EA3326DE}" type="pres">
      <dgm:prSet presAssocID="{FEBE4171-695B-4A10-B75F-21A28415D048}" presName="childTextHidden" presStyleLbl="bgAccFollowNode1" presStyleIdx="0" presStyleCnt="3"/>
      <dgm:spPr/>
      <dgm:t>
        <a:bodyPr/>
        <a:lstStyle/>
        <a:p>
          <a:pPr rtl="1"/>
          <a:endParaRPr lang="he-IL"/>
        </a:p>
      </dgm:t>
    </dgm:pt>
    <dgm:pt modelId="{F1E8C92A-E8B3-4100-A2C1-3039703F9F7E}" type="pres">
      <dgm:prSet presAssocID="{FEBE4171-695B-4A10-B75F-21A28415D04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ED43569-8B99-43CA-91CB-A6557A289A0B}" type="pres">
      <dgm:prSet presAssocID="{FEBE4171-695B-4A10-B75F-21A28415D048}" presName="aSpace" presStyleCnt="0"/>
      <dgm:spPr/>
    </dgm:pt>
    <dgm:pt modelId="{55E328D0-73B6-485C-9455-02D05CAA59DE}" type="pres">
      <dgm:prSet presAssocID="{02ACAC7D-CAFA-4A39-AE49-216F143AB6B5}" presName="compNode" presStyleCnt="0"/>
      <dgm:spPr/>
    </dgm:pt>
    <dgm:pt modelId="{6F3534D1-7604-47B0-8320-31BCE70657B1}" type="pres">
      <dgm:prSet presAssocID="{02ACAC7D-CAFA-4A39-AE49-216F143AB6B5}" presName="noGeometry" presStyleCnt="0"/>
      <dgm:spPr/>
    </dgm:pt>
    <dgm:pt modelId="{A9E1ACCE-2F9D-4917-AD0B-2A4E2E145ECC}" type="pres">
      <dgm:prSet presAssocID="{02ACAC7D-CAFA-4A39-AE49-216F143AB6B5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0E7AE0B-DFA1-4132-BCBC-27E57E337F57}" type="pres">
      <dgm:prSet presAssocID="{02ACAC7D-CAFA-4A39-AE49-216F143AB6B5}" presName="childTextHidden" presStyleLbl="bgAccFollowNode1" presStyleIdx="1" presStyleCnt="3"/>
      <dgm:spPr/>
      <dgm:t>
        <a:bodyPr/>
        <a:lstStyle/>
        <a:p>
          <a:pPr rtl="1"/>
          <a:endParaRPr lang="he-IL"/>
        </a:p>
      </dgm:t>
    </dgm:pt>
    <dgm:pt modelId="{B5152C95-1912-4117-9E4E-7A97C9E8C820}" type="pres">
      <dgm:prSet presAssocID="{02ACAC7D-CAFA-4A39-AE49-216F143AB6B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150D348-4B1A-4CAD-BB0A-843AC7A48823}" type="pres">
      <dgm:prSet presAssocID="{02ACAC7D-CAFA-4A39-AE49-216F143AB6B5}" presName="aSpace" presStyleCnt="0"/>
      <dgm:spPr/>
    </dgm:pt>
    <dgm:pt modelId="{1B36346D-0266-42CB-91FD-AE1289B43931}" type="pres">
      <dgm:prSet presAssocID="{DEDBF786-4FF2-485D-BDEA-8509F1957BAC}" presName="compNode" presStyleCnt="0"/>
      <dgm:spPr/>
    </dgm:pt>
    <dgm:pt modelId="{3BD92272-F4E9-4E62-A322-0041BD8B8D63}" type="pres">
      <dgm:prSet presAssocID="{DEDBF786-4FF2-485D-BDEA-8509F1957BAC}" presName="noGeometry" presStyleCnt="0"/>
      <dgm:spPr/>
    </dgm:pt>
    <dgm:pt modelId="{80CE8123-D015-4619-97B4-345D915B149C}" type="pres">
      <dgm:prSet presAssocID="{DEDBF786-4FF2-485D-BDEA-8509F1957BA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469989-A58A-4C09-85CD-918812A80CE3}" type="pres">
      <dgm:prSet presAssocID="{DEDBF786-4FF2-485D-BDEA-8509F1957BAC}" presName="childTextHidden" presStyleLbl="bgAccFollowNode1" presStyleIdx="2" presStyleCnt="3"/>
      <dgm:spPr/>
      <dgm:t>
        <a:bodyPr/>
        <a:lstStyle/>
        <a:p>
          <a:pPr rtl="1"/>
          <a:endParaRPr lang="he-IL"/>
        </a:p>
      </dgm:t>
    </dgm:pt>
    <dgm:pt modelId="{E0A91ED2-DE33-47B3-AE3B-2C0D40CEC400}" type="pres">
      <dgm:prSet presAssocID="{DEDBF786-4FF2-485D-BDEA-8509F1957BA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6202F5A-152E-4C60-B43C-D37DA66B9585}" type="presOf" srcId="{EBB9DFCC-81FF-4CD8-9EC2-532099C47398}" destId="{60E7AE0B-DFA1-4132-BCBC-27E57E337F57}" srcOrd="1" destOrd="0" presId="urn:microsoft.com/office/officeart/2005/8/layout/hProcess6"/>
    <dgm:cxn modelId="{362CED2D-9C3B-4BB1-BDF5-2B2DE97FA3E4}" type="presOf" srcId="{D4314D03-5139-470F-865F-4AE165C3C67C}" destId="{14622EAB-813B-40FC-A4C0-29B60C1E4104}" srcOrd="0" destOrd="0" presId="urn:microsoft.com/office/officeart/2005/8/layout/hProcess6"/>
    <dgm:cxn modelId="{66E50BB0-D472-41F7-B674-C2A09DC0EEC1}" srcId="{6C63A528-A7BE-4A11-8844-0964F73C48EB}" destId="{FEBE4171-695B-4A10-B75F-21A28415D048}" srcOrd="0" destOrd="0" parTransId="{7513E8F1-551C-415A-93BB-81DBDDFA9B96}" sibTransId="{EB47D523-09C0-4C1E-BA86-D49920EBE1F7}"/>
    <dgm:cxn modelId="{808D625E-B060-4BEC-A950-1DF899F002F5}" srcId="{02ACAC7D-CAFA-4A39-AE49-216F143AB6B5}" destId="{EBB9DFCC-81FF-4CD8-9EC2-532099C47398}" srcOrd="0" destOrd="0" parTransId="{EFD59FB3-94A2-474C-BCC4-8D22CB310BD2}" sibTransId="{2FB53A52-114C-40A5-99A4-373C0D2E234F}"/>
    <dgm:cxn modelId="{9F71974F-9785-46F8-80B6-57AC8B539B0C}" type="presOf" srcId="{D4314D03-5139-470F-865F-4AE165C3C67C}" destId="{1859FE01-E57B-4DD0-9845-A1F1EA3326DE}" srcOrd="1" destOrd="0" presId="urn:microsoft.com/office/officeart/2005/8/layout/hProcess6"/>
    <dgm:cxn modelId="{0EE742D9-4CC1-41A3-9E4E-B8624110C756}" type="presOf" srcId="{FEBE4171-695B-4A10-B75F-21A28415D048}" destId="{F1E8C92A-E8B3-4100-A2C1-3039703F9F7E}" srcOrd="0" destOrd="0" presId="urn:microsoft.com/office/officeart/2005/8/layout/hProcess6"/>
    <dgm:cxn modelId="{66B99353-A54A-407D-8EAE-ACFFCA65715A}" type="presOf" srcId="{3F7DC644-920E-43FC-A8AC-5524EA484F7E}" destId="{75469989-A58A-4C09-85CD-918812A80CE3}" srcOrd="1" destOrd="1" presId="urn:microsoft.com/office/officeart/2005/8/layout/hProcess6"/>
    <dgm:cxn modelId="{40F06392-E153-4E7C-9A7B-1FF151967698}" type="presOf" srcId="{3F7DC644-920E-43FC-A8AC-5524EA484F7E}" destId="{80CE8123-D015-4619-97B4-345D915B149C}" srcOrd="0" destOrd="1" presId="urn:microsoft.com/office/officeart/2005/8/layout/hProcess6"/>
    <dgm:cxn modelId="{252778CE-95A4-4EA2-8CCD-4D6D57FA88AA}" type="presOf" srcId="{FEBFCDAD-8ECF-4D7E-937E-B1A646A780E1}" destId="{80CE8123-D015-4619-97B4-345D915B149C}" srcOrd="0" destOrd="0" presId="urn:microsoft.com/office/officeart/2005/8/layout/hProcess6"/>
    <dgm:cxn modelId="{0AE56E00-3907-4E9F-A8D9-E6F75A20A5F9}" srcId="{FEBE4171-695B-4A10-B75F-21A28415D048}" destId="{669FCA6B-C6FE-4443-9735-863DEB42970E}" srcOrd="1" destOrd="0" parTransId="{5536FB69-D398-4E98-AC1D-6D4E06B742F3}" sibTransId="{72316DEE-91FE-4C46-BCBA-D515ACCFE37B}"/>
    <dgm:cxn modelId="{9B9D0555-6755-4211-8C7E-4A9CE4960239}" type="presOf" srcId="{DEDBF786-4FF2-485D-BDEA-8509F1957BAC}" destId="{E0A91ED2-DE33-47B3-AE3B-2C0D40CEC400}" srcOrd="0" destOrd="0" presId="urn:microsoft.com/office/officeart/2005/8/layout/hProcess6"/>
    <dgm:cxn modelId="{CA8CA606-215C-4661-8717-6C6FF74ECDC1}" type="presOf" srcId="{669FCA6B-C6FE-4443-9735-863DEB42970E}" destId="{1859FE01-E57B-4DD0-9845-A1F1EA3326DE}" srcOrd="1" destOrd="1" presId="urn:microsoft.com/office/officeart/2005/8/layout/hProcess6"/>
    <dgm:cxn modelId="{33DEC866-78D1-4AF9-B58E-EA2441F4A9AB}" srcId="{6C63A528-A7BE-4A11-8844-0964F73C48EB}" destId="{02ACAC7D-CAFA-4A39-AE49-216F143AB6B5}" srcOrd="1" destOrd="0" parTransId="{EF28C113-DD8A-44FD-B66B-8CAC5A704056}" sibTransId="{4DE8F517-AEC5-4AA8-8553-B31A7190AF7B}"/>
    <dgm:cxn modelId="{B887B3E4-B095-438F-A5D1-E007B17F9E6E}" type="presOf" srcId="{0B4F05A8-C375-4EA8-9F48-F70AF142C102}" destId="{A9E1ACCE-2F9D-4917-AD0B-2A4E2E145ECC}" srcOrd="0" destOrd="1" presId="urn:microsoft.com/office/officeart/2005/8/layout/hProcess6"/>
    <dgm:cxn modelId="{C3917799-5D35-4037-9E49-778B666E4A6E}" srcId="{DEDBF786-4FF2-485D-BDEA-8509F1957BAC}" destId="{FEBFCDAD-8ECF-4D7E-937E-B1A646A780E1}" srcOrd="0" destOrd="0" parTransId="{211300DD-4AAC-4017-ACDD-2745DAF37AEE}" sibTransId="{FBE9422F-0FE6-41B8-A37C-36D135F9B47F}"/>
    <dgm:cxn modelId="{B5DE0447-4811-41B4-AFB5-B1F87725D4E6}" type="presOf" srcId="{0B4F05A8-C375-4EA8-9F48-F70AF142C102}" destId="{60E7AE0B-DFA1-4132-BCBC-27E57E337F57}" srcOrd="1" destOrd="1" presId="urn:microsoft.com/office/officeart/2005/8/layout/hProcess6"/>
    <dgm:cxn modelId="{FE37EBFD-3EA4-477E-9C1F-EDBE5F5A7860}" type="presOf" srcId="{EBB9DFCC-81FF-4CD8-9EC2-532099C47398}" destId="{A9E1ACCE-2F9D-4917-AD0B-2A4E2E145ECC}" srcOrd="0" destOrd="0" presId="urn:microsoft.com/office/officeart/2005/8/layout/hProcess6"/>
    <dgm:cxn modelId="{0C374302-473A-4018-8093-8F3E7438E6B7}" srcId="{DEDBF786-4FF2-485D-BDEA-8509F1957BAC}" destId="{3F7DC644-920E-43FC-A8AC-5524EA484F7E}" srcOrd="1" destOrd="0" parTransId="{DE99AE34-A314-4849-9061-F460743C8BE9}" sibTransId="{A9DF0657-9023-4A8A-A7CF-905FBD7B9322}"/>
    <dgm:cxn modelId="{1FCDB932-0D94-47A3-8D87-C3F494256BE9}" srcId="{FEBE4171-695B-4A10-B75F-21A28415D048}" destId="{D4314D03-5139-470F-865F-4AE165C3C67C}" srcOrd="0" destOrd="0" parTransId="{1E5E4C6F-8E77-476C-9BD5-4C9186E2F4E1}" sibTransId="{4B9F9200-5720-4BD0-AB65-198927AB6E31}"/>
    <dgm:cxn modelId="{A753BF9B-149B-4859-A5E1-E013032B4D8F}" type="presOf" srcId="{02ACAC7D-CAFA-4A39-AE49-216F143AB6B5}" destId="{B5152C95-1912-4117-9E4E-7A97C9E8C820}" srcOrd="0" destOrd="0" presId="urn:microsoft.com/office/officeart/2005/8/layout/hProcess6"/>
    <dgm:cxn modelId="{63538DDF-4B1F-438A-BD4C-B94C771AE4EC}" type="presOf" srcId="{6C63A528-A7BE-4A11-8844-0964F73C48EB}" destId="{D150558C-642B-49C7-9D7E-DCC3D2B7F0A1}" srcOrd="0" destOrd="0" presId="urn:microsoft.com/office/officeart/2005/8/layout/hProcess6"/>
    <dgm:cxn modelId="{8CCC73EB-C6E9-40D2-B085-E2EAA28FC825}" srcId="{6C63A528-A7BE-4A11-8844-0964F73C48EB}" destId="{DEDBF786-4FF2-485D-BDEA-8509F1957BAC}" srcOrd="2" destOrd="0" parTransId="{86B3E1DE-2925-4F8D-BE26-E437D04B1FD1}" sibTransId="{EF996740-8BD7-4BFC-A3E4-A79A546B9F3B}"/>
    <dgm:cxn modelId="{81E35993-5D43-40F9-A347-D4701CBDDD05}" type="presOf" srcId="{FEBFCDAD-8ECF-4D7E-937E-B1A646A780E1}" destId="{75469989-A58A-4C09-85CD-918812A80CE3}" srcOrd="1" destOrd="0" presId="urn:microsoft.com/office/officeart/2005/8/layout/hProcess6"/>
    <dgm:cxn modelId="{A59A44F6-DF8A-4FBB-B076-A3822126705E}" type="presOf" srcId="{669FCA6B-C6FE-4443-9735-863DEB42970E}" destId="{14622EAB-813B-40FC-A4C0-29B60C1E4104}" srcOrd="0" destOrd="1" presId="urn:microsoft.com/office/officeart/2005/8/layout/hProcess6"/>
    <dgm:cxn modelId="{6705679F-5698-46C4-8FDA-7D66FF344BC3}" srcId="{02ACAC7D-CAFA-4A39-AE49-216F143AB6B5}" destId="{0B4F05A8-C375-4EA8-9F48-F70AF142C102}" srcOrd="1" destOrd="0" parTransId="{EF22A124-B6B7-4FA0-8372-A69A6DE66A61}" sibTransId="{BF83A816-EC83-40E4-BE96-CB3686A59556}"/>
    <dgm:cxn modelId="{9F334872-9A85-4906-9890-3C95183228D0}" type="presParOf" srcId="{D150558C-642B-49C7-9D7E-DCC3D2B7F0A1}" destId="{6BBFFAD1-148D-4E4A-A190-3B9963C3A2A1}" srcOrd="0" destOrd="0" presId="urn:microsoft.com/office/officeart/2005/8/layout/hProcess6"/>
    <dgm:cxn modelId="{2C48576F-7CE1-4554-88E4-75F7E8595245}" type="presParOf" srcId="{6BBFFAD1-148D-4E4A-A190-3B9963C3A2A1}" destId="{E5598420-0167-43B1-8FBA-2715F3CA7B86}" srcOrd="0" destOrd="0" presId="urn:microsoft.com/office/officeart/2005/8/layout/hProcess6"/>
    <dgm:cxn modelId="{C35BE7F4-11F2-4BD8-BCD2-0F95C3ED2B3A}" type="presParOf" srcId="{6BBFFAD1-148D-4E4A-A190-3B9963C3A2A1}" destId="{14622EAB-813B-40FC-A4C0-29B60C1E4104}" srcOrd="1" destOrd="0" presId="urn:microsoft.com/office/officeart/2005/8/layout/hProcess6"/>
    <dgm:cxn modelId="{211A0A5A-566B-4350-946A-F97208F16154}" type="presParOf" srcId="{6BBFFAD1-148D-4E4A-A190-3B9963C3A2A1}" destId="{1859FE01-E57B-4DD0-9845-A1F1EA3326DE}" srcOrd="2" destOrd="0" presId="urn:microsoft.com/office/officeart/2005/8/layout/hProcess6"/>
    <dgm:cxn modelId="{2B93F139-225C-4814-A172-F89642ADEC96}" type="presParOf" srcId="{6BBFFAD1-148D-4E4A-A190-3B9963C3A2A1}" destId="{F1E8C92A-E8B3-4100-A2C1-3039703F9F7E}" srcOrd="3" destOrd="0" presId="urn:microsoft.com/office/officeart/2005/8/layout/hProcess6"/>
    <dgm:cxn modelId="{4DEC1BC5-85BD-4A7D-8E82-D5A96D083640}" type="presParOf" srcId="{D150558C-642B-49C7-9D7E-DCC3D2B7F0A1}" destId="{8ED43569-8B99-43CA-91CB-A6557A289A0B}" srcOrd="1" destOrd="0" presId="urn:microsoft.com/office/officeart/2005/8/layout/hProcess6"/>
    <dgm:cxn modelId="{21654AB5-8F63-47E6-9D97-13351773ADDF}" type="presParOf" srcId="{D150558C-642B-49C7-9D7E-DCC3D2B7F0A1}" destId="{55E328D0-73B6-485C-9455-02D05CAA59DE}" srcOrd="2" destOrd="0" presId="urn:microsoft.com/office/officeart/2005/8/layout/hProcess6"/>
    <dgm:cxn modelId="{8F2311C0-6A58-4927-82EA-8360E596B605}" type="presParOf" srcId="{55E328D0-73B6-485C-9455-02D05CAA59DE}" destId="{6F3534D1-7604-47B0-8320-31BCE70657B1}" srcOrd="0" destOrd="0" presId="urn:microsoft.com/office/officeart/2005/8/layout/hProcess6"/>
    <dgm:cxn modelId="{828A1453-027D-41E7-8046-322E02FA1334}" type="presParOf" srcId="{55E328D0-73B6-485C-9455-02D05CAA59DE}" destId="{A9E1ACCE-2F9D-4917-AD0B-2A4E2E145ECC}" srcOrd="1" destOrd="0" presId="urn:microsoft.com/office/officeart/2005/8/layout/hProcess6"/>
    <dgm:cxn modelId="{CC954E65-D43B-42EA-90D9-BBDFBBEA1301}" type="presParOf" srcId="{55E328D0-73B6-485C-9455-02D05CAA59DE}" destId="{60E7AE0B-DFA1-4132-BCBC-27E57E337F57}" srcOrd="2" destOrd="0" presId="urn:microsoft.com/office/officeart/2005/8/layout/hProcess6"/>
    <dgm:cxn modelId="{A6BA2371-CEC5-48D0-B7D3-4E02BF0C9B6E}" type="presParOf" srcId="{55E328D0-73B6-485C-9455-02D05CAA59DE}" destId="{B5152C95-1912-4117-9E4E-7A97C9E8C820}" srcOrd="3" destOrd="0" presId="urn:microsoft.com/office/officeart/2005/8/layout/hProcess6"/>
    <dgm:cxn modelId="{9F0DAB0B-5662-441F-B492-791A0DD0805F}" type="presParOf" srcId="{D150558C-642B-49C7-9D7E-DCC3D2B7F0A1}" destId="{0150D348-4B1A-4CAD-BB0A-843AC7A48823}" srcOrd="3" destOrd="0" presId="urn:microsoft.com/office/officeart/2005/8/layout/hProcess6"/>
    <dgm:cxn modelId="{3E125A1D-E90F-4776-9C99-FEA61F3F367A}" type="presParOf" srcId="{D150558C-642B-49C7-9D7E-DCC3D2B7F0A1}" destId="{1B36346D-0266-42CB-91FD-AE1289B43931}" srcOrd="4" destOrd="0" presId="urn:microsoft.com/office/officeart/2005/8/layout/hProcess6"/>
    <dgm:cxn modelId="{5D139E34-1818-49F6-918A-981A39BEDAC7}" type="presParOf" srcId="{1B36346D-0266-42CB-91FD-AE1289B43931}" destId="{3BD92272-F4E9-4E62-A322-0041BD8B8D63}" srcOrd="0" destOrd="0" presId="urn:microsoft.com/office/officeart/2005/8/layout/hProcess6"/>
    <dgm:cxn modelId="{82DD6033-0F46-4E94-8790-3A4E1477E317}" type="presParOf" srcId="{1B36346D-0266-42CB-91FD-AE1289B43931}" destId="{80CE8123-D015-4619-97B4-345D915B149C}" srcOrd="1" destOrd="0" presId="urn:microsoft.com/office/officeart/2005/8/layout/hProcess6"/>
    <dgm:cxn modelId="{5100EA6A-283A-40F2-9316-7FE0DEC2D9F9}" type="presParOf" srcId="{1B36346D-0266-42CB-91FD-AE1289B43931}" destId="{75469989-A58A-4C09-85CD-918812A80CE3}" srcOrd="2" destOrd="0" presId="urn:microsoft.com/office/officeart/2005/8/layout/hProcess6"/>
    <dgm:cxn modelId="{68732E67-868A-471E-AF95-77E0EA514953}" type="presParOf" srcId="{1B36346D-0266-42CB-91FD-AE1289B43931}" destId="{E0A91ED2-DE33-47B3-AE3B-2C0D40CEC40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0E999A-E964-4C75-BCD1-461DF2B76F4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8F384B92-803D-40EE-B39D-E0373EB781D9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יציקת תכני הגנה לאומית באופן קוהרנטי בתוכנית</a:t>
          </a:r>
          <a:endParaRPr lang="he-IL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7E1F2D-5A64-4671-95CD-7F992625E6F9}" type="parTrans" cxnId="{6765DFA5-E34A-47F9-850A-0C9079BE3A08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CFC376-2120-4711-A0D7-852B196B0EE4}" type="sibTrans" cxnId="{6765DFA5-E34A-47F9-850A-0C9079BE3A08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E47B9-F3B5-4ED2-9F52-45529BC0B9BD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חוסן לאומי?</a:t>
          </a:r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מרחב פעולה - ?</a:t>
          </a:r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תקשורת/השפעה</a:t>
          </a:r>
          <a:endParaRPr lang="he-IL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806F56-F400-411A-AF71-177BC1AA6F89}" type="parTrans" cxnId="{86A13101-D5C1-4815-BFA1-65D23A6AA1A6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531A65-F41C-4938-9CD7-A5D5D668503C}" type="sibTrans" cxnId="{86A13101-D5C1-4815-BFA1-65D23A6AA1A6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9558C-948D-4B78-8CA7-810EF39B22E6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קורס מזה"ת כן/לא</a:t>
          </a:r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עונה ישראלית?</a:t>
          </a:r>
          <a:endParaRPr lang="he-IL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278B4A-672E-4934-B429-C9E2F4404CBA}" type="parTrans" cxnId="{3A38FA81-B6B4-4C04-BC07-BDFF0C1C420A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2BDDF-742D-42F7-A3DF-BE47E01F1E91}" type="sibTrans" cxnId="{3A38FA81-B6B4-4C04-BC07-BDFF0C1C420A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C0CCF7-093E-4DD5-BF53-B6D248CF841D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חלל ופוטנציאל ההשפעה על </a:t>
          </a:r>
          <a:r>
            <a:rPr lang="he-IL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הגנ"ל</a:t>
          </a:r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he-IL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20EE96-6D7C-4E94-B23B-A8BD7800650A}" type="parTrans" cxnId="{14A67500-7E64-45F0-BDF0-1A1B1B221FB3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14AC9-7C59-4BDF-AD89-8A8C0652E77D}" type="sibTrans" cxnId="{14A67500-7E64-45F0-BDF0-1A1B1B221FB3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4D186B-A954-4CC8-9537-5DA5798A8A42}">
      <dgm:prSet phldrT="[טקסט]" custT="1"/>
      <dgm:spPr/>
      <dgm:t>
        <a:bodyPr/>
        <a:lstStyle/>
        <a:p>
          <a:pPr rtl="1"/>
          <a:r>
            <a:rPr lang="he-I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סייבר</a:t>
          </a:r>
          <a:endParaRPr lang="he-IL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BEBECA-677E-45EB-BEED-AE035E8AC60F}" type="parTrans" cxnId="{31F785A4-7F2D-4737-AD42-1356026F9CE6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51A97E-0322-4C26-BC1A-B69296A208F0}" type="sibTrans" cxnId="{31F785A4-7F2D-4737-AD42-1356026F9CE6}">
      <dgm:prSet/>
      <dgm:spPr/>
      <dgm:t>
        <a:bodyPr/>
        <a:lstStyle/>
        <a:p>
          <a:pPr rtl="1"/>
          <a:endParaRPr lang="he-IL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99107F-80B1-432E-B79E-903F13EA8048}" type="pres">
      <dgm:prSet presAssocID="{610E999A-E964-4C75-BCD1-461DF2B76F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DE2D6BF-04B0-43D1-9B7C-1B2F48669946}" type="pres">
      <dgm:prSet presAssocID="{8F384B92-803D-40EE-B39D-E0373EB781D9}" presName="node" presStyleLbl="node1" presStyleIdx="0" presStyleCnt="5" custScaleY="9824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03BB3E-78E2-448D-95FA-0CC0634F4C00}" type="pres">
      <dgm:prSet presAssocID="{73CFC376-2120-4711-A0D7-852B196B0EE4}" presName="sibTrans" presStyleCnt="0"/>
      <dgm:spPr/>
    </dgm:pt>
    <dgm:pt modelId="{6CAEDE91-64AE-41B4-A8EF-7CE36C456323}" type="pres">
      <dgm:prSet presAssocID="{866E47B9-F3B5-4ED2-9F52-45529BC0B9BD}" presName="node" presStyleLbl="node1" presStyleIdx="1" presStyleCnt="5" custLinFactNeighborX="-472" custLinFactNeighborY="5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C9FFF5A-7DED-4D4C-815F-A8419A445023}" type="pres">
      <dgm:prSet presAssocID="{77531A65-F41C-4938-9CD7-A5D5D668503C}" presName="sibTrans" presStyleCnt="0"/>
      <dgm:spPr/>
    </dgm:pt>
    <dgm:pt modelId="{5FACE0BF-9986-47E5-BBE4-AF2D769D48FD}" type="pres">
      <dgm:prSet presAssocID="{8239558C-948D-4B78-8CA7-810EF39B22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3B94CA-E889-4C63-9EC7-B874757A05EC}" type="pres">
      <dgm:prSet presAssocID="{3BD2BDDF-742D-42F7-A3DF-BE47E01F1E91}" presName="sibTrans" presStyleCnt="0"/>
      <dgm:spPr/>
    </dgm:pt>
    <dgm:pt modelId="{DACE198D-0CDE-4C74-A21B-B7683D2BE803}" type="pres">
      <dgm:prSet presAssocID="{93C0CCF7-093E-4DD5-BF53-B6D248CF84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9982A0D-1C32-40DA-B8A9-1357DC2828D9}" type="pres">
      <dgm:prSet presAssocID="{1AF14AC9-7C59-4BDF-AD89-8A8C0652E77D}" presName="sibTrans" presStyleCnt="0"/>
      <dgm:spPr/>
    </dgm:pt>
    <dgm:pt modelId="{78006DA7-921F-4DD1-AE33-5F496E05CFCC}" type="pres">
      <dgm:prSet presAssocID="{024D186B-A954-4CC8-9537-5DA5798A8A42}" presName="node" presStyleLbl="node1" presStyleIdx="4" presStyleCnt="5" custLinFactNeighborX="739" custLinFactNeighborY="18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E394847-8964-45EE-BC8C-C79A052F11E5}" type="presOf" srcId="{610E999A-E964-4C75-BCD1-461DF2B76F49}" destId="{5D99107F-80B1-432E-B79E-903F13EA8048}" srcOrd="0" destOrd="0" presId="urn:microsoft.com/office/officeart/2005/8/layout/default"/>
    <dgm:cxn modelId="{E6226418-3F8A-4D27-98BC-7186B9F4B449}" type="presOf" srcId="{8239558C-948D-4B78-8CA7-810EF39B22E6}" destId="{5FACE0BF-9986-47E5-BBE4-AF2D769D48FD}" srcOrd="0" destOrd="0" presId="urn:microsoft.com/office/officeart/2005/8/layout/default"/>
    <dgm:cxn modelId="{14A67500-7E64-45F0-BDF0-1A1B1B221FB3}" srcId="{610E999A-E964-4C75-BCD1-461DF2B76F49}" destId="{93C0CCF7-093E-4DD5-BF53-B6D248CF841D}" srcOrd="3" destOrd="0" parTransId="{2C20EE96-6D7C-4E94-B23B-A8BD7800650A}" sibTransId="{1AF14AC9-7C59-4BDF-AD89-8A8C0652E77D}"/>
    <dgm:cxn modelId="{31F785A4-7F2D-4737-AD42-1356026F9CE6}" srcId="{610E999A-E964-4C75-BCD1-461DF2B76F49}" destId="{024D186B-A954-4CC8-9537-5DA5798A8A42}" srcOrd="4" destOrd="0" parTransId="{9CBEBECA-677E-45EB-BEED-AE035E8AC60F}" sibTransId="{6C51A97E-0322-4C26-BC1A-B69296A208F0}"/>
    <dgm:cxn modelId="{7AB72A8A-A2EA-4818-B18D-3968EE64070E}" type="presOf" srcId="{024D186B-A954-4CC8-9537-5DA5798A8A42}" destId="{78006DA7-921F-4DD1-AE33-5F496E05CFCC}" srcOrd="0" destOrd="0" presId="urn:microsoft.com/office/officeart/2005/8/layout/default"/>
    <dgm:cxn modelId="{6765DFA5-E34A-47F9-850A-0C9079BE3A08}" srcId="{610E999A-E964-4C75-BCD1-461DF2B76F49}" destId="{8F384B92-803D-40EE-B39D-E0373EB781D9}" srcOrd="0" destOrd="0" parTransId="{D07E1F2D-5A64-4671-95CD-7F992625E6F9}" sibTransId="{73CFC376-2120-4711-A0D7-852B196B0EE4}"/>
    <dgm:cxn modelId="{3A38FA81-B6B4-4C04-BC07-BDFF0C1C420A}" srcId="{610E999A-E964-4C75-BCD1-461DF2B76F49}" destId="{8239558C-948D-4B78-8CA7-810EF39B22E6}" srcOrd="2" destOrd="0" parTransId="{A4278B4A-672E-4934-B429-C9E2F4404CBA}" sibTransId="{3BD2BDDF-742D-42F7-A3DF-BE47E01F1E91}"/>
    <dgm:cxn modelId="{5F23A2CC-A262-418F-8A2F-C1CD91CC561C}" type="presOf" srcId="{866E47B9-F3B5-4ED2-9F52-45529BC0B9BD}" destId="{6CAEDE91-64AE-41B4-A8EF-7CE36C456323}" srcOrd="0" destOrd="0" presId="urn:microsoft.com/office/officeart/2005/8/layout/default"/>
    <dgm:cxn modelId="{86A13101-D5C1-4815-BFA1-65D23A6AA1A6}" srcId="{610E999A-E964-4C75-BCD1-461DF2B76F49}" destId="{866E47B9-F3B5-4ED2-9F52-45529BC0B9BD}" srcOrd="1" destOrd="0" parTransId="{06806F56-F400-411A-AF71-177BC1AA6F89}" sibTransId="{77531A65-F41C-4938-9CD7-A5D5D668503C}"/>
    <dgm:cxn modelId="{447D6BA5-B45E-4900-A4CD-64FB69B4E1AC}" type="presOf" srcId="{8F384B92-803D-40EE-B39D-E0373EB781D9}" destId="{EDE2D6BF-04B0-43D1-9B7C-1B2F48669946}" srcOrd="0" destOrd="0" presId="urn:microsoft.com/office/officeart/2005/8/layout/default"/>
    <dgm:cxn modelId="{1DAC2787-DD27-432A-A888-E7962B885549}" type="presOf" srcId="{93C0CCF7-093E-4DD5-BF53-B6D248CF841D}" destId="{DACE198D-0CDE-4C74-A21B-B7683D2BE803}" srcOrd="0" destOrd="0" presId="urn:microsoft.com/office/officeart/2005/8/layout/default"/>
    <dgm:cxn modelId="{E738B80B-36A8-4530-A4F2-35BBFDA51D7A}" type="presParOf" srcId="{5D99107F-80B1-432E-B79E-903F13EA8048}" destId="{EDE2D6BF-04B0-43D1-9B7C-1B2F48669946}" srcOrd="0" destOrd="0" presId="urn:microsoft.com/office/officeart/2005/8/layout/default"/>
    <dgm:cxn modelId="{65C7735B-06E5-4457-B572-40DD074E2A94}" type="presParOf" srcId="{5D99107F-80B1-432E-B79E-903F13EA8048}" destId="{9F03BB3E-78E2-448D-95FA-0CC0634F4C00}" srcOrd="1" destOrd="0" presId="urn:microsoft.com/office/officeart/2005/8/layout/default"/>
    <dgm:cxn modelId="{4488B1C6-2E9C-4506-84EB-685C066E8E5A}" type="presParOf" srcId="{5D99107F-80B1-432E-B79E-903F13EA8048}" destId="{6CAEDE91-64AE-41B4-A8EF-7CE36C456323}" srcOrd="2" destOrd="0" presId="urn:microsoft.com/office/officeart/2005/8/layout/default"/>
    <dgm:cxn modelId="{A5EDCC78-A402-4FEF-9BCE-1675E552BD25}" type="presParOf" srcId="{5D99107F-80B1-432E-B79E-903F13EA8048}" destId="{2C9FFF5A-7DED-4D4C-815F-A8419A445023}" srcOrd="3" destOrd="0" presId="urn:microsoft.com/office/officeart/2005/8/layout/default"/>
    <dgm:cxn modelId="{B0DD7BD8-AC44-4DA9-B79C-1A592F328C17}" type="presParOf" srcId="{5D99107F-80B1-432E-B79E-903F13EA8048}" destId="{5FACE0BF-9986-47E5-BBE4-AF2D769D48FD}" srcOrd="4" destOrd="0" presId="urn:microsoft.com/office/officeart/2005/8/layout/default"/>
    <dgm:cxn modelId="{72CF7BE0-EF9D-4C0F-A76B-33CE2B11967E}" type="presParOf" srcId="{5D99107F-80B1-432E-B79E-903F13EA8048}" destId="{953B94CA-E889-4C63-9EC7-B874757A05EC}" srcOrd="5" destOrd="0" presId="urn:microsoft.com/office/officeart/2005/8/layout/default"/>
    <dgm:cxn modelId="{EFB56337-ADB2-4C7C-811D-81C243A5198D}" type="presParOf" srcId="{5D99107F-80B1-432E-B79E-903F13EA8048}" destId="{DACE198D-0CDE-4C74-A21B-B7683D2BE803}" srcOrd="6" destOrd="0" presId="urn:microsoft.com/office/officeart/2005/8/layout/default"/>
    <dgm:cxn modelId="{94FD2BD9-6337-4FEC-BA3E-7E391FD41F95}" type="presParOf" srcId="{5D99107F-80B1-432E-B79E-903F13EA8048}" destId="{69982A0D-1C32-40DA-B8A9-1357DC2828D9}" srcOrd="7" destOrd="0" presId="urn:microsoft.com/office/officeart/2005/8/layout/default"/>
    <dgm:cxn modelId="{45929307-5F90-4D19-A33F-45DAA1DA0BAA}" type="presParOf" srcId="{5D99107F-80B1-432E-B79E-903F13EA8048}" destId="{78006DA7-921F-4DD1-AE33-5F496E05CF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 custT="1"/>
      <dgm:spPr>
        <a:solidFill>
          <a:schemeClr val="tx1"/>
        </a:solidFill>
      </dgm:spPr>
      <dgm:t>
        <a:bodyPr/>
        <a:lstStyle/>
        <a:p>
          <a:pPr rtl="1"/>
          <a:r>
            <a: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מזה"ת</a:t>
          </a:r>
          <a:r>
            <a: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עולם דיגיטלי וסייבר</a:t>
          </a:r>
          <a:endParaRPr lang="he-IL" sz="20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המערכת היריבה וזיקוק האיומים על ישראל </a:t>
          </a:r>
          <a:endParaRPr lang="he-IL" sz="2000" b="1" u="sng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</a:rPr>
            <a:t>הכרות בסיסית עם מושגי הגנה לאומית</a:t>
          </a:r>
          <a:endParaRPr lang="he-IL" sz="2000" b="1" u="sng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מהו המענה בכלים ויכולות אל מול התפיסות </a:t>
          </a:r>
          <a:endParaRPr lang="he-IL" sz="2000" b="1" u="sng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מהן התפיסות הקיימות כמענה לאיומים</a:t>
          </a:r>
          <a:endParaRPr lang="he-IL" sz="2000" b="1" u="sng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</dgm:pt>
    <dgm:pt modelId="{18138ADB-5B10-4725-92B2-431E2B6B6F34}" type="pres">
      <dgm:prSet presAssocID="{EAA86A54-1AC7-4457-B6F3-A4CA40706A1D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 custLinFactNeighborX="-4419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ScaleY="139210" custLinFactNeighborX="-488" custLinFactNeighborY="1759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790D56F-51E7-4071-BE52-E4B372A0BE07}" type="presOf" srcId="{EAA86A54-1AC7-4457-B6F3-A4CA40706A1D}" destId="{9D842356-D6B4-48B4-A7F1-B438ED25CCD2}" srcOrd="0" destOrd="0" presId="urn:microsoft.com/office/officeart/2005/8/layout/matrix1"/>
    <dgm:cxn modelId="{A63AAE9C-4649-490F-B711-306AF6682EAB}" type="presOf" srcId="{3F394A23-A530-40B8-8D43-A739177543E3}" destId="{B52243EE-19DA-439A-90D7-111F82FF8E2D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A960A262-CC4E-4A52-8CCD-ABD932E4454E}" type="presOf" srcId="{108AF23C-D240-4A1F-A3FE-B6D6AFFCF25B}" destId="{9D3C7AF0-F8D2-4770-9608-6B5C0E283A06}" srcOrd="1" destOrd="0" presId="urn:microsoft.com/office/officeart/2005/8/layout/matrix1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A56592BF-0543-4E70-A8DA-29856BBF4BDF}" type="presOf" srcId="{CF302554-3D14-402B-B7AE-7A20E7F6BCDD}" destId="{6972480D-1D65-44BF-A833-3BEAC651C610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7C7E3059-17C0-4132-BF40-3BB847CD87ED}" type="presOf" srcId="{108AF23C-D240-4A1F-A3FE-B6D6AFFCF25B}" destId="{18138ADB-5B10-4725-92B2-431E2B6B6F34}" srcOrd="0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F883B1F9-84C8-4AF2-8788-AEE1145CEBD8}" type="presOf" srcId="{94B60E39-38B2-4AA6-AE39-F5DE4201CC43}" destId="{67974C8D-362D-4748-848E-8A707BEA95FE}" srcOrd="0" destOrd="0" presId="urn:microsoft.com/office/officeart/2005/8/layout/matrix1"/>
    <dgm:cxn modelId="{D51B58D3-7959-479E-AAA7-4A36D45D76F8}" type="presOf" srcId="{423806D3-4867-4141-A872-F8877425C0FB}" destId="{70CA0757-7B88-431C-982C-A1C3CB04511E}" srcOrd="1" destOrd="0" presId="urn:microsoft.com/office/officeart/2005/8/layout/matrix1"/>
    <dgm:cxn modelId="{EBF472B0-29D0-4A97-AB3D-8FA004F46002}" type="presOf" srcId="{423806D3-4867-4141-A872-F8877425C0FB}" destId="{2F96B3C3-E981-44EF-8FDE-CDE53E000C29}" srcOrd="0" destOrd="0" presId="urn:microsoft.com/office/officeart/2005/8/layout/matrix1"/>
    <dgm:cxn modelId="{F4813A25-C42D-4692-A0AC-02C69233068B}" type="presOf" srcId="{3F394A23-A530-40B8-8D43-A739177543E3}" destId="{3B0F0A51-A4AA-4922-8259-78E343AE0E4F}" srcOrd="1" destOrd="0" presId="urn:microsoft.com/office/officeart/2005/8/layout/matrix1"/>
    <dgm:cxn modelId="{B85BEA18-BF28-4EBD-B01F-6B3CB83EA315}" type="presOf" srcId="{CF302554-3D14-402B-B7AE-7A20E7F6BCDD}" destId="{12C93974-A715-4F0A-8243-54661D3F4D4F}" srcOrd="0" destOrd="0" presId="urn:microsoft.com/office/officeart/2005/8/layout/matrix1"/>
    <dgm:cxn modelId="{64A0E17B-6590-40B9-8881-6F9621D2E648}" type="presParOf" srcId="{9D842356-D6B4-48B4-A7F1-B438ED25CCD2}" destId="{ADBF1607-7244-4487-812B-C9A9297E4D74}" srcOrd="0" destOrd="0" presId="urn:microsoft.com/office/officeart/2005/8/layout/matrix1"/>
    <dgm:cxn modelId="{8B26DBD1-3EA6-4A74-BA8F-4721ED04AD58}" type="presParOf" srcId="{ADBF1607-7244-4487-812B-C9A9297E4D74}" destId="{18138ADB-5B10-4725-92B2-431E2B6B6F34}" srcOrd="0" destOrd="0" presId="urn:microsoft.com/office/officeart/2005/8/layout/matrix1"/>
    <dgm:cxn modelId="{B2697DBF-F036-401B-BAB7-8572D30093C2}" type="presParOf" srcId="{ADBF1607-7244-4487-812B-C9A9297E4D74}" destId="{9D3C7AF0-F8D2-4770-9608-6B5C0E283A06}" srcOrd="1" destOrd="0" presId="urn:microsoft.com/office/officeart/2005/8/layout/matrix1"/>
    <dgm:cxn modelId="{DC1EC058-A8D4-4E16-ABE3-503EC2D2F3F0}" type="presParOf" srcId="{ADBF1607-7244-4487-812B-C9A9297E4D74}" destId="{2F96B3C3-E981-44EF-8FDE-CDE53E000C29}" srcOrd="2" destOrd="0" presId="urn:microsoft.com/office/officeart/2005/8/layout/matrix1"/>
    <dgm:cxn modelId="{45F661C7-A306-4688-956C-E94E1105CA4A}" type="presParOf" srcId="{ADBF1607-7244-4487-812B-C9A9297E4D74}" destId="{70CA0757-7B88-431C-982C-A1C3CB04511E}" srcOrd="3" destOrd="0" presId="urn:microsoft.com/office/officeart/2005/8/layout/matrix1"/>
    <dgm:cxn modelId="{79BE3227-8AFA-4F89-A563-2DEC9DCAE408}" type="presParOf" srcId="{ADBF1607-7244-4487-812B-C9A9297E4D74}" destId="{B52243EE-19DA-439A-90D7-111F82FF8E2D}" srcOrd="4" destOrd="0" presId="urn:microsoft.com/office/officeart/2005/8/layout/matrix1"/>
    <dgm:cxn modelId="{3E47BF38-9F35-49D6-A3CA-A634E38C37D3}" type="presParOf" srcId="{ADBF1607-7244-4487-812B-C9A9297E4D74}" destId="{3B0F0A51-A4AA-4922-8259-78E343AE0E4F}" srcOrd="5" destOrd="0" presId="urn:microsoft.com/office/officeart/2005/8/layout/matrix1"/>
    <dgm:cxn modelId="{40F6DDAF-2DAB-41B7-93E7-2997147F7B02}" type="presParOf" srcId="{ADBF1607-7244-4487-812B-C9A9297E4D74}" destId="{12C93974-A715-4F0A-8243-54661D3F4D4F}" srcOrd="6" destOrd="0" presId="urn:microsoft.com/office/officeart/2005/8/layout/matrix1"/>
    <dgm:cxn modelId="{874B97BA-13BA-4130-B4FA-138D0B02F307}" type="presParOf" srcId="{ADBF1607-7244-4487-812B-C9A9297E4D74}" destId="{6972480D-1D65-44BF-A833-3BEAC651C610}" srcOrd="7" destOrd="0" presId="urn:microsoft.com/office/officeart/2005/8/layout/matrix1"/>
    <dgm:cxn modelId="{2FCFF6F5-8617-41B4-9468-AFC665A7157F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3F62CA-AA3D-486A-B9B4-2142B965A5CF}" type="doc">
      <dgm:prSet loTypeId="urn:microsoft.com/office/officeart/2009/layout/CircleArrow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700D29-7334-453F-BC6E-02A1146B00ED}">
      <dgm:prSet phldrT="[Text]" custT="1"/>
      <dgm:spPr/>
      <dgm:t>
        <a:bodyPr/>
        <a:lstStyle/>
        <a:p>
          <a:r>
            <a:rPr lang="he-IL" sz="1600" dirty="0" smtClean="0"/>
            <a:t>עונה גלובלית</a:t>
          </a:r>
          <a:endParaRPr lang="en-US" sz="1600" dirty="0"/>
        </a:p>
      </dgm:t>
    </dgm:pt>
    <dgm:pt modelId="{F7E97A1F-377A-49BC-9331-81EBCE43AE1C}" type="parTrans" cxnId="{CB4AA2B1-DAA8-4F51-A4B4-649C37CF44BB}">
      <dgm:prSet/>
      <dgm:spPr/>
      <dgm:t>
        <a:bodyPr/>
        <a:lstStyle/>
        <a:p>
          <a:endParaRPr lang="en-US"/>
        </a:p>
      </dgm:t>
    </dgm:pt>
    <dgm:pt modelId="{E51D6FCC-20BD-4617-837B-D78BD745A2E8}" type="sibTrans" cxnId="{CB4AA2B1-DAA8-4F51-A4B4-649C37CF44BB}">
      <dgm:prSet/>
      <dgm:spPr/>
      <dgm:t>
        <a:bodyPr/>
        <a:lstStyle/>
        <a:p>
          <a:endParaRPr lang="en-US"/>
        </a:p>
      </dgm:t>
    </dgm:pt>
    <dgm:pt modelId="{BFA1D28E-972D-42E4-ADF4-C4B709939A20}">
      <dgm:prSet phldrT="[Text]" custT="1"/>
      <dgm:spPr/>
      <dgm:t>
        <a:bodyPr/>
        <a:lstStyle/>
        <a:p>
          <a:r>
            <a:rPr lang="he-IL" sz="1800" dirty="0" smtClean="0"/>
            <a:t>עונת בחירה</a:t>
          </a:r>
          <a:endParaRPr lang="en-US" sz="1800" dirty="0"/>
        </a:p>
      </dgm:t>
    </dgm:pt>
    <dgm:pt modelId="{95848340-1B58-41FE-B85A-0BF1981348C5}" type="parTrans" cxnId="{A6F3B999-5B53-46B9-A994-DAB74506BDD9}">
      <dgm:prSet/>
      <dgm:spPr/>
      <dgm:t>
        <a:bodyPr/>
        <a:lstStyle/>
        <a:p>
          <a:endParaRPr lang="en-US"/>
        </a:p>
      </dgm:t>
    </dgm:pt>
    <dgm:pt modelId="{9688AD36-9EC7-4AC2-8BE4-62B9BA45B147}" type="sibTrans" cxnId="{A6F3B999-5B53-46B9-A994-DAB74506BDD9}">
      <dgm:prSet/>
      <dgm:spPr/>
      <dgm:t>
        <a:bodyPr/>
        <a:lstStyle/>
        <a:p>
          <a:endParaRPr lang="en-US"/>
        </a:p>
      </dgm:t>
    </dgm:pt>
    <dgm:pt modelId="{38AB47C7-88AC-4DD8-881B-8FDD41E38537}">
      <dgm:prSet phldrT="[Text]" custT="1"/>
      <dgm:spPr/>
      <dgm:t>
        <a:bodyPr/>
        <a:lstStyle/>
        <a:p>
          <a:r>
            <a:rPr lang="he-IL" sz="2000" dirty="0" smtClean="0"/>
            <a:t>עונה אינטגרטיבית</a:t>
          </a:r>
          <a:endParaRPr lang="en-US" sz="2000" dirty="0"/>
        </a:p>
      </dgm:t>
    </dgm:pt>
    <dgm:pt modelId="{BA55BB53-2C95-4665-84D1-0DDF4C71DF56}" type="parTrans" cxnId="{3AF23057-F0FF-4DC2-AB5C-AD7D27ABD9FC}">
      <dgm:prSet/>
      <dgm:spPr/>
      <dgm:t>
        <a:bodyPr/>
        <a:lstStyle/>
        <a:p>
          <a:endParaRPr lang="en-US"/>
        </a:p>
      </dgm:t>
    </dgm:pt>
    <dgm:pt modelId="{E8DA2E97-0890-4476-A8DD-C470583F8DA1}" type="sibTrans" cxnId="{3AF23057-F0FF-4DC2-AB5C-AD7D27ABD9FC}">
      <dgm:prSet/>
      <dgm:spPr/>
      <dgm:t>
        <a:bodyPr/>
        <a:lstStyle/>
        <a:p>
          <a:endParaRPr lang="en-US"/>
        </a:p>
      </dgm:t>
    </dgm:pt>
    <dgm:pt modelId="{3DFDFB65-5F7C-43A2-93F2-0AA46A16F71F}">
      <dgm:prSet phldrT="[Text]" custT="1"/>
      <dgm:spPr/>
      <dgm:t>
        <a:bodyPr/>
        <a:lstStyle/>
        <a:p>
          <a:r>
            <a:rPr lang="he-IL" sz="1600" dirty="0" smtClean="0"/>
            <a:t>עונה לוקאלית</a:t>
          </a:r>
          <a:endParaRPr lang="en-US" sz="1600" dirty="0"/>
        </a:p>
      </dgm:t>
    </dgm:pt>
    <dgm:pt modelId="{7E51E6EC-225A-403B-AE9E-636E4196FCF0}" type="parTrans" cxnId="{458EBA79-B28A-470F-846D-A01CEA8D18F3}">
      <dgm:prSet/>
      <dgm:spPr/>
      <dgm:t>
        <a:bodyPr/>
        <a:lstStyle/>
        <a:p>
          <a:endParaRPr lang="en-US"/>
        </a:p>
      </dgm:t>
    </dgm:pt>
    <dgm:pt modelId="{E6D43EEB-DF83-4467-837F-95C0E81D0CF5}" type="sibTrans" cxnId="{458EBA79-B28A-470F-846D-A01CEA8D18F3}">
      <dgm:prSet/>
      <dgm:spPr/>
      <dgm:t>
        <a:bodyPr/>
        <a:lstStyle/>
        <a:p>
          <a:endParaRPr lang="en-US"/>
        </a:p>
      </dgm:t>
    </dgm:pt>
    <dgm:pt modelId="{C7E7658C-B8C8-4E06-8EEF-B0444BF952DF}" type="pres">
      <dgm:prSet presAssocID="{433F62CA-AA3D-486A-B9B4-2142B965A5C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B3D13A-C797-4D34-AE6B-7356E09E4861}" type="pres">
      <dgm:prSet presAssocID="{3DFDFB65-5F7C-43A2-93F2-0AA46A16F71F}" presName="Accent1" presStyleCnt="0"/>
      <dgm:spPr/>
    </dgm:pt>
    <dgm:pt modelId="{5D96CF44-6B70-46E6-8318-3895E9B0BD84}" type="pres">
      <dgm:prSet presAssocID="{3DFDFB65-5F7C-43A2-93F2-0AA46A16F71F}" presName="Accent" presStyleLbl="node1" presStyleIdx="0" presStyleCnt="4" custLinFactNeighborX="1683" custLinFactNeighborY="3366"/>
      <dgm:spPr/>
    </dgm:pt>
    <dgm:pt modelId="{94BF616A-9BBA-4B52-9C5B-B807AB1E6E98}" type="pres">
      <dgm:prSet presAssocID="{3DFDFB65-5F7C-43A2-93F2-0AA46A16F71F}" presName="Parent1" presStyleLbl="revTx" presStyleIdx="0" presStyleCnt="4" custLinFactY="95092" custLinFactNeighborX="-4625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FB276-868A-4B7E-9383-6A9866C04E4D}" type="pres">
      <dgm:prSet presAssocID="{58700D29-7334-453F-BC6E-02A1146B00ED}" presName="Accent2" presStyleCnt="0"/>
      <dgm:spPr/>
    </dgm:pt>
    <dgm:pt modelId="{4A88C647-6FF5-46B1-A4BF-BE7924DDE198}" type="pres">
      <dgm:prSet presAssocID="{58700D29-7334-453F-BC6E-02A1146B00ED}" presName="Accent" presStyleLbl="node1" presStyleIdx="1" presStyleCnt="4"/>
      <dgm:spPr/>
    </dgm:pt>
    <dgm:pt modelId="{F02BC19D-B51A-4BFB-8126-544E11EE6C92}" type="pres">
      <dgm:prSet presAssocID="{58700D29-7334-453F-BC6E-02A1146B00ED}" presName="Parent2" presStyleLbl="revTx" presStyleIdx="1" presStyleCnt="4" custLinFactY="-100000" custLinFactNeighborX="44579" custLinFactNeighborY="-1111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635B0-ABF4-4E42-9D4E-678138700D08}" type="pres">
      <dgm:prSet presAssocID="{BFA1D28E-972D-42E4-ADF4-C4B709939A20}" presName="Accent3" presStyleCnt="0"/>
      <dgm:spPr/>
    </dgm:pt>
    <dgm:pt modelId="{4E6DC512-083A-4358-B769-171527271148}" type="pres">
      <dgm:prSet presAssocID="{BFA1D28E-972D-42E4-ADF4-C4B709939A20}" presName="Accent" presStyleLbl="node1" presStyleIdx="2" presStyleCnt="4"/>
      <dgm:spPr/>
    </dgm:pt>
    <dgm:pt modelId="{F9DD08B6-65FF-44BA-9936-866095882DE8}" type="pres">
      <dgm:prSet presAssocID="{BFA1D28E-972D-42E4-ADF4-C4B709939A2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85CA6-D017-43D7-A746-E403711AE70D}" type="pres">
      <dgm:prSet presAssocID="{38AB47C7-88AC-4DD8-881B-8FDD41E38537}" presName="Accent4" presStyleCnt="0"/>
      <dgm:spPr/>
    </dgm:pt>
    <dgm:pt modelId="{0AF22ED6-886D-4CF2-AA75-E6B46EF12DD8}" type="pres">
      <dgm:prSet presAssocID="{38AB47C7-88AC-4DD8-881B-8FDD41E38537}" presName="Accent" presStyleLbl="node1" presStyleIdx="3" presStyleCnt="4"/>
      <dgm:spPr/>
    </dgm:pt>
    <dgm:pt modelId="{F9AA5EFE-E4A6-406A-AED7-1757166862B5}" type="pres">
      <dgm:prSet presAssocID="{38AB47C7-88AC-4DD8-881B-8FDD41E38537}" presName="Parent4" presStyleLbl="revTx" presStyleIdx="3" presStyleCnt="4" custScaleX="116753" custScaleY="150733" custLinFactNeighborX="2229" custLinFactNeighborY="-142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56333-934F-4506-B316-55C55E5309CF}" type="presOf" srcId="{BFA1D28E-972D-42E4-ADF4-C4B709939A20}" destId="{F9DD08B6-65FF-44BA-9936-866095882DE8}" srcOrd="0" destOrd="0" presId="urn:microsoft.com/office/officeart/2009/layout/CircleArrowProcess"/>
    <dgm:cxn modelId="{2E08F86A-8A5B-4C00-A1EA-725259469658}" type="presOf" srcId="{58700D29-7334-453F-BC6E-02A1146B00ED}" destId="{F02BC19D-B51A-4BFB-8126-544E11EE6C92}" srcOrd="0" destOrd="0" presId="urn:microsoft.com/office/officeart/2009/layout/CircleArrowProcess"/>
    <dgm:cxn modelId="{D46F6833-08A6-40CA-A429-DA09D6705664}" type="presOf" srcId="{433F62CA-AA3D-486A-B9B4-2142B965A5CF}" destId="{C7E7658C-B8C8-4E06-8EEF-B0444BF952DF}" srcOrd="0" destOrd="0" presId="urn:microsoft.com/office/officeart/2009/layout/CircleArrowProcess"/>
    <dgm:cxn modelId="{72F3261B-CF13-431A-B7BF-831BC12111B2}" type="presOf" srcId="{3DFDFB65-5F7C-43A2-93F2-0AA46A16F71F}" destId="{94BF616A-9BBA-4B52-9C5B-B807AB1E6E98}" srcOrd="0" destOrd="0" presId="urn:microsoft.com/office/officeart/2009/layout/CircleArrowProcess"/>
    <dgm:cxn modelId="{A6FB6D7C-06C0-4079-8FC9-4BC9AE02D758}" type="presOf" srcId="{38AB47C7-88AC-4DD8-881B-8FDD41E38537}" destId="{F9AA5EFE-E4A6-406A-AED7-1757166862B5}" srcOrd="0" destOrd="0" presId="urn:microsoft.com/office/officeart/2009/layout/CircleArrowProcess"/>
    <dgm:cxn modelId="{3AF23057-F0FF-4DC2-AB5C-AD7D27ABD9FC}" srcId="{433F62CA-AA3D-486A-B9B4-2142B965A5CF}" destId="{38AB47C7-88AC-4DD8-881B-8FDD41E38537}" srcOrd="3" destOrd="0" parTransId="{BA55BB53-2C95-4665-84D1-0DDF4C71DF56}" sibTransId="{E8DA2E97-0890-4476-A8DD-C470583F8DA1}"/>
    <dgm:cxn modelId="{458EBA79-B28A-470F-846D-A01CEA8D18F3}" srcId="{433F62CA-AA3D-486A-B9B4-2142B965A5CF}" destId="{3DFDFB65-5F7C-43A2-93F2-0AA46A16F71F}" srcOrd="0" destOrd="0" parTransId="{7E51E6EC-225A-403B-AE9E-636E4196FCF0}" sibTransId="{E6D43EEB-DF83-4467-837F-95C0E81D0CF5}"/>
    <dgm:cxn modelId="{A6F3B999-5B53-46B9-A994-DAB74506BDD9}" srcId="{433F62CA-AA3D-486A-B9B4-2142B965A5CF}" destId="{BFA1D28E-972D-42E4-ADF4-C4B709939A20}" srcOrd="2" destOrd="0" parTransId="{95848340-1B58-41FE-B85A-0BF1981348C5}" sibTransId="{9688AD36-9EC7-4AC2-8BE4-62B9BA45B147}"/>
    <dgm:cxn modelId="{CB4AA2B1-DAA8-4F51-A4B4-649C37CF44BB}" srcId="{433F62CA-AA3D-486A-B9B4-2142B965A5CF}" destId="{58700D29-7334-453F-BC6E-02A1146B00ED}" srcOrd="1" destOrd="0" parTransId="{F7E97A1F-377A-49BC-9331-81EBCE43AE1C}" sibTransId="{E51D6FCC-20BD-4617-837B-D78BD745A2E8}"/>
    <dgm:cxn modelId="{ECC933E8-4592-4FE2-AC2F-E94F9E707D01}" type="presParOf" srcId="{C7E7658C-B8C8-4E06-8EEF-B0444BF952DF}" destId="{BEB3D13A-C797-4D34-AE6B-7356E09E4861}" srcOrd="0" destOrd="0" presId="urn:microsoft.com/office/officeart/2009/layout/CircleArrowProcess"/>
    <dgm:cxn modelId="{E00DAF46-D96C-4DF1-BF53-BB195155E846}" type="presParOf" srcId="{BEB3D13A-C797-4D34-AE6B-7356E09E4861}" destId="{5D96CF44-6B70-46E6-8318-3895E9B0BD84}" srcOrd="0" destOrd="0" presId="urn:microsoft.com/office/officeart/2009/layout/CircleArrowProcess"/>
    <dgm:cxn modelId="{9F4EEB01-E4E7-4265-9319-9A6339A1E259}" type="presParOf" srcId="{C7E7658C-B8C8-4E06-8EEF-B0444BF952DF}" destId="{94BF616A-9BBA-4B52-9C5B-B807AB1E6E98}" srcOrd="1" destOrd="0" presId="urn:microsoft.com/office/officeart/2009/layout/CircleArrowProcess"/>
    <dgm:cxn modelId="{73997420-DA67-431F-832C-12E91F4A3AD7}" type="presParOf" srcId="{C7E7658C-B8C8-4E06-8EEF-B0444BF952DF}" destId="{601FB276-868A-4B7E-9383-6A9866C04E4D}" srcOrd="2" destOrd="0" presId="urn:microsoft.com/office/officeart/2009/layout/CircleArrowProcess"/>
    <dgm:cxn modelId="{DF3FA394-8A5F-4DEF-824D-210299787925}" type="presParOf" srcId="{601FB276-868A-4B7E-9383-6A9866C04E4D}" destId="{4A88C647-6FF5-46B1-A4BF-BE7924DDE198}" srcOrd="0" destOrd="0" presId="urn:microsoft.com/office/officeart/2009/layout/CircleArrowProcess"/>
    <dgm:cxn modelId="{B6BEBAE5-EC1A-4717-B1EC-5A2F0752E9CB}" type="presParOf" srcId="{C7E7658C-B8C8-4E06-8EEF-B0444BF952DF}" destId="{F02BC19D-B51A-4BFB-8126-544E11EE6C92}" srcOrd="3" destOrd="0" presId="urn:microsoft.com/office/officeart/2009/layout/CircleArrowProcess"/>
    <dgm:cxn modelId="{50C1B09B-23D3-4B9E-8EFC-93787CEEB4C7}" type="presParOf" srcId="{C7E7658C-B8C8-4E06-8EEF-B0444BF952DF}" destId="{C63635B0-ABF4-4E42-9D4E-678138700D08}" srcOrd="4" destOrd="0" presId="urn:microsoft.com/office/officeart/2009/layout/CircleArrowProcess"/>
    <dgm:cxn modelId="{25E5705D-50C1-40AA-84A6-7AF9017CB638}" type="presParOf" srcId="{C63635B0-ABF4-4E42-9D4E-678138700D08}" destId="{4E6DC512-083A-4358-B769-171527271148}" srcOrd="0" destOrd="0" presId="urn:microsoft.com/office/officeart/2009/layout/CircleArrowProcess"/>
    <dgm:cxn modelId="{DC1C1FF5-900A-419E-A4D6-426B31337EA7}" type="presParOf" srcId="{C7E7658C-B8C8-4E06-8EEF-B0444BF952DF}" destId="{F9DD08B6-65FF-44BA-9936-866095882DE8}" srcOrd="5" destOrd="0" presId="urn:microsoft.com/office/officeart/2009/layout/CircleArrowProcess"/>
    <dgm:cxn modelId="{42DF2EEC-987E-47DA-B9BE-C3E852851D48}" type="presParOf" srcId="{C7E7658C-B8C8-4E06-8EEF-B0444BF952DF}" destId="{4A985CA6-D017-43D7-A746-E403711AE70D}" srcOrd="6" destOrd="0" presId="urn:microsoft.com/office/officeart/2009/layout/CircleArrowProcess"/>
    <dgm:cxn modelId="{50B1CD98-4977-4E1A-9008-F90DB2C6A721}" type="presParOf" srcId="{4A985CA6-D017-43D7-A746-E403711AE70D}" destId="{0AF22ED6-886D-4CF2-AA75-E6B46EF12DD8}" srcOrd="0" destOrd="0" presId="urn:microsoft.com/office/officeart/2009/layout/CircleArrowProcess"/>
    <dgm:cxn modelId="{AD003C3B-7085-4E51-B7DC-82730278953D}" type="presParOf" srcId="{C7E7658C-B8C8-4E06-8EEF-B0444BF952DF}" destId="{F9AA5EFE-E4A6-406A-AED7-1757166862B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8C9C0-251A-4B35-BAF0-1A360FBC680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A71FD9E-EF7A-4F4E-B32F-8ADE0F891CE1}">
      <dgm:prSet phldrT="[טקסט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dirty="0" smtClean="0"/>
            <a:t>סמינר אירופה</a:t>
          </a:r>
        </a:p>
        <a:p>
          <a:pPr rtl="1"/>
          <a:r>
            <a:rPr lang="he-IL" dirty="0" smtClean="0"/>
            <a:t>קפריסין</a:t>
          </a:r>
        </a:p>
        <a:p>
          <a:pPr rtl="1"/>
          <a:r>
            <a:rPr lang="he-IL" dirty="0" smtClean="0"/>
            <a:t>נאט"ו</a:t>
          </a:r>
        </a:p>
        <a:p>
          <a:pPr rtl="1"/>
          <a:r>
            <a:rPr lang="he-IL" dirty="0" smtClean="0"/>
            <a:t>איחוד אירופי</a:t>
          </a:r>
        </a:p>
      </dgm:t>
    </dgm:pt>
    <dgm:pt modelId="{C50A2FB1-2A20-4F09-83B0-6E63A149C1D8}" type="parTrans" cxnId="{570F67B7-2AB4-4CBC-AB66-57C60E907E06}">
      <dgm:prSet/>
      <dgm:spPr/>
      <dgm:t>
        <a:bodyPr/>
        <a:lstStyle/>
        <a:p>
          <a:pPr rtl="1"/>
          <a:endParaRPr lang="he-IL"/>
        </a:p>
      </dgm:t>
    </dgm:pt>
    <dgm:pt modelId="{8AF56641-5CC8-44E2-85F5-5DBB5F7167A1}" type="sibTrans" cxnId="{570F67B7-2AB4-4CBC-AB66-57C60E907E06}">
      <dgm:prSet/>
      <dgm:spPr/>
      <dgm:t>
        <a:bodyPr/>
        <a:lstStyle/>
        <a:p>
          <a:pPr rtl="1"/>
          <a:endParaRPr lang="he-IL"/>
        </a:p>
      </dgm:t>
    </dgm:pt>
    <dgm:pt modelId="{2B5D7EE4-0B48-41A3-B76B-A50EA72D3A5D}">
      <dgm:prSet phldrT="[טקסט]"/>
      <dgm:spPr>
        <a:solidFill>
          <a:srgbClr val="00B050"/>
        </a:solidFill>
      </dgm:spPr>
      <dgm:t>
        <a:bodyPr/>
        <a:lstStyle/>
        <a:p>
          <a:pPr rtl="1"/>
          <a:r>
            <a:rPr lang="he-IL" dirty="0" smtClean="0"/>
            <a:t>הגנה לאומית</a:t>
          </a:r>
          <a:endParaRPr lang="he-IL" dirty="0"/>
        </a:p>
      </dgm:t>
    </dgm:pt>
    <dgm:pt modelId="{216BEDD5-D926-40D5-9F8D-413701133ADA}" type="parTrans" cxnId="{C17CE84A-D35B-4AC1-AC1D-39B3D1D423EB}">
      <dgm:prSet/>
      <dgm:spPr/>
      <dgm:t>
        <a:bodyPr/>
        <a:lstStyle/>
        <a:p>
          <a:pPr rtl="1"/>
          <a:endParaRPr lang="he-IL"/>
        </a:p>
      </dgm:t>
    </dgm:pt>
    <dgm:pt modelId="{44703EC1-53A3-4128-8937-FB0FFFFBF0FD}" type="sibTrans" cxnId="{C17CE84A-D35B-4AC1-AC1D-39B3D1D423EB}">
      <dgm:prSet/>
      <dgm:spPr/>
      <dgm:t>
        <a:bodyPr/>
        <a:lstStyle/>
        <a:p>
          <a:pPr rtl="1"/>
          <a:endParaRPr lang="he-IL"/>
        </a:p>
      </dgm:t>
    </dgm:pt>
    <dgm:pt modelId="{1580BF7D-5621-451B-91E9-2F4EC13F0125}">
      <dgm:prSet phldrT="[טקסט]"/>
      <dgm:spPr>
        <a:solidFill>
          <a:srgbClr val="FF0000"/>
        </a:solidFill>
      </dgm:spPr>
      <dgm:t>
        <a:bodyPr/>
        <a:lstStyle/>
        <a:p>
          <a:pPr rtl="1"/>
          <a:r>
            <a:rPr lang="he-IL" dirty="0" smtClean="0"/>
            <a:t>הצוות</a:t>
          </a:r>
          <a:endParaRPr lang="he-IL" dirty="0"/>
        </a:p>
      </dgm:t>
    </dgm:pt>
    <dgm:pt modelId="{0862222F-6E27-48DF-BB49-494A51951623}" type="parTrans" cxnId="{9FCE5D6F-B4DD-49A5-A96B-6DCD44FDCD80}">
      <dgm:prSet/>
      <dgm:spPr/>
      <dgm:t>
        <a:bodyPr/>
        <a:lstStyle/>
        <a:p>
          <a:pPr rtl="1"/>
          <a:endParaRPr lang="he-IL"/>
        </a:p>
      </dgm:t>
    </dgm:pt>
    <dgm:pt modelId="{E15675C6-D4C9-4DFC-86C3-941C2593802F}" type="sibTrans" cxnId="{9FCE5D6F-B4DD-49A5-A96B-6DCD44FDCD80}">
      <dgm:prSet/>
      <dgm:spPr/>
      <dgm:t>
        <a:bodyPr/>
        <a:lstStyle/>
        <a:p>
          <a:pPr rtl="1"/>
          <a:endParaRPr lang="he-IL"/>
        </a:p>
      </dgm:t>
    </dgm:pt>
    <dgm:pt modelId="{31C8A5FE-F1A6-41C1-A0A7-C7AF22F429E6}" type="pres">
      <dgm:prSet presAssocID="{E218C9C0-251A-4B35-BAF0-1A360FBC68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7D3A3D-5E1B-4FCA-8513-0D26D7651BE8}" type="pres">
      <dgm:prSet presAssocID="{AA71FD9E-EF7A-4F4E-B32F-8ADE0F891CE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E2E98D-5531-462C-93A0-BDE3B5F6FABD}" type="pres">
      <dgm:prSet presAssocID="{AA71FD9E-EF7A-4F4E-B32F-8ADE0F891CE1}" presName="gear1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AC7F5568-BB08-43EB-A25C-0874891DAE44}" type="pres">
      <dgm:prSet presAssocID="{AA71FD9E-EF7A-4F4E-B32F-8ADE0F891CE1}" presName="gear1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C8330938-FD9E-4BCC-ABA3-1BC5DD0A08BB}" type="pres">
      <dgm:prSet presAssocID="{2B5D7EE4-0B48-41A3-B76B-A50EA72D3A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E0D7A14-3ED0-45F7-8716-2EC2B891D1A0}" type="pres">
      <dgm:prSet presAssocID="{2B5D7EE4-0B48-41A3-B76B-A50EA72D3A5D}" presName="gear2src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E9DC616B-7380-45AB-833A-9CC3C768BFEF}" type="pres">
      <dgm:prSet presAssocID="{2B5D7EE4-0B48-41A3-B76B-A50EA72D3A5D}" presName="gear2dst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360EB46D-83C0-4158-81E9-3624BE46CECE}" type="pres">
      <dgm:prSet presAssocID="{1580BF7D-5621-451B-91E9-2F4EC13F0125}" presName="gear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D2ED60FC-421C-4AAB-B654-5DF630B8A1FB}" type="pres">
      <dgm:prSet presAssocID="{1580BF7D-5621-451B-91E9-2F4EC13F012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432B36B-7A67-4CF9-A2A5-F8E72FE6FC45}" type="pres">
      <dgm:prSet presAssocID="{1580BF7D-5621-451B-91E9-2F4EC13F0125}" presName="gear3src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8B454C68-D2AB-4FC7-A0B6-33580100CC2C}" type="pres">
      <dgm:prSet presAssocID="{1580BF7D-5621-451B-91E9-2F4EC13F0125}" presName="gear3dst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05FF78E8-1544-4422-A6F6-DCE072F6B02D}" type="pres">
      <dgm:prSet presAssocID="{8AF56641-5CC8-44E2-85F5-5DBB5F7167A1}" presName="connector1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1BB958DF-941A-4BC7-917F-D736189AD299}" type="pres">
      <dgm:prSet presAssocID="{44703EC1-53A3-4128-8937-FB0FFFFBF0FD}" presName="connector2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CDDDC70C-FE4F-4F23-9A72-8511C56D4FD5}" type="pres">
      <dgm:prSet presAssocID="{E15675C6-D4C9-4DFC-86C3-941C2593802F}" presName="connector3" presStyleLbl="sibTrans2D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E55E44DA-43D2-4851-8BBC-29C49CC47301}" type="presOf" srcId="{2B5D7EE4-0B48-41A3-B76B-A50EA72D3A5D}" destId="{AE0D7A14-3ED0-45F7-8716-2EC2B891D1A0}" srcOrd="1" destOrd="0" presId="urn:microsoft.com/office/officeart/2005/8/layout/gear1"/>
    <dgm:cxn modelId="{80A496C7-E62E-4973-A475-6401F91D8CEB}" type="presOf" srcId="{AA71FD9E-EF7A-4F4E-B32F-8ADE0F891CE1}" destId="{507D3A3D-5E1B-4FCA-8513-0D26D7651BE8}" srcOrd="0" destOrd="0" presId="urn:microsoft.com/office/officeart/2005/8/layout/gear1"/>
    <dgm:cxn modelId="{65FC999E-796B-4A00-8F05-288858472C9D}" type="presOf" srcId="{AA71FD9E-EF7A-4F4E-B32F-8ADE0F891CE1}" destId="{52E2E98D-5531-462C-93A0-BDE3B5F6FABD}" srcOrd="1" destOrd="0" presId="urn:microsoft.com/office/officeart/2005/8/layout/gear1"/>
    <dgm:cxn modelId="{C76D4437-923D-467C-908A-7916E4CAB057}" type="presOf" srcId="{8AF56641-5CC8-44E2-85F5-5DBB5F7167A1}" destId="{05FF78E8-1544-4422-A6F6-DCE072F6B02D}" srcOrd="0" destOrd="0" presId="urn:microsoft.com/office/officeart/2005/8/layout/gear1"/>
    <dgm:cxn modelId="{F0185F0B-DC52-4BB7-9A88-4F433B17B92A}" type="presOf" srcId="{E15675C6-D4C9-4DFC-86C3-941C2593802F}" destId="{CDDDC70C-FE4F-4F23-9A72-8511C56D4FD5}" srcOrd="0" destOrd="0" presId="urn:microsoft.com/office/officeart/2005/8/layout/gear1"/>
    <dgm:cxn modelId="{76401088-6B1A-45CC-A282-56B30B66A3E5}" type="presOf" srcId="{AA71FD9E-EF7A-4F4E-B32F-8ADE0F891CE1}" destId="{AC7F5568-BB08-43EB-A25C-0874891DAE44}" srcOrd="2" destOrd="0" presId="urn:microsoft.com/office/officeart/2005/8/layout/gear1"/>
    <dgm:cxn modelId="{D74E2325-F0C4-4BC9-8C81-6A718520C41B}" type="presOf" srcId="{1580BF7D-5621-451B-91E9-2F4EC13F0125}" destId="{360EB46D-83C0-4158-81E9-3624BE46CECE}" srcOrd="0" destOrd="0" presId="urn:microsoft.com/office/officeart/2005/8/layout/gear1"/>
    <dgm:cxn modelId="{A83DEF34-D2FF-4524-B97E-BF142A8DC9E2}" type="presOf" srcId="{1580BF7D-5621-451B-91E9-2F4EC13F0125}" destId="{F432B36B-7A67-4CF9-A2A5-F8E72FE6FC45}" srcOrd="2" destOrd="0" presId="urn:microsoft.com/office/officeart/2005/8/layout/gear1"/>
    <dgm:cxn modelId="{5762C41E-2932-417A-B538-80CDE48A8F08}" type="presOf" srcId="{2B5D7EE4-0B48-41A3-B76B-A50EA72D3A5D}" destId="{C8330938-FD9E-4BCC-ABA3-1BC5DD0A08BB}" srcOrd="0" destOrd="0" presId="urn:microsoft.com/office/officeart/2005/8/layout/gear1"/>
    <dgm:cxn modelId="{C17CE84A-D35B-4AC1-AC1D-39B3D1D423EB}" srcId="{E218C9C0-251A-4B35-BAF0-1A360FBC680D}" destId="{2B5D7EE4-0B48-41A3-B76B-A50EA72D3A5D}" srcOrd="1" destOrd="0" parTransId="{216BEDD5-D926-40D5-9F8D-413701133ADA}" sibTransId="{44703EC1-53A3-4128-8937-FB0FFFFBF0FD}"/>
    <dgm:cxn modelId="{86A25A71-4AFB-49C6-BF32-8F3C8B1B8F57}" type="presOf" srcId="{2B5D7EE4-0B48-41A3-B76B-A50EA72D3A5D}" destId="{E9DC616B-7380-45AB-833A-9CC3C768BFEF}" srcOrd="2" destOrd="0" presId="urn:microsoft.com/office/officeart/2005/8/layout/gear1"/>
    <dgm:cxn modelId="{24DE1BD3-A0E4-4A3F-A8D6-5865D569C872}" type="presOf" srcId="{E218C9C0-251A-4B35-BAF0-1A360FBC680D}" destId="{31C8A5FE-F1A6-41C1-A0A7-C7AF22F429E6}" srcOrd="0" destOrd="0" presId="urn:microsoft.com/office/officeart/2005/8/layout/gear1"/>
    <dgm:cxn modelId="{6C0771E5-9FCF-4DB1-A1FE-689E6A33235D}" type="presOf" srcId="{1580BF7D-5621-451B-91E9-2F4EC13F0125}" destId="{8B454C68-D2AB-4FC7-A0B6-33580100CC2C}" srcOrd="3" destOrd="0" presId="urn:microsoft.com/office/officeart/2005/8/layout/gear1"/>
    <dgm:cxn modelId="{570F67B7-2AB4-4CBC-AB66-57C60E907E06}" srcId="{E218C9C0-251A-4B35-BAF0-1A360FBC680D}" destId="{AA71FD9E-EF7A-4F4E-B32F-8ADE0F891CE1}" srcOrd="0" destOrd="0" parTransId="{C50A2FB1-2A20-4F09-83B0-6E63A149C1D8}" sibTransId="{8AF56641-5CC8-44E2-85F5-5DBB5F7167A1}"/>
    <dgm:cxn modelId="{266724FC-62D5-435C-8C77-F35557D64775}" type="presOf" srcId="{44703EC1-53A3-4128-8937-FB0FFFFBF0FD}" destId="{1BB958DF-941A-4BC7-917F-D736189AD299}" srcOrd="0" destOrd="0" presId="urn:microsoft.com/office/officeart/2005/8/layout/gear1"/>
    <dgm:cxn modelId="{B8DF2702-6236-4E59-B7DD-A54BC2C22E0E}" type="presOf" srcId="{1580BF7D-5621-451B-91E9-2F4EC13F0125}" destId="{D2ED60FC-421C-4AAB-B654-5DF630B8A1FB}" srcOrd="1" destOrd="0" presId="urn:microsoft.com/office/officeart/2005/8/layout/gear1"/>
    <dgm:cxn modelId="{9FCE5D6F-B4DD-49A5-A96B-6DCD44FDCD80}" srcId="{E218C9C0-251A-4B35-BAF0-1A360FBC680D}" destId="{1580BF7D-5621-451B-91E9-2F4EC13F0125}" srcOrd="2" destOrd="0" parTransId="{0862222F-6E27-48DF-BB49-494A51951623}" sibTransId="{E15675C6-D4C9-4DFC-86C3-941C2593802F}"/>
    <dgm:cxn modelId="{5C049A1F-29D3-47C0-869C-0B2D6E4C08A5}" type="presParOf" srcId="{31C8A5FE-F1A6-41C1-A0A7-C7AF22F429E6}" destId="{507D3A3D-5E1B-4FCA-8513-0D26D7651BE8}" srcOrd="0" destOrd="0" presId="urn:microsoft.com/office/officeart/2005/8/layout/gear1"/>
    <dgm:cxn modelId="{378EB00B-981B-4ACF-9077-84FE1896667B}" type="presParOf" srcId="{31C8A5FE-F1A6-41C1-A0A7-C7AF22F429E6}" destId="{52E2E98D-5531-462C-93A0-BDE3B5F6FABD}" srcOrd="1" destOrd="0" presId="urn:microsoft.com/office/officeart/2005/8/layout/gear1"/>
    <dgm:cxn modelId="{BEDFC6B9-4E9E-44AC-A554-1C7CF160DA06}" type="presParOf" srcId="{31C8A5FE-F1A6-41C1-A0A7-C7AF22F429E6}" destId="{AC7F5568-BB08-43EB-A25C-0874891DAE44}" srcOrd="2" destOrd="0" presId="urn:microsoft.com/office/officeart/2005/8/layout/gear1"/>
    <dgm:cxn modelId="{31C72CB4-7B04-44AD-AD68-C260601C51DC}" type="presParOf" srcId="{31C8A5FE-F1A6-41C1-A0A7-C7AF22F429E6}" destId="{C8330938-FD9E-4BCC-ABA3-1BC5DD0A08BB}" srcOrd="3" destOrd="0" presId="urn:microsoft.com/office/officeart/2005/8/layout/gear1"/>
    <dgm:cxn modelId="{828778E7-FFD5-4BD2-B109-07A867D7F82C}" type="presParOf" srcId="{31C8A5FE-F1A6-41C1-A0A7-C7AF22F429E6}" destId="{AE0D7A14-3ED0-45F7-8716-2EC2B891D1A0}" srcOrd="4" destOrd="0" presId="urn:microsoft.com/office/officeart/2005/8/layout/gear1"/>
    <dgm:cxn modelId="{E3A56097-EECE-442C-B6CF-150D0D96FDC8}" type="presParOf" srcId="{31C8A5FE-F1A6-41C1-A0A7-C7AF22F429E6}" destId="{E9DC616B-7380-45AB-833A-9CC3C768BFEF}" srcOrd="5" destOrd="0" presId="urn:microsoft.com/office/officeart/2005/8/layout/gear1"/>
    <dgm:cxn modelId="{E3E90592-22EF-4224-B29D-4820D2D1FDBA}" type="presParOf" srcId="{31C8A5FE-F1A6-41C1-A0A7-C7AF22F429E6}" destId="{360EB46D-83C0-4158-81E9-3624BE46CECE}" srcOrd="6" destOrd="0" presId="urn:microsoft.com/office/officeart/2005/8/layout/gear1"/>
    <dgm:cxn modelId="{D8789A5D-F24F-4807-9D8F-3BF540F8099B}" type="presParOf" srcId="{31C8A5FE-F1A6-41C1-A0A7-C7AF22F429E6}" destId="{D2ED60FC-421C-4AAB-B654-5DF630B8A1FB}" srcOrd="7" destOrd="0" presId="urn:microsoft.com/office/officeart/2005/8/layout/gear1"/>
    <dgm:cxn modelId="{8C8C12B0-913B-4AF1-B20E-8A0FFAACD4D2}" type="presParOf" srcId="{31C8A5FE-F1A6-41C1-A0A7-C7AF22F429E6}" destId="{F432B36B-7A67-4CF9-A2A5-F8E72FE6FC45}" srcOrd="8" destOrd="0" presId="urn:microsoft.com/office/officeart/2005/8/layout/gear1"/>
    <dgm:cxn modelId="{68276CAA-13CA-4219-A0B2-650A47575885}" type="presParOf" srcId="{31C8A5FE-F1A6-41C1-A0A7-C7AF22F429E6}" destId="{8B454C68-D2AB-4FC7-A0B6-33580100CC2C}" srcOrd="9" destOrd="0" presId="urn:microsoft.com/office/officeart/2005/8/layout/gear1"/>
    <dgm:cxn modelId="{CED6C689-D1D7-4AA8-8674-2A5306A8C5AF}" type="presParOf" srcId="{31C8A5FE-F1A6-41C1-A0A7-C7AF22F429E6}" destId="{05FF78E8-1544-4422-A6F6-DCE072F6B02D}" srcOrd="10" destOrd="0" presId="urn:microsoft.com/office/officeart/2005/8/layout/gear1"/>
    <dgm:cxn modelId="{D2E62ABD-3528-49D5-A3AC-DEF7C256103F}" type="presParOf" srcId="{31C8A5FE-F1A6-41C1-A0A7-C7AF22F429E6}" destId="{1BB958DF-941A-4BC7-917F-D736189AD299}" srcOrd="11" destOrd="0" presId="urn:microsoft.com/office/officeart/2005/8/layout/gear1"/>
    <dgm:cxn modelId="{FD1950B4-5C9D-4345-A72E-32A27990932C}" type="presParOf" srcId="{31C8A5FE-F1A6-41C1-A0A7-C7AF22F429E6}" destId="{CDDDC70C-FE4F-4F23-9A72-8511C56D4FD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B8C1A9-585B-46DE-B043-E90D8195D89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BC7C32B-8764-46A3-BDCB-17B65C3EC21C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 smtClean="0"/>
            <a:t>רכיבי </a:t>
          </a:r>
          <a:r>
            <a:rPr lang="he-IL" dirty="0" err="1" smtClean="0"/>
            <a:t>בטל"מ</a:t>
          </a:r>
          <a:r>
            <a:rPr lang="he-IL" dirty="0" smtClean="0"/>
            <a:t> בראיה גלובלית</a:t>
          </a:r>
          <a:r>
            <a:rPr lang="en-US" dirty="0" smtClean="0"/>
            <a:t/>
          </a:r>
          <a:br>
            <a:rPr lang="en-US" dirty="0" smtClean="0"/>
          </a:br>
          <a:r>
            <a:rPr lang="he-IL" dirty="0" smtClean="0"/>
            <a:t>(טרור בינלאומי)</a:t>
          </a:r>
          <a:endParaRPr lang="he-IL" dirty="0"/>
        </a:p>
      </dgm:t>
    </dgm:pt>
    <dgm:pt modelId="{D5AA1B76-DBA0-4F7A-9EDC-A453354C8387}" type="parTrans" cxnId="{149E5152-7780-4A85-B837-F6E5483A6AE8}">
      <dgm:prSet/>
      <dgm:spPr/>
      <dgm:t>
        <a:bodyPr/>
        <a:lstStyle/>
        <a:p>
          <a:pPr rtl="1"/>
          <a:endParaRPr lang="he-IL"/>
        </a:p>
      </dgm:t>
    </dgm:pt>
    <dgm:pt modelId="{96657CCD-6BF4-45FD-B05C-54CBFAD717F3}" type="sibTrans" cxnId="{149E5152-7780-4A85-B837-F6E5483A6AE8}">
      <dgm:prSet/>
      <dgm:spPr/>
      <dgm:t>
        <a:bodyPr/>
        <a:lstStyle/>
        <a:p>
          <a:pPr rtl="1"/>
          <a:endParaRPr lang="he-IL"/>
        </a:p>
      </dgm:t>
    </dgm:pt>
    <dgm:pt modelId="{D80EBFB0-3807-4663-A7BC-46F77AEBBF45}">
      <dgm:prSet phldrT="[טקסט]"/>
      <dgm:spPr>
        <a:solidFill>
          <a:srgbClr val="0070C0"/>
        </a:solidFill>
      </dgm:spPr>
      <dgm:t>
        <a:bodyPr/>
        <a:lstStyle/>
        <a:p>
          <a:pPr rtl="1"/>
          <a:r>
            <a:rPr lang="he-IL" dirty="0" smtClean="0"/>
            <a:t>תולדות המחשבה אסטרטגית</a:t>
          </a:r>
          <a:endParaRPr lang="he-IL" dirty="0"/>
        </a:p>
      </dgm:t>
    </dgm:pt>
    <dgm:pt modelId="{98CABFA9-A2E9-472F-8553-F7D5FC7A7D00}" type="parTrans" cxnId="{C229CC85-AB3C-4F18-81A5-A71C365FB8F4}">
      <dgm:prSet/>
      <dgm:spPr/>
      <dgm:t>
        <a:bodyPr/>
        <a:lstStyle/>
        <a:p>
          <a:pPr rtl="1"/>
          <a:endParaRPr lang="he-IL"/>
        </a:p>
      </dgm:t>
    </dgm:pt>
    <dgm:pt modelId="{C3CFC4B0-18B1-4620-87F3-784127AA215A}" type="sibTrans" cxnId="{C229CC85-AB3C-4F18-81A5-A71C365FB8F4}">
      <dgm:prSet/>
      <dgm:spPr/>
      <dgm:t>
        <a:bodyPr/>
        <a:lstStyle/>
        <a:p>
          <a:pPr rtl="1"/>
          <a:endParaRPr lang="he-IL"/>
        </a:p>
      </dgm:t>
    </dgm:pt>
    <dgm:pt modelId="{52283A5F-8B2C-47A0-9C6B-CD247A90D336}">
      <dgm:prSet phldrT="[טקסט]"/>
      <dgm:spPr>
        <a:solidFill>
          <a:srgbClr val="002060"/>
        </a:solidFill>
      </dgm:spPr>
      <dgm:t>
        <a:bodyPr/>
        <a:lstStyle/>
        <a:p>
          <a:pPr rtl="1"/>
          <a:r>
            <a:rPr lang="he-IL" dirty="0" smtClean="0"/>
            <a:t>גישות ואסכולות מפוליס לגלובליזציה</a:t>
          </a:r>
          <a:endParaRPr lang="he-IL" dirty="0"/>
        </a:p>
      </dgm:t>
    </dgm:pt>
    <dgm:pt modelId="{648EDED9-BE63-4A8C-8238-FA4DE6252BBE}" type="parTrans" cxnId="{70E85A27-DB3D-48CD-BAC2-5DD406A9B32D}">
      <dgm:prSet/>
      <dgm:spPr/>
      <dgm:t>
        <a:bodyPr/>
        <a:lstStyle/>
        <a:p>
          <a:pPr rtl="1"/>
          <a:endParaRPr lang="he-IL"/>
        </a:p>
      </dgm:t>
    </dgm:pt>
    <dgm:pt modelId="{D80D2C49-6C39-4094-B241-D9176C52C80A}" type="sibTrans" cxnId="{70E85A27-DB3D-48CD-BAC2-5DD406A9B32D}">
      <dgm:prSet/>
      <dgm:spPr/>
      <dgm:t>
        <a:bodyPr/>
        <a:lstStyle/>
        <a:p>
          <a:pPr rtl="1"/>
          <a:endParaRPr lang="he-IL"/>
        </a:p>
      </dgm:t>
    </dgm:pt>
    <dgm:pt modelId="{721ADF24-FAC0-4C1D-9A4C-455FF0747A8D}" type="pres">
      <dgm:prSet presAssocID="{CAB8C1A9-585B-46DE-B043-E90D8195D89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2D9E22D-C16B-4618-9551-08DFA06E5DC0}" type="pres">
      <dgm:prSet presAssocID="{5BC7C32B-8764-46A3-BDCB-17B65C3EC21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BE7A52-D23E-42CD-8231-7AAFF04C99AC}" type="pres">
      <dgm:prSet presAssocID="{5BC7C32B-8764-46A3-BDCB-17B65C3EC21C}" presName="gear1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EAB127-66A8-4538-AF0E-F2694182E9AC}" type="pres">
      <dgm:prSet presAssocID="{5BC7C32B-8764-46A3-BDCB-17B65C3EC21C}" presName="gear1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D132A225-1811-4BF7-A5D9-348E39773C8C}" type="pres">
      <dgm:prSet presAssocID="{D80EBFB0-3807-4663-A7BC-46F77AEBBF4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E02ED3A-0ED9-47D0-A42C-9627FEE8D8B4}" type="pres">
      <dgm:prSet presAssocID="{D80EBFB0-3807-4663-A7BC-46F77AEBBF45}" presName="gear2src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AF5223E5-7690-4BB0-91FE-A168E14D73C7}" type="pres">
      <dgm:prSet presAssocID="{D80EBFB0-3807-4663-A7BC-46F77AEBBF45}" presName="gear2dst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AC37749D-D192-4B68-83D3-C1094E8CC932}" type="pres">
      <dgm:prSet presAssocID="{52283A5F-8B2C-47A0-9C6B-CD247A90D336}" presName="gear3" presStyleLbl="node1" presStyleIdx="2" presStyleCnt="3" custLinFactNeighborX="2068" custLinFactNeighborY="-1558"/>
      <dgm:spPr/>
      <dgm:t>
        <a:bodyPr/>
        <a:lstStyle/>
        <a:p>
          <a:pPr rtl="1"/>
          <a:endParaRPr lang="he-IL"/>
        </a:p>
      </dgm:t>
    </dgm:pt>
    <dgm:pt modelId="{3F71D323-DC1C-4E5C-9420-C05E85F5B1E5}" type="pres">
      <dgm:prSet presAssocID="{52283A5F-8B2C-47A0-9C6B-CD247A90D3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A09C80E-8E41-4FC0-B507-78D55BB03E32}" type="pres">
      <dgm:prSet presAssocID="{52283A5F-8B2C-47A0-9C6B-CD247A90D336}" presName="gear3src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D89768C5-DFC0-4C3A-9F18-9AB96E6E9666}" type="pres">
      <dgm:prSet presAssocID="{52283A5F-8B2C-47A0-9C6B-CD247A90D336}" presName="gear3dst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664D630-BB71-4A94-AF9B-0773EED39E69}" type="pres">
      <dgm:prSet presAssocID="{96657CCD-6BF4-45FD-B05C-54CBFAD717F3}" presName="connector1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5AB7A5CC-ADF8-4A2B-BC86-29904655D53F}" type="pres">
      <dgm:prSet presAssocID="{C3CFC4B0-18B1-4620-87F3-784127AA215A}" presName="connector2" presStyleLbl="sibTrans2D1" presStyleIdx="1" presStyleCnt="3" custLinFactNeighborX="518" custLinFactNeighborY="518"/>
      <dgm:spPr/>
      <dgm:t>
        <a:bodyPr/>
        <a:lstStyle/>
        <a:p>
          <a:pPr rtl="1"/>
          <a:endParaRPr lang="he-IL"/>
        </a:p>
      </dgm:t>
    </dgm:pt>
    <dgm:pt modelId="{F2FE75F2-4207-4FAF-9689-EF25CA8E6AC5}" type="pres">
      <dgm:prSet presAssocID="{D80D2C49-6C39-4094-B241-D9176C52C80A}" presName="connector3" presStyleLbl="sibTrans2D1" presStyleIdx="2" presStyleCnt="3" custLinFactNeighborX="3839" custLinFactNeighborY="6269"/>
      <dgm:spPr/>
      <dgm:t>
        <a:bodyPr/>
        <a:lstStyle/>
        <a:p>
          <a:pPr rtl="1"/>
          <a:endParaRPr lang="he-IL"/>
        </a:p>
      </dgm:t>
    </dgm:pt>
  </dgm:ptLst>
  <dgm:cxnLst>
    <dgm:cxn modelId="{60414CBE-415A-4C5D-AC99-53DCEE4CEE55}" type="presOf" srcId="{D80D2C49-6C39-4094-B241-D9176C52C80A}" destId="{F2FE75F2-4207-4FAF-9689-EF25CA8E6AC5}" srcOrd="0" destOrd="0" presId="urn:microsoft.com/office/officeart/2005/8/layout/gear1"/>
    <dgm:cxn modelId="{149E5152-7780-4A85-B837-F6E5483A6AE8}" srcId="{CAB8C1A9-585B-46DE-B043-E90D8195D896}" destId="{5BC7C32B-8764-46A3-BDCB-17B65C3EC21C}" srcOrd="0" destOrd="0" parTransId="{D5AA1B76-DBA0-4F7A-9EDC-A453354C8387}" sibTransId="{96657CCD-6BF4-45FD-B05C-54CBFAD717F3}"/>
    <dgm:cxn modelId="{BB2A4AC1-F791-4095-A268-414913054911}" type="presOf" srcId="{52283A5F-8B2C-47A0-9C6B-CD247A90D336}" destId="{3F71D323-DC1C-4E5C-9420-C05E85F5B1E5}" srcOrd="1" destOrd="0" presId="urn:microsoft.com/office/officeart/2005/8/layout/gear1"/>
    <dgm:cxn modelId="{F28F1654-BF2B-44EC-ABB4-47A6D5C111AC}" type="presOf" srcId="{D80EBFB0-3807-4663-A7BC-46F77AEBBF45}" destId="{AF5223E5-7690-4BB0-91FE-A168E14D73C7}" srcOrd="2" destOrd="0" presId="urn:microsoft.com/office/officeart/2005/8/layout/gear1"/>
    <dgm:cxn modelId="{C229CC85-AB3C-4F18-81A5-A71C365FB8F4}" srcId="{CAB8C1A9-585B-46DE-B043-E90D8195D896}" destId="{D80EBFB0-3807-4663-A7BC-46F77AEBBF45}" srcOrd="1" destOrd="0" parTransId="{98CABFA9-A2E9-472F-8553-F7D5FC7A7D00}" sibTransId="{C3CFC4B0-18B1-4620-87F3-784127AA215A}"/>
    <dgm:cxn modelId="{66048C6B-53D8-4673-9CA9-CDB8FA3815F6}" type="presOf" srcId="{D80EBFB0-3807-4663-A7BC-46F77AEBBF45}" destId="{DE02ED3A-0ED9-47D0-A42C-9627FEE8D8B4}" srcOrd="1" destOrd="0" presId="urn:microsoft.com/office/officeart/2005/8/layout/gear1"/>
    <dgm:cxn modelId="{70E85A27-DB3D-48CD-BAC2-5DD406A9B32D}" srcId="{CAB8C1A9-585B-46DE-B043-E90D8195D896}" destId="{52283A5F-8B2C-47A0-9C6B-CD247A90D336}" srcOrd="2" destOrd="0" parTransId="{648EDED9-BE63-4A8C-8238-FA4DE6252BBE}" sibTransId="{D80D2C49-6C39-4094-B241-D9176C52C80A}"/>
    <dgm:cxn modelId="{5AE6325E-A399-4BD6-ACFC-577554B7CB9E}" type="presOf" srcId="{96657CCD-6BF4-45FD-B05C-54CBFAD717F3}" destId="{E664D630-BB71-4A94-AF9B-0773EED39E69}" srcOrd="0" destOrd="0" presId="urn:microsoft.com/office/officeart/2005/8/layout/gear1"/>
    <dgm:cxn modelId="{1B6CBD38-21F1-4639-A3F5-F6ED09DD5E6D}" type="presOf" srcId="{D80EBFB0-3807-4663-A7BC-46F77AEBBF45}" destId="{D132A225-1811-4BF7-A5D9-348E39773C8C}" srcOrd="0" destOrd="0" presId="urn:microsoft.com/office/officeart/2005/8/layout/gear1"/>
    <dgm:cxn modelId="{B36611B2-10B9-4E1E-A49E-D46DA668E145}" type="presOf" srcId="{C3CFC4B0-18B1-4620-87F3-784127AA215A}" destId="{5AB7A5CC-ADF8-4A2B-BC86-29904655D53F}" srcOrd="0" destOrd="0" presId="urn:microsoft.com/office/officeart/2005/8/layout/gear1"/>
    <dgm:cxn modelId="{E8B068E0-7236-4067-BC41-9AC7841DE70E}" type="presOf" srcId="{52283A5F-8B2C-47A0-9C6B-CD247A90D336}" destId="{AC37749D-D192-4B68-83D3-C1094E8CC932}" srcOrd="0" destOrd="0" presId="urn:microsoft.com/office/officeart/2005/8/layout/gear1"/>
    <dgm:cxn modelId="{3B2FFCD9-DE1C-4E8F-A094-9D5DE3A4CD9C}" type="presOf" srcId="{5BC7C32B-8764-46A3-BDCB-17B65C3EC21C}" destId="{A2D9E22D-C16B-4618-9551-08DFA06E5DC0}" srcOrd="0" destOrd="0" presId="urn:microsoft.com/office/officeart/2005/8/layout/gear1"/>
    <dgm:cxn modelId="{972D9B4F-5966-44BF-8879-6B24D400BE9F}" type="presOf" srcId="{52283A5F-8B2C-47A0-9C6B-CD247A90D336}" destId="{0A09C80E-8E41-4FC0-B507-78D55BB03E32}" srcOrd="2" destOrd="0" presId="urn:microsoft.com/office/officeart/2005/8/layout/gear1"/>
    <dgm:cxn modelId="{624B7513-79FB-4CDC-883A-088E0B39FC7E}" type="presOf" srcId="{52283A5F-8B2C-47A0-9C6B-CD247A90D336}" destId="{D89768C5-DFC0-4C3A-9F18-9AB96E6E9666}" srcOrd="3" destOrd="0" presId="urn:microsoft.com/office/officeart/2005/8/layout/gear1"/>
    <dgm:cxn modelId="{7502AF96-24DD-44E7-A429-0A006767D60A}" type="presOf" srcId="{5BC7C32B-8764-46A3-BDCB-17B65C3EC21C}" destId="{C1BE7A52-D23E-42CD-8231-7AAFF04C99AC}" srcOrd="1" destOrd="0" presId="urn:microsoft.com/office/officeart/2005/8/layout/gear1"/>
    <dgm:cxn modelId="{4BF0D234-3027-44CE-BF44-44781809EB3B}" type="presOf" srcId="{5BC7C32B-8764-46A3-BDCB-17B65C3EC21C}" destId="{FAEAB127-66A8-4538-AF0E-F2694182E9AC}" srcOrd="2" destOrd="0" presId="urn:microsoft.com/office/officeart/2005/8/layout/gear1"/>
    <dgm:cxn modelId="{5E76BD31-E3C5-4971-A8FC-C32F2114AB7F}" type="presOf" srcId="{CAB8C1A9-585B-46DE-B043-E90D8195D896}" destId="{721ADF24-FAC0-4C1D-9A4C-455FF0747A8D}" srcOrd="0" destOrd="0" presId="urn:microsoft.com/office/officeart/2005/8/layout/gear1"/>
    <dgm:cxn modelId="{D94D9350-6751-4A1D-92B0-45F8C727B357}" type="presParOf" srcId="{721ADF24-FAC0-4C1D-9A4C-455FF0747A8D}" destId="{A2D9E22D-C16B-4618-9551-08DFA06E5DC0}" srcOrd="0" destOrd="0" presId="urn:microsoft.com/office/officeart/2005/8/layout/gear1"/>
    <dgm:cxn modelId="{2ADCD894-C800-4DB6-8B70-94E0AA4C7C31}" type="presParOf" srcId="{721ADF24-FAC0-4C1D-9A4C-455FF0747A8D}" destId="{C1BE7A52-D23E-42CD-8231-7AAFF04C99AC}" srcOrd="1" destOrd="0" presId="urn:microsoft.com/office/officeart/2005/8/layout/gear1"/>
    <dgm:cxn modelId="{40E272B9-B0C8-4823-A6A0-48BB063F605E}" type="presParOf" srcId="{721ADF24-FAC0-4C1D-9A4C-455FF0747A8D}" destId="{FAEAB127-66A8-4538-AF0E-F2694182E9AC}" srcOrd="2" destOrd="0" presId="urn:microsoft.com/office/officeart/2005/8/layout/gear1"/>
    <dgm:cxn modelId="{08046DC0-DE56-441B-8C14-1736E92F9ACA}" type="presParOf" srcId="{721ADF24-FAC0-4C1D-9A4C-455FF0747A8D}" destId="{D132A225-1811-4BF7-A5D9-348E39773C8C}" srcOrd="3" destOrd="0" presId="urn:microsoft.com/office/officeart/2005/8/layout/gear1"/>
    <dgm:cxn modelId="{E1D4E261-88E9-4B61-BBC0-924EA022170C}" type="presParOf" srcId="{721ADF24-FAC0-4C1D-9A4C-455FF0747A8D}" destId="{DE02ED3A-0ED9-47D0-A42C-9627FEE8D8B4}" srcOrd="4" destOrd="0" presId="urn:microsoft.com/office/officeart/2005/8/layout/gear1"/>
    <dgm:cxn modelId="{5084738F-95FC-4DAF-A4AF-C10668886F5A}" type="presParOf" srcId="{721ADF24-FAC0-4C1D-9A4C-455FF0747A8D}" destId="{AF5223E5-7690-4BB0-91FE-A168E14D73C7}" srcOrd="5" destOrd="0" presId="urn:microsoft.com/office/officeart/2005/8/layout/gear1"/>
    <dgm:cxn modelId="{03854EA7-52EE-4263-BB5F-F901CEDA9ACB}" type="presParOf" srcId="{721ADF24-FAC0-4C1D-9A4C-455FF0747A8D}" destId="{AC37749D-D192-4B68-83D3-C1094E8CC932}" srcOrd="6" destOrd="0" presId="urn:microsoft.com/office/officeart/2005/8/layout/gear1"/>
    <dgm:cxn modelId="{CD148D18-D4E5-413E-AA76-2971D8845145}" type="presParOf" srcId="{721ADF24-FAC0-4C1D-9A4C-455FF0747A8D}" destId="{3F71D323-DC1C-4E5C-9420-C05E85F5B1E5}" srcOrd="7" destOrd="0" presId="urn:microsoft.com/office/officeart/2005/8/layout/gear1"/>
    <dgm:cxn modelId="{CEC10318-3F96-4597-B6D9-3814E0D97E8B}" type="presParOf" srcId="{721ADF24-FAC0-4C1D-9A4C-455FF0747A8D}" destId="{0A09C80E-8E41-4FC0-B507-78D55BB03E32}" srcOrd="8" destOrd="0" presId="urn:microsoft.com/office/officeart/2005/8/layout/gear1"/>
    <dgm:cxn modelId="{916DB5DF-8FD4-4E53-A5DF-5DDE1856C2EE}" type="presParOf" srcId="{721ADF24-FAC0-4C1D-9A4C-455FF0747A8D}" destId="{D89768C5-DFC0-4C3A-9F18-9AB96E6E9666}" srcOrd="9" destOrd="0" presId="urn:microsoft.com/office/officeart/2005/8/layout/gear1"/>
    <dgm:cxn modelId="{43DBF02A-9315-4B43-9674-434985793EE9}" type="presParOf" srcId="{721ADF24-FAC0-4C1D-9A4C-455FF0747A8D}" destId="{E664D630-BB71-4A94-AF9B-0773EED39E69}" srcOrd="10" destOrd="0" presId="urn:microsoft.com/office/officeart/2005/8/layout/gear1"/>
    <dgm:cxn modelId="{B7C535E8-6B65-41E8-AE04-4F12062A15CE}" type="presParOf" srcId="{721ADF24-FAC0-4C1D-9A4C-455FF0747A8D}" destId="{5AB7A5CC-ADF8-4A2B-BC86-29904655D53F}" srcOrd="11" destOrd="0" presId="urn:microsoft.com/office/officeart/2005/8/layout/gear1"/>
    <dgm:cxn modelId="{1361B798-8100-40A2-BA18-6D082ACD9C28}" type="presParOf" srcId="{721ADF24-FAC0-4C1D-9A4C-455FF0747A8D}" destId="{F2FE75F2-4207-4FAF-9689-EF25CA8E6AC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4582C5-D4D8-4DE5-9FAC-E0D59FEB7700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9919E1D3-EABF-430C-B132-13DA825D1412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</a:rPr>
            <a:t>עליית מדינות הלאום-2</a:t>
          </a: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התעוררות האסלאם הסוני וההתנגשות </a:t>
          </a:r>
          <a:r>
            <a:rPr lang="he-IL" sz="1400" b="1" dirty="0" err="1" smtClean="0">
              <a:solidFill>
                <a:schemeClr val="bg1"/>
              </a:solidFill>
            </a:rPr>
            <a:t>באיסלאם</a:t>
          </a:r>
          <a:r>
            <a:rPr lang="he-IL" sz="1400" b="1" dirty="0" smtClean="0">
              <a:solidFill>
                <a:schemeClr val="bg1"/>
              </a:solidFill>
            </a:rPr>
            <a:t> – 1</a:t>
          </a: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שיעה - 2</a:t>
          </a: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עליית הסהר השיעי במזה"ת– 1</a:t>
          </a:r>
          <a:r>
            <a:rPr lang="en-US" sz="1400" b="1" dirty="0" smtClean="0">
              <a:solidFill>
                <a:schemeClr val="bg1"/>
              </a:solidFill>
            </a:rPr>
            <a:t/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he-IL" sz="1400" b="1" dirty="0" err="1" smtClean="0">
              <a:solidFill>
                <a:schemeClr val="bg1"/>
              </a:solidFill>
            </a:rPr>
            <a:t>התגרענות</a:t>
          </a:r>
          <a:r>
            <a:rPr lang="he-IL" sz="1400" dirty="0" smtClean="0">
              <a:solidFill>
                <a:schemeClr val="bg1"/>
              </a:solidFill>
            </a:rPr>
            <a:t> </a:t>
          </a:r>
        </a:p>
        <a:p>
          <a:pPr rtl="1"/>
          <a:endParaRPr lang="he-IL" sz="1200" dirty="0">
            <a:solidFill>
              <a:schemeClr val="bg1"/>
            </a:solidFill>
          </a:endParaRPr>
        </a:p>
      </dgm:t>
    </dgm:pt>
    <dgm:pt modelId="{34C1D064-F363-43B5-87CD-3F0E78546092}" type="parTrans" cxnId="{22394A3C-DF1F-4815-894E-F200594997D0}">
      <dgm:prSet/>
      <dgm:spPr/>
      <dgm:t>
        <a:bodyPr/>
        <a:lstStyle/>
        <a:p>
          <a:pPr rtl="1"/>
          <a:endParaRPr lang="he-IL"/>
        </a:p>
      </dgm:t>
    </dgm:pt>
    <dgm:pt modelId="{74700187-3335-411F-BBA1-181AE925BB4A}" type="sibTrans" cxnId="{22394A3C-DF1F-4815-894E-F200594997D0}">
      <dgm:prSet/>
      <dgm:spPr/>
      <dgm:t>
        <a:bodyPr/>
        <a:lstStyle/>
        <a:p>
          <a:pPr rtl="1"/>
          <a:endParaRPr lang="he-IL"/>
        </a:p>
      </dgm:t>
    </dgm:pt>
    <dgm:pt modelId="{47DAB63D-BFDB-4510-A95B-2224C8874C41}">
      <dgm:prSet phldrT="[טקסט]"/>
      <dgm:spPr/>
      <dgm:t>
        <a:bodyPr/>
        <a:lstStyle/>
        <a:p>
          <a:pPr rtl="1"/>
          <a:r>
            <a:rPr lang="he-IL" dirty="0" smtClean="0"/>
            <a:t>הרצאות סה"כ 5</a:t>
          </a:r>
          <a:endParaRPr lang="he-IL" dirty="0"/>
        </a:p>
      </dgm:t>
    </dgm:pt>
    <dgm:pt modelId="{8294403F-41E4-4AC5-8769-9D22147599FB}" type="parTrans" cxnId="{1F18E703-57C9-4785-B12B-8ABBE53AF2C2}">
      <dgm:prSet/>
      <dgm:spPr/>
      <dgm:t>
        <a:bodyPr/>
        <a:lstStyle/>
        <a:p>
          <a:pPr rtl="1"/>
          <a:endParaRPr lang="he-IL"/>
        </a:p>
      </dgm:t>
    </dgm:pt>
    <dgm:pt modelId="{299E8B3D-2827-45D5-A17C-7743901A47AA}" type="sibTrans" cxnId="{1F18E703-57C9-4785-B12B-8ABBE53AF2C2}">
      <dgm:prSet/>
      <dgm:spPr/>
      <dgm:t>
        <a:bodyPr/>
        <a:lstStyle/>
        <a:p>
          <a:pPr rtl="1"/>
          <a:endParaRPr lang="he-IL"/>
        </a:p>
      </dgm:t>
    </dgm:pt>
    <dgm:pt modelId="{62AA48A1-065B-4A19-A428-84FC23643653}">
      <dgm:prSet phldrT="[טקסט]" custT="1"/>
      <dgm:spPr/>
      <dgm:t>
        <a:bodyPr/>
        <a:lstStyle/>
        <a:p>
          <a:pPr rtl="1"/>
          <a:r>
            <a:rPr lang="he-IL" sz="1600" b="1" dirty="0" smtClean="0">
              <a:solidFill>
                <a:schemeClr val="bg1"/>
              </a:solidFill>
            </a:rPr>
            <a:t>הסיורים באירופה וביקור משרד החוץ </a:t>
          </a:r>
          <a:r>
            <a:rPr lang="en-US" sz="1600" b="1" dirty="0" smtClean="0">
              <a:solidFill>
                <a:schemeClr val="bg1"/>
              </a:solidFill>
            </a:rPr>
            <a:t/>
          </a:r>
          <a:br>
            <a:rPr lang="en-US" sz="1600" b="1" dirty="0" smtClean="0">
              <a:solidFill>
                <a:schemeClr val="bg1"/>
              </a:solidFill>
            </a:rPr>
          </a:br>
          <a:r>
            <a:rPr lang="he-IL" sz="1600" b="1" dirty="0" smtClean="0">
              <a:solidFill>
                <a:schemeClr val="bg1"/>
              </a:solidFill>
            </a:rPr>
            <a:t>יכללו מרכיב הגנה לאומית </a:t>
          </a:r>
          <a:endParaRPr lang="he-IL" sz="1600" b="1" dirty="0">
            <a:solidFill>
              <a:schemeClr val="bg1"/>
            </a:solidFill>
          </a:endParaRPr>
        </a:p>
      </dgm:t>
    </dgm:pt>
    <dgm:pt modelId="{6E232778-F37C-43CC-81D8-E1E31C5EE248}" type="parTrans" cxnId="{CF681383-E89C-4B0F-AB2F-894CE440E53E}">
      <dgm:prSet/>
      <dgm:spPr/>
      <dgm:t>
        <a:bodyPr/>
        <a:lstStyle/>
        <a:p>
          <a:pPr rtl="1"/>
          <a:endParaRPr lang="he-IL"/>
        </a:p>
      </dgm:t>
    </dgm:pt>
    <dgm:pt modelId="{A5BFE187-A033-4AD3-B867-F15F26FBE5E5}" type="sibTrans" cxnId="{CF681383-E89C-4B0F-AB2F-894CE440E53E}">
      <dgm:prSet/>
      <dgm:spPr/>
      <dgm:t>
        <a:bodyPr/>
        <a:lstStyle/>
        <a:p>
          <a:pPr rtl="1"/>
          <a:endParaRPr lang="he-IL"/>
        </a:p>
      </dgm:t>
    </dgm:pt>
    <dgm:pt modelId="{CD5EFCB5-0433-4ED8-9BFB-2282494F07AB}">
      <dgm:prSet phldrT="[טקסט]"/>
      <dgm:spPr/>
      <dgm:t>
        <a:bodyPr/>
        <a:lstStyle/>
        <a:p>
          <a:pPr rtl="1"/>
          <a:r>
            <a:rPr lang="he-IL" dirty="0" smtClean="0"/>
            <a:t>סיורים</a:t>
          </a:r>
          <a:endParaRPr lang="he-IL" dirty="0"/>
        </a:p>
      </dgm:t>
    </dgm:pt>
    <dgm:pt modelId="{2105FB7F-F876-4EB6-9648-2E38D9C22275}" type="parTrans" cxnId="{E566B798-5960-4DE1-A459-1533560A4786}">
      <dgm:prSet/>
      <dgm:spPr/>
      <dgm:t>
        <a:bodyPr/>
        <a:lstStyle/>
        <a:p>
          <a:pPr rtl="1"/>
          <a:endParaRPr lang="he-IL"/>
        </a:p>
      </dgm:t>
    </dgm:pt>
    <dgm:pt modelId="{4A47A5CE-A719-4094-A2EB-E12D0BA5F251}" type="sibTrans" cxnId="{E566B798-5960-4DE1-A459-1533560A4786}">
      <dgm:prSet/>
      <dgm:spPr/>
      <dgm:t>
        <a:bodyPr/>
        <a:lstStyle/>
        <a:p>
          <a:pPr rtl="1"/>
          <a:endParaRPr lang="he-IL"/>
        </a:p>
      </dgm:t>
    </dgm:pt>
    <dgm:pt modelId="{0D641572-F18F-48DC-AE99-D302076510EC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</a:rPr>
            <a:t>איראן – 2 </a:t>
          </a:r>
        </a:p>
        <a:p>
          <a:pPr rtl="1"/>
          <a:r>
            <a:rPr lang="he-IL" sz="1800" b="1" dirty="0" smtClean="0">
              <a:solidFill>
                <a:schemeClr val="bg1"/>
              </a:solidFill>
            </a:rPr>
            <a:t>טורקיה - ?</a:t>
          </a:r>
          <a:endParaRPr lang="he-IL" sz="1800" b="1" dirty="0">
            <a:solidFill>
              <a:schemeClr val="bg1"/>
            </a:solidFill>
          </a:endParaRPr>
        </a:p>
      </dgm:t>
    </dgm:pt>
    <dgm:pt modelId="{91CC4ABC-10DF-45B7-B19F-97C06D52255F}" type="parTrans" cxnId="{D74C8F40-8727-4333-A884-405DB398A13C}">
      <dgm:prSet/>
      <dgm:spPr/>
      <dgm:t>
        <a:bodyPr/>
        <a:lstStyle/>
        <a:p>
          <a:pPr rtl="1"/>
          <a:endParaRPr lang="he-IL"/>
        </a:p>
      </dgm:t>
    </dgm:pt>
    <dgm:pt modelId="{0B991937-60DA-4CB4-B149-15AEB51A28AB}" type="sibTrans" cxnId="{D74C8F40-8727-4333-A884-405DB398A13C}">
      <dgm:prSet/>
      <dgm:spPr/>
      <dgm:t>
        <a:bodyPr/>
        <a:lstStyle/>
        <a:p>
          <a:pPr rtl="1"/>
          <a:endParaRPr lang="he-IL"/>
        </a:p>
      </dgm:t>
    </dgm:pt>
    <dgm:pt modelId="{62B81281-48FB-4A28-9DD5-39D6303BBAE3}">
      <dgm:prSet phldrT="[טקסט]"/>
      <dgm:spPr/>
      <dgm:t>
        <a:bodyPr/>
        <a:lstStyle/>
        <a:p>
          <a:pPr rtl="1"/>
          <a:r>
            <a:rPr lang="he-IL" dirty="0" smtClean="0"/>
            <a:t>פערים</a:t>
          </a:r>
          <a:endParaRPr lang="he-IL" dirty="0"/>
        </a:p>
      </dgm:t>
    </dgm:pt>
    <dgm:pt modelId="{557B6EB8-C5B6-4E05-A563-133F05ED38B4}" type="parTrans" cxnId="{FA465AF8-A311-4EA9-A61C-15F94BBC3EE1}">
      <dgm:prSet/>
      <dgm:spPr/>
      <dgm:t>
        <a:bodyPr/>
        <a:lstStyle/>
        <a:p>
          <a:pPr rtl="1"/>
          <a:endParaRPr lang="he-IL"/>
        </a:p>
      </dgm:t>
    </dgm:pt>
    <dgm:pt modelId="{ADFE3C4C-0A8F-4CE7-9B02-B1CDBE3EB7D1}" type="sibTrans" cxnId="{FA465AF8-A311-4EA9-A61C-15F94BBC3EE1}">
      <dgm:prSet/>
      <dgm:spPr/>
      <dgm:t>
        <a:bodyPr/>
        <a:lstStyle/>
        <a:p>
          <a:pPr rtl="1"/>
          <a:endParaRPr lang="he-IL"/>
        </a:p>
      </dgm:t>
    </dgm:pt>
    <dgm:pt modelId="{DC649E08-1BE8-4792-A9CA-B4937728CC30}">
      <dgm:prSet phldrT="[טקסט]" custT="1"/>
      <dgm:spPr/>
      <dgm:t>
        <a:bodyPr/>
        <a:lstStyle/>
        <a:p>
          <a:pPr rtl="1"/>
          <a:endParaRPr lang="he-IL" sz="1400" b="1" dirty="0" smtClean="0">
            <a:solidFill>
              <a:schemeClr val="bg1"/>
            </a:solidFill>
          </a:endParaRP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ר </a:t>
          </a:r>
          <a:r>
            <a:rPr lang="he-IL" sz="1400" b="1" dirty="0" err="1" smtClean="0">
              <a:solidFill>
                <a:schemeClr val="bg1"/>
              </a:solidFill>
            </a:rPr>
            <a:t>מל"ל</a:t>
          </a:r>
          <a:endParaRPr lang="he-IL" sz="1400" b="1" dirty="0" smtClean="0">
            <a:solidFill>
              <a:schemeClr val="bg1"/>
            </a:solidFill>
          </a:endParaRP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טרור עולמי – מושגי יסוד </a:t>
          </a:r>
          <a:r>
            <a:rPr lang="he-IL" sz="1400" b="1" dirty="0" err="1" smtClean="0">
              <a:solidFill>
                <a:schemeClr val="bg1"/>
              </a:solidFill>
            </a:rPr>
            <a:t>בטל"מ</a:t>
          </a:r>
          <a:r>
            <a:rPr lang="he-IL" sz="1400" b="1" dirty="0" smtClean="0">
              <a:solidFill>
                <a:schemeClr val="bg1"/>
              </a:solidFill>
            </a:rPr>
            <a:t> 11/9</a:t>
          </a: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מדינות הלאום-מפוליס לגלובליזציה - ?</a:t>
          </a:r>
          <a:endParaRPr lang="he-IL" sz="1400" b="1" dirty="0">
            <a:solidFill>
              <a:schemeClr val="bg1"/>
            </a:solidFill>
          </a:endParaRPr>
        </a:p>
      </dgm:t>
    </dgm:pt>
    <dgm:pt modelId="{9BCAF004-4FE3-4889-A911-D9F90E2F9335}" type="parTrans" cxnId="{9631C257-5E48-489F-9007-43249351885D}">
      <dgm:prSet/>
      <dgm:spPr/>
      <dgm:t>
        <a:bodyPr/>
        <a:lstStyle/>
        <a:p>
          <a:pPr rtl="1"/>
          <a:endParaRPr lang="he-IL"/>
        </a:p>
      </dgm:t>
    </dgm:pt>
    <dgm:pt modelId="{C119B682-FE4E-47C9-860E-736C839C000E}" type="sibTrans" cxnId="{9631C257-5E48-489F-9007-43249351885D}">
      <dgm:prSet/>
      <dgm:spPr/>
      <dgm:t>
        <a:bodyPr/>
        <a:lstStyle/>
        <a:p>
          <a:pPr rtl="1"/>
          <a:endParaRPr lang="he-IL"/>
        </a:p>
      </dgm:t>
    </dgm:pt>
    <dgm:pt modelId="{8BAF673A-F448-44B0-9F63-AE576976EA88}">
      <dgm:prSet phldrT="[טקסט]"/>
      <dgm:spPr/>
      <dgm:t>
        <a:bodyPr/>
        <a:lstStyle/>
        <a:p>
          <a:pPr rtl="1"/>
          <a:r>
            <a:rPr lang="he-IL" dirty="0" smtClean="0"/>
            <a:t>מה עוד?</a:t>
          </a:r>
          <a:endParaRPr lang="he-IL" dirty="0"/>
        </a:p>
      </dgm:t>
    </dgm:pt>
    <dgm:pt modelId="{3F48E9B7-BF28-4BED-9EF7-997EBFA58D89}" type="parTrans" cxnId="{0B31E397-CD65-46A0-9682-0454FC36DEB2}">
      <dgm:prSet/>
      <dgm:spPr/>
      <dgm:t>
        <a:bodyPr/>
        <a:lstStyle/>
        <a:p>
          <a:pPr rtl="1"/>
          <a:endParaRPr lang="he-IL"/>
        </a:p>
      </dgm:t>
    </dgm:pt>
    <dgm:pt modelId="{92CBD8E4-F865-4512-97BD-50581868ED09}" type="sibTrans" cxnId="{0B31E397-CD65-46A0-9682-0454FC36DEB2}">
      <dgm:prSet/>
      <dgm:spPr/>
      <dgm:t>
        <a:bodyPr/>
        <a:lstStyle/>
        <a:p>
          <a:pPr rtl="1"/>
          <a:endParaRPr lang="he-IL"/>
        </a:p>
      </dgm:t>
    </dgm:pt>
    <dgm:pt modelId="{F853A4A5-3020-46D5-9258-7F77EFC8AD30}" type="pres">
      <dgm:prSet presAssocID="{824582C5-D4D8-4DE5-9FAC-E0D59FEB770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2220E14-C5B2-47D8-85E4-0D9E86EA0BE1}" type="pres">
      <dgm:prSet presAssocID="{824582C5-D4D8-4DE5-9FAC-E0D59FEB7700}" presName="children" presStyleCnt="0"/>
      <dgm:spPr/>
    </dgm:pt>
    <dgm:pt modelId="{7165795C-C4B5-4EB0-B2D5-D5BFD17DB875}" type="pres">
      <dgm:prSet presAssocID="{824582C5-D4D8-4DE5-9FAC-E0D59FEB7700}" presName="child1group" presStyleCnt="0"/>
      <dgm:spPr/>
    </dgm:pt>
    <dgm:pt modelId="{617097E4-6041-485E-ADAD-EBF04C4D5088}" type="pres">
      <dgm:prSet presAssocID="{824582C5-D4D8-4DE5-9FAC-E0D59FEB7700}" presName="child1" presStyleLbl="bgAcc1" presStyleIdx="0" presStyleCnt="4" custLinFactX="-6857" custLinFactNeighborX="-100000" custLinFactNeighborY="-1817"/>
      <dgm:spPr/>
      <dgm:t>
        <a:bodyPr/>
        <a:lstStyle/>
        <a:p>
          <a:pPr rtl="1"/>
          <a:endParaRPr lang="he-IL"/>
        </a:p>
      </dgm:t>
    </dgm:pt>
    <dgm:pt modelId="{A39E5C4E-0123-4313-8FB1-3AA923CC0823}" type="pres">
      <dgm:prSet presAssocID="{824582C5-D4D8-4DE5-9FAC-E0D59FEB770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3DA0E98-BCE8-4A82-9EF7-2D57AE227E86}" type="pres">
      <dgm:prSet presAssocID="{824582C5-D4D8-4DE5-9FAC-E0D59FEB7700}" presName="child2group" presStyleCnt="0"/>
      <dgm:spPr/>
    </dgm:pt>
    <dgm:pt modelId="{92395C07-A2D6-40B8-B2FB-8CCEF837BCA2}" type="pres">
      <dgm:prSet presAssocID="{824582C5-D4D8-4DE5-9FAC-E0D59FEB7700}" presName="child2" presStyleLbl="bgAcc1" presStyleIdx="1" presStyleCnt="4" custLinFactX="100000" custLinFactNeighborX="127845" custLinFactNeighborY="-1231"/>
      <dgm:spPr/>
      <dgm:t>
        <a:bodyPr/>
        <a:lstStyle/>
        <a:p>
          <a:pPr rtl="1"/>
          <a:endParaRPr lang="he-IL"/>
        </a:p>
      </dgm:t>
    </dgm:pt>
    <dgm:pt modelId="{B774121B-4774-48FB-B274-E5448860F3AE}" type="pres">
      <dgm:prSet presAssocID="{824582C5-D4D8-4DE5-9FAC-E0D59FEB770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3F23CE-82C4-444D-8A0A-8C50D169F291}" type="pres">
      <dgm:prSet presAssocID="{824582C5-D4D8-4DE5-9FAC-E0D59FEB7700}" presName="child3group" presStyleCnt="0"/>
      <dgm:spPr/>
    </dgm:pt>
    <dgm:pt modelId="{52C81BC3-5ED1-4E53-891F-0A58186F7E9A}" type="pres">
      <dgm:prSet presAssocID="{824582C5-D4D8-4DE5-9FAC-E0D59FEB7700}" presName="child3" presStyleLbl="bgAcc1" presStyleIdx="2" presStyleCnt="4" custLinFactX="24721" custLinFactNeighborX="100000" custLinFactNeighborY="-3167"/>
      <dgm:spPr/>
      <dgm:t>
        <a:bodyPr/>
        <a:lstStyle/>
        <a:p>
          <a:pPr rtl="1"/>
          <a:endParaRPr lang="he-IL"/>
        </a:p>
      </dgm:t>
    </dgm:pt>
    <dgm:pt modelId="{D7920B75-5BC2-417C-8207-F9C36D2CFDD7}" type="pres">
      <dgm:prSet presAssocID="{824582C5-D4D8-4DE5-9FAC-E0D59FEB770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5EAEAE-6982-49BB-8940-94CF59B97FDA}" type="pres">
      <dgm:prSet presAssocID="{824582C5-D4D8-4DE5-9FAC-E0D59FEB7700}" presName="child4group" presStyleCnt="0"/>
      <dgm:spPr/>
    </dgm:pt>
    <dgm:pt modelId="{84BEB2B5-6D39-4B1D-B402-8EC4048A9A80}" type="pres">
      <dgm:prSet presAssocID="{824582C5-D4D8-4DE5-9FAC-E0D59FEB7700}" presName="child4" presStyleLbl="bgAcc1" presStyleIdx="3" presStyleCnt="4" custLinFactX="-4286" custLinFactNeighborX="-100000" custLinFactNeighborY="-4194"/>
      <dgm:spPr/>
      <dgm:t>
        <a:bodyPr/>
        <a:lstStyle/>
        <a:p>
          <a:pPr rtl="1"/>
          <a:endParaRPr lang="he-IL"/>
        </a:p>
      </dgm:t>
    </dgm:pt>
    <dgm:pt modelId="{AAEA079D-8814-4148-816F-D61B23CDCA87}" type="pres">
      <dgm:prSet presAssocID="{824582C5-D4D8-4DE5-9FAC-E0D59FEB770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0E5BE13-744B-4B0B-8EBE-3FFCC8EBB1A9}" type="pres">
      <dgm:prSet presAssocID="{824582C5-D4D8-4DE5-9FAC-E0D59FEB7700}" presName="childPlaceholder" presStyleCnt="0"/>
      <dgm:spPr/>
    </dgm:pt>
    <dgm:pt modelId="{9CF21784-54FE-4610-BA64-1086AE3D22CC}" type="pres">
      <dgm:prSet presAssocID="{824582C5-D4D8-4DE5-9FAC-E0D59FEB7700}" presName="circle" presStyleCnt="0"/>
      <dgm:spPr/>
    </dgm:pt>
    <dgm:pt modelId="{8216AEC2-11FB-43A1-AB6E-325816F443C9}" type="pres">
      <dgm:prSet presAssocID="{824582C5-D4D8-4DE5-9FAC-E0D59FEB7700}" presName="quadrant1" presStyleLbl="node1" presStyleIdx="0" presStyleCnt="4" custScaleX="159152" custLinFactNeighborX="-33487" custLinFactNeighborY="-734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32DD7D-BAC5-4248-95C7-AFD7085A497F}" type="pres">
      <dgm:prSet presAssocID="{824582C5-D4D8-4DE5-9FAC-E0D59FEB7700}" presName="quadrant2" presStyleLbl="node1" presStyleIdx="1" presStyleCnt="4" custScaleX="156334" custLinFactNeighborX="35649" custLinFactNeighborY="-653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C6F3DA6-CA51-40DD-B681-D78ABF109577}" type="pres">
      <dgm:prSet presAssocID="{824582C5-D4D8-4DE5-9FAC-E0D59FEB7700}" presName="quadrant3" presStyleLbl="node1" presStyleIdx="2" presStyleCnt="4" custScaleX="156211" custScaleY="104484" custLinFactNeighborX="36503" custLinFactNeighborY="229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181F28-2868-4260-AB7E-D4D076DE9C55}" type="pres">
      <dgm:prSet presAssocID="{824582C5-D4D8-4DE5-9FAC-E0D59FEB7700}" presName="quadrant4" presStyleLbl="node1" presStyleIdx="3" presStyleCnt="4" custScaleX="159394" custScaleY="101755" custLinFactNeighborX="-32932" custLinFactNeighborY="365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4965393-CCE0-45D4-BB19-0B271FD1F9CB}" type="pres">
      <dgm:prSet presAssocID="{824582C5-D4D8-4DE5-9FAC-E0D59FEB7700}" presName="quadrantPlaceholder" presStyleCnt="0"/>
      <dgm:spPr/>
    </dgm:pt>
    <dgm:pt modelId="{88F037BB-11CE-4B31-846E-A72AC225329C}" type="pres">
      <dgm:prSet presAssocID="{824582C5-D4D8-4DE5-9FAC-E0D59FEB7700}" presName="center1" presStyleLbl="fgShp" presStyleIdx="0" presStyleCnt="2"/>
      <dgm:spPr/>
    </dgm:pt>
    <dgm:pt modelId="{28B602F6-1129-4F41-8D67-7845B7D91B13}" type="pres">
      <dgm:prSet presAssocID="{824582C5-D4D8-4DE5-9FAC-E0D59FEB7700}" presName="center2" presStyleLbl="fgShp" presStyleIdx="1" presStyleCnt="2"/>
      <dgm:spPr/>
    </dgm:pt>
  </dgm:ptLst>
  <dgm:cxnLst>
    <dgm:cxn modelId="{FA465AF8-A311-4EA9-A61C-15F94BBC3EE1}" srcId="{0D641572-F18F-48DC-AE99-D302076510EC}" destId="{62B81281-48FB-4A28-9DD5-39D6303BBAE3}" srcOrd="0" destOrd="0" parTransId="{557B6EB8-C5B6-4E05-A563-133F05ED38B4}" sibTransId="{ADFE3C4C-0A8F-4CE7-9B02-B1CDBE3EB7D1}"/>
    <dgm:cxn modelId="{B00BBFA5-6959-4604-A157-ACCDDEFE8B70}" type="presOf" srcId="{62B81281-48FB-4A28-9DD5-39D6303BBAE3}" destId="{52C81BC3-5ED1-4E53-891F-0A58186F7E9A}" srcOrd="0" destOrd="0" presId="urn:microsoft.com/office/officeart/2005/8/layout/cycle4"/>
    <dgm:cxn modelId="{5B556E79-3E7B-4679-89A9-B8B685607C94}" type="presOf" srcId="{CD5EFCB5-0433-4ED8-9BFB-2282494F07AB}" destId="{92395C07-A2D6-40B8-B2FB-8CCEF837BCA2}" srcOrd="0" destOrd="0" presId="urn:microsoft.com/office/officeart/2005/8/layout/cycle4"/>
    <dgm:cxn modelId="{4FE8DC78-6AFF-4011-8C39-D019DA070ABE}" type="presOf" srcId="{824582C5-D4D8-4DE5-9FAC-E0D59FEB7700}" destId="{F853A4A5-3020-46D5-9258-7F77EFC8AD30}" srcOrd="0" destOrd="0" presId="urn:microsoft.com/office/officeart/2005/8/layout/cycle4"/>
    <dgm:cxn modelId="{560A250E-4EB4-4528-B918-235EA7784879}" type="presOf" srcId="{62AA48A1-065B-4A19-A428-84FC23643653}" destId="{1D32DD7D-BAC5-4248-95C7-AFD7085A497F}" srcOrd="0" destOrd="0" presId="urn:microsoft.com/office/officeart/2005/8/layout/cycle4"/>
    <dgm:cxn modelId="{1F18E703-57C9-4785-B12B-8ABBE53AF2C2}" srcId="{9919E1D3-EABF-430C-B132-13DA825D1412}" destId="{47DAB63D-BFDB-4510-A95B-2224C8874C41}" srcOrd="0" destOrd="0" parTransId="{8294403F-41E4-4AC5-8769-9D22147599FB}" sibTransId="{299E8B3D-2827-45D5-A17C-7743901A47AA}"/>
    <dgm:cxn modelId="{9631C257-5E48-489F-9007-43249351885D}" srcId="{824582C5-D4D8-4DE5-9FAC-E0D59FEB7700}" destId="{DC649E08-1BE8-4792-A9CA-B4937728CC30}" srcOrd="3" destOrd="0" parTransId="{9BCAF004-4FE3-4889-A911-D9F90E2F9335}" sibTransId="{C119B682-FE4E-47C9-860E-736C839C000E}"/>
    <dgm:cxn modelId="{2E05F172-AA97-456C-88EE-DBC9B290FCED}" type="presOf" srcId="{CD5EFCB5-0433-4ED8-9BFB-2282494F07AB}" destId="{B774121B-4774-48FB-B274-E5448860F3AE}" srcOrd="1" destOrd="0" presId="urn:microsoft.com/office/officeart/2005/8/layout/cycle4"/>
    <dgm:cxn modelId="{E566B798-5960-4DE1-A459-1533560A4786}" srcId="{62AA48A1-065B-4A19-A428-84FC23643653}" destId="{CD5EFCB5-0433-4ED8-9BFB-2282494F07AB}" srcOrd="0" destOrd="0" parTransId="{2105FB7F-F876-4EB6-9648-2E38D9C22275}" sibTransId="{4A47A5CE-A719-4094-A2EB-E12D0BA5F251}"/>
    <dgm:cxn modelId="{D74C8F40-8727-4333-A884-405DB398A13C}" srcId="{824582C5-D4D8-4DE5-9FAC-E0D59FEB7700}" destId="{0D641572-F18F-48DC-AE99-D302076510EC}" srcOrd="2" destOrd="0" parTransId="{91CC4ABC-10DF-45B7-B19F-97C06D52255F}" sibTransId="{0B991937-60DA-4CB4-B149-15AEB51A28AB}"/>
    <dgm:cxn modelId="{23843E79-34E4-4327-8960-6D8931846F98}" type="presOf" srcId="{0D641572-F18F-48DC-AE99-D302076510EC}" destId="{AC6F3DA6-CA51-40DD-B681-D78ABF109577}" srcOrd="0" destOrd="0" presId="urn:microsoft.com/office/officeart/2005/8/layout/cycle4"/>
    <dgm:cxn modelId="{E65CA57A-DBAD-47EE-B422-A092A72AF92D}" type="presOf" srcId="{8BAF673A-F448-44B0-9F63-AE576976EA88}" destId="{AAEA079D-8814-4148-816F-D61B23CDCA87}" srcOrd="1" destOrd="0" presId="urn:microsoft.com/office/officeart/2005/8/layout/cycle4"/>
    <dgm:cxn modelId="{5CF4E132-C5CC-4057-AADA-7626FDDB18B6}" type="presOf" srcId="{47DAB63D-BFDB-4510-A95B-2224C8874C41}" destId="{617097E4-6041-485E-ADAD-EBF04C4D5088}" srcOrd="0" destOrd="0" presId="urn:microsoft.com/office/officeart/2005/8/layout/cycle4"/>
    <dgm:cxn modelId="{4A40C355-FD69-43B9-90EA-5D06B9645831}" type="presOf" srcId="{9919E1D3-EABF-430C-B132-13DA825D1412}" destId="{8216AEC2-11FB-43A1-AB6E-325816F443C9}" srcOrd="0" destOrd="0" presId="urn:microsoft.com/office/officeart/2005/8/layout/cycle4"/>
    <dgm:cxn modelId="{9D2BBB97-057B-4232-B5FC-89737986395C}" type="presOf" srcId="{62B81281-48FB-4A28-9DD5-39D6303BBAE3}" destId="{D7920B75-5BC2-417C-8207-F9C36D2CFDD7}" srcOrd="1" destOrd="0" presId="urn:microsoft.com/office/officeart/2005/8/layout/cycle4"/>
    <dgm:cxn modelId="{3BDB016B-92DF-4BD5-9657-8A158C6C477B}" type="presOf" srcId="{8BAF673A-F448-44B0-9F63-AE576976EA88}" destId="{84BEB2B5-6D39-4B1D-B402-8EC4048A9A80}" srcOrd="0" destOrd="0" presId="urn:microsoft.com/office/officeart/2005/8/layout/cycle4"/>
    <dgm:cxn modelId="{62194B91-6555-443B-97E4-5829B514B1A0}" type="presOf" srcId="{47DAB63D-BFDB-4510-A95B-2224C8874C41}" destId="{A39E5C4E-0123-4313-8FB1-3AA923CC0823}" srcOrd="1" destOrd="0" presId="urn:microsoft.com/office/officeart/2005/8/layout/cycle4"/>
    <dgm:cxn modelId="{0B31E397-CD65-46A0-9682-0454FC36DEB2}" srcId="{DC649E08-1BE8-4792-A9CA-B4937728CC30}" destId="{8BAF673A-F448-44B0-9F63-AE576976EA88}" srcOrd="0" destOrd="0" parTransId="{3F48E9B7-BF28-4BED-9EF7-997EBFA58D89}" sibTransId="{92CBD8E4-F865-4512-97BD-50581868ED09}"/>
    <dgm:cxn modelId="{22394A3C-DF1F-4815-894E-F200594997D0}" srcId="{824582C5-D4D8-4DE5-9FAC-E0D59FEB7700}" destId="{9919E1D3-EABF-430C-B132-13DA825D1412}" srcOrd="0" destOrd="0" parTransId="{34C1D064-F363-43B5-87CD-3F0E78546092}" sibTransId="{74700187-3335-411F-BBA1-181AE925BB4A}"/>
    <dgm:cxn modelId="{CF681383-E89C-4B0F-AB2F-894CE440E53E}" srcId="{824582C5-D4D8-4DE5-9FAC-E0D59FEB7700}" destId="{62AA48A1-065B-4A19-A428-84FC23643653}" srcOrd="1" destOrd="0" parTransId="{6E232778-F37C-43CC-81D8-E1E31C5EE248}" sibTransId="{A5BFE187-A033-4AD3-B867-F15F26FBE5E5}"/>
    <dgm:cxn modelId="{8046A523-A978-4798-B498-7FD592405F2D}" type="presOf" srcId="{DC649E08-1BE8-4792-A9CA-B4937728CC30}" destId="{49181F28-2868-4260-AB7E-D4D076DE9C55}" srcOrd="0" destOrd="0" presId="urn:microsoft.com/office/officeart/2005/8/layout/cycle4"/>
    <dgm:cxn modelId="{CE4CE48F-3E05-4F4B-B721-9C0BC31EACD8}" type="presParOf" srcId="{F853A4A5-3020-46D5-9258-7F77EFC8AD30}" destId="{12220E14-C5B2-47D8-85E4-0D9E86EA0BE1}" srcOrd="0" destOrd="0" presId="urn:microsoft.com/office/officeart/2005/8/layout/cycle4"/>
    <dgm:cxn modelId="{11C99790-46FB-4225-B950-87BCB1A81E82}" type="presParOf" srcId="{12220E14-C5B2-47D8-85E4-0D9E86EA0BE1}" destId="{7165795C-C4B5-4EB0-B2D5-D5BFD17DB875}" srcOrd="0" destOrd="0" presId="urn:microsoft.com/office/officeart/2005/8/layout/cycle4"/>
    <dgm:cxn modelId="{863BB4BB-209E-4ACD-932B-F57F69EFA0B6}" type="presParOf" srcId="{7165795C-C4B5-4EB0-B2D5-D5BFD17DB875}" destId="{617097E4-6041-485E-ADAD-EBF04C4D5088}" srcOrd="0" destOrd="0" presId="urn:microsoft.com/office/officeart/2005/8/layout/cycle4"/>
    <dgm:cxn modelId="{F7647212-E66F-45EA-B6EF-98B9C91FE221}" type="presParOf" srcId="{7165795C-C4B5-4EB0-B2D5-D5BFD17DB875}" destId="{A39E5C4E-0123-4313-8FB1-3AA923CC0823}" srcOrd="1" destOrd="0" presId="urn:microsoft.com/office/officeart/2005/8/layout/cycle4"/>
    <dgm:cxn modelId="{638760D3-3631-4BB0-A0C8-026DEDD79B3C}" type="presParOf" srcId="{12220E14-C5B2-47D8-85E4-0D9E86EA0BE1}" destId="{E3DA0E98-BCE8-4A82-9EF7-2D57AE227E86}" srcOrd="1" destOrd="0" presId="urn:microsoft.com/office/officeart/2005/8/layout/cycle4"/>
    <dgm:cxn modelId="{A936964F-7798-4C7A-8F9D-DF17D231DEBB}" type="presParOf" srcId="{E3DA0E98-BCE8-4A82-9EF7-2D57AE227E86}" destId="{92395C07-A2D6-40B8-B2FB-8CCEF837BCA2}" srcOrd="0" destOrd="0" presId="urn:microsoft.com/office/officeart/2005/8/layout/cycle4"/>
    <dgm:cxn modelId="{896F4B8D-ADB7-410D-8929-C8A25225B6CD}" type="presParOf" srcId="{E3DA0E98-BCE8-4A82-9EF7-2D57AE227E86}" destId="{B774121B-4774-48FB-B274-E5448860F3AE}" srcOrd="1" destOrd="0" presId="urn:microsoft.com/office/officeart/2005/8/layout/cycle4"/>
    <dgm:cxn modelId="{9E16F2EB-B2F0-446B-84FF-14224BD0ADCD}" type="presParOf" srcId="{12220E14-C5B2-47D8-85E4-0D9E86EA0BE1}" destId="{1B3F23CE-82C4-444D-8A0A-8C50D169F291}" srcOrd="2" destOrd="0" presId="urn:microsoft.com/office/officeart/2005/8/layout/cycle4"/>
    <dgm:cxn modelId="{B5C1F0DF-2BE5-42F0-B28D-2DD04CA31164}" type="presParOf" srcId="{1B3F23CE-82C4-444D-8A0A-8C50D169F291}" destId="{52C81BC3-5ED1-4E53-891F-0A58186F7E9A}" srcOrd="0" destOrd="0" presId="urn:microsoft.com/office/officeart/2005/8/layout/cycle4"/>
    <dgm:cxn modelId="{DB4021B2-AF1B-4715-AB40-155A2ED6B032}" type="presParOf" srcId="{1B3F23CE-82C4-444D-8A0A-8C50D169F291}" destId="{D7920B75-5BC2-417C-8207-F9C36D2CFDD7}" srcOrd="1" destOrd="0" presId="urn:microsoft.com/office/officeart/2005/8/layout/cycle4"/>
    <dgm:cxn modelId="{FF5507FC-0F05-4256-925B-BA2C57C62107}" type="presParOf" srcId="{12220E14-C5B2-47D8-85E4-0D9E86EA0BE1}" destId="{C65EAEAE-6982-49BB-8940-94CF59B97FDA}" srcOrd="3" destOrd="0" presId="urn:microsoft.com/office/officeart/2005/8/layout/cycle4"/>
    <dgm:cxn modelId="{E8C79D5E-84DB-4227-B07C-E0D46E76E592}" type="presParOf" srcId="{C65EAEAE-6982-49BB-8940-94CF59B97FDA}" destId="{84BEB2B5-6D39-4B1D-B402-8EC4048A9A80}" srcOrd="0" destOrd="0" presId="urn:microsoft.com/office/officeart/2005/8/layout/cycle4"/>
    <dgm:cxn modelId="{A100CCC5-29E6-4493-AE17-83DBEF69C0D9}" type="presParOf" srcId="{C65EAEAE-6982-49BB-8940-94CF59B97FDA}" destId="{AAEA079D-8814-4148-816F-D61B23CDCA87}" srcOrd="1" destOrd="0" presId="urn:microsoft.com/office/officeart/2005/8/layout/cycle4"/>
    <dgm:cxn modelId="{6659CF5E-3EBB-4707-BF53-55E593D75B43}" type="presParOf" srcId="{12220E14-C5B2-47D8-85E4-0D9E86EA0BE1}" destId="{30E5BE13-744B-4B0B-8EBE-3FFCC8EBB1A9}" srcOrd="4" destOrd="0" presId="urn:microsoft.com/office/officeart/2005/8/layout/cycle4"/>
    <dgm:cxn modelId="{83554CF5-42ED-4982-AC56-211A4A5C8E86}" type="presParOf" srcId="{F853A4A5-3020-46D5-9258-7F77EFC8AD30}" destId="{9CF21784-54FE-4610-BA64-1086AE3D22CC}" srcOrd="1" destOrd="0" presId="urn:microsoft.com/office/officeart/2005/8/layout/cycle4"/>
    <dgm:cxn modelId="{05C0BEC1-2D5F-4A2D-BAB7-18631AAF730C}" type="presParOf" srcId="{9CF21784-54FE-4610-BA64-1086AE3D22CC}" destId="{8216AEC2-11FB-43A1-AB6E-325816F443C9}" srcOrd="0" destOrd="0" presId="urn:microsoft.com/office/officeart/2005/8/layout/cycle4"/>
    <dgm:cxn modelId="{B05C0722-92E5-4283-832F-D803F50DC4AC}" type="presParOf" srcId="{9CF21784-54FE-4610-BA64-1086AE3D22CC}" destId="{1D32DD7D-BAC5-4248-95C7-AFD7085A497F}" srcOrd="1" destOrd="0" presId="urn:microsoft.com/office/officeart/2005/8/layout/cycle4"/>
    <dgm:cxn modelId="{0E5F9B29-54B2-484A-8242-3441B8A410A0}" type="presParOf" srcId="{9CF21784-54FE-4610-BA64-1086AE3D22CC}" destId="{AC6F3DA6-CA51-40DD-B681-D78ABF109577}" srcOrd="2" destOrd="0" presId="urn:microsoft.com/office/officeart/2005/8/layout/cycle4"/>
    <dgm:cxn modelId="{2765D7EB-1406-4480-B1A1-10103825AC40}" type="presParOf" srcId="{9CF21784-54FE-4610-BA64-1086AE3D22CC}" destId="{49181F28-2868-4260-AB7E-D4D076DE9C55}" srcOrd="3" destOrd="0" presId="urn:microsoft.com/office/officeart/2005/8/layout/cycle4"/>
    <dgm:cxn modelId="{F49C6295-2F62-4535-A993-C031A5F0C2A8}" type="presParOf" srcId="{9CF21784-54FE-4610-BA64-1086AE3D22CC}" destId="{B4965393-CCE0-45D4-BB19-0B271FD1F9CB}" srcOrd="4" destOrd="0" presId="urn:microsoft.com/office/officeart/2005/8/layout/cycle4"/>
    <dgm:cxn modelId="{A40A5555-698B-4371-84DA-77455ED25C45}" type="presParOf" srcId="{F853A4A5-3020-46D5-9258-7F77EFC8AD30}" destId="{88F037BB-11CE-4B31-846E-A72AC225329C}" srcOrd="2" destOrd="0" presId="urn:microsoft.com/office/officeart/2005/8/layout/cycle4"/>
    <dgm:cxn modelId="{DCDEF63E-6F35-453A-A8A6-568587014B27}" type="presParOf" srcId="{F853A4A5-3020-46D5-9258-7F77EFC8AD30}" destId="{28B602F6-1129-4F41-8D67-7845B7D91B1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93BA21-F88B-476B-A422-26BD579F5578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5420A55C-3561-4A15-9DF5-018C66F0D4AD}">
      <dgm:prSet phldrT="[טקסט]" custT="1"/>
      <dgm:spPr/>
      <dgm:t>
        <a:bodyPr/>
        <a:lstStyle/>
        <a:p>
          <a:pPr rtl="1"/>
          <a:r>
            <a:rPr lang="he-IL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סיורים</a:t>
          </a:r>
          <a:r>
            <a:rPr lang="he-IL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he-IL" sz="1400" b="1" dirty="0" smtClean="0">
              <a:solidFill>
                <a:schemeClr val="bg1"/>
              </a:solidFill>
            </a:rPr>
            <a:t> צפון, </a:t>
          </a:r>
          <a:r>
            <a:rPr lang="he-IL" sz="1400" b="1" dirty="0" err="1" smtClean="0">
              <a:solidFill>
                <a:schemeClr val="bg1"/>
              </a:solidFill>
            </a:rPr>
            <a:t>איו"ש</a:t>
          </a:r>
          <a:r>
            <a:rPr lang="he-IL" sz="1400" b="1" dirty="0" smtClean="0">
              <a:solidFill>
                <a:schemeClr val="bg1"/>
              </a:solidFill>
            </a:rPr>
            <a:t> וי-ם, דרום</a:t>
          </a:r>
          <a:endParaRPr lang="he-IL" sz="1400" b="1" dirty="0">
            <a:solidFill>
              <a:schemeClr val="bg1"/>
            </a:solidFill>
          </a:endParaRPr>
        </a:p>
      </dgm:t>
    </dgm:pt>
    <dgm:pt modelId="{9708A33D-2F13-4D22-93E4-72F523857E95}" type="parTrans" cxnId="{45A31AE3-A408-4D8F-A5D2-D9F839F42AD8}">
      <dgm:prSet/>
      <dgm:spPr/>
      <dgm:t>
        <a:bodyPr/>
        <a:lstStyle/>
        <a:p>
          <a:pPr rtl="1"/>
          <a:endParaRPr lang="he-IL"/>
        </a:p>
      </dgm:t>
    </dgm:pt>
    <dgm:pt modelId="{899EDE03-6994-462E-9CD2-A670F373DD02}" type="sibTrans" cxnId="{45A31AE3-A408-4D8F-A5D2-D9F839F42AD8}">
      <dgm:prSet/>
      <dgm:spPr/>
      <dgm:t>
        <a:bodyPr/>
        <a:lstStyle/>
        <a:p>
          <a:pPr rtl="1"/>
          <a:endParaRPr lang="he-IL"/>
        </a:p>
      </dgm:t>
    </dgm:pt>
    <dgm:pt modelId="{6F32ACE2-136D-4097-8A70-8F127C423432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</a:rPr>
            <a:t>עיבוד: טורקיה - ?</a:t>
          </a:r>
          <a:endParaRPr lang="he-IL" sz="1400" b="1" dirty="0">
            <a:solidFill>
              <a:schemeClr val="bg1"/>
            </a:solidFill>
          </a:endParaRPr>
        </a:p>
      </dgm:t>
    </dgm:pt>
    <dgm:pt modelId="{1FEFE066-2D5D-4131-8F8A-2EBE77D554A1}" type="parTrans" cxnId="{29943ED3-AAB3-41EF-A5D7-6BF4CCF7D7C6}">
      <dgm:prSet/>
      <dgm:spPr/>
      <dgm:t>
        <a:bodyPr/>
        <a:lstStyle/>
        <a:p>
          <a:pPr rtl="1"/>
          <a:endParaRPr lang="he-IL"/>
        </a:p>
      </dgm:t>
    </dgm:pt>
    <dgm:pt modelId="{4EDED8B6-4208-4B9F-8659-90645505CCB5}" type="sibTrans" cxnId="{29943ED3-AAB3-41EF-A5D7-6BF4CCF7D7C6}">
      <dgm:prSet/>
      <dgm:spPr/>
      <dgm:t>
        <a:bodyPr/>
        <a:lstStyle/>
        <a:p>
          <a:pPr rtl="1"/>
          <a:endParaRPr lang="he-IL"/>
        </a:p>
      </dgm:t>
    </dgm:pt>
    <dgm:pt modelId="{C7C24A08-5A53-44BF-AFAD-F2C6C0ABFDB4}">
      <dgm:prSet phldrT="[טקסט]" custT="1"/>
      <dgm:spPr/>
      <dgm:t>
        <a:bodyPr/>
        <a:lstStyle/>
        <a:p>
          <a:pPr rtl="1"/>
          <a:r>
            <a:rPr lang="he-I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הרצאות </a:t>
          </a:r>
          <a:endParaRPr lang="he-IL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F8A096-EB3E-46CD-954F-72CF6EC80F00}" type="parTrans" cxnId="{20771B7F-E517-4728-8F5E-D473A8BF8B7D}">
      <dgm:prSet/>
      <dgm:spPr/>
      <dgm:t>
        <a:bodyPr/>
        <a:lstStyle/>
        <a:p>
          <a:pPr rtl="1"/>
          <a:endParaRPr lang="he-IL"/>
        </a:p>
      </dgm:t>
    </dgm:pt>
    <dgm:pt modelId="{D06F1AB3-EBD6-4736-9808-2F220301DCBD}" type="sibTrans" cxnId="{20771B7F-E517-4728-8F5E-D473A8BF8B7D}">
      <dgm:prSet/>
      <dgm:spPr/>
      <dgm:t>
        <a:bodyPr/>
        <a:lstStyle/>
        <a:p>
          <a:pPr rtl="1"/>
          <a:endParaRPr lang="he-IL"/>
        </a:p>
      </dgm:t>
    </dgm:pt>
    <dgm:pt modelId="{FCFA8616-9B16-45AE-8EBF-5680D443CCCB}">
      <dgm:prSet phldrT="[טקסט]" custT="1"/>
      <dgm:spPr/>
      <dgm:t>
        <a:bodyPr/>
        <a:lstStyle/>
        <a:p>
          <a:pPr rtl="1"/>
          <a:r>
            <a:rPr lang="he-IL" dirty="0" smtClean="0"/>
            <a:t>הגנה לאומית</a:t>
          </a:r>
          <a:endParaRPr lang="he-IL" sz="1400" b="1" dirty="0">
            <a:solidFill>
              <a:schemeClr val="bg1"/>
            </a:solidFill>
          </a:endParaRPr>
        </a:p>
      </dgm:t>
    </dgm:pt>
    <dgm:pt modelId="{336752EE-8027-410E-AD07-A9B8DD6B5CD8}" type="parTrans" cxnId="{5E792C03-A65C-4856-9739-303A569A8A13}">
      <dgm:prSet/>
      <dgm:spPr/>
      <dgm:t>
        <a:bodyPr/>
        <a:lstStyle/>
        <a:p>
          <a:pPr rtl="1"/>
          <a:endParaRPr lang="he-IL"/>
        </a:p>
      </dgm:t>
    </dgm:pt>
    <dgm:pt modelId="{C8910769-66E8-4C19-9E09-47291FA219B3}" type="sibTrans" cxnId="{5E792C03-A65C-4856-9739-303A569A8A13}">
      <dgm:prSet/>
      <dgm:spPr/>
      <dgm:t>
        <a:bodyPr/>
        <a:lstStyle/>
        <a:p>
          <a:pPr rtl="1"/>
          <a:endParaRPr lang="he-IL"/>
        </a:p>
      </dgm:t>
    </dgm:pt>
    <dgm:pt modelId="{ADC6542C-BA01-4073-886F-BFCB6D5C2908}" type="pres">
      <dgm:prSet presAssocID="{7293BA21-F88B-476B-A422-26BD579F557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4676528-778A-4ED4-8204-653072FF6C68}" type="pres">
      <dgm:prSet presAssocID="{7293BA21-F88B-476B-A422-26BD579F5578}" presName="ellipse" presStyleLbl="trBgShp" presStyleIdx="0" presStyleCnt="1"/>
      <dgm:spPr/>
    </dgm:pt>
    <dgm:pt modelId="{4509F823-55EB-4045-BBEA-8C3B1762C871}" type="pres">
      <dgm:prSet presAssocID="{7293BA21-F88B-476B-A422-26BD579F5578}" presName="arrow1" presStyleLbl="fgShp" presStyleIdx="0" presStyleCnt="1" custLinFactNeighborX="7811" custLinFactNeighborY="4456"/>
      <dgm:spPr/>
    </dgm:pt>
    <dgm:pt modelId="{9829E098-FDAB-4613-964F-3FB38026FE09}" type="pres">
      <dgm:prSet presAssocID="{7293BA21-F88B-476B-A422-26BD579F5578}" presName="rectangle" presStyleLbl="revTx" presStyleIdx="0" presStyleCnt="1" custLinFactNeighborX="-350" custLinFactNeighborY="-77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DBFDA10-9178-484F-B342-CEEBF8690112}" type="pres">
      <dgm:prSet presAssocID="{6F32ACE2-136D-4097-8A70-8F127C423432}" presName="item1" presStyleLbl="node1" presStyleIdx="0" presStyleCnt="3" custScaleX="156473" custScaleY="137082" custLinFactNeighborX="0" custLinFactNeighborY="1250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8E2D657-6219-4547-B4C0-10BC21AF6BE2}" type="pres">
      <dgm:prSet presAssocID="{C7C24A08-5A53-44BF-AFAD-F2C6C0ABFDB4}" presName="item2" presStyleLbl="node1" presStyleIdx="1" presStyleCnt="3" custLinFactNeighborX="-27007" custLinFactNeighborY="-278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EF4DC92-0B5A-4279-BD1F-A8981378A297}" type="pres">
      <dgm:prSet presAssocID="{FCFA8616-9B16-45AE-8EBF-5680D443CCCB}" presName="item3" presStyleLbl="node1" presStyleIdx="2" presStyleCnt="3" custLinFactNeighborX="61669" custLinFactNeighborY="-2707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098881-A05D-41D3-A5CD-7EDFB53E83DF}" type="pres">
      <dgm:prSet presAssocID="{7293BA21-F88B-476B-A422-26BD579F5578}" presName="funnel" presStyleLbl="trAlignAcc1" presStyleIdx="0" presStyleCnt="1" custScaleX="135609" custScaleY="121749" custLinFactNeighborX="1718" custLinFactNeighborY="-64"/>
      <dgm:spPr/>
    </dgm:pt>
  </dgm:ptLst>
  <dgm:cxnLst>
    <dgm:cxn modelId="{20771B7F-E517-4728-8F5E-D473A8BF8B7D}" srcId="{7293BA21-F88B-476B-A422-26BD579F5578}" destId="{C7C24A08-5A53-44BF-AFAD-F2C6C0ABFDB4}" srcOrd="2" destOrd="0" parTransId="{12F8A096-EB3E-46CD-954F-72CF6EC80F00}" sibTransId="{D06F1AB3-EBD6-4736-9808-2F220301DCBD}"/>
    <dgm:cxn modelId="{45A31AE3-A408-4D8F-A5D2-D9F839F42AD8}" srcId="{7293BA21-F88B-476B-A422-26BD579F5578}" destId="{5420A55C-3561-4A15-9DF5-018C66F0D4AD}" srcOrd="0" destOrd="0" parTransId="{9708A33D-2F13-4D22-93E4-72F523857E95}" sibTransId="{899EDE03-6994-462E-9CD2-A670F373DD02}"/>
    <dgm:cxn modelId="{29943ED3-AAB3-41EF-A5D7-6BF4CCF7D7C6}" srcId="{7293BA21-F88B-476B-A422-26BD579F5578}" destId="{6F32ACE2-136D-4097-8A70-8F127C423432}" srcOrd="1" destOrd="0" parTransId="{1FEFE066-2D5D-4131-8F8A-2EBE77D554A1}" sibTransId="{4EDED8B6-4208-4B9F-8659-90645505CCB5}"/>
    <dgm:cxn modelId="{0D11940A-C7C4-4493-928D-3898BDE6873D}" type="presOf" srcId="{7293BA21-F88B-476B-A422-26BD579F5578}" destId="{ADC6542C-BA01-4073-886F-BFCB6D5C2908}" srcOrd="0" destOrd="0" presId="urn:microsoft.com/office/officeart/2005/8/layout/funnel1"/>
    <dgm:cxn modelId="{B0699F3A-2FA7-40F5-9D03-F39F816E6582}" type="presOf" srcId="{FCFA8616-9B16-45AE-8EBF-5680D443CCCB}" destId="{9829E098-FDAB-4613-964F-3FB38026FE09}" srcOrd="0" destOrd="0" presId="urn:microsoft.com/office/officeart/2005/8/layout/funnel1"/>
    <dgm:cxn modelId="{10FA13B6-A26B-4443-9D27-91896A91E9BB}" type="presOf" srcId="{5420A55C-3561-4A15-9DF5-018C66F0D4AD}" destId="{7EF4DC92-0B5A-4279-BD1F-A8981378A297}" srcOrd="0" destOrd="0" presId="urn:microsoft.com/office/officeart/2005/8/layout/funnel1"/>
    <dgm:cxn modelId="{5E792C03-A65C-4856-9739-303A569A8A13}" srcId="{7293BA21-F88B-476B-A422-26BD579F5578}" destId="{FCFA8616-9B16-45AE-8EBF-5680D443CCCB}" srcOrd="3" destOrd="0" parTransId="{336752EE-8027-410E-AD07-A9B8DD6B5CD8}" sibTransId="{C8910769-66E8-4C19-9E09-47291FA219B3}"/>
    <dgm:cxn modelId="{D8D53EC8-1297-4BB8-950D-A1EC31E54BDC}" type="presOf" srcId="{6F32ACE2-136D-4097-8A70-8F127C423432}" destId="{B8E2D657-6219-4547-B4C0-10BC21AF6BE2}" srcOrd="0" destOrd="0" presId="urn:microsoft.com/office/officeart/2005/8/layout/funnel1"/>
    <dgm:cxn modelId="{095E9BD7-8C2D-42E2-AAD5-B43E4D0A2C84}" type="presOf" srcId="{C7C24A08-5A53-44BF-AFAD-F2C6C0ABFDB4}" destId="{0DBFDA10-9178-484F-B342-CEEBF8690112}" srcOrd="0" destOrd="0" presId="urn:microsoft.com/office/officeart/2005/8/layout/funnel1"/>
    <dgm:cxn modelId="{BB97FF02-3F85-4966-ABFB-11034EB07C7E}" type="presParOf" srcId="{ADC6542C-BA01-4073-886F-BFCB6D5C2908}" destId="{C4676528-778A-4ED4-8204-653072FF6C68}" srcOrd="0" destOrd="0" presId="urn:microsoft.com/office/officeart/2005/8/layout/funnel1"/>
    <dgm:cxn modelId="{D9DA5CC6-B74C-44DF-BA16-2DA36E492DDA}" type="presParOf" srcId="{ADC6542C-BA01-4073-886F-BFCB6D5C2908}" destId="{4509F823-55EB-4045-BBEA-8C3B1762C871}" srcOrd="1" destOrd="0" presId="urn:microsoft.com/office/officeart/2005/8/layout/funnel1"/>
    <dgm:cxn modelId="{1A98FADD-0982-46D2-A3D0-4D56FD59EE10}" type="presParOf" srcId="{ADC6542C-BA01-4073-886F-BFCB6D5C2908}" destId="{9829E098-FDAB-4613-964F-3FB38026FE09}" srcOrd="2" destOrd="0" presId="urn:microsoft.com/office/officeart/2005/8/layout/funnel1"/>
    <dgm:cxn modelId="{2960BCEA-B63F-4A9B-8356-9597F6580D14}" type="presParOf" srcId="{ADC6542C-BA01-4073-886F-BFCB6D5C2908}" destId="{0DBFDA10-9178-484F-B342-CEEBF8690112}" srcOrd="3" destOrd="0" presId="urn:microsoft.com/office/officeart/2005/8/layout/funnel1"/>
    <dgm:cxn modelId="{76901686-0AB6-4A6B-BD7B-6BAEC144B618}" type="presParOf" srcId="{ADC6542C-BA01-4073-886F-BFCB6D5C2908}" destId="{B8E2D657-6219-4547-B4C0-10BC21AF6BE2}" srcOrd="4" destOrd="0" presId="urn:microsoft.com/office/officeart/2005/8/layout/funnel1"/>
    <dgm:cxn modelId="{65A22AA6-1C90-48F7-AE0A-C870F4F83F40}" type="presParOf" srcId="{ADC6542C-BA01-4073-886F-BFCB6D5C2908}" destId="{7EF4DC92-0B5A-4279-BD1F-A8981378A297}" srcOrd="5" destOrd="0" presId="urn:microsoft.com/office/officeart/2005/8/layout/funnel1"/>
    <dgm:cxn modelId="{A9AB0CAA-4FBC-47E1-B940-4BDA3D654B48}" type="presParOf" srcId="{ADC6542C-BA01-4073-886F-BFCB6D5C2908}" destId="{D4098881-A05D-41D3-A5CD-7EDFB53E83D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F2E9A4-488E-4A91-91FA-1E5B191BAB5D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145476AB-D91A-4AF0-AA60-812D76F22A4F}">
      <dgm:prSet phldrT="[טקסט]"/>
      <dgm:spPr/>
      <dgm:t>
        <a:bodyPr/>
        <a:lstStyle/>
        <a:p>
          <a:pPr rtl="1"/>
          <a:r>
            <a:rPr lang="he-IL" dirty="0" smtClean="0"/>
            <a:t>מושגי יסוד </a:t>
          </a:r>
          <a:r>
            <a:rPr lang="he-IL" dirty="0" err="1" smtClean="0"/>
            <a:t>בבטל"מ</a:t>
          </a:r>
          <a:endParaRPr lang="he-IL" dirty="0"/>
        </a:p>
      </dgm:t>
    </dgm:pt>
    <dgm:pt modelId="{400B75ED-9608-4CA5-B746-F8544A5EECC5}" type="parTrans" cxnId="{6BEA98ED-F030-405A-A1A6-1B7640745628}">
      <dgm:prSet/>
      <dgm:spPr/>
      <dgm:t>
        <a:bodyPr/>
        <a:lstStyle/>
        <a:p>
          <a:pPr rtl="1"/>
          <a:endParaRPr lang="he-IL"/>
        </a:p>
      </dgm:t>
    </dgm:pt>
    <dgm:pt modelId="{722BDF28-C816-4C0F-92A5-DC9F7C3366C9}" type="sibTrans" cxnId="{6BEA98ED-F030-405A-A1A6-1B7640745628}">
      <dgm:prSet/>
      <dgm:spPr/>
      <dgm:t>
        <a:bodyPr/>
        <a:lstStyle/>
        <a:p>
          <a:pPr rtl="1"/>
          <a:endParaRPr lang="he-IL"/>
        </a:p>
      </dgm:t>
    </dgm:pt>
    <dgm:pt modelId="{7EEBF022-002F-4FE8-A60C-75AE8AAA026D}">
      <dgm:prSet phldrT="[טקסט]"/>
      <dgm:spPr/>
      <dgm:t>
        <a:bodyPr/>
        <a:lstStyle/>
        <a:p>
          <a:pPr rtl="1"/>
          <a:r>
            <a:rPr lang="he-IL" dirty="0" smtClean="0"/>
            <a:t>מיומנויות בכירים</a:t>
          </a:r>
          <a:endParaRPr lang="he-IL" dirty="0"/>
        </a:p>
      </dgm:t>
    </dgm:pt>
    <dgm:pt modelId="{1E81E2AB-74C8-4037-9F02-F107D3EEE5B2}" type="parTrans" cxnId="{3392322F-1801-4DCA-A954-ED68E331F78B}">
      <dgm:prSet/>
      <dgm:spPr/>
      <dgm:t>
        <a:bodyPr/>
        <a:lstStyle/>
        <a:p>
          <a:pPr rtl="1"/>
          <a:endParaRPr lang="he-IL"/>
        </a:p>
      </dgm:t>
    </dgm:pt>
    <dgm:pt modelId="{D8818475-8AC0-4058-BA88-0EC8463CA9F2}" type="sibTrans" cxnId="{3392322F-1801-4DCA-A954-ED68E331F78B}">
      <dgm:prSet/>
      <dgm:spPr/>
      <dgm:t>
        <a:bodyPr/>
        <a:lstStyle/>
        <a:p>
          <a:pPr rtl="1"/>
          <a:endParaRPr lang="he-IL"/>
        </a:p>
      </dgm:t>
    </dgm:pt>
    <dgm:pt modelId="{4F625F1D-3D94-4249-8C15-3131CA4ABAE0}">
      <dgm:prSet phldrT="[טקסט]"/>
      <dgm:spPr/>
      <dgm:t>
        <a:bodyPr/>
        <a:lstStyle/>
        <a:p>
          <a:pPr rtl="1"/>
          <a:r>
            <a:rPr lang="he-IL" dirty="0" smtClean="0"/>
            <a:t>קבלת החלטות </a:t>
          </a:r>
          <a:r>
            <a:rPr lang="he-IL" dirty="0" err="1" smtClean="0"/>
            <a:t>ותיכנון</a:t>
          </a:r>
          <a:endParaRPr lang="he-IL" dirty="0"/>
        </a:p>
      </dgm:t>
    </dgm:pt>
    <dgm:pt modelId="{C578AB9D-C2D2-40FE-B1B0-08A865424654}" type="parTrans" cxnId="{5B37E7F5-D998-45EA-8932-333688CB46F2}">
      <dgm:prSet/>
      <dgm:spPr/>
      <dgm:t>
        <a:bodyPr/>
        <a:lstStyle/>
        <a:p>
          <a:pPr rtl="1"/>
          <a:endParaRPr lang="he-IL"/>
        </a:p>
      </dgm:t>
    </dgm:pt>
    <dgm:pt modelId="{A477DF29-FB4A-4EEA-A8BF-B366E449B8BD}" type="sibTrans" cxnId="{5B37E7F5-D998-45EA-8932-333688CB46F2}">
      <dgm:prSet/>
      <dgm:spPr/>
      <dgm:t>
        <a:bodyPr/>
        <a:lstStyle/>
        <a:p>
          <a:pPr rtl="1"/>
          <a:endParaRPr lang="he-IL"/>
        </a:p>
      </dgm:t>
    </dgm:pt>
    <dgm:pt modelId="{F15486F5-36E7-4A71-B0A8-A29DBAA4D1EC}">
      <dgm:prSet phldrT="[טקסט]" custT="1"/>
      <dgm:spPr/>
      <dgm:t>
        <a:bodyPr/>
        <a:lstStyle/>
        <a:p>
          <a:pPr rtl="1"/>
          <a:r>
            <a:rPr lang="he-IL" sz="3200" dirty="0" smtClean="0"/>
            <a:t>אקדמי</a:t>
          </a:r>
          <a:endParaRPr lang="he-IL" sz="3000" dirty="0"/>
        </a:p>
      </dgm:t>
    </dgm:pt>
    <dgm:pt modelId="{2CA9686D-AD40-4075-A191-7352DD0C969E}" type="parTrans" cxnId="{D6B622BC-5A68-4D89-B682-5B8188735255}">
      <dgm:prSet/>
      <dgm:spPr/>
      <dgm:t>
        <a:bodyPr/>
        <a:lstStyle/>
        <a:p>
          <a:pPr rtl="1"/>
          <a:endParaRPr lang="he-IL"/>
        </a:p>
      </dgm:t>
    </dgm:pt>
    <dgm:pt modelId="{763EF106-ABD4-49F0-8694-6F785F9FFC52}" type="sibTrans" cxnId="{D6B622BC-5A68-4D89-B682-5B8188735255}">
      <dgm:prSet/>
      <dgm:spPr/>
      <dgm:t>
        <a:bodyPr/>
        <a:lstStyle/>
        <a:p>
          <a:pPr rtl="1"/>
          <a:endParaRPr lang="he-IL"/>
        </a:p>
      </dgm:t>
    </dgm:pt>
    <dgm:pt modelId="{68043ED8-043F-4C58-ABA1-E0F6EE4F9233}">
      <dgm:prSet/>
      <dgm:spPr/>
      <dgm:t>
        <a:bodyPr/>
        <a:lstStyle/>
        <a:p>
          <a:pPr rtl="1"/>
          <a:endParaRPr lang="he-IL"/>
        </a:p>
      </dgm:t>
    </dgm:pt>
    <dgm:pt modelId="{B405639D-B502-43FE-AF6E-BFA3F079FDD2}" type="parTrans" cxnId="{F25002A6-B80C-4540-ACE3-3A63434D57D2}">
      <dgm:prSet/>
      <dgm:spPr/>
      <dgm:t>
        <a:bodyPr/>
        <a:lstStyle/>
        <a:p>
          <a:pPr rtl="1"/>
          <a:endParaRPr lang="he-IL"/>
        </a:p>
      </dgm:t>
    </dgm:pt>
    <dgm:pt modelId="{2DA8B894-6608-4118-A5CE-720B6AFC7536}" type="sibTrans" cxnId="{F25002A6-B80C-4540-ACE3-3A63434D57D2}">
      <dgm:prSet/>
      <dgm:spPr/>
      <dgm:t>
        <a:bodyPr/>
        <a:lstStyle/>
        <a:p>
          <a:pPr rtl="1"/>
          <a:endParaRPr lang="he-IL"/>
        </a:p>
      </dgm:t>
    </dgm:pt>
    <dgm:pt modelId="{891380E3-E78A-4177-888C-C239F007741A}">
      <dgm:prSet/>
      <dgm:spPr/>
      <dgm:t>
        <a:bodyPr/>
        <a:lstStyle/>
        <a:p>
          <a:pPr rtl="1"/>
          <a:endParaRPr lang="he-IL"/>
        </a:p>
      </dgm:t>
    </dgm:pt>
    <dgm:pt modelId="{B0B9468B-C5B7-40CC-834D-0C05A15E007F}" type="parTrans" cxnId="{8AAE37A3-FFC5-4EEB-BF26-2B5C128325A1}">
      <dgm:prSet/>
      <dgm:spPr/>
      <dgm:t>
        <a:bodyPr/>
        <a:lstStyle/>
        <a:p>
          <a:pPr rtl="1"/>
          <a:endParaRPr lang="he-IL"/>
        </a:p>
      </dgm:t>
    </dgm:pt>
    <dgm:pt modelId="{A1F499A3-9AAA-4189-9064-89FA980EC4F3}" type="sibTrans" cxnId="{8AAE37A3-FFC5-4EEB-BF26-2B5C128325A1}">
      <dgm:prSet/>
      <dgm:spPr/>
      <dgm:t>
        <a:bodyPr/>
        <a:lstStyle/>
        <a:p>
          <a:pPr rtl="1"/>
          <a:endParaRPr lang="he-IL"/>
        </a:p>
      </dgm:t>
    </dgm:pt>
    <dgm:pt modelId="{E90A206F-4E44-41FC-B125-E8490AC6E5D3}" type="pres">
      <dgm:prSet presAssocID="{6BF2E9A4-488E-4A91-91FA-1E5B191BAB5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406FBB2-5BDB-45E6-AD3D-966A3D24C1AC}" type="pres">
      <dgm:prSet presAssocID="{6BF2E9A4-488E-4A91-91FA-1E5B191BAB5D}" presName="ellipse" presStyleLbl="trBgShp" presStyleIdx="0" presStyleCnt="1"/>
      <dgm:spPr/>
    </dgm:pt>
    <dgm:pt modelId="{A9C4B1ED-96CF-41F5-9AD1-48C522A99AF8}" type="pres">
      <dgm:prSet presAssocID="{6BF2E9A4-488E-4A91-91FA-1E5B191BAB5D}" presName="arrow1" presStyleLbl="fgShp" presStyleIdx="0" presStyleCnt="1"/>
      <dgm:spPr/>
    </dgm:pt>
    <dgm:pt modelId="{77E2D10D-DB2F-4034-A256-C6850219D7E0}" type="pres">
      <dgm:prSet presAssocID="{6BF2E9A4-488E-4A91-91FA-1E5B191BAB5D}" presName="rectangle" presStyleLbl="revTx" presStyleIdx="0" presStyleCnt="1" custLinFactNeighborX="1064" custLinFactNeighborY="-101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F74E9C-3446-4D8C-852D-7B83A9CCC38A}" type="pres">
      <dgm:prSet presAssocID="{7EEBF022-002F-4FE8-A60C-75AE8AAA026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268DF0F-4255-45E2-B900-B97EADE11FFB}" type="pres">
      <dgm:prSet presAssocID="{4F625F1D-3D94-4249-8C15-3131CA4ABAE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1A87E7-17B0-4012-ABFD-4C77E12FED60}" type="pres">
      <dgm:prSet presAssocID="{F15486F5-36E7-4A71-B0A8-A29DBAA4D1EC}" presName="item3" presStyleLbl="node1" presStyleIdx="2" presStyleCnt="3" custScaleX="134197" custLinFactNeighborX="9336" custLinFactNeighborY="2012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2A6485-D141-47C1-88A2-B43E8668844A}" type="pres">
      <dgm:prSet presAssocID="{6BF2E9A4-488E-4A91-91FA-1E5B191BAB5D}" presName="funnel" presStyleLbl="trAlignAcc1" presStyleIdx="0" presStyleCnt="1" custLinFactNeighborX="-1765" custLinFactNeighborY="3455"/>
      <dgm:spPr/>
    </dgm:pt>
  </dgm:ptLst>
  <dgm:cxnLst>
    <dgm:cxn modelId="{5B37E7F5-D998-45EA-8932-333688CB46F2}" srcId="{6BF2E9A4-488E-4A91-91FA-1E5B191BAB5D}" destId="{4F625F1D-3D94-4249-8C15-3131CA4ABAE0}" srcOrd="2" destOrd="0" parTransId="{C578AB9D-C2D2-40FE-B1B0-08A865424654}" sibTransId="{A477DF29-FB4A-4EEA-A8BF-B366E449B8BD}"/>
    <dgm:cxn modelId="{F25002A6-B80C-4540-ACE3-3A63434D57D2}" srcId="{6BF2E9A4-488E-4A91-91FA-1E5B191BAB5D}" destId="{68043ED8-043F-4C58-ABA1-E0F6EE4F9233}" srcOrd="4" destOrd="0" parTransId="{B405639D-B502-43FE-AF6E-BFA3F079FDD2}" sibTransId="{2DA8B894-6608-4118-A5CE-720B6AFC7536}"/>
    <dgm:cxn modelId="{53B5C328-78F6-4AC8-9CFD-34FB269A8DC2}" type="presOf" srcId="{4F625F1D-3D94-4249-8C15-3131CA4ABAE0}" destId="{C9F74E9C-3446-4D8C-852D-7B83A9CCC38A}" srcOrd="0" destOrd="0" presId="urn:microsoft.com/office/officeart/2005/8/layout/funnel1"/>
    <dgm:cxn modelId="{6BEA98ED-F030-405A-A1A6-1B7640745628}" srcId="{6BF2E9A4-488E-4A91-91FA-1E5B191BAB5D}" destId="{145476AB-D91A-4AF0-AA60-812D76F22A4F}" srcOrd="0" destOrd="0" parTransId="{400B75ED-9608-4CA5-B746-F8544A5EECC5}" sibTransId="{722BDF28-C816-4C0F-92A5-DC9F7C3366C9}"/>
    <dgm:cxn modelId="{058A9133-8AF3-47C3-96C0-D4F2D9D2DA01}" type="presOf" srcId="{7EEBF022-002F-4FE8-A60C-75AE8AAA026D}" destId="{6268DF0F-4255-45E2-B900-B97EADE11FFB}" srcOrd="0" destOrd="0" presId="urn:microsoft.com/office/officeart/2005/8/layout/funnel1"/>
    <dgm:cxn modelId="{E8C69733-7D98-470A-B8FF-45D4B6214804}" type="presOf" srcId="{145476AB-D91A-4AF0-AA60-812D76F22A4F}" destId="{941A87E7-17B0-4012-ABFD-4C77E12FED60}" srcOrd="0" destOrd="0" presId="urn:microsoft.com/office/officeart/2005/8/layout/funnel1"/>
    <dgm:cxn modelId="{8AAE37A3-FFC5-4EEB-BF26-2B5C128325A1}" srcId="{6BF2E9A4-488E-4A91-91FA-1E5B191BAB5D}" destId="{891380E3-E78A-4177-888C-C239F007741A}" srcOrd="5" destOrd="0" parTransId="{B0B9468B-C5B7-40CC-834D-0C05A15E007F}" sibTransId="{A1F499A3-9AAA-4189-9064-89FA980EC4F3}"/>
    <dgm:cxn modelId="{5E9C388F-3146-48A4-A50D-4A07133B3636}" type="presOf" srcId="{F15486F5-36E7-4A71-B0A8-A29DBAA4D1EC}" destId="{77E2D10D-DB2F-4034-A256-C6850219D7E0}" srcOrd="0" destOrd="0" presId="urn:microsoft.com/office/officeart/2005/8/layout/funnel1"/>
    <dgm:cxn modelId="{3392322F-1801-4DCA-A954-ED68E331F78B}" srcId="{6BF2E9A4-488E-4A91-91FA-1E5B191BAB5D}" destId="{7EEBF022-002F-4FE8-A60C-75AE8AAA026D}" srcOrd="1" destOrd="0" parTransId="{1E81E2AB-74C8-4037-9F02-F107D3EEE5B2}" sibTransId="{D8818475-8AC0-4058-BA88-0EC8463CA9F2}"/>
    <dgm:cxn modelId="{7FD6806E-9A47-4696-B2C3-897115B68CB9}" type="presOf" srcId="{6BF2E9A4-488E-4A91-91FA-1E5B191BAB5D}" destId="{E90A206F-4E44-41FC-B125-E8490AC6E5D3}" srcOrd="0" destOrd="0" presId="urn:microsoft.com/office/officeart/2005/8/layout/funnel1"/>
    <dgm:cxn modelId="{D6B622BC-5A68-4D89-B682-5B8188735255}" srcId="{6BF2E9A4-488E-4A91-91FA-1E5B191BAB5D}" destId="{F15486F5-36E7-4A71-B0A8-A29DBAA4D1EC}" srcOrd="3" destOrd="0" parTransId="{2CA9686D-AD40-4075-A191-7352DD0C969E}" sibTransId="{763EF106-ABD4-49F0-8694-6F785F9FFC52}"/>
    <dgm:cxn modelId="{6A98A883-37C1-41D8-8CEA-A4195295C1C8}" type="presParOf" srcId="{E90A206F-4E44-41FC-B125-E8490AC6E5D3}" destId="{4406FBB2-5BDB-45E6-AD3D-966A3D24C1AC}" srcOrd="0" destOrd="0" presId="urn:microsoft.com/office/officeart/2005/8/layout/funnel1"/>
    <dgm:cxn modelId="{FFA4EA18-5EF3-43F3-97A1-08662BB69F67}" type="presParOf" srcId="{E90A206F-4E44-41FC-B125-E8490AC6E5D3}" destId="{A9C4B1ED-96CF-41F5-9AD1-48C522A99AF8}" srcOrd="1" destOrd="0" presId="urn:microsoft.com/office/officeart/2005/8/layout/funnel1"/>
    <dgm:cxn modelId="{FD5130BB-A94B-4799-86B8-D094D99C9DD0}" type="presParOf" srcId="{E90A206F-4E44-41FC-B125-E8490AC6E5D3}" destId="{77E2D10D-DB2F-4034-A256-C6850219D7E0}" srcOrd="2" destOrd="0" presId="urn:microsoft.com/office/officeart/2005/8/layout/funnel1"/>
    <dgm:cxn modelId="{7242F76F-A70A-4C8E-A153-1341EA2E2585}" type="presParOf" srcId="{E90A206F-4E44-41FC-B125-E8490AC6E5D3}" destId="{C9F74E9C-3446-4D8C-852D-7B83A9CCC38A}" srcOrd="3" destOrd="0" presId="urn:microsoft.com/office/officeart/2005/8/layout/funnel1"/>
    <dgm:cxn modelId="{64382441-1105-4286-A99A-5201893BB9A5}" type="presParOf" srcId="{E90A206F-4E44-41FC-B125-E8490AC6E5D3}" destId="{6268DF0F-4255-45E2-B900-B97EADE11FFB}" srcOrd="4" destOrd="0" presId="urn:microsoft.com/office/officeart/2005/8/layout/funnel1"/>
    <dgm:cxn modelId="{68187DD6-0554-4069-9DFC-8E9C17F87F07}" type="presParOf" srcId="{E90A206F-4E44-41FC-B125-E8490AC6E5D3}" destId="{941A87E7-17B0-4012-ABFD-4C77E12FED60}" srcOrd="5" destOrd="0" presId="urn:microsoft.com/office/officeart/2005/8/layout/funnel1"/>
    <dgm:cxn modelId="{A4A442CD-B921-4C8A-9E35-3F446F10D4E8}" type="presParOf" srcId="{E90A206F-4E44-41FC-B125-E8490AC6E5D3}" destId="{102A6485-D141-47C1-88A2-B43E866884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4582C5-D4D8-4DE5-9FAC-E0D59FEB7700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9919E1D3-EABF-430C-B132-13DA825D1412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</a:rPr>
            <a:t>מפקדים: תפיסת הביטחון</a:t>
          </a: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איומים והזדמנויות במזה"ת </a:t>
          </a: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שליח רוה"מ-חסון/בן שבת</a:t>
          </a:r>
        </a:p>
        <a:p>
          <a:pPr rtl="1"/>
          <a:endParaRPr lang="he-IL" sz="1400" b="1" dirty="0" smtClean="0">
            <a:solidFill>
              <a:schemeClr val="bg1"/>
            </a:solidFill>
          </a:endParaRPr>
        </a:p>
        <a:p>
          <a:pPr rtl="1"/>
          <a:endParaRPr lang="he-IL" sz="1400" dirty="0" smtClean="0">
            <a:solidFill>
              <a:schemeClr val="bg1"/>
            </a:solidFill>
          </a:endParaRPr>
        </a:p>
        <a:p>
          <a:pPr rtl="1"/>
          <a:endParaRPr lang="he-IL" sz="1200" dirty="0">
            <a:solidFill>
              <a:schemeClr val="bg1"/>
            </a:solidFill>
          </a:endParaRPr>
        </a:p>
      </dgm:t>
    </dgm:pt>
    <dgm:pt modelId="{34C1D064-F363-43B5-87CD-3F0E78546092}" type="parTrans" cxnId="{22394A3C-DF1F-4815-894E-F200594997D0}">
      <dgm:prSet/>
      <dgm:spPr/>
      <dgm:t>
        <a:bodyPr/>
        <a:lstStyle/>
        <a:p>
          <a:pPr rtl="1"/>
          <a:endParaRPr lang="he-IL"/>
        </a:p>
      </dgm:t>
    </dgm:pt>
    <dgm:pt modelId="{74700187-3335-411F-BBA1-181AE925BB4A}" type="sibTrans" cxnId="{22394A3C-DF1F-4815-894E-F200594997D0}">
      <dgm:prSet/>
      <dgm:spPr/>
      <dgm:t>
        <a:bodyPr/>
        <a:lstStyle/>
        <a:p>
          <a:pPr rtl="1"/>
          <a:endParaRPr lang="he-IL"/>
        </a:p>
      </dgm:t>
    </dgm:pt>
    <dgm:pt modelId="{47DAB63D-BFDB-4510-A95B-2224C8874C41}">
      <dgm:prSet phldrT="[טקסט]"/>
      <dgm:spPr/>
      <dgm:t>
        <a:bodyPr/>
        <a:lstStyle/>
        <a:p>
          <a:pPr rtl="1"/>
          <a:r>
            <a:rPr lang="he-IL" dirty="0" smtClean="0"/>
            <a:t>הרצאות</a:t>
          </a:r>
          <a:r>
            <a:rPr lang="en-US" dirty="0" smtClean="0"/>
            <a:t/>
          </a:r>
          <a:br>
            <a:rPr lang="en-US" dirty="0" smtClean="0"/>
          </a:br>
          <a:r>
            <a:rPr lang="he-IL" dirty="0" smtClean="0"/>
            <a:t>אורחים</a:t>
          </a:r>
          <a:endParaRPr lang="he-IL" dirty="0"/>
        </a:p>
      </dgm:t>
    </dgm:pt>
    <dgm:pt modelId="{8294403F-41E4-4AC5-8769-9D22147599FB}" type="parTrans" cxnId="{1F18E703-57C9-4785-B12B-8ABBE53AF2C2}">
      <dgm:prSet/>
      <dgm:spPr/>
      <dgm:t>
        <a:bodyPr/>
        <a:lstStyle/>
        <a:p>
          <a:pPr rtl="1"/>
          <a:endParaRPr lang="he-IL"/>
        </a:p>
      </dgm:t>
    </dgm:pt>
    <dgm:pt modelId="{299E8B3D-2827-45D5-A17C-7743901A47AA}" type="sibTrans" cxnId="{1F18E703-57C9-4785-B12B-8ABBE53AF2C2}">
      <dgm:prSet/>
      <dgm:spPr/>
      <dgm:t>
        <a:bodyPr/>
        <a:lstStyle/>
        <a:p>
          <a:pPr rtl="1"/>
          <a:endParaRPr lang="he-IL"/>
        </a:p>
      </dgm:t>
    </dgm:pt>
    <dgm:pt modelId="{62AA48A1-065B-4A19-A428-84FC23643653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</a:rPr>
            <a:t>רכיבי הגנה לאומית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he-IL" sz="1400" b="1" dirty="0" smtClean="0">
              <a:solidFill>
                <a:schemeClr val="bg1"/>
              </a:solidFill>
            </a:rPr>
            <a:t> והתפתחותם</a:t>
          </a:r>
          <a:r>
            <a:rPr lang="en-US" sz="1400" b="1" dirty="0" smtClean="0">
              <a:solidFill>
                <a:schemeClr val="bg1"/>
              </a:solidFill>
            </a:rPr>
            <a:t/>
          </a:r>
          <a:br>
            <a:rPr lang="en-US" sz="1400" b="1" dirty="0" smtClean="0">
              <a:solidFill>
                <a:schemeClr val="bg1"/>
              </a:solidFill>
            </a:rPr>
          </a:br>
          <a:endParaRPr lang="he-IL" sz="1400" b="1" dirty="0" smtClean="0">
            <a:solidFill>
              <a:schemeClr val="bg1"/>
            </a:solidFill>
          </a:endParaRP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הטרור ההשראתי - אלשיך </a:t>
          </a:r>
          <a:endParaRPr lang="he-IL" sz="1400" b="1" dirty="0">
            <a:solidFill>
              <a:schemeClr val="bg1"/>
            </a:solidFill>
          </a:endParaRPr>
        </a:p>
      </dgm:t>
    </dgm:pt>
    <dgm:pt modelId="{6E232778-F37C-43CC-81D8-E1E31C5EE248}" type="parTrans" cxnId="{CF681383-E89C-4B0F-AB2F-894CE440E53E}">
      <dgm:prSet/>
      <dgm:spPr/>
      <dgm:t>
        <a:bodyPr/>
        <a:lstStyle/>
        <a:p>
          <a:pPr rtl="1"/>
          <a:endParaRPr lang="he-IL"/>
        </a:p>
      </dgm:t>
    </dgm:pt>
    <dgm:pt modelId="{A5BFE187-A033-4AD3-B867-F15F26FBE5E5}" type="sibTrans" cxnId="{CF681383-E89C-4B0F-AB2F-894CE440E53E}">
      <dgm:prSet/>
      <dgm:spPr/>
      <dgm:t>
        <a:bodyPr/>
        <a:lstStyle/>
        <a:p>
          <a:pPr rtl="1"/>
          <a:endParaRPr lang="he-IL"/>
        </a:p>
      </dgm:t>
    </dgm:pt>
    <dgm:pt modelId="{CD5EFCB5-0433-4ED8-9BFB-2282494F07AB}">
      <dgm:prSet phldrT="[טקסט]"/>
      <dgm:spPr/>
      <dgm:t>
        <a:bodyPr/>
        <a:lstStyle/>
        <a:p>
          <a:pPr rtl="1"/>
          <a:r>
            <a:rPr lang="he-IL" dirty="0" smtClean="0"/>
            <a:t>הרצאות אקדמיה</a:t>
          </a:r>
          <a:endParaRPr lang="he-IL" dirty="0"/>
        </a:p>
      </dgm:t>
    </dgm:pt>
    <dgm:pt modelId="{2105FB7F-F876-4EB6-9648-2E38D9C22275}" type="parTrans" cxnId="{E566B798-5960-4DE1-A459-1533560A4786}">
      <dgm:prSet/>
      <dgm:spPr/>
      <dgm:t>
        <a:bodyPr/>
        <a:lstStyle/>
        <a:p>
          <a:pPr rtl="1"/>
          <a:endParaRPr lang="he-IL"/>
        </a:p>
      </dgm:t>
    </dgm:pt>
    <dgm:pt modelId="{4A47A5CE-A719-4094-A2EB-E12D0BA5F251}" type="sibTrans" cxnId="{E566B798-5960-4DE1-A459-1533560A4786}">
      <dgm:prSet/>
      <dgm:spPr/>
      <dgm:t>
        <a:bodyPr/>
        <a:lstStyle/>
        <a:p>
          <a:pPr rtl="1"/>
          <a:endParaRPr lang="he-IL"/>
        </a:p>
      </dgm:t>
    </dgm:pt>
    <dgm:pt modelId="{0D641572-F18F-48DC-AE99-D302076510EC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</a:rPr>
            <a:t>סיור ירדן </a:t>
          </a:r>
          <a:r>
            <a:rPr lang="en-US" sz="1400" b="1" dirty="0" smtClean="0">
              <a:solidFill>
                <a:schemeClr val="bg1"/>
              </a:solidFill>
            </a:rPr>
            <a:t/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he-IL" sz="1400" b="1" dirty="0" smtClean="0">
              <a:solidFill>
                <a:schemeClr val="bg1"/>
              </a:solidFill>
            </a:rPr>
            <a:t>צפון, דרום </a:t>
          </a:r>
          <a:r>
            <a:rPr lang="en-US" sz="1400" b="1" dirty="0" smtClean="0">
              <a:solidFill>
                <a:schemeClr val="bg1"/>
              </a:solidFill>
            </a:rPr>
            <a:t/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he-IL" sz="1400" b="1" dirty="0" err="1" smtClean="0">
              <a:solidFill>
                <a:schemeClr val="bg1"/>
              </a:solidFill>
            </a:rPr>
            <a:t>איו"ש</a:t>
          </a:r>
          <a:r>
            <a:rPr lang="he-IL" sz="1400" b="1" dirty="0" smtClean="0">
              <a:solidFill>
                <a:schemeClr val="bg1"/>
              </a:solidFill>
            </a:rPr>
            <a:t> וי-ם</a:t>
          </a:r>
          <a:endParaRPr lang="he-IL" sz="1400" b="1" dirty="0">
            <a:solidFill>
              <a:schemeClr val="bg1"/>
            </a:solidFill>
          </a:endParaRPr>
        </a:p>
      </dgm:t>
    </dgm:pt>
    <dgm:pt modelId="{91CC4ABC-10DF-45B7-B19F-97C06D52255F}" type="parTrans" cxnId="{D74C8F40-8727-4333-A884-405DB398A13C}">
      <dgm:prSet/>
      <dgm:spPr/>
      <dgm:t>
        <a:bodyPr/>
        <a:lstStyle/>
        <a:p>
          <a:pPr rtl="1"/>
          <a:endParaRPr lang="he-IL"/>
        </a:p>
      </dgm:t>
    </dgm:pt>
    <dgm:pt modelId="{0B991937-60DA-4CB4-B149-15AEB51A28AB}" type="sibTrans" cxnId="{D74C8F40-8727-4333-A884-405DB398A13C}">
      <dgm:prSet/>
      <dgm:spPr/>
      <dgm:t>
        <a:bodyPr/>
        <a:lstStyle/>
        <a:p>
          <a:pPr rtl="1"/>
          <a:endParaRPr lang="he-IL"/>
        </a:p>
      </dgm:t>
    </dgm:pt>
    <dgm:pt modelId="{62B81281-48FB-4A28-9DD5-39D6303BBAE3}">
      <dgm:prSet phldrT="[טקסט]"/>
      <dgm:spPr/>
      <dgm:t>
        <a:bodyPr/>
        <a:lstStyle/>
        <a:p>
          <a:pPr rtl="1"/>
          <a:r>
            <a:rPr lang="he-IL" dirty="0" smtClean="0"/>
            <a:t>סיורים וביקורים פרוט</a:t>
          </a:r>
          <a:endParaRPr lang="he-IL" dirty="0"/>
        </a:p>
      </dgm:t>
    </dgm:pt>
    <dgm:pt modelId="{557B6EB8-C5B6-4E05-A563-133F05ED38B4}" type="parTrans" cxnId="{FA465AF8-A311-4EA9-A61C-15F94BBC3EE1}">
      <dgm:prSet/>
      <dgm:spPr/>
      <dgm:t>
        <a:bodyPr/>
        <a:lstStyle/>
        <a:p>
          <a:pPr rtl="1"/>
          <a:endParaRPr lang="he-IL"/>
        </a:p>
      </dgm:t>
    </dgm:pt>
    <dgm:pt modelId="{ADFE3C4C-0A8F-4CE7-9B02-B1CDBE3EB7D1}" type="sibTrans" cxnId="{FA465AF8-A311-4EA9-A61C-15F94BBC3EE1}">
      <dgm:prSet/>
      <dgm:spPr/>
      <dgm:t>
        <a:bodyPr/>
        <a:lstStyle/>
        <a:p>
          <a:pPr rtl="1"/>
          <a:endParaRPr lang="he-IL"/>
        </a:p>
      </dgm:t>
    </dgm:pt>
    <dgm:pt modelId="{DC649E08-1BE8-4792-A9CA-B4937728CC30}">
      <dgm:prSet phldrT="[טקסט]" custT="1"/>
      <dgm:spPr/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</a:rPr>
            <a:t>תפיסת </a:t>
          </a:r>
          <a:r>
            <a:rPr lang="he-IL" sz="1400" b="1" dirty="0" err="1" smtClean="0">
              <a:solidFill>
                <a:schemeClr val="bg1"/>
              </a:solidFill>
            </a:rPr>
            <a:t>מב"מ</a:t>
          </a:r>
          <a:endParaRPr lang="he-IL" sz="1400" b="1" dirty="0" smtClean="0">
            <a:solidFill>
              <a:schemeClr val="bg1"/>
            </a:solidFill>
          </a:endParaRP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תפיסת התגוננות/עורף</a:t>
          </a: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ח"א זרוע אסטרטגי</a:t>
          </a:r>
        </a:p>
        <a:p>
          <a:pPr rtl="1"/>
          <a:r>
            <a:rPr lang="he-IL" sz="1400" b="1" dirty="0" smtClean="0">
              <a:solidFill>
                <a:schemeClr val="bg1"/>
              </a:solidFill>
            </a:rPr>
            <a:t>משתתפים: תפיסת הפעלה אויר, ים, יבשה, </a:t>
          </a:r>
          <a:r>
            <a:rPr lang="he-IL" sz="1400" b="1" dirty="0" err="1" smtClean="0">
              <a:solidFill>
                <a:schemeClr val="bg1"/>
              </a:solidFill>
            </a:rPr>
            <a:t>הגנ"א</a:t>
          </a:r>
          <a:endParaRPr lang="he-IL" sz="1400" b="1" dirty="0">
            <a:solidFill>
              <a:schemeClr val="bg1"/>
            </a:solidFill>
          </a:endParaRPr>
        </a:p>
      </dgm:t>
    </dgm:pt>
    <dgm:pt modelId="{9BCAF004-4FE3-4889-A911-D9F90E2F9335}" type="parTrans" cxnId="{9631C257-5E48-489F-9007-43249351885D}">
      <dgm:prSet/>
      <dgm:spPr/>
      <dgm:t>
        <a:bodyPr/>
        <a:lstStyle/>
        <a:p>
          <a:pPr rtl="1"/>
          <a:endParaRPr lang="he-IL"/>
        </a:p>
      </dgm:t>
    </dgm:pt>
    <dgm:pt modelId="{C119B682-FE4E-47C9-860E-736C839C000E}" type="sibTrans" cxnId="{9631C257-5E48-489F-9007-43249351885D}">
      <dgm:prSet/>
      <dgm:spPr/>
      <dgm:t>
        <a:bodyPr/>
        <a:lstStyle/>
        <a:p>
          <a:pPr rtl="1"/>
          <a:endParaRPr lang="he-IL"/>
        </a:p>
      </dgm:t>
    </dgm:pt>
    <dgm:pt modelId="{8BAF673A-F448-44B0-9F63-AE576976EA88}">
      <dgm:prSet phldrT="[טקסט]"/>
      <dgm:spPr/>
      <dgm:t>
        <a:bodyPr/>
        <a:lstStyle/>
        <a:p>
          <a:pPr rtl="1"/>
          <a:r>
            <a:rPr lang="he-IL" dirty="0" smtClean="0"/>
            <a:t>הרצאות נוספות </a:t>
          </a:r>
          <a:r>
            <a:rPr lang="en-US" dirty="0" smtClean="0"/>
            <a:t/>
          </a:r>
          <a:br>
            <a:rPr lang="en-US" dirty="0" smtClean="0"/>
          </a:br>
          <a:r>
            <a:rPr lang="he-IL" dirty="0" smtClean="0"/>
            <a:t>מה עוד?</a:t>
          </a:r>
          <a:endParaRPr lang="he-IL" dirty="0"/>
        </a:p>
      </dgm:t>
    </dgm:pt>
    <dgm:pt modelId="{3F48E9B7-BF28-4BED-9EF7-997EBFA58D89}" type="parTrans" cxnId="{0B31E397-CD65-46A0-9682-0454FC36DEB2}">
      <dgm:prSet/>
      <dgm:spPr/>
      <dgm:t>
        <a:bodyPr/>
        <a:lstStyle/>
        <a:p>
          <a:pPr rtl="1"/>
          <a:endParaRPr lang="he-IL"/>
        </a:p>
      </dgm:t>
    </dgm:pt>
    <dgm:pt modelId="{92CBD8E4-F865-4512-97BD-50581868ED09}" type="sibTrans" cxnId="{0B31E397-CD65-46A0-9682-0454FC36DEB2}">
      <dgm:prSet/>
      <dgm:spPr/>
      <dgm:t>
        <a:bodyPr/>
        <a:lstStyle/>
        <a:p>
          <a:pPr rtl="1"/>
          <a:endParaRPr lang="he-IL"/>
        </a:p>
      </dgm:t>
    </dgm:pt>
    <dgm:pt modelId="{F853A4A5-3020-46D5-9258-7F77EFC8AD30}" type="pres">
      <dgm:prSet presAssocID="{824582C5-D4D8-4DE5-9FAC-E0D59FEB770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2220E14-C5B2-47D8-85E4-0D9E86EA0BE1}" type="pres">
      <dgm:prSet presAssocID="{824582C5-D4D8-4DE5-9FAC-E0D59FEB7700}" presName="children" presStyleCnt="0"/>
      <dgm:spPr/>
    </dgm:pt>
    <dgm:pt modelId="{7165795C-C4B5-4EB0-B2D5-D5BFD17DB875}" type="pres">
      <dgm:prSet presAssocID="{824582C5-D4D8-4DE5-9FAC-E0D59FEB7700}" presName="child1group" presStyleCnt="0"/>
      <dgm:spPr/>
    </dgm:pt>
    <dgm:pt modelId="{617097E4-6041-485E-ADAD-EBF04C4D5088}" type="pres">
      <dgm:prSet presAssocID="{824582C5-D4D8-4DE5-9FAC-E0D59FEB7700}" presName="child1" presStyleLbl="bgAcc1" presStyleIdx="0" presStyleCnt="4" custLinFactX="-6857" custLinFactNeighborX="-100000" custLinFactNeighborY="-1817"/>
      <dgm:spPr/>
      <dgm:t>
        <a:bodyPr/>
        <a:lstStyle/>
        <a:p>
          <a:pPr rtl="1"/>
          <a:endParaRPr lang="he-IL"/>
        </a:p>
      </dgm:t>
    </dgm:pt>
    <dgm:pt modelId="{A39E5C4E-0123-4313-8FB1-3AA923CC0823}" type="pres">
      <dgm:prSet presAssocID="{824582C5-D4D8-4DE5-9FAC-E0D59FEB770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3DA0E98-BCE8-4A82-9EF7-2D57AE227E86}" type="pres">
      <dgm:prSet presAssocID="{824582C5-D4D8-4DE5-9FAC-E0D59FEB7700}" presName="child2group" presStyleCnt="0"/>
      <dgm:spPr/>
    </dgm:pt>
    <dgm:pt modelId="{92395C07-A2D6-40B8-B2FB-8CCEF837BCA2}" type="pres">
      <dgm:prSet presAssocID="{824582C5-D4D8-4DE5-9FAC-E0D59FEB7700}" presName="child2" presStyleLbl="bgAcc1" presStyleIdx="1" presStyleCnt="4" custLinFactX="100000" custLinFactNeighborX="127845" custLinFactNeighborY="-1231"/>
      <dgm:spPr/>
      <dgm:t>
        <a:bodyPr/>
        <a:lstStyle/>
        <a:p>
          <a:pPr rtl="1"/>
          <a:endParaRPr lang="he-IL"/>
        </a:p>
      </dgm:t>
    </dgm:pt>
    <dgm:pt modelId="{B774121B-4774-48FB-B274-E5448860F3AE}" type="pres">
      <dgm:prSet presAssocID="{824582C5-D4D8-4DE5-9FAC-E0D59FEB770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3F23CE-82C4-444D-8A0A-8C50D169F291}" type="pres">
      <dgm:prSet presAssocID="{824582C5-D4D8-4DE5-9FAC-E0D59FEB7700}" presName="child3group" presStyleCnt="0"/>
      <dgm:spPr/>
    </dgm:pt>
    <dgm:pt modelId="{52C81BC3-5ED1-4E53-891F-0A58186F7E9A}" type="pres">
      <dgm:prSet presAssocID="{824582C5-D4D8-4DE5-9FAC-E0D59FEB7700}" presName="child3" presStyleLbl="bgAcc1" presStyleIdx="2" presStyleCnt="4" custLinFactX="24721" custLinFactNeighborX="100000" custLinFactNeighborY="-3167"/>
      <dgm:spPr/>
      <dgm:t>
        <a:bodyPr/>
        <a:lstStyle/>
        <a:p>
          <a:pPr rtl="1"/>
          <a:endParaRPr lang="he-IL"/>
        </a:p>
      </dgm:t>
    </dgm:pt>
    <dgm:pt modelId="{D7920B75-5BC2-417C-8207-F9C36D2CFDD7}" type="pres">
      <dgm:prSet presAssocID="{824582C5-D4D8-4DE5-9FAC-E0D59FEB770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5EAEAE-6982-49BB-8940-94CF59B97FDA}" type="pres">
      <dgm:prSet presAssocID="{824582C5-D4D8-4DE5-9FAC-E0D59FEB7700}" presName="child4group" presStyleCnt="0"/>
      <dgm:spPr/>
    </dgm:pt>
    <dgm:pt modelId="{84BEB2B5-6D39-4B1D-B402-8EC4048A9A80}" type="pres">
      <dgm:prSet presAssocID="{824582C5-D4D8-4DE5-9FAC-E0D59FEB7700}" presName="child4" presStyleLbl="bgAcc1" presStyleIdx="3" presStyleCnt="4" custLinFactX="-4286" custLinFactNeighborX="-100000" custLinFactNeighborY="-4194"/>
      <dgm:spPr/>
      <dgm:t>
        <a:bodyPr/>
        <a:lstStyle/>
        <a:p>
          <a:pPr rtl="1"/>
          <a:endParaRPr lang="he-IL"/>
        </a:p>
      </dgm:t>
    </dgm:pt>
    <dgm:pt modelId="{AAEA079D-8814-4148-816F-D61B23CDCA87}" type="pres">
      <dgm:prSet presAssocID="{824582C5-D4D8-4DE5-9FAC-E0D59FEB770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0E5BE13-744B-4B0B-8EBE-3FFCC8EBB1A9}" type="pres">
      <dgm:prSet presAssocID="{824582C5-D4D8-4DE5-9FAC-E0D59FEB7700}" presName="childPlaceholder" presStyleCnt="0"/>
      <dgm:spPr/>
    </dgm:pt>
    <dgm:pt modelId="{9CF21784-54FE-4610-BA64-1086AE3D22CC}" type="pres">
      <dgm:prSet presAssocID="{824582C5-D4D8-4DE5-9FAC-E0D59FEB7700}" presName="circle" presStyleCnt="0"/>
      <dgm:spPr/>
    </dgm:pt>
    <dgm:pt modelId="{8216AEC2-11FB-43A1-AB6E-325816F443C9}" type="pres">
      <dgm:prSet presAssocID="{824582C5-D4D8-4DE5-9FAC-E0D59FEB7700}" presName="quadrant1" presStyleLbl="node1" presStyleIdx="0" presStyleCnt="4" custScaleX="159152" custLinFactNeighborX="-33487" custLinFactNeighborY="-734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32DD7D-BAC5-4248-95C7-AFD7085A497F}" type="pres">
      <dgm:prSet presAssocID="{824582C5-D4D8-4DE5-9FAC-E0D59FEB7700}" presName="quadrant2" presStyleLbl="node1" presStyleIdx="1" presStyleCnt="4" custScaleX="156334" custLinFactNeighborX="35649" custLinFactNeighborY="-653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C6F3DA6-CA51-40DD-B681-D78ABF109577}" type="pres">
      <dgm:prSet presAssocID="{824582C5-D4D8-4DE5-9FAC-E0D59FEB7700}" presName="quadrant3" presStyleLbl="node1" presStyleIdx="2" presStyleCnt="4" custScaleX="156211" custScaleY="104484" custLinFactNeighborX="40299" custLinFactNeighborY="229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181F28-2868-4260-AB7E-D4D076DE9C55}" type="pres">
      <dgm:prSet presAssocID="{824582C5-D4D8-4DE5-9FAC-E0D59FEB7700}" presName="quadrant4" presStyleLbl="node1" presStyleIdx="3" presStyleCnt="4" custScaleX="159394" custScaleY="101755" custLinFactNeighborX="-32932" custLinFactNeighborY="365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4965393-CCE0-45D4-BB19-0B271FD1F9CB}" type="pres">
      <dgm:prSet presAssocID="{824582C5-D4D8-4DE5-9FAC-E0D59FEB7700}" presName="quadrantPlaceholder" presStyleCnt="0"/>
      <dgm:spPr/>
    </dgm:pt>
    <dgm:pt modelId="{88F037BB-11CE-4B31-846E-A72AC225329C}" type="pres">
      <dgm:prSet presAssocID="{824582C5-D4D8-4DE5-9FAC-E0D59FEB7700}" presName="center1" presStyleLbl="fgShp" presStyleIdx="0" presStyleCnt="2"/>
      <dgm:spPr/>
    </dgm:pt>
    <dgm:pt modelId="{28B602F6-1129-4F41-8D67-7845B7D91B13}" type="pres">
      <dgm:prSet presAssocID="{824582C5-D4D8-4DE5-9FAC-E0D59FEB7700}" presName="center2" presStyleLbl="fgShp" presStyleIdx="1" presStyleCnt="2"/>
      <dgm:spPr/>
    </dgm:pt>
  </dgm:ptLst>
  <dgm:cxnLst>
    <dgm:cxn modelId="{EC4F31E3-E292-42F5-960F-027A5AFBA9B1}" type="presOf" srcId="{0D641572-F18F-48DC-AE99-D302076510EC}" destId="{AC6F3DA6-CA51-40DD-B681-D78ABF109577}" srcOrd="0" destOrd="0" presId="urn:microsoft.com/office/officeart/2005/8/layout/cycle4"/>
    <dgm:cxn modelId="{38E376E6-5D55-4A87-BA6A-B5038250C308}" type="presOf" srcId="{DC649E08-1BE8-4792-A9CA-B4937728CC30}" destId="{49181F28-2868-4260-AB7E-D4D076DE9C55}" srcOrd="0" destOrd="0" presId="urn:microsoft.com/office/officeart/2005/8/layout/cycle4"/>
    <dgm:cxn modelId="{8ED43C84-876F-41CB-9D1E-44131D813822}" type="presOf" srcId="{8BAF673A-F448-44B0-9F63-AE576976EA88}" destId="{AAEA079D-8814-4148-816F-D61B23CDCA87}" srcOrd="1" destOrd="0" presId="urn:microsoft.com/office/officeart/2005/8/layout/cycle4"/>
    <dgm:cxn modelId="{2CB39639-D8EB-43F5-95BB-1E0323102A85}" type="presOf" srcId="{47DAB63D-BFDB-4510-A95B-2224C8874C41}" destId="{617097E4-6041-485E-ADAD-EBF04C4D5088}" srcOrd="0" destOrd="0" presId="urn:microsoft.com/office/officeart/2005/8/layout/cycle4"/>
    <dgm:cxn modelId="{FA465AF8-A311-4EA9-A61C-15F94BBC3EE1}" srcId="{0D641572-F18F-48DC-AE99-D302076510EC}" destId="{62B81281-48FB-4A28-9DD5-39D6303BBAE3}" srcOrd="0" destOrd="0" parTransId="{557B6EB8-C5B6-4E05-A563-133F05ED38B4}" sibTransId="{ADFE3C4C-0A8F-4CE7-9B02-B1CDBE3EB7D1}"/>
    <dgm:cxn modelId="{4FE8DC78-6AFF-4011-8C39-D019DA070ABE}" type="presOf" srcId="{824582C5-D4D8-4DE5-9FAC-E0D59FEB7700}" destId="{F853A4A5-3020-46D5-9258-7F77EFC8AD30}" srcOrd="0" destOrd="0" presId="urn:microsoft.com/office/officeart/2005/8/layout/cycle4"/>
    <dgm:cxn modelId="{1F18E703-57C9-4785-B12B-8ABBE53AF2C2}" srcId="{9919E1D3-EABF-430C-B132-13DA825D1412}" destId="{47DAB63D-BFDB-4510-A95B-2224C8874C41}" srcOrd="0" destOrd="0" parTransId="{8294403F-41E4-4AC5-8769-9D22147599FB}" sibTransId="{299E8B3D-2827-45D5-A17C-7743901A47AA}"/>
    <dgm:cxn modelId="{194F7886-DE0A-4678-AE8E-200CB3FBF71E}" type="presOf" srcId="{CD5EFCB5-0433-4ED8-9BFB-2282494F07AB}" destId="{B774121B-4774-48FB-B274-E5448860F3AE}" srcOrd="1" destOrd="0" presId="urn:microsoft.com/office/officeart/2005/8/layout/cycle4"/>
    <dgm:cxn modelId="{9631C257-5E48-489F-9007-43249351885D}" srcId="{824582C5-D4D8-4DE5-9FAC-E0D59FEB7700}" destId="{DC649E08-1BE8-4792-A9CA-B4937728CC30}" srcOrd="3" destOrd="0" parTransId="{9BCAF004-4FE3-4889-A911-D9F90E2F9335}" sibTransId="{C119B682-FE4E-47C9-860E-736C839C000E}"/>
    <dgm:cxn modelId="{D74C8F40-8727-4333-A884-405DB398A13C}" srcId="{824582C5-D4D8-4DE5-9FAC-E0D59FEB7700}" destId="{0D641572-F18F-48DC-AE99-D302076510EC}" srcOrd="2" destOrd="0" parTransId="{91CC4ABC-10DF-45B7-B19F-97C06D52255F}" sibTransId="{0B991937-60DA-4CB4-B149-15AEB51A28AB}"/>
    <dgm:cxn modelId="{E566B798-5960-4DE1-A459-1533560A4786}" srcId="{62AA48A1-065B-4A19-A428-84FC23643653}" destId="{CD5EFCB5-0433-4ED8-9BFB-2282494F07AB}" srcOrd="0" destOrd="0" parTransId="{2105FB7F-F876-4EB6-9648-2E38D9C22275}" sibTransId="{4A47A5CE-A719-4094-A2EB-E12D0BA5F251}"/>
    <dgm:cxn modelId="{A99CA38E-5366-4891-9971-60FE59E57F22}" type="presOf" srcId="{62B81281-48FB-4A28-9DD5-39D6303BBAE3}" destId="{D7920B75-5BC2-417C-8207-F9C36D2CFDD7}" srcOrd="1" destOrd="0" presId="urn:microsoft.com/office/officeart/2005/8/layout/cycle4"/>
    <dgm:cxn modelId="{4A40C355-FD69-43B9-90EA-5D06B9645831}" type="presOf" srcId="{9919E1D3-EABF-430C-B132-13DA825D1412}" destId="{8216AEC2-11FB-43A1-AB6E-325816F443C9}" srcOrd="0" destOrd="0" presId="urn:microsoft.com/office/officeart/2005/8/layout/cycle4"/>
    <dgm:cxn modelId="{0B31E397-CD65-46A0-9682-0454FC36DEB2}" srcId="{DC649E08-1BE8-4792-A9CA-B4937728CC30}" destId="{8BAF673A-F448-44B0-9F63-AE576976EA88}" srcOrd="0" destOrd="0" parTransId="{3F48E9B7-BF28-4BED-9EF7-997EBFA58D89}" sibTransId="{92CBD8E4-F865-4512-97BD-50581868ED09}"/>
    <dgm:cxn modelId="{8F33EF04-C142-4B56-8CE3-D599B87351E8}" type="presOf" srcId="{CD5EFCB5-0433-4ED8-9BFB-2282494F07AB}" destId="{92395C07-A2D6-40B8-B2FB-8CCEF837BCA2}" srcOrd="0" destOrd="0" presId="urn:microsoft.com/office/officeart/2005/8/layout/cycle4"/>
    <dgm:cxn modelId="{22394A3C-DF1F-4815-894E-F200594997D0}" srcId="{824582C5-D4D8-4DE5-9FAC-E0D59FEB7700}" destId="{9919E1D3-EABF-430C-B132-13DA825D1412}" srcOrd="0" destOrd="0" parTransId="{34C1D064-F363-43B5-87CD-3F0E78546092}" sibTransId="{74700187-3335-411F-BBA1-181AE925BB4A}"/>
    <dgm:cxn modelId="{CF681383-E89C-4B0F-AB2F-894CE440E53E}" srcId="{824582C5-D4D8-4DE5-9FAC-E0D59FEB7700}" destId="{62AA48A1-065B-4A19-A428-84FC23643653}" srcOrd="1" destOrd="0" parTransId="{6E232778-F37C-43CC-81D8-E1E31C5EE248}" sibTransId="{A5BFE187-A033-4AD3-B867-F15F26FBE5E5}"/>
    <dgm:cxn modelId="{985685F8-58A6-4C94-908E-92B6ECAD5B14}" type="presOf" srcId="{62AA48A1-065B-4A19-A428-84FC23643653}" destId="{1D32DD7D-BAC5-4248-95C7-AFD7085A497F}" srcOrd="0" destOrd="0" presId="urn:microsoft.com/office/officeart/2005/8/layout/cycle4"/>
    <dgm:cxn modelId="{A1CA2A62-6764-428D-B39E-CB85FF2F37BF}" type="presOf" srcId="{62B81281-48FB-4A28-9DD5-39D6303BBAE3}" destId="{52C81BC3-5ED1-4E53-891F-0A58186F7E9A}" srcOrd="0" destOrd="0" presId="urn:microsoft.com/office/officeart/2005/8/layout/cycle4"/>
    <dgm:cxn modelId="{994BF5A7-BFA9-47B4-8277-EB439E2D8561}" type="presOf" srcId="{8BAF673A-F448-44B0-9F63-AE576976EA88}" destId="{84BEB2B5-6D39-4B1D-B402-8EC4048A9A80}" srcOrd="0" destOrd="0" presId="urn:microsoft.com/office/officeart/2005/8/layout/cycle4"/>
    <dgm:cxn modelId="{8BCB91D1-4258-4256-A037-5DFC0D3F0B51}" type="presOf" srcId="{47DAB63D-BFDB-4510-A95B-2224C8874C41}" destId="{A39E5C4E-0123-4313-8FB1-3AA923CC0823}" srcOrd="1" destOrd="0" presId="urn:microsoft.com/office/officeart/2005/8/layout/cycle4"/>
    <dgm:cxn modelId="{CE4CE48F-3E05-4F4B-B721-9C0BC31EACD8}" type="presParOf" srcId="{F853A4A5-3020-46D5-9258-7F77EFC8AD30}" destId="{12220E14-C5B2-47D8-85E4-0D9E86EA0BE1}" srcOrd="0" destOrd="0" presId="urn:microsoft.com/office/officeart/2005/8/layout/cycle4"/>
    <dgm:cxn modelId="{11FEA79D-0991-4F5D-AA61-E06B76904448}" type="presParOf" srcId="{12220E14-C5B2-47D8-85E4-0D9E86EA0BE1}" destId="{7165795C-C4B5-4EB0-B2D5-D5BFD17DB875}" srcOrd="0" destOrd="0" presId="urn:microsoft.com/office/officeart/2005/8/layout/cycle4"/>
    <dgm:cxn modelId="{F9E29ED0-0336-4D69-B3E4-6B11554A2448}" type="presParOf" srcId="{7165795C-C4B5-4EB0-B2D5-D5BFD17DB875}" destId="{617097E4-6041-485E-ADAD-EBF04C4D5088}" srcOrd="0" destOrd="0" presId="urn:microsoft.com/office/officeart/2005/8/layout/cycle4"/>
    <dgm:cxn modelId="{3B654AE6-E689-4408-8395-ED80307E9BB6}" type="presParOf" srcId="{7165795C-C4B5-4EB0-B2D5-D5BFD17DB875}" destId="{A39E5C4E-0123-4313-8FB1-3AA923CC0823}" srcOrd="1" destOrd="0" presId="urn:microsoft.com/office/officeart/2005/8/layout/cycle4"/>
    <dgm:cxn modelId="{638760D3-3631-4BB0-A0C8-026DEDD79B3C}" type="presParOf" srcId="{12220E14-C5B2-47D8-85E4-0D9E86EA0BE1}" destId="{E3DA0E98-BCE8-4A82-9EF7-2D57AE227E86}" srcOrd="1" destOrd="0" presId="urn:microsoft.com/office/officeart/2005/8/layout/cycle4"/>
    <dgm:cxn modelId="{A936964F-7798-4C7A-8F9D-DF17D231DEBB}" type="presParOf" srcId="{E3DA0E98-BCE8-4A82-9EF7-2D57AE227E86}" destId="{92395C07-A2D6-40B8-B2FB-8CCEF837BCA2}" srcOrd="0" destOrd="0" presId="urn:microsoft.com/office/officeart/2005/8/layout/cycle4"/>
    <dgm:cxn modelId="{896F4B8D-ADB7-410D-8929-C8A25225B6CD}" type="presParOf" srcId="{E3DA0E98-BCE8-4A82-9EF7-2D57AE227E86}" destId="{B774121B-4774-48FB-B274-E5448860F3AE}" srcOrd="1" destOrd="0" presId="urn:microsoft.com/office/officeart/2005/8/layout/cycle4"/>
    <dgm:cxn modelId="{9E16F2EB-B2F0-446B-84FF-14224BD0ADCD}" type="presParOf" srcId="{12220E14-C5B2-47D8-85E4-0D9E86EA0BE1}" destId="{1B3F23CE-82C4-444D-8A0A-8C50D169F291}" srcOrd="2" destOrd="0" presId="urn:microsoft.com/office/officeart/2005/8/layout/cycle4"/>
    <dgm:cxn modelId="{B5C1F0DF-2BE5-42F0-B28D-2DD04CA31164}" type="presParOf" srcId="{1B3F23CE-82C4-444D-8A0A-8C50D169F291}" destId="{52C81BC3-5ED1-4E53-891F-0A58186F7E9A}" srcOrd="0" destOrd="0" presId="urn:microsoft.com/office/officeart/2005/8/layout/cycle4"/>
    <dgm:cxn modelId="{DB4021B2-AF1B-4715-AB40-155A2ED6B032}" type="presParOf" srcId="{1B3F23CE-82C4-444D-8A0A-8C50D169F291}" destId="{D7920B75-5BC2-417C-8207-F9C36D2CFDD7}" srcOrd="1" destOrd="0" presId="urn:microsoft.com/office/officeart/2005/8/layout/cycle4"/>
    <dgm:cxn modelId="{FF5507FC-0F05-4256-925B-BA2C57C62107}" type="presParOf" srcId="{12220E14-C5B2-47D8-85E4-0D9E86EA0BE1}" destId="{C65EAEAE-6982-49BB-8940-94CF59B97FDA}" srcOrd="3" destOrd="0" presId="urn:microsoft.com/office/officeart/2005/8/layout/cycle4"/>
    <dgm:cxn modelId="{E8C79D5E-84DB-4227-B07C-E0D46E76E592}" type="presParOf" srcId="{C65EAEAE-6982-49BB-8940-94CF59B97FDA}" destId="{84BEB2B5-6D39-4B1D-B402-8EC4048A9A80}" srcOrd="0" destOrd="0" presId="urn:microsoft.com/office/officeart/2005/8/layout/cycle4"/>
    <dgm:cxn modelId="{A100CCC5-29E6-4493-AE17-83DBEF69C0D9}" type="presParOf" srcId="{C65EAEAE-6982-49BB-8940-94CF59B97FDA}" destId="{AAEA079D-8814-4148-816F-D61B23CDCA87}" srcOrd="1" destOrd="0" presId="urn:microsoft.com/office/officeart/2005/8/layout/cycle4"/>
    <dgm:cxn modelId="{6659CF5E-3EBB-4707-BF53-55E593D75B43}" type="presParOf" srcId="{12220E14-C5B2-47D8-85E4-0D9E86EA0BE1}" destId="{30E5BE13-744B-4B0B-8EBE-3FFCC8EBB1A9}" srcOrd="4" destOrd="0" presId="urn:microsoft.com/office/officeart/2005/8/layout/cycle4"/>
    <dgm:cxn modelId="{83554CF5-42ED-4982-AC56-211A4A5C8E86}" type="presParOf" srcId="{F853A4A5-3020-46D5-9258-7F77EFC8AD30}" destId="{9CF21784-54FE-4610-BA64-1086AE3D22CC}" srcOrd="1" destOrd="0" presId="urn:microsoft.com/office/officeart/2005/8/layout/cycle4"/>
    <dgm:cxn modelId="{05C0BEC1-2D5F-4A2D-BAB7-18631AAF730C}" type="presParOf" srcId="{9CF21784-54FE-4610-BA64-1086AE3D22CC}" destId="{8216AEC2-11FB-43A1-AB6E-325816F443C9}" srcOrd="0" destOrd="0" presId="urn:microsoft.com/office/officeart/2005/8/layout/cycle4"/>
    <dgm:cxn modelId="{B05C0722-92E5-4283-832F-D803F50DC4AC}" type="presParOf" srcId="{9CF21784-54FE-4610-BA64-1086AE3D22CC}" destId="{1D32DD7D-BAC5-4248-95C7-AFD7085A497F}" srcOrd="1" destOrd="0" presId="urn:microsoft.com/office/officeart/2005/8/layout/cycle4"/>
    <dgm:cxn modelId="{0E5F9B29-54B2-484A-8242-3441B8A410A0}" type="presParOf" srcId="{9CF21784-54FE-4610-BA64-1086AE3D22CC}" destId="{AC6F3DA6-CA51-40DD-B681-D78ABF109577}" srcOrd="2" destOrd="0" presId="urn:microsoft.com/office/officeart/2005/8/layout/cycle4"/>
    <dgm:cxn modelId="{2765D7EB-1406-4480-B1A1-10103825AC40}" type="presParOf" srcId="{9CF21784-54FE-4610-BA64-1086AE3D22CC}" destId="{49181F28-2868-4260-AB7E-D4D076DE9C55}" srcOrd="3" destOrd="0" presId="urn:microsoft.com/office/officeart/2005/8/layout/cycle4"/>
    <dgm:cxn modelId="{F49C6295-2F62-4535-A993-C031A5F0C2A8}" type="presParOf" srcId="{9CF21784-54FE-4610-BA64-1086AE3D22CC}" destId="{B4965393-CCE0-45D4-BB19-0B271FD1F9CB}" srcOrd="4" destOrd="0" presId="urn:microsoft.com/office/officeart/2005/8/layout/cycle4"/>
    <dgm:cxn modelId="{A40A5555-698B-4371-84DA-77455ED25C45}" type="presParOf" srcId="{F853A4A5-3020-46D5-9258-7F77EFC8AD30}" destId="{88F037BB-11CE-4B31-846E-A72AC225329C}" srcOrd="2" destOrd="0" presId="urn:microsoft.com/office/officeart/2005/8/layout/cycle4"/>
    <dgm:cxn modelId="{DCDEF63E-6F35-453A-A8A6-568587014B27}" type="presParOf" srcId="{F853A4A5-3020-46D5-9258-7F77EFC8AD30}" destId="{28B602F6-1129-4F41-8D67-7845B7D91B1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2CA58-45E6-4FA8-BB30-4C3B81116D65}">
      <dsp:nvSpPr>
        <dsp:cNvPr id="0" name=""/>
        <dsp:cNvSpPr/>
      </dsp:nvSpPr>
      <dsp:spPr>
        <a:xfrm rot="5400000">
          <a:off x="1270592" y="1222007"/>
          <a:ext cx="1080759" cy="12304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563E4-331E-4036-81D0-FD28BA98ED62}">
      <dsp:nvSpPr>
        <dsp:cNvPr id="0" name=""/>
        <dsp:cNvSpPr/>
      </dsp:nvSpPr>
      <dsp:spPr>
        <a:xfrm>
          <a:off x="984256" y="23963"/>
          <a:ext cx="1819363" cy="127349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effectLst/>
            </a:rPr>
            <a:t>ביטחון לאומי</a:t>
          </a:r>
          <a:r>
            <a:rPr lang="en-US" sz="1800" b="1" kern="1200" dirty="0" smtClean="0">
              <a:solidFill>
                <a:schemeClr val="bg1"/>
              </a:solidFill>
              <a:effectLst/>
            </a:rPr>
            <a:t>  </a:t>
          </a:r>
          <a:r>
            <a:rPr lang="en-US" sz="1800" b="1" kern="1200" dirty="0" smtClean="0">
              <a:solidFill>
                <a:schemeClr val="accent3">
                  <a:lumMod val="75000"/>
                </a:schemeClr>
              </a:solidFill>
              <a:effectLst/>
            </a:rPr>
            <a:t>(national security) </a:t>
          </a:r>
          <a:endParaRPr lang="he-IL" sz="1800" b="1" kern="1200" dirty="0">
            <a:solidFill>
              <a:schemeClr val="accent3">
                <a:lumMod val="75000"/>
              </a:schemeClr>
            </a:solidFill>
            <a:effectLst/>
          </a:endParaRPr>
        </a:p>
      </dsp:txBody>
      <dsp:txXfrm>
        <a:off x="1046434" y="86141"/>
        <a:ext cx="1695007" cy="1149139"/>
      </dsp:txXfrm>
    </dsp:sp>
    <dsp:sp modelId="{1EC712A1-1117-4B3B-B88C-21B07501A7F3}">
      <dsp:nvSpPr>
        <dsp:cNvPr id="0" name=""/>
        <dsp:cNvSpPr/>
      </dsp:nvSpPr>
      <dsp:spPr>
        <a:xfrm>
          <a:off x="2803620" y="145419"/>
          <a:ext cx="1323231" cy="102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הבטחת קיום האומה והגנה על אינטרסים חיוניים שלה (</a:t>
          </a:r>
          <a:r>
            <a:rPr lang="he-IL" sz="1800" kern="1200" dirty="0" err="1" smtClean="0"/>
            <a:t>י.טל</a:t>
          </a:r>
          <a:r>
            <a:rPr lang="he-IL" sz="1800" kern="1200" dirty="0" smtClean="0"/>
            <a:t>)</a:t>
          </a:r>
          <a:endParaRPr lang="he-IL" sz="1800" b="1" kern="1200" dirty="0">
            <a:solidFill>
              <a:schemeClr val="bg1"/>
            </a:solidFill>
            <a:effectLst/>
          </a:endParaRPr>
        </a:p>
      </dsp:txBody>
      <dsp:txXfrm>
        <a:off x="2803620" y="145419"/>
        <a:ext cx="1323231" cy="1029295"/>
      </dsp:txXfrm>
    </dsp:sp>
    <dsp:sp modelId="{38BC36FB-DA9A-44FC-BD31-7FFC19F16125}">
      <dsp:nvSpPr>
        <dsp:cNvPr id="0" name=""/>
        <dsp:cNvSpPr/>
      </dsp:nvSpPr>
      <dsp:spPr>
        <a:xfrm rot="5400000">
          <a:off x="2779038" y="2652562"/>
          <a:ext cx="1080759" cy="12304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6164269"/>
            <a:satOff val="2056"/>
            <a:lumOff val="6276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FCAC8-EA71-48CC-A1F8-A66105BDC683}">
      <dsp:nvSpPr>
        <dsp:cNvPr id="0" name=""/>
        <dsp:cNvSpPr/>
      </dsp:nvSpPr>
      <dsp:spPr>
        <a:xfrm>
          <a:off x="2492702" y="1454518"/>
          <a:ext cx="1819363" cy="1273495"/>
        </a:xfrm>
        <a:prstGeom prst="roundRect">
          <a:avLst>
            <a:gd name="adj" fmla="val 16670"/>
          </a:avLst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effectLst/>
            </a:rPr>
            <a:t>הגנה לאומית </a:t>
          </a:r>
          <a:r>
            <a:rPr lang="en-US" sz="1800" b="1" kern="1200" dirty="0" smtClean="0">
              <a:solidFill>
                <a:schemeClr val="accent3">
                  <a:lumMod val="75000"/>
                </a:schemeClr>
              </a:solidFill>
              <a:effectLst/>
            </a:rPr>
            <a:t>national defense)</a:t>
          </a:r>
          <a:r>
            <a:rPr lang="he-IL" sz="1800" b="1" kern="1200" dirty="0" smtClean="0">
              <a:solidFill>
                <a:schemeClr val="bg1"/>
              </a:solidFill>
              <a:effectLst/>
            </a:rPr>
            <a:t>)</a:t>
          </a:r>
          <a:endParaRPr lang="he-IL" sz="1800" b="1" kern="1200" dirty="0">
            <a:solidFill>
              <a:schemeClr val="bg1"/>
            </a:solidFill>
            <a:effectLst/>
          </a:endParaRPr>
        </a:p>
      </dsp:txBody>
      <dsp:txXfrm>
        <a:off x="2554880" y="1516696"/>
        <a:ext cx="1695007" cy="1149139"/>
      </dsp:txXfrm>
    </dsp:sp>
    <dsp:sp modelId="{43E91B02-284C-4677-A321-261984CE3186}">
      <dsp:nvSpPr>
        <dsp:cNvPr id="0" name=""/>
        <dsp:cNvSpPr/>
      </dsp:nvSpPr>
      <dsp:spPr>
        <a:xfrm>
          <a:off x="4312065" y="1575975"/>
          <a:ext cx="1323231" cy="102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סוגיות ביטחוניות</a:t>
          </a:r>
          <a:r>
            <a:rPr lang="ar-SA" sz="1800" kern="1200" dirty="0" smtClean="0"/>
            <a:t>-</a:t>
          </a:r>
          <a:r>
            <a:rPr lang="he-IL" sz="1800" kern="1200" dirty="0" smtClean="0"/>
            <a:t>צבאיות בביטחון הלאומי  </a:t>
          </a:r>
          <a:endParaRPr lang="he-IL" sz="1800" b="1" kern="1200" dirty="0">
            <a:solidFill>
              <a:schemeClr val="bg1"/>
            </a:solidFill>
            <a:effectLst/>
          </a:endParaRPr>
        </a:p>
      </dsp:txBody>
      <dsp:txXfrm>
        <a:off x="4312065" y="1575975"/>
        <a:ext cx="1323231" cy="1029295"/>
      </dsp:txXfrm>
    </dsp:sp>
    <dsp:sp modelId="{4A39E74D-E03A-4C9D-9175-55974F025914}">
      <dsp:nvSpPr>
        <dsp:cNvPr id="0" name=""/>
        <dsp:cNvSpPr/>
      </dsp:nvSpPr>
      <dsp:spPr>
        <a:xfrm>
          <a:off x="4001148" y="2885074"/>
          <a:ext cx="1819363" cy="1273495"/>
        </a:xfrm>
        <a:prstGeom prst="roundRect">
          <a:avLst>
            <a:gd name="adj" fmla="val 16670"/>
          </a:avLst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effectLst/>
            </a:rPr>
            <a:t>ואסטרטגיה של הצבא וזרועות הביטחון</a:t>
          </a:r>
          <a:endParaRPr lang="he-IL" sz="1800" b="1" kern="1200" dirty="0">
            <a:solidFill>
              <a:schemeClr val="bg1"/>
            </a:solidFill>
            <a:effectLst/>
          </a:endParaRPr>
        </a:p>
      </dsp:txBody>
      <dsp:txXfrm>
        <a:off x="4063326" y="2947252"/>
        <a:ext cx="1695007" cy="1149139"/>
      </dsp:txXfrm>
    </dsp:sp>
    <dsp:sp modelId="{E4AC0E78-DB61-4983-901A-6D4FF1057D16}">
      <dsp:nvSpPr>
        <dsp:cNvPr id="0" name=""/>
        <dsp:cNvSpPr/>
      </dsp:nvSpPr>
      <dsp:spPr>
        <a:xfrm>
          <a:off x="5820511" y="3006531"/>
          <a:ext cx="1323231" cy="102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0" kern="1200" dirty="0" smtClean="0">
              <a:solidFill>
                <a:schemeClr val="tx1"/>
              </a:solidFill>
              <a:effectLst/>
            </a:rPr>
            <a:t>אמת מידה להכוונת </a:t>
          </a:r>
          <a:r>
            <a:rPr lang="he-IL" sz="1800" b="0" kern="1200" dirty="0" err="1" smtClean="0">
              <a:solidFill>
                <a:schemeClr val="tx1"/>
              </a:solidFill>
              <a:effectLst/>
            </a:rPr>
            <a:t>התיכנון</a:t>
          </a:r>
          <a:r>
            <a:rPr lang="he-IL" sz="1800" b="0" kern="1200" dirty="0" smtClean="0">
              <a:solidFill>
                <a:schemeClr val="tx1"/>
              </a:solidFill>
              <a:effectLst/>
            </a:rPr>
            <a:t> והביצוע</a:t>
          </a:r>
          <a:endParaRPr lang="he-IL" sz="1800" b="0" kern="1200" dirty="0">
            <a:solidFill>
              <a:schemeClr val="tx1"/>
            </a:solidFill>
            <a:effectLst/>
          </a:endParaRPr>
        </a:p>
      </dsp:txBody>
      <dsp:txXfrm>
        <a:off x="5820511" y="3006531"/>
        <a:ext cx="1323231" cy="10292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BDF5C-69F7-4DD0-A1EA-20038F59E96C}">
      <dsp:nvSpPr>
        <dsp:cNvPr id="0" name=""/>
        <dsp:cNvSpPr/>
      </dsp:nvSpPr>
      <dsp:spPr>
        <a:xfrm>
          <a:off x="1958131" y="1615231"/>
          <a:ext cx="1227237" cy="1227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ביקורים</a:t>
          </a:r>
          <a:r>
            <a:rPr lang="en-US" sz="21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1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1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בארץ</a:t>
          </a:r>
          <a:endParaRPr lang="he-IL" sz="21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7856" y="1794956"/>
        <a:ext cx="867787" cy="867787"/>
      </dsp:txXfrm>
    </dsp:sp>
    <dsp:sp modelId="{DA88B15C-5807-4A36-96E3-90A44115CCE7}">
      <dsp:nvSpPr>
        <dsp:cNvPr id="0" name=""/>
        <dsp:cNvSpPr/>
      </dsp:nvSpPr>
      <dsp:spPr>
        <a:xfrm rot="16200000">
          <a:off x="2386712" y="1408719"/>
          <a:ext cx="370074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370074" y="21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>
            <a:solidFill>
              <a:schemeClr val="bg1"/>
            </a:solidFill>
          </a:endParaRPr>
        </a:p>
      </dsp:txBody>
      <dsp:txXfrm>
        <a:off x="2562498" y="1420941"/>
        <a:ext cx="18503" cy="18503"/>
      </dsp:txXfrm>
    </dsp:sp>
    <dsp:sp modelId="{DE803D41-DE27-47DA-98D4-B0ACA3559754}">
      <dsp:nvSpPr>
        <dsp:cNvPr id="0" name=""/>
        <dsp:cNvSpPr/>
      </dsp:nvSpPr>
      <dsp:spPr>
        <a:xfrm>
          <a:off x="1958131" y="17918"/>
          <a:ext cx="1227237" cy="1227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bg1"/>
              </a:solidFill>
            </a:rPr>
            <a:t> </a:t>
          </a:r>
          <a:r>
            <a:rPr lang="he-IL" sz="2200" kern="1200" dirty="0" smtClean="0">
              <a:solidFill>
                <a:schemeClr val="bg1"/>
              </a:solidFill>
            </a:rPr>
            <a:t>מוסד</a:t>
          </a:r>
          <a:endParaRPr lang="he-IL" sz="2200" kern="1200" dirty="0">
            <a:solidFill>
              <a:schemeClr val="bg1"/>
            </a:solidFill>
          </a:endParaRPr>
        </a:p>
      </dsp:txBody>
      <dsp:txXfrm>
        <a:off x="2137856" y="197643"/>
        <a:ext cx="867787" cy="867787"/>
      </dsp:txXfrm>
    </dsp:sp>
    <dsp:sp modelId="{8D7A24C1-1BDA-4CEF-888B-44224F8B9EE2}">
      <dsp:nvSpPr>
        <dsp:cNvPr id="0" name=""/>
        <dsp:cNvSpPr/>
      </dsp:nvSpPr>
      <dsp:spPr>
        <a:xfrm>
          <a:off x="3185368" y="2207376"/>
          <a:ext cx="370074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370074" y="21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>
            <a:solidFill>
              <a:schemeClr val="bg1"/>
            </a:solidFill>
          </a:endParaRPr>
        </a:p>
      </dsp:txBody>
      <dsp:txXfrm>
        <a:off x="3361154" y="2219598"/>
        <a:ext cx="18503" cy="18503"/>
      </dsp:txXfrm>
    </dsp:sp>
    <dsp:sp modelId="{506CCC6F-D953-4FAB-8C90-6EE7458B251A}">
      <dsp:nvSpPr>
        <dsp:cNvPr id="0" name=""/>
        <dsp:cNvSpPr/>
      </dsp:nvSpPr>
      <dsp:spPr>
        <a:xfrm>
          <a:off x="3555443" y="1615231"/>
          <a:ext cx="1227237" cy="1227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bg1"/>
              </a:solidFill>
            </a:rPr>
            <a:t> אמ"ן</a:t>
          </a:r>
          <a:endParaRPr lang="he-IL" sz="2200" kern="1200" dirty="0">
            <a:solidFill>
              <a:schemeClr val="bg1"/>
            </a:solidFill>
          </a:endParaRPr>
        </a:p>
      </dsp:txBody>
      <dsp:txXfrm>
        <a:off x="3735168" y="1794956"/>
        <a:ext cx="867787" cy="867787"/>
      </dsp:txXfrm>
    </dsp:sp>
    <dsp:sp modelId="{05A8D6C0-3161-461C-8B22-395520A05107}">
      <dsp:nvSpPr>
        <dsp:cNvPr id="0" name=""/>
        <dsp:cNvSpPr/>
      </dsp:nvSpPr>
      <dsp:spPr>
        <a:xfrm rot="5400000">
          <a:off x="2386712" y="3006032"/>
          <a:ext cx="370074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370074" y="21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>
            <a:solidFill>
              <a:schemeClr val="bg1"/>
            </a:solidFill>
          </a:endParaRPr>
        </a:p>
      </dsp:txBody>
      <dsp:txXfrm>
        <a:off x="2562498" y="3018254"/>
        <a:ext cx="18503" cy="18503"/>
      </dsp:txXfrm>
    </dsp:sp>
    <dsp:sp modelId="{CF3F71A9-6921-4AA5-9541-4C49D3DCD7D7}">
      <dsp:nvSpPr>
        <dsp:cNvPr id="0" name=""/>
        <dsp:cNvSpPr/>
      </dsp:nvSpPr>
      <dsp:spPr>
        <a:xfrm>
          <a:off x="1958131" y="3212543"/>
          <a:ext cx="1227237" cy="1227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bg1"/>
              </a:solidFill>
            </a:rPr>
            <a:t> משטרה</a:t>
          </a:r>
          <a:endParaRPr lang="he-IL" sz="2200" kern="1200" dirty="0">
            <a:solidFill>
              <a:schemeClr val="bg1"/>
            </a:solidFill>
          </a:endParaRPr>
        </a:p>
      </dsp:txBody>
      <dsp:txXfrm>
        <a:off x="2137856" y="3392268"/>
        <a:ext cx="867787" cy="867787"/>
      </dsp:txXfrm>
    </dsp:sp>
    <dsp:sp modelId="{BF8DFB4D-E8D0-4B51-85B0-5D4D3578A188}">
      <dsp:nvSpPr>
        <dsp:cNvPr id="0" name=""/>
        <dsp:cNvSpPr/>
      </dsp:nvSpPr>
      <dsp:spPr>
        <a:xfrm rot="10800000">
          <a:off x="1588056" y="2207376"/>
          <a:ext cx="370074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370074" y="21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>
            <a:solidFill>
              <a:schemeClr val="bg1"/>
            </a:solidFill>
          </a:endParaRPr>
        </a:p>
      </dsp:txBody>
      <dsp:txXfrm rot="10800000">
        <a:off x="1763841" y="2219598"/>
        <a:ext cx="18503" cy="18503"/>
      </dsp:txXfrm>
    </dsp:sp>
    <dsp:sp modelId="{8D3A193D-513C-4CB5-BB19-B50155550815}">
      <dsp:nvSpPr>
        <dsp:cNvPr id="0" name=""/>
        <dsp:cNvSpPr/>
      </dsp:nvSpPr>
      <dsp:spPr>
        <a:xfrm>
          <a:off x="360818" y="1615231"/>
          <a:ext cx="1227237" cy="122723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bg1"/>
              </a:solidFill>
            </a:rPr>
            <a:t>שב"כ</a:t>
          </a:r>
          <a:endParaRPr lang="he-IL" sz="2200" kern="1200" dirty="0">
            <a:solidFill>
              <a:schemeClr val="bg1"/>
            </a:solidFill>
          </a:endParaRPr>
        </a:p>
      </dsp:txBody>
      <dsp:txXfrm>
        <a:off x="540543" y="1794956"/>
        <a:ext cx="867787" cy="8677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21B1C-731A-424D-A3AB-C06A3E1A4954}">
      <dsp:nvSpPr>
        <dsp:cNvPr id="0" name=""/>
        <dsp:cNvSpPr/>
      </dsp:nvSpPr>
      <dsp:spPr>
        <a:xfrm>
          <a:off x="2001373" y="1667791"/>
          <a:ext cx="1267753" cy="12677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solidFill>
                <a:schemeClr val="bg1"/>
              </a:solidFill>
            </a:rPr>
            <a:t>עולם דיגיטלי</a:t>
          </a:r>
          <a:r>
            <a:rPr lang="en-US" sz="2100" kern="1200" dirty="0" smtClean="0">
              <a:solidFill>
                <a:schemeClr val="bg1"/>
              </a:solidFill>
            </a:rPr>
            <a:t/>
          </a:r>
          <a:br>
            <a:rPr lang="en-US" sz="2100" kern="1200" dirty="0" smtClean="0">
              <a:solidFill>
                <a:schemeClr val="bg1"/>
              </a:solidFill>
            </a:rPr>
          </a:br>
          <a:endParaRPr lang="he-IL" sz="2100" kern="1200" dirty="0">
            <a:solidFill>
              <a:schemeClr val="bg1"/>
            </a:solidFill>
          </a:endParaRPr>
        </a:p>
      </dsp:txBody>
      <dsp:txXfrm>
        <a:off x="2187031" y="1853449"/>
        <a:ext cx="896437" cy="896437"/>
      </dsp:txXfrm>
    </dsp:sp>
    <dsp:sp modelId="{F5AC1550-0730-461F-BA72-C4425F5FCB6D}">
      <dsp:nvSpPr>
        <dsp:cNvPr id="0" name=""/>
        <dsp:cNvSpPr/>
      </dsp:nvSpPr>
      <dsp:spPr>
        <a:xfrm rot="16175276">
          <a:off x="2429212" y="1446124"/>
          <a:ext cx="400080" cy="43296"/>
        </a:xfrm>
        <a:custGeom>
          <a:avLst/>
          <a:gdLst/>
          <a:ahLst/>
          <a:cxnLst/>
          <a:rect l="0" t="0" r="0" b="0"/>
          <a:pathLst>
            <a:path>
              <a:moveTo>
                <a:pt x="0" y="21648"/>
              </a:moveTo>
              <a:lnTo>
                <a:pt x="400080" y="216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>
            <a:solidFill>
              <a:schemeClr val="bg1"/>
            </a:solidFill>
          </a:endParaRPr>
        </a:p>
      </dsp:txBody>
      <dsp:txXfrm rot="10800000">
        <a:off x="2619250" y="1457770"/>
        <a:ext cx="20004" cy="20004"/>
      </dsp:txXfrm>
    </dsp:sp>
    <dsp:sp modelId="{811DD695-1CDD-4219-BB20-E5D5F3269FFB}">
      <dsp:nvSpPr>
        <dsp:cNvPr id="0" name=""/>
        <dsp:cNvSpPr/>
      </dsp:nvSpPr>
      <dsp:spPr>
        <a:xfrm>
          <a:off x="1989378" y="0"/>
          <a:ext cx="1267753" cy="12677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</a:rPr>
            <a:t>חלל</a:t>
          </a:r>
          <a:endParaRPr lang="he-IL" sz="2000" kern="1200" dirty="0">
            <a:solidFill>
              <a:schemeClr val="bg1"/>
            </a:solidFill>
          </a:endParaRPr>
        </a:p>
      </dsp:txBody>
      <dsp:txXfrm>
        <a:off x="2175036" y="185658"/>
        <a:ext cx="896437" cy="896437"/>
      </dsp:txXfrm>
    </dsp:sp>
    <dsp:sp modelId="{A2BDBF6D-C5C8-428A-A3C6-CE4798FC8F7A}">
      <dsp:nvSpPr>
        <dsp:cNvPr id="0" name=""/>
        <dsp:cNvSpPr/>
      </dsp:nvSpPr>
      <dsp:spPr>
        <a:xfrm>
          <a:off x="3269126" y="2280019"/>
          <a:ext cx="382062" cy="43296"/>
        </a:xfrm>
        <a:custGeom>
          <a:avLst/>
          <a:gdLst/>
          <a:ahLst/>
          <a:cxnLst/>
          <a:rect l="0" t="0" r="0" b="0"/>
          <a:pathLst>
            <a:path>
              <a:moveTo>
                <a:pt x="0" y="21648"/>
              </a:moveTo>
              <a:lnTo>
                <a:pt x="382062" y="216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>
            <a:solidFill>
              <a:schemeClr val="bg1"/>
            </a:solidFill>
          </a:endParaRPr>
        </a:p>
      </dsp:txBody>
      <dsp:txXfrm>
        <a:off x="3450606" y="2292116"/>
        <a:ext cx="19103" cy="19103"/>
      </dsp:txXfrm>
    </dsp:sp>
    <dsp:sp modelId="{FB8B1EFF-FAF5-49D0-8DB7-4A91847EC9A4}">
      <dsp:nvSpPr>
        <dsp:cNvPr id="0" name=""/>
        <dsp:cNvSpPr/>
      </dsp:nvSpPr>
      <dsp:spPr>
        <a:xfrm>
          <a:off x="3651189" y="1667791"/>
          <a:ext cx="1267753" cy="1267753"/>
        </a:xfrm>
        <a:prstGeom prst="ellipse">
          <a:avLst/>
        </a:prstGeom>
        <a:solidFill>
          <a:schemeClr val="accent5">
            <a:hueOff val="-5354661"/>
            <a:satOff val="957"/>
            <a:lumOff val="-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</a:rPr>
            <a:t>סייבר</a:t>
          </a:r>
          <a:endParaRPr lang="he-IL" sz="2000" kern="1200" dirty="0">
            <a:solidFill>
              <a:schemeClr val="bg1"/>
            </a:solidFill>
          </a:endParaRPr>
        </a:p>
      </dsp:txBody>
      <dsp:txXfrm>
        <a:off x="3836847" y="1853449"/>
        <a:ext cx="896437" cy="896437"/>
      </dsp:txXfrm>
    </dsp:sp>
    <dsp:sp modelId="{32C576B7-FA29-4953-80D0-BFD0DEE28C66}">
      <dsp:nvSpPr>
        <dsp:cNvPr id="0" name=""/>
        <dsp:cNvSpPr/>
      </dsp:nvSpPr>
      <dsp:spPr>
        <a:xfrm rot="5400000">
          <a:off x="2444218" y="3104927"/>
          <a:ext cx="382062" cy="43296"/>
        </a:xfrm>
        <a:custGeom>
          <a:avLst/>
          <a:gdLst/>
          <a:ahLst/>
          <a:cxnLst/>
          <a:rect l="0" t="0" r="0" b="0"/>
          <a:pathLst>
            <a:path>
              <a:moveTo>
                <a:pt x="0" y="21648"/>
              </a:moveTo>
              <a:lnTo>
                <a:pt x="382062" y="216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>
            <a:solidFill>
              <a:schemeClr val="bg1"/>
            </a:solidFill>
          </a:endParaRPr>
        </a:p>
      </dsp:txBody>
      <dsp:txXfrm>
        <a:off x="2625698" y="3117024"/>
        <a:ext cx="19103" cy="19103"/>
      </dsp:txXfrm>
    </dsp:sp>
    <dsp:sp modelId="{2654894B-FA9B-4158-9B49-21E7AF8A717C}">
      <dsp:nvSpPr>
        <dsp:cNvPr id="0" name=""/>
        <dsp:cNvSpPr/>
      </dsp:nvSpPr>
      <dsp:spPr>
        <a:xfrm>
          <a:off x="2001373" y="3317607"/>
          <a:ext cx="1267753" cy="1267753"/>
        </a:xfrm>
        <a:prstGeom prst="ellipse">
          <a:avLst/>
        </a:prstGeom>
        <a:solidFill>
          <a:schemeClr val="accent5">
            <a:hueOff val="-10709323"/>
            <a:satOff val="1913"/>
            <a:lumOff val="-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</a:rPr>
            <a:t>מודיעין</a:t>
          </a:r>
          <a:endParaRPr lang="he-IL" sz="2000" kern="1200" dirty="0">
            <a:solidFill>
              <a:schemeClr val="bg1"/>
            </a:solidFill>
          </a:endParaRPr>
        </a:p>
      </dsp:txBody>
      <dsp:txXfrm>
        <a:off x="2187031" y="3503265"/>
        <a:ext cx="896437" cy="896437"/>
      </dsp:txXfrm>
    </dsp:sp>
    <dsp:sp modelId="{1B008F71-CE9C-464B-AE48-581CC0EE6A3E}">
      <dsp:nvSpPr>
        <dsp:cNvPr id="0" name=""/>
        <dsp:cNvSpPr/>
      </dsp:nvSpPr>
      <dsp:spPr>
        <a:xfrm rot="10800000">
          <a:off x="1619310" y="2280019"/>
          <a:ext cx="382062" cy="43296"/>
        </a:xfrm>
        <a:custGeom>
          <a:avLst/>
          <a:gdLst/>
          <a:ahLst/>
          <a:cxnLst/>
          <a:rect l="0" t="0" r="0" b="0"/>
          <a:pathLst>
            <a:path>
              <a:moveTo>
                <a:pt x="0" y="21648"/>
              </a:moveTo>
              <a:lnTo>
                <a:pt x="382062" y="216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>
            <a:solidFill>
              <a:schemeClr val="bg1"/>
            </a:solidFill>
          </a:endParaRPr>
        </a:p>
      </dsp:txBody>
      <dsp:txXfrm rot="10800000">
        <a:off x="1800790" y="2292116"/>
        <a:ext cx="19103" cy="19103"/>
      </dsp:txXfrm>
    </dsp:sp>
    <dsp:sp modelId="{79662FEB-B86B-4007-A236-7E2C4DF376F6}">
      <dsp:nvSpPr>
        <dsp:cNvPr id="0" name=""/>
        <dsp:cNvSpPr/>
      </dsp:nvSpPr>
      <dsp:spPr>
        <a:xfrm>
          <a:off x="351556" y="1667791"/>
          <a:ext cx="1267753" cy="1267753"/>
        </a:xfrm>
        <a:prstGeom prst="ellips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</a:rPr>
            <a:t>תקשורת</a:t>
          </a:r>
          <a:endParaRPr lang="he-IL" sz="2000" kern="1200" dirty="0">
            <a:solidFill>
              <a:schemeClr val="bg1"/>
            </a:solidFill>
          </a:endParaRPr>
        </a:p>
      </dsp:txBody>
      <dsp:txXfrm>
        <a:off x="537214" y="1853449"/>
        <a:ext cx="896437" cy="8964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F7235-3F28-4DEF-9B7A-6BEFA034A5B2}">
      <dsp:nvSpPr>
        <dsp:cNvPr id="0" name=""/>
        <dsp:cNvSpPr/>
      </dsp:nvSpPr>
      <dsp:spPr>
        <a:xfrm>
          <a:off x="345227" y="487887"/>
          <a:ext cx="3144557" cy="3144557"/>
        </a:xfrm>
        <a:prstGeom prst="blockArc">
          <a:avLst>
            <a:gd name="adj1" fmla="val 11919306"/>
            <a:gd name="adj2" fmla="val 16212360"/>
            <a:gd name="adj3" fmla="val 4644"/>
          </a:avLst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45D33-A39C-4F0A-BD14-36FEE92CF4CF}">
      <dsp:nvSpPr>
        <dsp:cNvPr id="0" name=""/>
        <dsp:cNvSpPr/>
      </dsp:nvSpPr>
      <dsp:spPr>
        <a:xfrm>
          <a:off x="350748" y="471218"/>
          <a:ext cx="3144557" cy="3144557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5">
            <a:hueOff val="-12047988"/>
            <a:satOff val="215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24406-5EB0-4776-B994-265D10CA833C}">
      <dsp:nvSpPr>
        <dsp:cNvPr id="0" name=""/>
        <dsp:cNvSpPr/>
      </dsp:nvSpPr>
      <dsp:spPr>
        <a:xfrm>
          <a:off x="350748" y="471218"/>
          <a:ext cx="3144557" cy="3144557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37D0A-FB3F-4898-AC4F-B5FA5218D143}">
      <dsp:nvSpPr>
        <dsp:cNvPr id="0" name=""/>
        <dsp:cNvSpPr/>
      </dsp:nvSpPr>
      <dsp:spPr>
        <a:xfrm>
          <a:off x="350748" y="471218"/>
          <a:ext cx="3144557" cy="3144557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5">
            <a:hueOff val="-4015996"/>
            <a:satOff val="717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C9668-018C-4AAC-8AF9-851BEEE7FFBC}">
      <dsp:nvSpPr>
        <dsp:cNvPr id="0" name=""/>
        <dsp:cNvSpPr/>
      </dsp:nvSpPr>
      <dsp:spPr>
        <a:xfrm>
          <a:off x="356270" y="487887"/>
          <a:ext cx="3144557" cy="3144557"/>
        </a:xfrm>
        <a:prstGeom prst="blockArc">
          <a:avLst>
            <a:gd name="adj1" fmla="val 16187640"/>
            <a:gd name="adj2" fmla="val 20480694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2C73-388B-445B-980B-0FD57D68BABA}">
      <dsp:nvSpPr>
        <dsp:cNvPr id="0" name=""/>
        <dsp:cNvSpPr/>
      </dsp:nvSpPr>
      <dsp:spPr>
        <a:xfrm>
          <a:off x="1198638" y="1319108"/>
          <a:ext cx="1448777" cy="14487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0" kern="1200" dirty="0" smtClean="0">
              <a:solidFill>
                <a:schemeClr val="bg1"/>
              </a:solidFill>
            </a:rPr>
            <a:t>אינטליגנציה מלאכותית </a:t>
          </a:r>
          <a:r>
            <a:rPr lang="en-US" sz="1400" b="0" kern="1200" dirty="0" smtClean="0">
              <a:solidFill>
                <a:schemeClr val="bg1"/>
              </a:solidFill>
            </a:rPr>
            <a:t>AI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1410806" y="1531276"/>
        <a:ext cx="1024441" cy="1024441"/>
      </dsp:txXfrm>
    </dsp:sp>
    <dsp:sp modelId="{721021CA-57B1-44E1-AC07-9945E8634002}">
      <dsp:nvSpPr>
        <dsp:cNvPr id="0" name=""/>
        <dsp:cNvSpPr/>
      </dsp:nvSpPr>
      <dsp:spPr>
        <a:xfrm>
          <a:off x="1147287" y="17334"/>
          <a:ext cx="1551478" cy="1014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</a:rPr>
            <a:t>אלגוריתמים וחישוביות</a:t>
          </a:r>
          <a:endParaRPr lang="he-IL" sz="1600" kern="1200" dirty="0">
            <a:solidFill>
              <a:schemeClr val="bg1"/>
            </a:solidFill>
          </a:endParaRPr>
        </a:p>
      </dsp:txBody>
      <dsp:txXfrm>
        <a:off x="1374496" y="165852"/>
        <a:ext cx="1097060" cy="717108"/>
      </dsp:txXfrm>
    </dsp:sp>
    <dsp:sp modelId="{7ACCB8F8-67CD-45D8-8793-10CD61F3BA50}">
      <dsp:nvSpPr>
        <dsp:cNvPr id="0" name=""/>
        <dsp:cNvSpPr/>
      </dsp:nvSpPr>
      <dsp:spPr>
        <a:xfrm>
          <a:off x="2702156" y="1001601"/>
          <a:ext cx="1362949" cy="1134635"/>
        </a:xfrm>
        <a:prstGeom prst="ellipse">
          <a:avLst/>
        </a:prstGeom>
        <a:solidFill>
          <a:schemeClr val="accent5">
            <a:hueOff val="-4015996"/>
            <a:satOff val="717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>
              <a:solidFill>
                <a:schemeClr val="bg1"/>
              </a:solidFill>
            </a:rPr>
            <a:t>תקשורת </a:t>
          </a:r>
          <a:r>
            <a:rPr lang="en-US" sz="1500" kern="1200" dirty="0" smtClean="0">
              <a:solidFill>
                <a:schemeClr val="bg1"/>
              </a:solidFill>
            </a:rPr>
            <a:t>G5 </a:t>
          </a:r>
          <a:r>
            <a:rPr lang="he-IL" sz="1500" kern="1200" dirty="0" smtClean="0">
              <a:solidFill>
                <a:schemeClr val="bg1"/>
              </a:solidFill>
            </a:rPr>
            <a:t>אינטרנט וענן</a:t>
          </a:r>
          <a:endParaRPr lang="he-IL" sz="1500" kern="1200" dirty="0">
            <a:solidFill>
              <a:schemeClr val="bg1"/>
            </a:solidFill>
          </a:endParaRPr>
        </a:p>
      </dsp:txBody>
      <dsp:txXfrm>
        <a:off x="2901755" y="1167764"/>
        <a:ext cx="963751" cy="802309"/>
      </dsp:txXfrm>
    </dsp:sp>
    <dsp:sp modelId="{4280080F-2C32-4852-8ECE-27550E4BB7E2}">
      <dsp:nvSpPr>
        <dsp:cNvPr id="0" name=""/>
        <dsp:cNvSpPr/>
      </dsp:nvSpPr>
      <dsp:spPr>
        <a:xfrm>
          <a:off x="2318657" y="2778888"/>
          <a:ext cx="1014144" cy="1014144"/>
        </a:xfrm>
        <a:prstGeom prst="ellipse">
          <a:avLst/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err="1" smtClean="0">
              <a:solidFill>
                <a:schemeClr val="bg1"/>
              </a:solidFill>
            </a:rPr>
            <a:t>בלוקצ'יין</a:t>
          </a:r>
          <a:endParaRPr lang="he-IL" sz="1500" kern="1200" dirty="0">
            <a:solidFill>
              <a:schemeClr val="bg1"/>
            </a:solidFill>
          </a:endParaRPr>
        </a:p>
      </dsp:txBody>
      <dsp:txXfrm>
        <a:off x="2467175" y="2927406"/>
        <a:ext cx="717108" cy="717108"/>
      </dsp:txXfrm>
    </dsp:sp>
    <dsp:sp modelId="{F858BDB1-294F-4CB5-B045-9286118CC0A8}">
      <dsp:nvSpPr>
        <dsp:cNvPr id="0" name=""/>
        <dsp:cNvSpPr/>
      </dsp:nvSpPr>
      <dsp:spPr>
        <a:xfrm>
          <a:off x="204866" y="2778888"/>
          <a:ext cx="1630916" cy="1014144"/>
        </a:xfrm>
        <a:prstGeom prst="ellipse">
          <a:avLst/>
        </a:prstGeom>
        <a:solidFill>
          <a:schemeClr val="accent5">
            <a:hueOff val="-12047988"/>
            <a:satOff val="215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bg1"/>
              </a:solidFill>
            </a:rPr>
            <a:t>יזמות: הטמעה בארגונים ממשלתיים</a:t>
          </a:r>
          <a:endParaRPr lang="he-IL" sz="1600" b="0" kern="1200" dirty="0">
            <a:solidFill>
              <a:schemeClr val="bg1"/>
            </a:solidFill>
          </a:endParaRPr>
        </a:p>
      </dsp:txBody>
      <dsp:txXfrm>
        <a:off x="443708" y="2927406"/>
        <a:ext cx="1153232" cy="717108"/>
      </dsp:txXfrm>
    </dsp:sp>
    <dsp:sp modelId="{4846FAF4-0435-411F-A583-304F359D1560}">
      <dsp:nvSpPr>
        <dsp:cNvPr id="0" name=""/>
        <dsp:cNvSpPr/>
      </dsp:nvSpPr>
      <dsp:spPr>
        <a:xfrm>
          <a:off x="-44648" y="1061846"/>
          <a:ext cx="1014144" cy="1014144"/>
        </a:xfrm>
        <a:prstGeom prst="ellips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Big</a:t>
          </a:r>
          <a:r>
            <a:rPr lang="en-US" sz="1300" kern="1200" dirty="0" smtClean="0">
              <a:solidFill>
                <a:schemeClr val="bg1"/>
              </a:solidFill>
            </a:rPr>
            <a:t> </a:t>
          </a:r>
          <a:r>
            <a:rPr lang="en-US" sz="1800" kern="1200" dirty="0" smtClean="0">
              <a:solidFill>
                <a:schemeClr val="bg1"/>
              </a:solidFill>
            </a:rPr>
            <a:t>Data</a:t>
          </a:r>
          <a:endParaRPr lang="he-IL" sz="1800" kern="1200" dirty="0">
            <a:solidFill>
              <a:schemeClr val="bg1"/>
            </a:solidFill>
          </a:endParaRPr>
        </a:p>
      </dsp:txBody>
      <dsp:txXfrm>
        <a:off x="103870" y="1210364"/>
        <a:ext cx="717108" cy="7171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B7EEC-D394-44D9-B33D-5CB2E3FD98BB}">
      <dsp:nvSpPr>
        <dsp:cNvPr id="0" name=""/>
        <dsp:cNvSpPr/>
      </dsp:nvSpPr>
      <dsp:spPr>
        <a:xfrm>
          <a:off x="513048" y="437636"/>
          <a:ext cx="2919001" cy="291900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7BC68-3012-4B46-9D4D-C1F3F7B51423}">
      <dsp:nvSpPr>
        <dsp:cNvPr id="0" name=""/>
        <dsp:cNvSpPr/>
      </dsp:nvSpPr>
      <dsp:spPr>
        <a:xfrm>
          <a:off x="513048" y="437636"/>
          <a:ext cx="2919001" cy="291900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5">
            <a:hueOff val="-10709323"/>
            <a:satOff val="1913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68196-D662-4D61-B3D8-F562884D8858}">
      <dsp:nvSpPr>
        <dsp:cNvPr id="0" name=""/>
        <dsp:cNvSpPr/>
      </dsp:nvSpPr>
      <dsp:spPr>
        <a:xfrm>
          <a:off x="513048" y="437636"/>
          <a:ext cx="2919001" cy="291900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5">
            <a:hueOff val="-5354661"/>
            <a:satOff val="957"/>
            <a:lumOff val="-2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64AB-0448-426D-B242-90E1574878B9}">
      <dsp:nvSpPr>
        <dsp:cNvPr id="0" name=""/>
        <dsp:cNvSpPr/>
      </dsp:nvSpPr>
      <dsp:spPr>
        <a:xfrm>
          <a:off x="513048" y="437636"/>
          <a:ext cx="2919001" cy="291900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D8DB9-66F3-449B-8269-975193EACA45}">
      <dsp:nvSpPr>
        <dsp:cNvPr id="0" name=""/>
        <dsp:cNvSpPr/>
      </dsp:nvSpPr>
      <dsp:spPr>
        <a:xfrm>
          <a:off x="1300490" y="1225079"/>
          <a:ext cx="1344116" cy="13441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bg1"/>
              </a:solidFill>
            </a:rPr>
            <a:t>תכנים נוספים בקורס</a:t>
          </a:r>
          <a:endParaRPr lang="he-IL" sz="2200" kern="1200" dirty="0">
            <a:solidFill>
              <a:schemeClr val="bg1"/>
            </a:solidFill>
          </a:endParaRPr>
        </a:p>
      </dsp:txBody>
      <dsp:txXfrm>
        <a:off x="1497331" y="1421920"/>
        <a:ext cx="950434" cy="950434"/>
      </dsp:txXfrm>
    </dsp:sp>
    <dsp:sp modelId="{86725047-9187-44E9-922E-EB82F2DD4D0A}">
      <dsp:nvSpPr>
        <dsp:cNvPr id="0" name=""/>
        <dsp:cNvSpPr/>
      </dsp:nvSpPr>
      <dsp:spPr>
        <a:xfrm>
          <a:off x="1384658" y="1067"/>
          <a:ext cx="1175781" cy="9408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רובוטיקה וראיה ממוחשבת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1556847" y="138856"/>
        <a:ext cx="831403" cy="665303"/>
      </dsp:txXfrm>
    </dsp:sp>
    <dsp:sp modelId="{D96897A6-D794-4C90-9BDD-FB6080B39BD4}">
      <dsp:nvSpPr>
        <dsp:cNvPr id="0" name=""/>
        <dsp:cNvSpPr/>
      </dsp:nvSpPr>
      <dsp:spPr>
        <a:xfrm>
          <a:off x="2899572" y="1426696"/>
          <a:ext cx="997212" cy="940881"/>
        </a:xfrm>
        <a:prstGeom prst="ellipse">
          <a:avLst/>
        </a:prstGeom>
        <a:solidFill>
          <a:schemeClr val="accent5">
            <a:hueOff val="-5354661"/>
            <a:satOff val="957"/>
            <a:lumOff val="-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רכבים </a:t>
          </a:r>
          <a:r>
            <a:rPr lang="he-IL" sz="1400" kern="1200" dirty="0" err="1" smtClean="0">
              <a:solidFill>
                <a:schemeClr val="bg1"/>
              </a:solidFill>
            </a:rPr>
            <a:t>אוטונומים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3045610" y="1564485"/>
        <a:ext cx="705136" cy="665303"/>
      </dsp:txXfrm>
    </dsp:sp>
    <dsp:sp modelId="{959FF3AB-08F3-43C3-BA92-DCD6D94DB2D7}">
      <dsp:nvSpPr>
        <dsp:cNvPr id="0" name=""/>
        <dsp:cNvSpPr/>
      </dsp:nvSpPr>
      <dsp:spPr>
        <a:xfrm>
          <a:off x="1148543" y="2852325"/>
          <a:ext cx="1648010" cy="940881"/>
        </a:xfrm>
        <a:prstGeom prst="ellipse">
          <a:avLst/>
        </a:prstGeom>
        <a:solidFill>
          <a:schemeClr val="accent5">
            <a:hueOff val="-10709323"/>
            <a:satOff val="1913"/>
            <a:lumOff val="-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חופש מידע, אתיקה, רגולציה קוד פתוח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1389888" y="2990114"/>
        <a:ext cx="1165320" cy="665303"/>
      </dsp:txXfrm>
    </dsp:sp>
    <dsp:sp modelId="{5C3D55B2-FCA3-44B4-8C98-99A57BF7C209}">
      <dsp:nvSpPr>
        <dsp:cNvPr id="0" name=""/>
        <dsp:cNvSpPr/>
      </dsp:nvSpPr>
      <dsp:spPr>
        <a:xfrm>
          <a:off x="-35984" y="1426696"/>
          <a:ext cx="1165808" cy="940881"/>
        </a:xfrm>
        <a:prstGeom prst="ellips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</a:rPr>
            <a:t>ביולוגיה חישובית</a:t>
          </a:r>
          <a:endParaRPr lang="he-IL" sz="1600" kern="1200" dirty="0">
            <a:solidFill>
              <a:schemeClr val="bg1"/>
            </a:solidFill>
          </a:endParaRPr>
        </a:p>
      </dsp:txBody>
      <dsp:txXfrm>
        <a:off x="134745" y="1564485"/>
        <a:ext cx="824350" cy="6653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B7EEC-D394-44D9-B33D-5CB2E3FD98BB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7BC68-3012-4B46-9D4D-C1F3F7B51423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-12047988"/>
            <a:satOff val="215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0D928-03F7-49AA-AE6F-A868C9E67845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68196-D662-4D61-B3D8-F562884D8858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5">
            <a:hueOff val="-4015996"/>
            <a:satOff val="717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64AB-0448-426D-B242-90E1574878B9}">
      <dsp:nvSpPr>
        <dsp:cNvPr id="0" name=""/>
        <dsp:cNvSpPr/>
      </dsp:nvSpPr>
      <dsp:spPr>
        <a:xfrm>
          <a:off x="388258" y="623158"/>
          <a:ext cx="3084282" cy="3084282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D8DB9-66F3-449B-8269-975193EACA45}">
      <dsp:nvSpPr>
        <dsp:cNvPr id="0" name=""/>
        <dsp:cNvSpPr/>
      </dsp:nvSpPr>
      <dsp:spPr>
        <a:xfrm>
          <a:off x="1220638" y="1455538"/>
          <a:ext cx="1419522" cy="1419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>
              <a:solidFill>
                <a:schemeClr val="bg1"/>
              </a:solidFill>
            </a:rPr>
            <a:t>תכנים נוספים בקורס</a:t>
          </a:r>
          <a:endParaRPr lang="he-IL" sz="2300" kern="1200" dirty="0">
            <a:solidFill>
              <a:schemeClr val="bg1"/>
            </a:solidFill>
          </a:endParaRPr>
        </a:p>
      </dsp:txBody>
      <dsp:txXfrm>
        <a:off x="1428522" y="1663422"/>
        <a:ext cx="1003754" cy="1003754"/>
      </dsp:txXfrm>
    </dsp:sp>
    <dsp:sp modelId="{86725047-9187-44E9-922E-EB82F2DD4D0A}">
      <dsp:nvSpPr>
        <dsp:cNvPr id="0" name=""/>
        <dsp:cNvSpPr/>
      </dsp:nvSpPr>
      <dsp:spPr>
        <a:xfrm>
          <a:off x="1433567" y="162097"/>
          <a:ext cx="993665" cy="9936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solidFill>
                <a:schemeClr val="bg1"/>
              </a:solidFill>
            </a:rPr>
            <a:t>בינה מלאכותית</a:t>
          </a:r>
          <a:r>
            <a:rPr lang="en-US" sz="1200" kern="1200" dirty="0" smtClean="0">
              <a:solidFill>
                <a:schemeClr val="bg1"/>
              </a:solidFill>
            </a:rPr>
            <a:t/>
          </a:r>
          <a:br>
            <a:rPr lang="en-US" sz="1200" kern="1200" dirty="0" smtClean="0">
              <a:solidFill>
                <a:schemeClr val="bg1"/>
              </a:solidFill>
            </a:rPr>
          </a:br>
          <a:r>
            <a:rPr lang="he-IL" sz="1200" kern="1200" dirty="0" smtClean="0">
              <a:solidFill>
                <a:schemeClr val="bg1"/>
              </a:solidFill>
            </a:rPr>
            <a:t>ק. </a:t>
          </a:r>
          <a:r>
            <a:rPr lang="he-IL" sz="1200" kern="1200" dirty="0" err="1" smtClean="0">
              <a:solidFill>
                <a:schemeClr val="bg1"/>
              </a:solidFill>
            </a:rPr>
            <a:t>רדינסקי</a:t>
          </a:r>
          <a:endParaRPr lang="he-IL" sz="1200" kern="1200" dirty="0">
            <a:solidFill>
              <a:schemeClr val="bg1"/>
            </a:solidFill>
          </a:endParaRPr>
        </a:p>
      </dsp:txBody>
      <dsp:txXfrm>
        <a:off x="1579086" y="307616"/>
        <a:ext cx="702627" cy="702627"/>
      </dsp:txXfrm>
    </dsp:sp>
    <dsp:sp modelId="{D96897A6-D794-4C90-9BDD-FB6080B39BD4}">
      <dsp:nvSpPr>
        <dsp:cNvPr id="0" name=""/>
        <dsp:cNvSpPr/>
      </dsp:nvSpPr>
      <dsp:spPr>
        <a:xfrm>
          <a:off x="2866209" y="1202973"/>
          <a:ext cx="993665" cy="993665"/>
        </a:xfrm>
        <a:prstGeom prst="ellipse">
          <a:avLst/>
        </a:prstGeom>
        <a:solidFill>
          <a:schemeClr val="accent5">
            <a:hueOff val="-4015996"/>
            <a:satOff val="717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bg1"/>
              </a:solidFill>
            </a:rPr>
            <a:t>Iot</a:t>
          </a:r>
          <a:r>
            <a:rPr lang="en-US" sz="3100" kern="1200" dirty="0" smtClean="0">
              <a:solidFill>
                <a:schemeClr val="bg1"/>
              </a:solidFill>
            </a:rPr>
            <a:t>?</a:t>
          </a:r>
          <a:endParaRPr lang="he-IL" sz="3100" kern="1200" dirty="0">
            <a:solidFill>
              <a:schemeClr val="bg1"/>
            </a:solidFill>
          </a:endParaRPr>
        </a:p>
      </dsp:txBody>
      <dsp:txXfrm>
        <a:off x="3011728" y="1348492"/>
        <a:ext cx="702627" cy="702627"/>
      </dsp:txXfrm>
    </dsp:sp>
    <dsp:sp modelId="{7A13E359-270B-4C5A-8C5B-2FB028EF2298}">
      <dsp:nvSpPr>
        <dsp:cNvPr id="0" name=""/>
        <dsp:cNvSpPr/>
      </dsp:nvSpPr>
      <dsp:spPr>
        <a:xfrm>
          <a:off x="2212959" y="2887144"/>
          <a:ext cx="1205724" cy="993665"/>
        </a:xfrm>
        <a:prstGeom prst="ellipse">
          <a:avLst/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דילמות בהשפעות טכנולוגיה ל. </a:t>
          </a:r>
          <a:r>
            <a:rPr lang="he-IL" sz="1400" kern="1200" dirty="0" err="1" smtClean="0">
              <a:solidFill>
                <a:schemeClr val="bg1"/>
              </a:solidFill>
            </a:rPr>
            <a:t>אנטבי</a:t>
          </a:r>
          <a:endParaRPr lang="he-IL" sz="1400" kern="1200" dirty="0"/>
        </a:p>
      </dsp:txBody>
      <dsp:txXfrm>
        <a:off x="2389533" y="3032663"/>
        <a:ext cx="852576" cy="702627"/>
      </dsp:txXfrm>
    </dsp:sp>
    <dsp:sp modelId="{959FF3AB-08F3-43C3-BA92-DCD6D94DB2D7}">
      <dsp:nvSpPr>
        <dsp:cNvPr id="0" name=""/>
        <dsp:cNvSpPr/>
      </dsp:nvSpPr>
      <dsp:spPr>
        <a:xfrm>
          <a:off x="548145" y="2887144"/>
          <a:ext cx="993665" cy="993665"/>
        </a:xfrm>
        <a:prstGeom prst="ellipse">
          <a:avLst/>
        </a:prstGeom>
        <a:solidFill>
          <a:schemeClr val="accent5">
            <a:hueOff val="-12047988"/>
            <a:satOff val="215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solidFill>
                <a:schemeClr val="bg1"/>
              </a:solidFill>
            </a:rPr>
            <a:t>מגמות טכנולוגיות והשפעתן על </a:t>
          </a:r>
          <a:r>
            <a:rPr lang="he-IL" sz="1200" kern="1200" dirty="0" err="1" smtClean="0">
              <a:solidFill>
                <a:schemeClr val="bg1"/>
              </a:solidFill>
            </a:rPr>
            <a:t>בטל"מ</a:t>
          </a:r>
          <a:r>
            <a:rPr lang="en-US" sz="1200" kern="1200" dirty="0" smtClean="0">
              <a:solidFill>
                <a:schemeClr val="bg1"/>
              </a:solidFill>
            </a:rPr>
            <a:t/>
          </a:r>
          <a:br>
            <a:rPr lang="en-US" sz="1200" kern="1200" dirty="0" smtClean="0">
              <a:solidFill>
                <a:schemeClr val="bg1"/>
              </a:solidFill>
            </a:rPr>
          </a:br>
          <a:r>
            <a:rPr lang="he-IL" sz="1200" kern="1200" dirty="0" smtClean="0">
              <a:solidFill>
                <a:schemeClr val="bg1"/>
              </a:solidFill>
            </a:rPr>
            <a:t>ת. סיימון</a:t>
          </a:r>
          <a:endParaRPr lang="he-IL" sz="1200" kern="1200" dirty="0">
            <a:solidFill>
              <a:schemeClr val="bg1"/>
            </a:solidFill>
          </a:endParaRPr>
        </a:p>
      </dsp:txBody>
      <dsp:txXfrm>
        <a:off x="693664" y="3032663"/>
        <a:ext cx="702627" cy="702627"/>
      </dsp:txXfrm>
    </dsp:sp>
    <dsp:sp modelId="{5C3D55B2-FCA3-44B4-8C98-99A57BF7C209}">
      <dsp:nvSpPr>
        <dsp:cNvPr id="0" name=""/>
        <dsp:cNvSpPr/>
      </dsp:nvSpPr>
      <dsp:spPr>
        <a:xfrm>
          <a:off x="924" y="1202973"/>
          <a:ext cx="993665" cy="993665"/>
        </a:xfrm>
        <a:prstGeom prst="ellips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עיר חכמה הגנה על תשתיות</a:t>
          </a:r>
          <a:r>
            <a:rPr lang="en-US" sz="1400" kern="1200" dirty="0" smtClean="0">
              <a:solidFill>
                <a:schemeClr val="bg1"/>
              </a:solidFill>
            </a:rPr>
            <a:t/>
          </a:r>
          <a:br>
            <a:rPr lang="en-US" sz="1400" kern="1200" dirty="0" smtClean="0">
              <a:solidFill>
                <a:schemeClr val="bg1"/>
              </a:solidFill>
            </a:rPr>
          </a:br>
          <a:r>
            <a:rPr lang="he-IL" sz="1400" kern="1200" dirty="0" smtClean="0">
              <a:solidFill>
                <a:schemeClr val="bg1"/>
              </a:solidFill>
            </a:rPr>
            <a:t>מ. כוכבי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146443" y="1348492"/>
        <a:ext cx="702627" cy="70262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A731D-8AFA-48DA-8883-E8DFB60F7ACF}">
      <dsp:nvSpPr>
        <dsp:cNvPr id="0" name=""/>
        <dsp:cNvSpPr/>
      </dsp:nvSpPr>
      <dsp:spPr>
        <a:xfrm>
          <a:off x="493956" y="421098"/>
          <a:ext cx="3013965" cy="301396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D642C-F4FE-4913-A60E-724B62CFB29D}">
      <dsp:nvSpPr>
        <dsp:cNvPr id="0" name=""/>
        <dsp:cNvSpPr/>
      </dsp:nvSpPr>
      <dsp:spPr>
        <a:xfrm>
          <a:off x="493956" y="421098"/>
          <a:ext cx="3013965" cy="301396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8D4C3-D84A-4FB3-B54A-9794AFBB56F6}">
      <dsp:nvSpPr>
        <dsp:cNvPr id="0" name=""/>
        <dsp:cNvSpPr/>
      </dsp:nvSpPr>
      <dsp:spPr>
        <a:xfrm>
          <a:off x="493956" y="421098"/>
          <a:ext cx="3013965" cy="301396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D91F2-B909-4234-BBD3-C89D6D3C9BE1}">
      <dsp:nvSpPr>
        <dsp:cNvPr id="0" name=""/>
        <dsp:cNvSpPr/>
      </dsp:nvSpPr>
      <dsp:spPr>
        <a:xfrm>
          <a:off x="493956" y="464138"/>
          <a:ext cx="3013965" cy="301396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56982-3626-4C94-A8E9-B5DACB81D451}">
      <dsp:nvSpPr>
        <dsp:cNvPr id="0" name=""/>
        <dsp:cNvSpPr/>
      </dsp:nvSpPr>
      <dsp:spPr>
        <a:xfrm>
          <a:off x="1307293" y="1234436"/>
          <a:ext cx="1387291" cy="1387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err="1" smtClean="0">
              <a:solidFill>
                <a:schemeClr val="bg1"/>
              </a:solidFill>
            </a:rPr>
            <a:t>תוכנית</a:t>
          </a:r>
          <a:r>
            <a:rPr lang="he-IL" sz="2300" kern="1200" dirty="0" smtClean="0">
              <a:solidFill>
                <a:schemeClr val="bg1"/>
              </a:solidFill>
            </a:rPr>
            <a:t> מחוץ לקורס</a:t>
          </a:r>
          <a:endParaRPr lang="he-IL" sz="2300" kern="1200" dirty="0">
            <a:solidFill>
              <a:schemeClr val="bg1"/>
            </a:solidFill>
          </a:endParaRPr>
        </a:p>
      </dsp:txBody>
      <dsp:txXfrm>
        <a:off x="1510457" y="1437600"/>
        <a:ext cx="980963" cy="980963"/>
      </dsp:txXfrm>
    </dsp:sp>
    <dsp:sp modelId="{C66E3FB3-ADE1-44B9-B784-38883A90F424}">
      <dsp:nvSpPr>
        <dsp:cNvPr id="0" name=""/>
        <dsp:cNvSpPr/>
      </dsp:nvSpPr>
      <dsp:spPr>
        <a:xfrm>
          <a:off x="1515387" y="-29493"/>
          <a:ext cx="971103" cy="971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</a:rPr>
            <a:t>סדנת חלל</a:t>
          </a:r>
          <a:endParaRPr lang="he-IL" sz="1600" kern="1200" dirty="0">
            <a:solidFill>
              <a:schemeClr val="bg1"/>
            </a:solidFill>
          </a:endParaRPr>
        </a:p>
      </dsp:txBody>
      <dsp:txXfrm>
        <a:off x="1657602" y="112722"/>
        <a:ext cx="686673" cy="686673"/>
      </dsp:txXfrm>
    </dsp:sp>
    <dsp:sp modelId="{11150B2D-671E-4363-92CB-3DAA8E145D2F}">
      <dsp:nvSpPr>
        <dsp:cNvPr id="0" name=""/>
        <dsp:cNvSpPr/>
      </dsp:nvSpPr>
      <dsp:spPr>
        <a:xfrm>
          <a:off x="2987410" y="1442529"/>
          <a:ext cx="971103" cy="971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</a:rPr>
            <a:t>סדנת סייבר</a:t>
          </a:r>
          <a:endParaRPr lang="he-IL" sz="1600" kern="1200" dirty="0">
            <a:solidFill>
              <a:schemeClr val="bg1"/>
            </a:solidFill>
          </a:endParaRPr>
        </a:p>
      </dsp:txBody>
      <dsp:txXfrm>
        <a:off x="3129625" y="1584744"/>
        <a:ext cx="686673" cy="686673"/>
      </dsp:txXfrm>
    </dsp:sp>
    <dsp:sp modelId="{3922DBB1-BA4E-4E8E-AB1A-F182C5A981BC}">
      <dsp:nvSpPr>
        <dsp:cNvPr id="0" name=""/>
        <dsp:cNvSpPr/>
      </dsp:nvSpPr>
      <dsp:spPr>
        <a:xfrm>
          <a:off x="1515387" y="2848260"/>
          <a:ext cx="971103" cy="1103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900" kern="1200" dirty="0" smtClean="0"/>
            <a:t>?</a:t>
          </a:r>
          <a:endParaRPr lang="he-IL" sz="4900" kern="1200" dirty="0"/>
        </a:p>
      </dsp:txBody>
      <dsp:txXfrm>
        <a:off x="1657602" y="3009891"/>
        <a:ext cx="686673" cy="780426"/>
      </dsp:txXfrm>
    </dsp:sp>
    <dsp:sp modelId="{B2FEB590-215C-4BE2-A13C-50D58A80C143}">
      <dsp:nvSpPr>
        <dsp:cNvPr id="0" name=""/>
        <dsp:cNvSpPr/>
      </dsp:nvSpPr>
      <dsp:spPr>
        <a:xfrm>
          <a:off x="-39655" y="1442529"/>
          <a:ext cx="1137143" cy="9711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תפיסת הפעלה סייבר</a:t>
          </a:r>
          <a:r>
            <a:rPr lang="en-US" sz="1400" kern="1200" dirty="0" smtClean="0">
              <a:solidFill>
                <a:schemeClr val="bg1"/>
              </a:solidFill>
            </a:rPr>
            <a:t/>
          </a:r>
          <a:br>
            <a:rPr lang="en-US" sz="1400" kern="1200" dirty="0" smtClean="0">
              <a:solidFill>
                <a:schemeClr val="bg1"/>
              </a:solidFill>
            </a:rPr>
          </a:br>
          <a:r>
            <a:rPr lang="he-IL" sz="1400" kern="1200" dirty="0" err="1" smtClean="0">
              <a:solidFill>
                <a:schemeClr val="bg1"/>
              </a:solidFill>
            </a:rPr>
            <a:t>ל.כרמלי</a:t>
          </a:r>
          <a:endParaRPr lang="he-IL" sz="1400" kern="1200" dirty="0"/>
        </a:p>
      </dsp:txBody>
      <dsp:txXfrm>
        <a:off x="126876" y="1584744"/>
        <a:ext cx="804081" cy="6866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2697C-72CC-4716-A756-C7E897DA82B4}">
      <dsp:nvSpPr>
        <dsp:cNvPr id="0" name=""/>
        <dsp:cNvSpPr/>
      </dsp:nvSpPr>
      <dsp:spPr>
        <a:xfrm>
          <a:off x="401255" y="981749"/>
          <a:ext cx="1592954" cy="13924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...</a:t>
          </a:r>
          <a:r>
            <a:rPr lang="he-IL" sz="2500" b="1" kern="1200" dirty="0" smtClean="0">
              <a:solidFill>
                <a:schemeClr val="bg1"/>
              </a:solidFill>
            </a:rPr>
            <a:t> ר </a:t>
          </a:r>
          <a:r>
            <a:rPr lang="he-IL" sz="2500" b="1" kern="1200" dirty="0" err="1" smtClean="0">
              <a:solidFill>
                <a:schemeClr val="bg1"/>
              </a:solidFill>
            </a:rPr>
            <a:t>מל"ל</a:t>
          </a:r>
          <a:endParaRPr lang="he-IL" sz="2500" kern="1200" dirty="0"/>
        </a:p>
      </dsp:txBody>
      <dsp:txXfrm>
        <a:off x="799494" y="1190615"/>
        <a:ext cx="776565" cy="974710"/>
      </dsp:txXfrm>
    </dsp:sp>
    <dsp:sp modelId="{BE5A95F8-A75F-486B-995F-990890296941}">
      <dsp:nvSpPr>
        <dsp:cNvPr id="0" name=""/>
        <dsp:cNvSpPr/>
      </dsp:nvSpPr>
      <dsp:spPr>
        <a:xfrm>
          <a:off x="3016" y="1162167"/>
          <a:ext cx="796477" cy="796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 dirty="0"/>
        </a:p>
      </dsp:txBody>
      <dsp:txXfrm>
        <a:off x="119657" y="1278808"/>
        <a:ext cx="563195" cy="563195"/>
      </dsp:txXfrm>
    </dsp:sp>
    <dsp:sp modelId="{AC6D98FE-F93A-4234-B185-2CC2EAF4629B}">
      <dsp:nvSpPr>
        <dsp:cNvPr id="0" name=""/>
        <dsp:cNvSpPr/>
      </dsp:nvSpPr>
      <dsp:spPr>
        <a:xfrm>
          <a:off x="2492007" y="864185"/>
          <a:ext cx="1592954" cy="13924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8053163"/>
            <a:satOff val="1456"/>
            <a:lumOff val="-5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053163"/>
              <a:satOff val="1456"/>
              <a:lumOff val="-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.......</a:t>
          </a:r>
          <a:endParaRPr lang="he-IL" sz="2500" kern="1200" dirty="0"/>
        </a:p>
      </dsp:txBody>
      <dsp:txXfrm>
        <a:off x="2890246" y="1073051"/>
        <a:ext cx="776565" cy="974710"/>
      </dsp:txXfrm>
    </dsp:sp>
    <dsp:sp modelId="{49488901-7291-4481-AAB2-8B4644C61D50}">
      <dsp:nvSpPr>
        <dsp:cNvPr id="0" name=""/>
        <dsp:cNvSpPr/>
      </dsp:nvSpPr>
      <dsp:spPr>
        <a:xfrm>
          <a:off x="2093769" y="1162167"/>
          <a:ext cx="796477" cy="796477"/>
        </a:xfrm>
        <a:prstGeom prst="ellipse">
          <a:avLst/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>
        <a:off x="2210410" y="1278808"/>
        <a:ext cx="563195" cy="563195"/>
      </dsp:txXfrm>
    </dsp:sp>
    <dsp:sp modelId="{5306C885-0300-46E2-8F7C-48BEE1E79921}">
      <dsp:nvSpPr>
        <dsp:cNvPr id="0" name=""/>
        <dsp:cNvSpPr/>
      </dsp:nvSpPr>
      <dsp:spPr>
        <a:xfrm>
          <a:off x="4582759" y="864185"/>
          <a:ext cx="1592954" cy="13924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6106327"/>
            <a:satOff val="2911"/>
            <a:lumOff val="-101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106327"/>
              <a:satOff val="2911"/>
              <a:lumOff val="-1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......</a:t>
          </a:r>
          <a:endParaRPr lang="he-IL" sz="2500" kern="1200" dirty="0"/>
        </a:p>
      </dsp:txBody>
      <dsp:txXfrm>
        <a:off x="4980998" y="1073051"/>
        <a:ext cx="776565" cy="974710"/>
      </dsp:txXfrm>
    </dsp:sp>
    <dsp:sp modelId="{17CA3EA7-72C0-4CC5-A4A8-E26A33ABD41D}">
      <dsp:nvSpPr>
        <dsp:cNvPr id="0" name=""/>
        <dsp:cNvSpPr/>
      </dsp:nvSpPr>
      <dsp:spPr>
        <a:xfrm>
          <a:off x="4184521" y="1162167"/>
          <a:ext cx="796477" cy="796477"/>
        </a:xfrm>
        <a:prstGeom prst="ellips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kern="1200" dirty="0" smtClean="0"/>
            <a:t>אסטרטגיות תוכן בעולם הדיגיטלי</a:t>
          </a:r>
          <a:endParaRPr lang="he-IL" sz="900" kern="1200" dirty="0"/>
        </a:p>
      </dsp:txBody>
      <dsp:txXfrm>
        <a:off x="4301162" y="1278808"/>
        <a:ext cx="563195" cy="5631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2EAB-813B-40FC-A4C0-29B60C1E4104}">
      <dsp:nvSpPr>
        <dsp:cNvPr id="0" name=""/>
        <dsp:cNvSpPr/>
      </dsp:nvSpPr>
      <dsp:spPr>
        <a:xfrm>
          <a:off x="383723" y="972981"/>
          <a:ext cx="1523353" cy="13316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500" kern="1200" dirty="0" smtClean="0"/>
            <a:t>דן</a:t>
          </a:r>
          <a:endParaRPr lang="he-IL" sz="1500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500" kern="1200" dirty="0" smtClean="0"/>
            <a:t>רז</a:t>
          </a:r>
          <a:endParaRPr lang="he-IL" sz="1500" kern="1200" dirty="0"/>
        </a:p>
      </dsp:txBody>
      <dsp:txXfrm>
        <a:off x="764562" y="1172721"/>
        <a:ext cx="742635" cy="932123"/>
      </dsp:txXfrm>
    </dsp:sp>
    <dsp:sp modelId="{F1E8C92A-E8B3-4100-A2C1-3039703F9F7E}">
      <dsp:nvSpPr>
        <dsp:cNvPr id="0" name=""/>
        <dsp:cNvSpPr/>
      </dsp:nvSpPr>
      <dsp:spPr>
        <a:xfrm>
          <a:off x="2885" y="1257945"/>
          <a:ext cx="761676" cy="7616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עולם דיגיטלי</a:t>
          </a:r>
          <a:endParaRPr lang="he-IL" sz="1500" kern="1200" dirty="0"/>
        </a:p>
      </dsp:txBody>
      <dsp:txXfrm>
        <a:off x="114430" y="1369490"/>
        <a:ext cx="538586" cy="538586"/>
      </dsp:txXfrm>
    </dsp:sp>
    <dsp:sp modelId="{A9E1ACCE-2F9D-4917-AD0B-2A4E2E145ECC}">
      <dsp:nvSpPr>
        <dsp:cNvPr id="0" name=""/>
        <dsp:cNvSpPr/>
      </dsp:nvSpPr>
      <dsp:spPr>
        <a:xfrm>
          <a:off x="2383125" y="972981"/>
          <a:ext cx="1523353" cy="13316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500" kern="1200" dirty="0" smtClean="0"/>
            <a:t>נרי</a:t>
          </a:r>
          <a:endParaRPr lang="he-IL" sz="1500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500" kern="1200" dirty="0" smtClean="0"/>
            <a:t>הורביץ</a:t>
          </a:r>
          <a:endParaRPr lang="he-IL" sz="1500" kern="1200" dirty="0"/>
        </a:p>
      </dsp:txBody>
      <dsp:txXfrm>
        <a:off x="2763964" y="1172721"/>
        <a:ext cx="742635" cy="932123"/>
      </dsp:txXfrm>
    </dsp:sp>
    <dsp:sp modelId="{B5152C95-1912-4117-9E4E-7A97C9E8C820}">
      <dsp:nvSpPr>
        <dsp:cNvPr id="0" name=""/>
        <dsp:cNvSpPr/>
      </dsp:nvSpPr>
      <dsp:spPr>
        <a:xfrm>
          <a:off x="2002287" y="1257945"/>
          <a:ext cx="761676" cy="761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צבא וחברה</a:t>
          </a:r>
          <a:endParaRPr lang="he-IL" sz="1500" kern="1200" dirty="0"/>
        </a:p>
      </dsp:txBody>
      <dsp:txXfrm>
        <a:off x="2113832" y="1369490"/>
        <a:ext cx="538586" cy="538586"/>
      </dsp:txXfrm>
    </dsp:sp>
    <dsp:sp modelId="{80CE8123-D015-4619-97B4-345D915B149C}">
      <dsp:nvSpPr>
        <dsp:cNvPr id="0" name=""/>
        <dsp:cNvSpPr/>
      </dsp:nvSpPr>
      <dsp:spPr>
        <a:xfrm>
          <a:off x="4382527" y="972981"/>
          <a:ext cx="1523353" cy="13316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500" kern="1200" dirty="0" smtClean="0"/>
            <a:t>?</a:t>
          </a:r>
          <a:endParaRPr lang="he-IL" sz="1500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500" kern="1200" dirty="0" smtClean="0"/>
            <a:t>?</a:t>
          </a:r>
          <a:endParaRPr lang="he-IL" sz="1500" kern="1200" dirty="0"/>
        </a:p>
      </dsp:txBody>
      <dsp:txXfrm>
        <a:off x="4763366" y="1172721"/>
        <a:ext cx="742635" cy="932123"/>
      </dsp:txXfrm>
    </dsp:sp>
    <dsp:sp modelId="{E0A91ED2-DE33-47B3-AE3B-2C0D40CEC400}">
      <dsp:nvSpPr>
        <dsp:cNvPr id="0" name=""/>
        <dsp:cNvSpPr/>
      </dsp:nvSpPr>
      <dsp:spPr>
        <a:xfrm>
          <a:off x="4001689" y="1257945"/>
          <a:ext cx="761676" cy="7616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סייבר</a:t>
          </a:r>
          <a:endParaRPr lang="he-IL" sz="1500" kern="1200" dirty="0"/>
        </a:p>
      </dsp:txBody>
      <dsp:txXfrm>
        <a:off x="4113234" y="1369490"/>
        <a:ext cx="538586" cy="5385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2D6BF-04B0-43D1-9B7C-1B2F48669946}">
      <dsp:nvSpPr>
        <dsp:cNvPr id="0" name=""/>
        <dsp:cNvSpPr/>
      </dsp:nvSpPr>
      <dsp:spPr>
        <a:xfrm>
          <a:off x="0" y="387323"/>
          <a:ext cx="2337593" cy="13778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יציקת תכני הגנה לאומית באופן קוהרנטי בתוכנית</a:t>
          </a:r>
          <a:endParaRPr lang="he-IL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7323"/>
        <a:ext cx="2337593" cy="1377871"/>
      </dsp:txXfrm>
    </dsp:sp>
    <dsp:sp modelId="{6CAEDE91-64AE-41B4-A8EF-7CE36C456323}">
      <dsp:nvSpPr>
        <dsp:cNvPr id="0" name=""/>
        <dsp:cNvSpPr/>
      </dsp:nvSpPr>
      <dsp:spPr>
        <a:xfrm>
          <a:off x="2560319" y="382947"/>
          <a:ext cx="2337593" cy="1402556"/>
        </a:xfrm>
        <a:prstGeom prst="rect">
          <a:avLst/>
        </a:prstGeom>
        <a:solidFill>
          <a:schemeClr val="accent5">
            <a:hueOff val="-4015996"/>
            <a:satOff val="717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חוסן לאומי?</a:t>
          </a: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מרחב פעולה - ?</a:t>
          </a: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תקשורת/השפעה</a:t>
          </a:r>
          <a:endParaRPr lang="he-IL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0319" y="382947"/>
        <a:ext cx="2337593" cy="1402556"/>
      </dsp:txXfrm>
    </dsp:sp>
    <dsp:sp modelId="{5FACE0BF-9986-47E5-BBE4-AF2D769D48FD}">
      <dsp:nvSpPr>
        <dsp:cNvPr id="0" name=""/>
        <dsp:cNvSpPr/>
      </dsp:nvSpPr>
      <dsp:spPr>
        <a:xfrm>
          <a:off x="5142706" y="374980"/>
          <a:ext cx="2337593" cy="1402556"/>
        </a:xfrm>
        <a:prstGeom prst="rect">
          <a:avLst/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קורס מזה"ת כן/לא</a:t>
          </a: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עונה ישראלית?</a:t>
          </a:r>
          <a:endParaRPr lang="he-IL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2706" y="374980"/>
        <a:ext cx="2337593" cy="1402556"/>
      </dsp:txXfrm>
    </dsp:sp>
    <dsp:sp modelId="{DACE198D-0CDE-4C74-A21B-B7683D2BE803}">
      <dsp:nvSpPr>
        <dsp:cNvPr id="0" name=""/>
        <dsp:cNvSpPr/>
      </dsp:nvSpPr>
      <dsp:spPr>
        <a:xfrm>
          <a:off x="1285676" y="2011296"/>
          <a:ext cx="2337593" cy="1402556"/>
        </a:xfrm>
        <a:prstGeom prst="rect">
          <a:avLst/>
        </a:prstGeom>
        <a:solidFill>
          <a:schemeClr val="accent5">
            <a:hueOff val="-12047988"/>
            <a:satOff val="215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חלל ופוטנציאל ההשפעה על </a:t>
          </a:r>
          <a:r>
            <a:rPr lang="he-IL" sz="24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הגנ"ל</a:t>
          </a: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he-IL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5676" y="2011296"/>
        <a:ext cx="2337593" cy="1402556"/>
      </dsp:txXfrm>
    </dsp:sp>
    <dsp:sp modelId="{78006DA7-921F-4DD1-AE33-5F496E05CFCC}">
      <dsp:nvSpPr>
        <dsp:cNvPr id="0" name=""/>
        <dsp:cNvSpPr/>
      </dsp:nvSpPr>
      <dsp:spPr>
        <a:xfrm>
          <a:off x="3874304" y="2037425"/>
          <a:ext cx="2337593" cy="1402556"/>
        </a:xfrm>
        <a:prstGeom prst="rect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סייבר</a:t>
          </a:r>
          <a:endParaRPr lang="he-IL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4304" y="2037425"/>
        <a:ext cx="2337593" cy="140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439604" y="-439604"/>
          <a:ext cx="1892974" cy="2772182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המערכת היריבה וזיקוק האיומים על ישראל </a:t>
          </a:r>
          <a:endParaRPr lang="he-IL" sz="2000" b="1" u="sng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-1" y="1"/>
        <a:ext cx="2772182" cy="1419730"/>
      </dsp:txXfrm>
    </dsp:sp>
    <dsp:sp modelId="{2F96B3C3-E981-44EF-8FDE-CDE53E000C29}">
      <dsp:nvSpPr>
        <dsp:cNvPr id="0" name=""/>
        <dsp:cNvSpPr/>
      </dsp:nvSpPr>
      <dsp:spPr>
        <a:xfrm>
          <a:off x="2772182" y="0"/>
          <a:ext cx="2772182" cy="1892974"/>
        </a:xfrm>
        <a:prstGeom prst="round1Rect">
          <a:avLst/>
        </a:prstGeom>
        <a:solidFill>
          <a:schemeClr val="accent3">
            <a:shade val="50000"/>
            <a:hueOff val="-174956"/>
            <a:satOff val="-6835"/>
            <a:lumOff val="216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</a:rPr>
            <a:t>הכרות בסיסית עם מושגי הגנה לאומית</a:t>
          </a:r>
          <a:endParaRPr lang="he-IL" sz="2000" b="1" u="sng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72182" y="0"/>
        <a:ext cx="2772182" cy="1419730"/>
      </dsp:txXfrm>
    </dsp:sp>
    <dsp:sp modelId="{B52243EE-19DA-439A-90D7-111F82FF8E2D}">
      <dsp:nvSpPr>
        <dsp:cNvPr id="0" name=""/>
        <dsp:cNvSpPr/>
      </dsp:nvSpPr>
      <dsp:spPr>
        <a:xfrm rot="10800000">
          <a:off x="0" y="1892974"/>
          <a:ext cx="2772182" cy="1892974"/>
        </a:xfrm>
        <a:prstGeom prst="round1Rect">
          <a:avLst/>
        </a:prstGeom>
        <a:solidFill>
          <a:schemeClr val="accent3">
            <a:shade val="50000"/>
            <a:hueOff val="-349913"/>
            <a:satOff val="-13670"/>
            <a:lumOff val="433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מהו המענה בכלים ויכולות אל מול התפיסות </a:t>
          </a:r>
          <a:endParaRPr lang="he-IL" sz="2000" b="1" u="sng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366218"/>
        <a:ext cx="2772182" cy="1419730"/>
      </dsp:txXfrm>
    </dsp:sp>
    <dsp:sp modelId="{12C93974-A715-4F0A-8243-54661D3F4D4F}">
      <dsp:nvSpPr>
        <dsp:cNvPr id="0" name=""/>
        <dsp:cNvSpPr/>
      </dsp:nvSpPr>
      <dsp:spPr>
        <a:xfrm rot="5400000">
          <a:off x="3211786" y="1453370"/>
          <a:ext cx="1892974" cy="2772182"/>
        </a:xfrm>
        <a:prstGeom prst="round1Rect">
          <a:avLst/>
        </a:prstGeom>
        <a:solidFill>
          <a:schemeClr val="accent3">
            <a:shade val="50000"/>
            <a:hueOff val="-174956"/>
            <a:satOff val="-6835"/>
            <a:lumOff val="216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מהן התפיסות הקיימות כמענה לאיומים</a:t>
          </a:r>
          <a:endParaRPr lang="he-IL" sz="2000" b="1" u="sng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772182" y="2366218"/>
        <a:ext cx="2772182" cy="1419730"/>
      </dsp:txXfrm>
    </dsp:sp>
    <dsp:sp modelId="{67974C8D-362D-4748-848E-8A707BEA95FE}">
      <dsp:nvSpPr>
        <dsp:cNvPr id="0" name=""/>
        <dsp:cNvSpPr/>
      </dsp:nvSpPr>
      <dsp:spPr>
        <a:xfrm>
          <a:off x="1932410" y="1400678"/>
          <a:ext cx="1663309" cy="131760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מזה"ת</a:t>
          </a:r>
          <a:r>
            <a:rPr lang="en-US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en-US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he-IL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עולם דיגיטלי וסייבר</a:t>
          </a:r>
          <a:endParaRPr lang="he-IL" sz="20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96730" y="1464998"/>
        <a:ext cx="1534669" cy="118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6CF44-6B70-46E6-8318-3895E9B0BD84}">
      <dsp:nvSpPr>
        <dsp:cNvPr id="0" name=""/>
        <dsp:cNvSpPr/>
      </dsp:nvSpPr>
      <dsp:spPr>
        <a:xfrm>
          <a:off x="3146951" y="74227"/>
          <a:ext cx="2204978" cy="2205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BF616A-9BBA-4B52-9C5B-B807AB1E6E98}">
      <dsp:nvSpPr>
        <dsp:cNvPr id="0" name=""/>
        <dsp:cNvSpPr/>
      </dsp:nvSpPr>
      <dsp:spPr>
        <a:xfrm>
          <a:off x="3027508" y="1998405"/>
          <a:ext cx="1230502" cy="61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עונה לוקאלית</a:t>
          </a:r>
          <a:endParaRPr lang="en-US" sz="1600" kern="1200" dirty="0"/>
        </a:p>
      </dsp:txBody>
      <dsp:txXfrm>
        <a:off x="3027508" y="1998405"/>
        <a:ext cx="1230502" cy="615187"/>
      </dsp:txXfrm>
    </dsp:sp>
    <dsp:sp modelId="{4A88C647-6FF5-46B1-A4BF-BE7924DDE198}">
      <dsp:nvSpPr>
        <dsp:cNvPr id="0" name=""/>
        <dsp:cNvSpPr/>
      </dsp:nvSpPr>
      <dsp:spPr>
        <a:xfrm>
          <a:off x="2497278" y="1267216"/>
          <a:ext cx="2204978" cy="2205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1707026"/>
                <a:satOff val="15480"/>
                <a:lumOff val="601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707026"/>
                <a:satOff val="15480"/>
                <a:lumOff val="601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707026"/>
                <a:satOff val="15480"/>
                <a:lumOff val="601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BC19D-B51A-4BFB-8126-544E11EE6C92}">
      <dsp:nvSpPr>
        <dsp:cNvPr id="0" name=""/>
        <dsp:cNvSpPr/>
      </dsp:nvSpPr>
      <dsp:spPr>
        <a:xfrm>
          <a:off x="3530166" y="768613"/>
          <a:ext cx="1230502" cy="61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עונה גלובלית</a:t>
          </a:r>
          <a:endParaRPr lang="en-US" sz="1600" kern="1200" dirty="0"/>
        </a:p>
      </dsp:txBody>
      <dsp:txXfrm>
        <a:off x="3530166" y="768613"/>
        <a:ext cx="1230502" cy="615187"/>
      </dsp:txXfrm>
    </dsp:sp>
    <dsp:sp modelId="{4E6DC512-083A-4358-B769-171527271148}">
      <dsp:nvSpPr>
        <dsp:cNvPr id="0" name=""/>
        <dsp:cNvSpPr/>
      </dsp:nvSpPr>
      <dsp:spPr>
        <a:xfrm>
          <a:off x="3109841" y="2539111"/>
          <a:ext cx="2204978" cy="220520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3414053"/>
                <a:satOff val="30959"/>
                <a:lumOff val="1202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3414053"/>
                <a:satOff val="30959"/>
                <a:lumOff val="1202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3414053"/>
                <a:satOff val="30959"/>
                <a:lumOff val="1202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DD08B6-65FF-44BA-9936-866095882DE8}">
      <dsp:nvSpPr>
        <dsp:cNvPr id="0" name=""/>
        <dsp:cNvSpPr/>
      </dsp:nvSpPr>
      <dsp:spPr>
        <a:xfrm>
          <a:off x="3596665" y="3337335"/>
          <a:ext cx="1230502" cy="61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עונת בחירה</a:t>
          </a:r>
          <a:endParaRPr lang="en-US" sz="1800" kern="1200" dirty="0"/>
        </a:p>
      </dsp:txBody>
      <dsp:txXfrm>
        <a:off x="3596665" y="3337335"/>
        <a:ext cx="1230502" cy="615187"/>
      </dsp:txXfrm>
    </dsp:sp>
    <dsp:sp modelId="{0AF22ED6-886D-4CF2-AA75-E6B46EF12DD8}">
      <dsp:nvSpPr>
        <dsp:cNvPr id="0" name=""/>
        <dsp:cNvSpPr/>
      </dsp:nvSpPr>
      <dsp:spPr>
        <a:xfrm>
          <a:off x="2654451" y="3952523"/>
          <a:ext cx="1894353" cy="189526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4">
                <a:hueOff val="5121079"/>
                <a:satOff val="46439"/>
                <a:lumOff val="1803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5121079"/>
                <a:satOff val="46439"/>
                <a:lumOff val="1803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5121079"/>
                <a:satOff val="46439"/>
                <a:lumOff val="1803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A5EFE-E4A6-406A-AED7-1757166862B5}">
      <dsp:nvSpPr>
        <dsp:cNvPr id="0" name=""/>
        <dsp:cNvSpPr/>
      </dsp:nvSpPr>
      <dsp:spPr>
        <a:xfrm>
          <a:off x="2905975" y="4363243"/>
          <a:ext cx="1436648" cy="927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עונה אינטגרטיבית</a:t>
          </a:r>
          <a:endParaRPr lang="en-US" sz="2000" kern="1200" dirty="0"/>
        </a:p>
      </dsp:txBody>
      <dsp:txXfrm>
        <a:off x="2905975" y="4363243"/>
        <a:ext cx="1436648" cy="927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D3A3D-5E1B-4FCA-8513-0D26D7651BE8}">
      <dsp:nvSpPr>
        <dsp:cNvPr id="0" name=""/>
        <dsp:cNvSpPr/>
      </dsp:nvSpPr>
      <dsp:spPr>
        <a:xfrm>
          <a:off x="2060761" y="2407926"/>
          <a:ext cx="2518708" cy="2518708"/>
        </a:xfrm>
        <a:prstGeom prst="gear9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סמינר אירופה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קפריסין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נאט"ו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איחוד אירופי</a:t>
          </a:r>
        </a:p>
      </dsp:txBody>
      <dsp:txXfrm>
        <a:off x="2567133" y="2997921"/>
        <a:ext cx="1505964" cy="1294668"/>
      </dsp:txXfrm>
    </dsp:sp>
    <dsp:sp modelId="{C8330938-FD9E-4BCC-ABA3-1BC5DD0A08BB}">
      <dsp:nvSpPr>
        <dsp:cNvPr id="0" name=""/>
        <dsp:cNvSpPr/>
      </dsp:nvSpPr>
      <dsp:spPr>
        <a:xfrm>
          <a:off x="595331" y="1812595"/>
          <a:ext cx="1831788" cy="1831788"/>
        </a:xfrm>
        <a:prstGeom prst="gear6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הגנה לאומית</a:t>
          </a:r>
          <a:endParaRPr lang="he-IL" sz="1800" kern="1200" dirty="0"/>
        </a:p>
      </dsp:txBody>
      <dsp:txXfrm>
        <a:off x="1056489" y="2276540"/>
        <a:ext cx="909472" cy="903898"/>
      </dsp:txXfrm>
    </dsp:sp>
    <dsp:sp modelId="{360EB46D-83C0-4158-81E9-3624BE46CECE}">
      <dsp:nvSpPr>
        <dsp:cNvPr id="0" name=""/>
        <dsp:cNvSpPr/>
      </dsp:nvSpPr>
      <dsp:spPr>
        <a:xfrm rot="20700000">
          <a:off x="1621319" y="548849"/>
          <a:ext cx="1794778" cy="1794778"/>
        </a:xfrm>
        <a:prstGeom prst="gear6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הצוות</a:t>
          </a:r>
          <a:endParaRPr lang="he-IL" sz="1800" kern="1200" dirty="0"/>
        </a:p>
      </dsp:txBody>
      <dsp:txXfrm rot="-20700000">
        <a:off x="2014966" y="942496"/>
        <a:ext cx="1007483" cy="1007483"/>
      </dsp:txXfrm>
    </dsp:sp>
    <dsp:sp modelId="{05FF78E8-1544-4422-A6F6-DCE072F6B02D}">
      <dsp:nvSpPr>
        <dsp:cNvPr id="0" name=""/>
        <dsp:cNvSpPr/>
      </dsp:nvSpPr>
      <dsp:spPr>
        <a:xfrm>
          <a:off x="1871337" y="2025438"/>
          <a:ext cx="3223946" cy="3223946"/>
        </a:xfrm>
        <a:prstGeom prst="circularArrow">
          <a:avLst>
            <a:gd name="adj1" fmla="val 4687"/>
            <a:gd name="adj2" fmla="val 299029"/>
            <a:gd name="adj3" fmla="val 2524667"/>
            <a:gd name="adj4" fmla="val 158430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958DF-941A-4BC7-917F-D736189AD299}">
      <dsp:nvSpPr>
        <dsp:cNvPr id="0" name=""/>
        <dsp:cNvSpPr/>
      </dsp:nvSpPr>
      <dsp:spPr>
        <a:xfrm>
          <a:off x="270924" y="1405637"/>
          <a:ext cx="2342398" cy="23423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DC70C-FE4F-4F23-9A72-8511C56D4FD5}">
      <dsp:nvSpPr>
        <dsp:cNvPr id="0" name=""/>
        <dsp:cNvSpPr/>
      </dsp:nvSpPr>
      <dsp:spPr>
        <a:xfrm>
          <a:off x="1206168" y="154072"/>
          <a:ext cx="2525577" cy="25255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9E22D-C16B-4618-9551-08DFA06E5DC0}">
      <dsp:nvSpPr>
        <dsp:cNvPr id="0" name=""/>
        <dsp:cNvSpPr/>
      </dsp:nvSpPr>
      <dsp:spPr>
        <a:xfrm>
          <a:off x="2724522" y="2286007"/>
          <a:ext cx="2794008" cy="2794008"/>
        </a:xfrm>
        <a:prstGeom prst="gear9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רכיבי </a:t>
          </a:r>
          <a:r>
            <a:rPr lang="he-IL" sz="1800" kern="1200" dirty="0" err="1" smtClean="0"/>
            <a:t>בטל"מ</a:t>
          </a:r>
          <a:r>
            <a:rPr lang="he-IL" sz="1800" kern="1200" dirty="0" smtClean="0"/>
            <a:t> בראיה גלובלית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he-IL" sz="1800" kern="1200" dirty="0" smtClean="0"/>
            <a:t>(טרור בינלאומי)</a:t>
          </a:r>
          <a:endParaRPr lang="he-IL" sz="1800" kern="1200" dirty="0"/>
        </a:p>
      </dsp:txBody>
      <dsp:txXfrm>
        <a:off x="3286242" y="2940490"/>
        <a:ext cx="1670568" cy="1436178"/>
      </dsp:txXfrm>
    </dsp:sp>
    <dsp:sp modelId="{D132A225-1811-4BF7-A5D9-348E39773C8C}">
      <dsp:nvSpPr>
        <dsp:cNvPr id="0" name=""/>
        <dsp:cNvSpPr/>
      </dsp:nvSpPr>
      <dsp:spPr>
        <a:xfrm>
          <a:off x="1098917" y="1625605"/>
          <a:ext cx="2032006" cy="2032006"/>
        </a:xfrm>
        <a:prstGeom prst="gear6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תולדות המחשבה אסטרטגית</a:t>
          </a:r>
          <a:endParaRPr lang="he-IL" sz="1800" kern="1200" dirty="0"/>
        </a:p>
      </dsp:txBody>
      <dsp:txXfrm>
        <a:off x="1610481" y="2140260"/>
        <a:ext cx="1008878" cy="1002696"/>
      </dsp:txXfrm>
    </dsp:sp>
    <dsp:sp modelId="{AC37749D-D192-4B68-83D3-C1094E8CC932}">
      <dsp:nvSpPr>
        <dsp:cNvPr id="0" name=""/>
        <dsp:cNvSpPr/>
      </dsp:nvSpPr>
      <dsp:spPr>
        <a:xfrm rot="20700000">
          <a:off x="2287474" y="223728"/>
          <a:ext cx="1990951" cy="1990951"/>
        </a:xfrm>
        <a:prstGeom prst="gear6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גישות ואסכולות מפוליס לגלובליזציה</a:t>
          </a:r>
          <a:endParaRPr lang="he-IL" sz="1800" kern="1200" dirty="0"/>
        </a:p>
      </dsp:txBody>
      <dsp:txXfrm rot="-20700000">
        <a:off x="2724148" y="660402"/>
        <a:ext cx="1117603" cy="1117603"/>
      </dsp:txXfrm>
    </dsp:sp>
    <dsp:sp modelId="{E664D630-BB71-4A94-AF9B-0773EED39E69}">
      <dsp:nvSpPr>
        <dsp:cNvPr id="0" name=""/>
        <dsp:cNvSpPr/>
      </dsp:nvSpPr>
      <dsp:spPr>
        <a:xfrm>
          <a:off x="2519527" y="1858773"/>
          <a:ext cx="3576331" cy="3576331"/>
        </a:xfrm>
        <a:prstGeom prst="circularArrow">
          <a:avLst>
            <a:gd name="adj1" fmla="val 4688"/>
            <a:gd name="adj2" fmla="val 299029"/>
            <a:gd name="adj3" fmla="val 2533910"/>
            <a:gd name="adj4" fmla="val 1582356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7A5CC-ADF8-4A2B-BC86-29904655D53F}">
      <dsp:nvSpPr>
        <dsp:cNvPr id="0" name=""/>
        <dsp:cNvSpPr/>
      </dsp:nvSpPr>
      <dsp:spPr>
        <a:xfrm>
          <a:off x="752512" y="1185657"/>
          <a:ext cx="2598428" cy="25984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E75F2-4207-4FAF-9689-EF25CA8E6AC5}">
      <dsp:nvSpPr>
        <dsp:cNvPr id="0" name=""/>
        <dsp:cNvSpPr/>
      </dsp:nvSpPr>
      <dsp:spPr>
        <a:xfrm>
          <a:off x="1884075" y="-40532"/>
          <a:ext cx="2801628" cy="28016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81BC3-5ED1-4E53-891F-0A58186F7E9A}">
      <dsp:nvSpPr>
        <dsp:cNvPr id="0" name=""/>
        <dsp:cNvSpPr/>
      </dsp:nvSpPr>
      <dsp:spPr>
        <a:xfrm>
          <a:off x="8614481" y="3062626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709323"/>
              <a:satOff val="1913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600" kern="1200" dirty="0" smtClean="0"/>
            <a:t>פערים</a:t>
          </a:r>
          <a:endParaRPr lang="he-IL" sz="2600" kern="1200" dirty="0"/>
        </a:p>
      </dsp:txBody>
      <dsp:txXfrm>
        <a:off x="9324190" y="3460524"/>
        <a:ext cx="1516721" cy="1033004"/>
      </dsp:txXfrm>
    </dsp:sp>
    <dsp:sp modelId="{84BEB2B5-6D39-4B1D-B402-8EC4048A9A80}">
      <dsp:nvSpPr>
        <dsp:cNvPr id="0" name=""/>
        <dsp:cNvSpPr/>
      </dsp:nvSpPr>
      <dsp:spPr>
        <a:xfrm>
          <a:off x="109353" y="304760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063984"/>
              <a:satOff val="2870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600" kern="1200" dirty="0" smtClean="0"/>
            <a:t>מה עוד?</a:t>
          </a:r>
          <a:endParaRPr lang="he-IL" sz="2600" kern="1200" dirty="0"/>
        </a:p>
      </dsp:txBody>
      <dsp:txXfrm>
        <a:off x="141491" y="3445498"/>
        <a:ext cx="1516721" cy="1033004"/>
      </dsp:txXfrm>
    </dsp:sp>
    <dsp:sp modelId="{92395C07-A2D6-40B8-B2FB-8CCEF837BCA2}">
      <dsp:nvSpPr>
        <dsp:cNvPr id="0" name=""/>
        <dsp:cNvSpPr/>
      </dsp:nvSpPr>
      <dsp:spPr>
        <a:xfrm>
          <a:off x="8614481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354661"/>
              <a:satOff val="957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600" kern="1200" dirty="0" smtClean="0"/>
            <a:t>סיורים</a:t>
          </a:r>
          <a:endParaRPr lang="he-IL" sz="2600" kern="1200" dirty="0"/>
        </a:p>
      </dsp:txBody>
      <dsp:txXfrm>
        <a:off x="9324190" y="32138"/>
        <a:ext cx="1516721" cy="1033004"/>
      </dsp:txXfrm>
    </dsp:sp>
    <dsp:sp modelId="{617097E4-6041-485E-ADAD-EBF04C4D5088}">
      <dsp:nvSpPr>
        <dsp:cNvPr id="0" name=""/>
        <dsp:cNvSpPr/>
      </dsp:nvSpPr>
      <dsp:spPr>
        <a:xfrm>
          <a:off x="51285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600" kern="1200" dirty="0" smtClean="0"/>
            <a:t>הרצאות סה"כ 5</a:t>
          </a:r>
          <a:endParaRPr lang="he-IL" sz="2600" kern="1200" dirty="0"/>
        </a:p>
      </dsp:txBody>
      <dsp:txXfrm>
        <a:off x="83423" y="32138"/>
        <a:ext cx="1516721" cy="1033004"/>
      </dsp:txXfrm>
    </dsp:sp>
    <dsp:sp modelId="{8216AEC2-11FB-43A1-AB6E-325816F443C9}">
      <dsp:nvSpPr>
        <dsp:cNvPr id="0" name=""/>
        <dsp:cNvSpPr/>
      </dsp:nvSpPr>
      <dsp:spPr>
        <a:xfrm>
          <a:off x="2177829" y="115196"/>
          <a:ext cx="3150694" cy="197967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עליית מדינות הלאום-2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התעוררות האסלאם הסוני וההתנגשות </a:t>
          </a:r>
          <a:r>
            <a:rPr lang="he-IL" sz="1400" b="1" kern="1200" dirty="0" err="1" smtClean="0">
              <a:solidFill>
                <a:schemeClr val="bg1"/>
              </a:solidFill>
            </a:rPr>
            <a:t>באיסלאם</a:t>
          </a:r>
          <a:r>
            <a:rPr lang="he-IL" sz="1400" b="1" kern="1200" dirty="0" smtClean="0">
              <a:solidFill>
                <a:schemeClr val="bg1"/>
              </a:solidFill>
            </a:rPr>
            <a:t> – 1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שיעה - 2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עליית הסהר השיעי במזה"ת– 1</a:t>
          </a:r>
          <a:r>
            <a:rPr lang="en-US" sz="1400" b="1" kern="1200" dirty="0" smtClean="0">
              <a:solidFill>
                <a:schemeClr val="bg1"/>
              </a:solidFill>
            </a:rPr>
            <a:t/>
          </a:r>
          <a:br>
            <a:rPr lang="en-US" sz="1400" b="1" kern="1200" dirty="0" smtClean="0">
              <a:solidFill>
                <a:schemeClr val="bg1"/>
              </a:solidFill>
            </a:rPr>
          </a:br>
          <a:r>
            <a:rPr lang="he-IL" sz="1400" b="1" kern="1200" dirty="0" err="1" smtClean="0">
              <a:solidFill>
                <a:schemeClr val="bg1"/>
              </a:solidFill>
            </a:rPr>
            <a:t>התגרענות</a:t>
          </a:r>
          <a:r>
            <a:rPr lang="he-IL" sz="1400" kern="1200" dirty="0" smtClean="0">
              <a:solidFill>
                <a:schemeClr val="bg1"/>
              </a:solidFill>
            </a:rPr>
            <a:t>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 dirty="0">
            <a:solidFill>
              <a:schemeClr val="bg1"/>
            </a:solidFill>
          </a:endParaRPr>
        </a:p>
      </dsp:txBody>
      <dsp:txXfrm>
        <a:off x="3100646" y="695030"/>
        <a:ext cx="2227877" cy="1399842"/>
      </dsp:txXfrm>
    </dsp:sp>
    <dsp:sp modelId="{1D32DD7D-BAC5-4248-95C7-AFD7085A497F}">
      <dsp:nvSpPr>
        <dsp:cNvPr id="0" name=""/>
        <dsp:cNvSpPr/>
      </dsp:nvSpPr>
      <dsp:spPr>
        <a:xfrm rot="5400000">
          <a:off x="6203124" y="-426403"/>
          <a:ext cx="1979676" cy="3094907"/>
        </a:xfrm>
        <a:prstGeom prst="pieWedge">
          <a:avLst/>
        </a:prstGeom>
        <a:solidFill>
          <a:schemeClr val="accent5">
            <a:hueOff val="-5354661"/>
            <a:satOff val="957"/>
            <a:lumOff val="-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הסיורים באירופה וביקור משרד החוץ </a:t>
          </a:r>
          <a:r>
            <a:rPr lang="en-US" sz="1600" b="1" kern="1200" dirty="0" smtClean="0">
              <a:solidFill>
                <a:schemeClr val="bg1"/>
              </a:solidFill>
            </a:rPr>
            <a:t/>
          </a:r>
          <a:br>
            <a:rPr lang="en-US" sz="1600" b="1" kern="1200" dirty="0" smtClean="0">
              <a:solidFill>
                <a:schemeClr val="bg1"/>
              </a:solidFill>
            </a:rPr>
          </a:br>
          <a:r>
            <a:rPr lang="he-IL" sz="1600" b="1" kern="1200" dirty="0" smtClean="0">
              <a:solidFill>
                <a:schemeClr val="bg1"/>
              </a:solidFill>
            </a:rPr>
            <a:t>יכללו מרכיב הגנה לאומית </a:t>
          </a:r>
          <a:endParaRPr lang="he-IL" sz="1600" b="1" kern="1200" dirty="0">
            <a:solidFill>
              <a:schemeClr val="bg1"/>
            </a:solidFill>
          </a:endParaRPr>
        </a:p>
      </dsp:txBody>
      <dsp:txXfrm rot="-5400000">
        <a:off x="5645509" y="711047"/>
        <a:ext cx="2188430" cy="1399842"/>
      </dsp:txXfrm>
    </dsp:sp>
    <dsp:sp modelId="{AC6F3DA6-CA51-40DD-B681-D78ABF109577}">
      <dsp:nvSpPr>
        <dsp:cNvPr id="0" name=""/>
        <dsp:cNvSpPr/>
      </dsp:nvSpPr>
      <dsp:spPr>
        <a:xfrm rot="10800000">
          <a:off x="5663632" y="2332670"/>
          <a:ext cx="3092472" cy="2068445"/>
        </a:xfrm>
        <a:prstGeom prst="pieWedge">
          <a:avLst/>
        </a:prstGeom>
        <a:solidFill>
          <a:schemeClr val="accent5">
            <a:hueOff val="-10709323"/>
            <a:satOff val="1913"/>
            <a:lumOff val="-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</a:rPr>
            <a:t>איראן – 2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</a:rPr>
            <a:t>טורקיה - ?</a:t>
          </a:r>
          <a:endParaRPr lang="he-IL" sz="1800" b="1" kern="1200" dirty="0">
            <a:solidFill>
              <a:schemeClr val="bg1"/>
            </a:solidFill>
          </a:endParaRPr>
        </a:p>
      </dsp:txBody>
      <dsp:txXfrm rot="10800000">
        <a:off x="5663632" y="2332670"/>
        <a:ext cx="2186708" cy="1462611"/>
      </dsp:txXfrm>
    </dsp:sp>
    <dsp:sp modelId="{49181F28-2868-4260-AB7E-D4D076DE9C55}">
      <dsp:nvSpPr>
        <dsp:cNvPr id="0" name=""/>
        <dsp:cNvSpPr/>
      </dsp:nvSpPr>
      <dsp:spPr>
        <a:xfrm rot="16200000">
          <a:off x="2756954" y="1816153"/>
          <a:ext cx="2014419" cy="3155485"/>
        </a:xfrm>
        <a:prstGeom prst="pieWedg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 dirty="0" smtClean="0">
            <a:solidFill>
              <a:schemeClr val="bg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ר </a:t>
          </a:r>
          <a:r>
            <a:rPr lang="he-IL" sz="1400" b="1" kern="1200" dirty="0" err="1" smtClean="0">
              <a:solidFill>
                <a:schemeClr val="bg1"/>
              </a:solidFill>
            </a:rPr>
            <a:t>מל"ל</a:t>
          </a:r>
          <a:endParaRPr lang="he-IL" sz="1400" b="1" kern="1200" dirty="0" smtClean="0">
            <a:solidFill>
              <a:schemeClr val="bg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טרור עולמי – מושגי יסוד </a:t>
          </a:r>
          <a:r>
            <a:rPr lang="he-IL" sz="1400" b="1" kern="1200" dirty="0" err="1" smtClean="0">
              <a:solidFill>
                <a:schemeClr val="bg1"/>
              </a:solidFill>
            </a:rPr>
            <a:t>בטל"מ</a:t>
          </a:r>
          <a:r>
            <a:rPr lang="he-IL" sz="1400" b="1" kern="1200" dirty="0" smtClean="0">
              <a:solidFill>
                <a:schemeClr val="bg1"/>
              </a:solidFill>
            </a:rPr>
            <a:t> 11/9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מדינות הלאום-מפוליס לגלובליזציה - ?</a:t>
          </a:r>
          <a:endParaRPr lang="he-IL" sz="1400" b="1" kern="1200" dirty="0">
            <a:solidFill>
              <a:schemeClr val="bg1"/>
            </a:solidFill>
          </a:endParaRPr>
        </a:p>
      </dsp:txBody>
      <dsp:txXfrm rot="5400000">
        <a:off x="3110641" y="2386686"/>
        <a:ext cx="2231265" cy="1424409"/>
      </dsp:txXfrm>
    </dsp:sp>
    <dsp:sp modelId="{88F037BB-11CE-4B31-846E-A72AC225329C}">
      <dsp:nvSpPr>
        <dsp:cNvPr id="0" name=""/>
        <dsp:cNvSpPr/>
      </dsp:nvSpPr>
      <dsp:spPr>
        <a:xfrm>
          <a:off x="5094767" y="1874520"/>
          <a:ext cx="683514" cy="59436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602F6-1129-4F41-8D67-7845B7D91B13}">
      <dsp:nvSpPr>
        <dsp:cNvPr id="0" name=""/>
        <dsp:cNvSpPr/>
      </dsp:nvSpPr>
      <dsp:spPr>
        <a:xfrm rot="10800000">
          <a:off x="5094767" y="2103120"/>
          <a:ext cx="683514" cy="59436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76528-778A-4ED4-8204-653072FF6C68}">
      <dsp:nvSpPr>
        <dsp:cNvPr id="0" name=""/>
        <dsp:cNvSpPr/>
      </dsp:nvSpPr>
      <dsp:spPr>
        <a:xfrm>
          <a:off x="1275698" y="365582"/>
          <a:ext cx="3745919" cy="130090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9F823-55EB-4045-BBEA-8C3B1762C871}">
      <dsp:nvSpPr>
        <dsp:cNvPr id="0" name=""/>
        <dsp:cNvSpPr/>
      </dsp:nvSpPr>
      <dsp:spPr>
        <a:xfrm>
          <a:off x="2848193" y="3571768"/>
          <a:ext cx="725953" cy="46461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9E098-FDAB-4613-964F-3FB38026FE09}">
      <dsp:nvSpPr>
        <dsp:cNvPr id="0" name=""/>
        <dsp:cNvSpPr/>
      </dsp:nvSpPr>
      <dsp:spPr>
        <a:xfrm>
          <a:off x="1399981" y="3916002"/>
          <a:ext cx="3484576" cy="87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kern="1200" dirty="0" smtClean="0"/>
            <a:t>הגנה לאומית</a:t>
          </a:r>
          <a:endParaRPr lang="he-IL" sz="1400" b="1" kern="1200" dirty="0">
            <a:solidFill>
              <a:schemeClr val="bg1"/>
            </a:solidFill>
          </a:endParaRPr>
        </a:p>
      </dsp:txBody>
      <dsp:txXfrm>
        <a:off x="1399981" y="3916002"/>
        <a:ext cx="3484576" cy="871144"/>
      </dsp:txXfrm>
    </dsp:sp>
    <dsp:sp modelId="{0DBFDA10-9178-484F-B342-CEEBF8690112}">
      <dsp:nvSpPr>
        <dsp:cNvPr id="0" name=""/>
        <dsp:cNvSpPr/>
      </dsp:nvSpPr>
      <dsp:spPr>
        <a:xfrm>
          <a:off x="2268616" y="1688076"/>
          <a:ext cx="2044658" cy="17912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הרצאות </a:t>
          </a:r>
          <a:endParaRPr lang="he-IL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8049" y="1950402"/>
        <a:ext cx="1445792" cy="1266620"/>
      </dsp:txXfrm>
    </dsp:sp>
    <dsp:sp modelId="{B8E2D657-6219-4547-B4C0-10BC21AF6BE2}">
      <dsp:nvSpPr>
        <dsp:cNvPr id="0" name=""/>
        <dsp:cNvSpPr/>
      </dsp:nvSpPr>
      <dsp:spPr>
        <a:xfrm>
          <a:off x="1349654" y="422479"/>
          <a:ext cx="1306716" cy="1306716"/>
        </a:xfrm>
        <a:prstGeom prst="ellipse">
          <a:avLst/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עיבוד: טורקיה - ?</a:t>
          </a:r>
          <a:endParaRPr lang="he-IL" sz="1400" b="1" kern="1200" dirty="0">
            <a:solidFill>
              <a:schemeClr val="bg1"/>
            </a:solidFill>
          </a:endParaRPr>
        </a:p>
      </dsp:txBody>
      <dsp:txXfrm>
        <a:off x="1541018" y="613843"/>
        <a:ext cx="923988" cy="923988"/>
      </dsp:txXfrm>
    </dsp:sp>
    <dsp:sp modelId="{7EF4DC92-0B5A-4279-BD1F-A8981378A297}">
      <dsp:nvSpPr>
        <dsp:cNvPr id="0" name=""/>
        <dsp:cNvSpPr/>
      </dsp:nvSpPr>
      <dsp:spPr>
        <a:xfrm>
          <a:off x="3844152" y="116932"/>
          <a:ext cx="1306716" cy="1306716"/>
        </a:xfrm>
        <a:prstGeom prst="ellips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סיורים</a:t>
          </a:r>
          <a:r>
            <a:rPr lang="he-IL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he-IL" sz="1400" b="1" kern="1200" dirty="0" smtClean="0">
              <a:solidFill>
                <a:schemeClr val="bg1"/>
              </a:solidFill>
            </a:rPr>
            <a:t> צפון, </a:t>
          </a:r>
          <a:r>
            <a:rPr lang="he-IL" sz="1400" b="1" kern="1200" dirty="0" err="1" smtClean="0">
              <a:solidFill>
                <a:schemeClr val="bg1"/>
              </a:solidFill>
            </a:rPr>
            <a:t>איו"ש</a:t>
          </a:r>
          <a:r>
            <a:rPr lang="he-IL" sz="1400" b="1" kern="1200" dirty="0" smtClean="0">
              <a:solidFill>
                <a:schemeClr val="bg1"/>
              </a:solidFill>
            </a:rPr>
            <a:t> וי-ם, דרום</a:t>
          </a:r>
          <a:endParaRPr lang="he-IL" sz="1400" b="1" kern="1200" dirty="0">
            <a:solidFill>
              <a:schemeClr val="bg1"/>
            </a:solidFill>
          </a:endParaRPr>
        </a:p>
      </dsp:txBody>
      <dsp:txXfrm>
        <a:off x="4035516" y="308296"/>
        <a:ext cx="923988" cy="923988"/>
      </dsp:txXfrm>
    </dsp:sp>
    <dsp:sp modelId="{D4098881-A05D-41D3-A5CD-7EDFB53E83DF}">
      <dsp:nvSpPr>
        <dsp:cNvPr id="0" name=""/>
        <dsp:cNvSpPr/>
      </dsp:nvSpPr>
      <dsp:spPr>
        <a:xfrm>
          <a:off x="467825" y="-147795"/>
          <a:ext cx="5512965" cy="39596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6FBB2-5BDB-45E6-AD3D-966A3D24C1AC}">
      <dsp:nvSpPr>
        <dsp:cNvPr id="0" name=""/>
        <dsp:cNvSpPr/>
      </dsp:nvSpPr>
      <dsp:spPr>
        <a:xfrm>
          <a:off x="1391141" y="179618"/>
          <a:ext cx="3564736" cy="1237985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4B1ED-96CF-41F5-9AD1-48C522A99AF8}">
      <dsp:nvSpPr>
        <dsp:cNvPr id="0" name=""/>
        <dsp:cNvSpPr/>
      </dsp:nvSpPr>
      <dsp:spPr>
        <a:xfrm>
          <a:off x="2833616" y="3211025"/>
          <a:ext cx="690840" cy="44213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2D10D-DB2F-4034-A256-C6850219D7E0}">
      <dsp:nvSpPr>
        <dsp:cNvPr id="0" name=""/>
        <dsp:cNvSpPr/>
      </dsp:nvSpPr>
      <dsp:spPr>
        <a:xfrm>
          <a:off x="1556302" y="3480774"/>
          <a:ext cx="3316033" cy="8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אקדמי</a:t>
          </a:r>
          <a:endParaRPr lang="he-IL" sz="3000" kern="1200" dirty="0"/>
        </a:p>
      </dsp:txBody>
      <dsp:txXfrm>
        <a:off x="1556302" y="3480774"/>
        <a:ext cx="3316033" cy="829008"/>
      </dsp:txXfrm>
    </dsp:sp>
    <dsp:sp modelId="{C9F74E9C-3446-4D8C-852D-7B83A9CCC38A}">
      <dsp:nvSpPr>
        <dsp:cNvPr id="0" name=""/>
        <dsp:cNvSpPr/>
      </dsp:nvSpPr>
      <dsp:spPr>
        <a:xfrm>
          <a:off x="2687158" y="1513216"/>
          <a:ext cx="1243512" cy="12435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קבלת החלטות </a:t>
          </a:r>
          <a:r>
            <a:rPr lang="he-IL" sz="1900" kern="1200" dirty="0" err="1" smtClean="0"/>
            <a:t>ותיכנון</a:t>
          </a:r>
          <a:endParaRPr lang="he-IL" sz="1900" kern="1200" dirty="0"/>
        </a:p>
      </dsp:txBody>
      <dsp:txXfrm>
        <a:off x="2869266" y="1695324"/>
        <a:ext cx="879296" cy="879296"/>
      </dsp:txXfrm>
    </dsp:sp>
    <dsp:sp modelId="{6268DF0F-4255-45E2-B900-B97EADE11FFB}">
      <dsp:nvSpPr>
        <dsp:cNvPr id="0" name=""/>
        <dsp:cNvSpPr/>
      </dsp:nvSpPr>
      <dsp:spPr>
        <a:xfrm>
          <a:off x="1797355" y="580305"/>
          <a:ext cx="1243512" cy="1243512"/>
        </a:xfrm>
        <a:prstGeom prst="ellipse">
          <a:avLst/>
        </a:prstGeom>
        <a:solidFill>
          <a:schemeClr val="accent4">
            <a:hueOff val="2560540"/>
            <a:satOff val="2321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מיומנויות בכירים</a:t>
          </a:r>
          <a:endParaRPr lang="he-IL" sz="1900" kern="1200" dirty="0"/>
        </a:p>
      </dsp:txBody>
      <dsp:txXfrm>
        <a:off x="1979463" y="762413"/>
        <a:ext cx="879296" cy="879296"/>
      </dsp:txXfrm>
    </dsp:sp>
    <dsp:sp modelId="{941A87E7-17B0-4012-ABFD-4C77E12FED60}">
      <dsp:nvSpPr>
        <dsp:cNvPr id="0" name=""/>
        <dsp:cNvSpPr/>
      </dsp:nvSpPr>
      <dsp:spPr>
        <a:xfrm>
          <a:off x="2971974" y="529846"/>
          <a:ext cx="1668756" cy="1243512"/>
        </a:xfrm>
        <a:prstGeom prst="ellipse">
          <a:avLst/>
        </a:prstGeom>
        <a:solidFill>
          <a:schemeClr val="accent4">
            <a:hueOff val="5121079"/>
            <a:satOff val="46439"/>
            <a:lumOff val="1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/>
            <a:t>מושגי יסוד </a:t>
          </a:r>
          <a:r>
            <a:rPr lang="he-IL" sz="1900" kern="1200" dirty="0" err="1" smtClean="0"/>
            <a:t>בבטל"מ</a:t>
          </a:r>
          <a:endParaRPr lang="he-IL" sz="1900" kern="1200" dirty="0"/>
        </a:p>
      </dsp:txBody>
      <dsp:txXfrm>
        <a:off x="3216358" y="711954"/>
        <a:ext cx="1179988" cy="879296"/>
      </dsp:txXfrm>
    </dsp:sp>
    <dsp:sp modelId="{102A6485-D141-47C1-88A2-B43E8668844A}">
      <dsp:nvSpPr>
        <dsp:cNvPr id="0" name=""/>
        <dsp:cNvSpPr/>
      </dsp:nvSpPr>
      <dsp:spPr>
        <a:xfrm>
          <a:off x="1176400" y="134564"/>
          <a:ext cx="3868705" cy="30949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81BC3-5ED1-4E53-891F-0A58186F7E9A}">
      <dsp:nvSpPr>
        <dsp:cNvPr id="0" name=""/>
        <dsp:cNvSpPr/>
      </dsp:nvSpPr>
      <dsp:spPr>
        <a:xfrm>
          <a:off x="8614481" y="3062626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709323"/>
              <a:satOff val="1913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סיורים וביקורים פרוט</a:t>
          </a:r>
          <a:endParaRPr lang="he-IL" sz="2000" kern="1200" dirty="0"/>
        </a:p>
      </dsp:txBody>
      <dsp:txXfrm>
        <a:off x="9324190" y="3460524"/>
        <a:ext cx="1516721" cy="1033004"/>
      </dsp:txXfrm>
    </dsp:sp>
    <dsp:sp modelId="{84BEB2B5-6D39-4B1D-B402-8EC4048A9A80}">
      <dsp:nvSpPr>
        <dsp:cNvPr id="0" name=""/>
        <dsp:cNvSpPr/>
      </dsp:nvSpPr>
      <dsp:spPr>
        <a:xfrm>
          <a:off x="109353" y="304760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063984"/>
              <a:satOff val="2870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הרצאות נוספות 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he-IL" sz="2000" kern="1200" dirty="0" smtClean="0"/>
            <a:t>מה עוד?</a:t>
          </a:r>
          <a:endParaRPr lang="he-IL" sz="2000" kern="1200" dirty="0"/>
        </a:p>
      </dsp:txBody>
      <dsp:txXfrm>
        <a:off x="141491" y="3445498"/>
        <a:ext cx="1516721" cy="1033004"/>
      </dsp:txXfrm>
    </dsp:sp>
    <dsp:sp modelId="{92395C07-A2D6-40B8-B2FB-8CCEF837BCA2}">
      <dsp:nvSpPr>
        <dsp:cNvPr id="0" name=""/>
        <dsp:cNvSpPr/>
      </dsp:nvSpPr>
      <dsp:spPr>
        <a:xfrm>
          <a:off x="8614481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354661"/>
              <a:satOff val="957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הרצאות אקדמיה</a:t>
          </a:r>
          <a:endParaRPr lang="he-IL" sz="2000" kern="1200" dirty="0"/>
        </a:p>
      </dsp:txBody>
      <dsp:txXfrm>
        <a:off x="9324190" y="32138"/>
        <a:ext cx="1516721" cy="1033004"/>
      </dsp:txXfrm>
    </dsp:sp>
    <dsp:sp modelId="{617097E4-6041-485E-ADAD-EBF04C4D5088}">
      <dsp:nvSpPr>
        <dsp:cNvPr id="0" name=""/>
        <dsp:cNvSpPr/>
      </dsp:nvSpPr>
      <dsp:spPr>
        <a:xfrm>
          <a:off x="51285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הרצאות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he-IL" sz="2000" kern="1200" dirty="0" smtClean="0"/>
            <a:t>אורחים</a:t>
          </a:r>
          <a:endParaRPr lang="he-IL" sz="2000" kern="1200" dirty="0"/>
        </a:p>
      </dsp:txBody>
      <dsp:txXfrm>
        <a:off x="83423" y="32138"/>
        <a:ext cx="1516721" cy="1033004"/>
      </dsp:txXfrm>
    </dsp:sp>
    <dsp:sp modelId="{8216AEC2-11FB-43A1-AB6E-325816F443C9}">
      <dsp:nvSpPr>
        <dsp:cNvPr id="0" name=""/>
        <dsp:cNvSpPr/>
      </dsp:nvSpPr>
      <dsp:spPr>
        <a:xfrm>
          <a:off x="2177829" y="115196"/>
          <a:ext cx="3150694" cy="197967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מפקדים: תפיסת הביטחון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איומים והזדמנויות במזה"ת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שליח רוה"מ-חסון/בן שבת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 dirty="0" smtClean="0">
            <a:solidFill>
              <a:schemeClr val="bg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 dirty="0" smtClean="0">
            <a:solidFill>
              <a:schemeClr val="bg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 dirty="0">
            <a:solidFill>
              <a:schemeClr val="bg1"/>
            </a:solidFill>
          </a:endParaRPr>
        </a:p>
      </dsp:txBody>
      <dsp:txXfrm>
        <a:off x="3100646" y="695030"/>
        <a:ext cx="2227877" cy="1399842"/>
      </dsp:txXfrm>
    </dsp:sp>
    <dsp:sp modelId="{1D32DD7D-BAC5-4248-95C7-AFD7085A497F}">
      <dsp:nvSpPr>
        <dsp:cNvPr id="0" name=""/>
        <dsp:cNvSpPr/>
      </dsp:nvSpPr>
      <dsp:spPr>
        <a:xfrm rot="5400000">
          <a:off x="6203124" y="-426403"/>
          <a:ext cx="1979676" cy="3094907"/>
        </a:xfrm>
        <a:prstGeom prst="pieWedge">
          <a:avLst/>
        </a:prstGeom>
        <a:solidFill>
          <a:schemeClr val="accent5">
            <a:hueOff val="-5354661"/>
            <a:satOff val="957"/>
            <a:lumOff val="-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רכיבי הגנה לאומית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he-IL" sz="1400" b="1" kern="1200" dirty="0" smtClean="0">
              <a:solidFill>
                <a:schemeClr val="bg1"/>
              </a:solidFill>
            </a:rPr>
            <a:t> והתפתחותם</a:t>
          </a:r>
          <a:r>
            <a:rPr lang="en-US" sz="1400" b="1" kern="1200" dirty="0" smtClean="0">
              <a:solidFill>
                <a:schemeClr val="bg1"/>
              </a:solidFill>
            </a:rPr>
            <a:t/>
          </a:r>
          <a:br>
            <a:rPr lang="en-US" sz="1400" b="1" kern="1200" dirty="0" smtClean="0">
              <a:solidFill>
                <a:schemeClr val="bg1"/>
              </a:solidFill>
            </a:rPr>
          </a:br>
          <a:endParaRPr lang="he-IL" sz="1400" b="1" kern="1200" dirty="0" smtClean="0">
            <a:solidFill>
              <a:schemeClr val="bg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הטרור ההשראתי - אלשיך </a:t>
          </a:r>
          <a:endParaRPr lang="he-IL" sz="1400" b="1" kern="1200" dirty="0">
            <a:solidFill>
              <a:schemeClr val="bg1"/>
            </a:solidFill>
          </a:endParaRPr>
        </a:p>
      </dsp:txBody>
      <dsp:txXfrm rot="-5400000">
        <a:off x="5645509" y="711047"/>
        <a:ext cx="2188430" cy="1399842"/>
      </dsp:txXfrm>
    </dsp:sp>
    <dsp:sp modelId="{AC6F3DA6-CA51-40DD-B681-D78ABF109577}">
      <dsp:nvSpPr>
        <dsp:cNvPr id="0" name=""/>
        <dsp:cNvSpPr/>
      </dsp:nvSpPr>
      <dsp:spPr>
        <a:xfrm rot="10800000">
          <a:off x="5738781" y="2332670"/>
          <a:ext cx="3092472" cy="2068445"/>
        </a:xfrm>
        <a:prstGeom prst="pieWedge">
          <a:avLst/>
        </a:prstGeom>
        <a:solidFill>
          <a:schemeClr val="accent5">
            <a:hueOff val="-10709323"/>
            <a:satOff val="1913"/>
            <a:lumOff val="-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סיור ירדן </a:t>
          </a:r>
          <a:r>
            <a:rPr lang="en-US" sz="1400" b="1" kern="1200" dirty="0" smtClean="0">
              <a:solidFill>
                <a:schemeClr val="bg1"/>
              </a:solidFill>
            </a:rPr>
            <a:t/>
          </a:r>
          <a:br>
            <a:rPr lang="en-US" sz="1400" b="1" kern="1200" dirty="0" smtClean="0">
              <a:solidFill>
                <a:schemeClr val="bg1"/>
              </a:solidFill>
            </a:rPr>
          </a:br>
          <a:r>
            <a:rPr lang="he-IL" sz="1400" b="1" kern="1200" dirty="0" smtClean="0">
              <a:solidFill>
                <a:schemeClr val="bg1"/>
              </a:solidFill>
            </a:rPr>
            <a:t>צפון, דרום </a:t>
          </a:r>
          <a:r>
            <a:rPr lang="en-US" sz="1400" b="1" kern="1200" dirty="0" smtClean="0">
              <a:solidFill>
                <a:schemeClr val="bg1"/>
              </a:solidFill>
            </a:rPr>
            <a:t/>
          </a:r>
          <a:br>
            <a:rPr lang="en-US" sz="1400" b="1" kern="1200" dirty="0" smtClean="0">
              <a:solidFill>
                <a:schemeClr val="bg1"/>
              </a:solidFill>
            </a:rPr>
          </a:br>
          <a:r>
            <a:rPr lang="he-IL" sz="1400" b="1" kern="1200" dirty="0" err="1" smtClean="0">
              <a:solidFill>
                <a:schemeClr val="bg1"/>
              </a:solidFill>
            </a:rPr>
            <a:t>איו"ש</a:t>
          </a:r>
          <a:r>
            <a:rPr lang="he-IL" sz="1400" b="1" kern="1200" dirty="0" smtClean="0">
              <a:solidFill>
                <a:schemeClr val="bg1"/>
              </a:solidFill>
            </a:rPr>
            <a:t> וי-ם</a:t>
          </a:r>
          <a:endParaRPr lang="he-IL" sz="1400" b="1" kern="1200" dirty="0">
            <a:solidFill>
              <a:schemeClr val="bg1"/>
            </a:solidFill>
          </a:endParaRPr>
        </a:p>
      </dsp:txBody>
      <dsp:txXfrm rot="10800000">
        <a:off x="5738781" y="2332670"/>
        <a:ext cx="2186708" cy="1462611"/>
      </dsp:txXfrm>
    </dsp:sp>
    <dsp:sp modelId="{49181F28-2868-4260-AB7E-D4D076DE9C55}">
      <dsp:nvSpPr>
        <dsp:cNvPr id="0" name=""/>
        <dsp:cNvSpPr/>
      </dsp:nvSpPr>
      <dsp:spPr>
        <a:xfrm rot="16200000">
          <a:off x="2756954" y="1816153"/>
          <a:ext cx="2014419" cy="3155485"/>
        </a:xfrm>
        <a:prstGeom prst="pieWedg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תפיסת </a:t>
          </a:r>
          <a:r>
            <a:rPr lang="he-IL" sz="1400" b="1" kern="1200" dirty="0" err="1" smtClean="0">
              <a:solidFill>
                <a:schemeClr val="bg1"/>
              </a:solidFill>
            </a:rPr>
            <a:t>מב"מ</a:t>
          </a:r>
          <a:endParaRPr lang="he-IL" sz="1400" b="1" kern="1200" dirty="0" smtClean="0">
            <a:solidFill>
              <a:schemeClr val="bg1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תפיסת התגוננות/עורף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ח"א זרוע אסטרטגי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משתתפים: תפיסת הפעלה אויר, ים, יבשה, </a:t>
          </a:r>
          <a:r>
            <a:rPr lang="he-IL" sz="1400" b="1" kern="1200" dirty="0" err="1" smtClean="0">
              <a:solidFill>
                <a:schemeClr val="bg1"/>
              </a:solidFill>
            </a:rPr>
            <a:t>הגנ"א</a:t>
          </a:r>
          <a:endParaRPr lang="he-IL" sz="1400" b="1" kern="1200" dirty="0">
            <a:solidFill>
              <a:schemeClr val="bg1"/>
            </a:solidFill>
          </a:endParaRPr>
        </a:p>
      </dsp:txBody>
      <dsp:txXfrm rot="5400000">
        <a:off x="3110641" y="2386686"/>
        <a:ext cx="2231265" cy="1424409"/>
      </dsp:txXfrm>
    </dsp:sp>
    <dsp:sp modelId="{88F037BB-11CE-4B31-846E-A72AC225329C}">
      <dsp:nvSpPr>
        <dsp:cNvPr id="0" name=""/>
        <dsp:cNvSpPr/>
      </dsp:nvSpPr>
      <dsp:spPr>
        <a:xfrm>
          <a:off x="5094767" y="1874520"/>
          <a:ext cx="683514" cy="59436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602F6-1129-4F41-8D67-7845B7D91B13}">
      <dsp:nvSpPr>
        <dsp:cNvPr id="0" name=""/>
        <dsp:cNvSpPr/>
      </dsp:nvSpPr>
      <dsp:spPr>
        <a:xfrm rot="10800000">
          <a:off x="5094767" y="2103120"/>
          <a:ext cx="683514" cy="59436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2CF76A-42E8-4EEF-86D4-A4DF03314A0D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B2FA2F-7C7F-452E-9722-53FBD847B7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69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5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7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98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1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35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1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259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6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7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2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4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55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3265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39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3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949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t>י"ג/אב/תשע"ט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607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8.pn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slide" Target="slide24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comments" Target="../comments/comment1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slide" Target="slide24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36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1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49.pn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4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6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0" y="2604660"/>
            <a:ext cx="894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</a:t>
            </a:r>
            <a:r>
              <a:rPr lang="he-I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מב"ל</a:t>
            </a:r>
            <a:endParaRPr lang="he-IL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7" y="4568054"/>
            <a:ext cx="4299575" cy="18158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 2019</a:t>
            </a:r>
          </a:p>
          <a:p>
            <a:pPr algn="ctr"/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אבי אלמוג (מדריך צוות 4)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24" y="2863632"/>
            <a:ext cx="814421" cy="1037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01200" y="3158658"/>
            <a:ext cx="1244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NATIONAL SECURITY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אסטרטגיית צה"ל ותחום הגנה לאומית 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34108" y="2291939"/>
            <a:ext cx="9613861" cy="42152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e-IL" sz="2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הצגת אסטרטגיית צה"ל, תפיסת הניצחון ותרגומה לתוכנית אסטרטגית ותוכניות עבודה- ?</a:t>
            </a:r>
            <a:endParaRPr lang="he-IL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e-IL" sz="2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עקרונות </a:t>
            </a:r>
            <a:r>
              <a:rPr lang="he-IL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תפיסת </a:t>
            </a:r>
            <a:r>
              <a:rPr lang="he-IL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הביטחון הלאומי </a:t>
            </a:r>
            <a:r>
              <a:rPr lang="he-IL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 marL="0" indent="0">
              <a:buNone/>
            </a:pPr>
            <a:r>
              <a:rPr lang="he-IL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הישענות על אסטרטגיה ביטחונית הגנתית. פיסת צבאית התקפית</a:t>
            </a:r>
          </a:p>
          <a:p>
            <a:pPr marL="0" indent="0">
              <a:buNone/>
            </a:pPr>
            <a:r>
              <a:rPr lang="he-IL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שמירת היתרון היחסי       	</a:t>
            </a:r>
          </a:p>
          <a:p>
            <a:pPr marL="0" indent="0">
              <a:buNone/>
            </a:pPr>
            <a:endParaRPr lang="he-IL" sz="2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העיקרון המסדר של תפיסת הביטחון והיעדים הלאומיים –</a:t>
            </a:r>
          </a:p>
          <a:p>
            <a:pPr marL="0" indent="0">
              <a:buNone/>
            </a:pPr>
            <a:r>
              <a:rPr lang="he-IL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קיום תקופות רגיעה ארוכות. יצירת הרתעה אל מול הסביבה האזורית ומול גורמים העלולים לחולל איומים.</a:t>
            </a:r>
          </a:p>
          <a:p>
            <a:pPr marL="0" indent="0" algn="r">
              <a:buNone/>
            </a:pPr>
            <a:r>
              <a:rPr lang="he-IL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sz="2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בשגרה</a:t>
            </a:r>
            <a:r>
              <a:rPr lang="he-IL" sz="2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he-IL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מימוש </a:t>
            </a:r>
            <a:r>
              <a:rPr lang="he-IL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והעמקה ותחזוקה של ההרתעה על ידי בניין </a:t>
            </a:r>
            <a:r>
              <a:rPr lang="he-IL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כוח </a:t>
            </a:r>
            <a:r>
              <a:rPr lang="he-IL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ויצירת </a:t>
            </a:r>
            <a:r>
              <a:rPr lang="he-IL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איום אמין.</a:t>
            </a:r>
          </a:p>
          <a:p>
            <a:pPr marL="0" indent="0" algn="r">
              <a:buNone/>
            </a:pPr>
            <a:r>
              <a:rPr lang="he-IL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sz="2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בחירום </a:t>
            </a:r>
            <a:r>
              <a:rPr lang="he-IL" sz="2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ומלחמה- </a:t>
            </a:r>
            <a:r>
              <a:rPr lang="he-IL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הסרה מהירה של האיום תוך צמצום הנזק </a:t>
            </a:r>
            <a:r>
              <a:rPr lang="he-IL" sz="2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למדינת  ישראל.</a:t>
            </a:r>
            <a:endParaRPr lang="he-IL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" y="1010676"/>
            <a:ext cx="10434918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 מ"ז</a:t>
            </a:r>
            <a:endParaRPr lang="he-IL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535354011"/>
              </p:ext>
            </p:extLst>
          </p:nvPr>
        </p:nvGraphicFramePr>
        <p:xfrm>
          <a:off x="970791" y="2152420"/>
          <a:ext cx="5544365" cy="378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695183" y="6269947"/>
            <a:ext cx="6095582" cy="4249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662226" y="2057400"/>
            <a:ext cx="32957" cy="425503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4410444" y="6388313"/>
            <a:ext cx="101822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-636987" y="3556022"/>
            <a:ext cx="208582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בכירים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764" y="2152425"/>
            <a:ext cx="5243014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53228"/>
            <a:ext cx="10294183" cy="1080938"/>
          </a:xfrm>
        </p:spPr>
        <p:txBody>
          <a:bodyPr/>
          <a:lstStyle/>
          <a:p>
            <a:r>
              <a:rPr lang="he-IL" dirty="0" smtClean="0"/>
              <a:t>הצגת תהליך הלמידה החדש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383455"/>
              </p:ext>
            </p:extLst>
          </p:nvPr>
        </p:nvGraphicFramePr>
        <p:xfrm>
          <a:off x="5554634" y="520947"/>
          <a:ext cx="7812098" cy="5847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C4A29AA5-5093-4317-9676-5AAD084B5371}" type="datetime1">
              <a:rPr lang="en-GB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14/08/2019</a:t>
            </a:fld>
            <a:endParaRPr lang="en-GB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15553" y="753228"/>
            <a:ext cx="687862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×ª××¦××ª ×ª××× × ×¢×××¨ âªprocessâ¬â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" y="2278550"/>
            <a:ext cx="5453459" cy="40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הגנה לאומית – פרוט מטרות על פי עונות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6542" y="3024293"/>
            <a:ext cx="1856935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הכרות בסיסית עם מושגים והיבטים גלובליים</a:t>
            </a:r>
          </a:p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של הגנה לאומית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4498" y="3312714"/>
            <a:ext cx="1856935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הבנת עומק של תפיסת הביטחון ישראל באזור מאתגר (מזה"ת)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he-IL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117" y="3024291"/>
            <a:ext cx="1927274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הכרות עומק עם "הפרשנות" של צה"ל וארגוני הביטחון לתפיסת הביטחון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he-IL" sz="2000" dirty="0" smtClean="0">
                <a:solidFill>
                  <a:schemeClr val="bg1"/>
                </a:solidFill>
              </a:rPr>
              <a:t>העמקת ההכרות עם העולם הדיגיטלי, מודיעין, סייבר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6291" y="3024291"/>
            <a:ext cx="1856935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ביצוע אינטגרציה הכוללת גם את נושא ההגנה הלאומית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 smtClean="0">
              <a:solidFill>
                <a:schemeClr val="bg1"/>
              </a:solidFill>
            </a:endParaRPr>
          </a:p>
        </p:txBody>
      </p:sp>
      <p:sp>
        <p:nvSpPr>
          <p:cNvPr id="11" name="חץ מעוקל שמאלה 10"/>
          <p:cNvSpPr/>
          <p:nvPr/>
        </p:nvSpPr>
        <p:spPr>
          <a:xfrm rot="5400000">
            <a:off x="8575134" y="3493786"/>
            <a:ext cx="467505" cy="27522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חץ מעוקל למעלה 7"/>
          <p:cNvSpPr/>
          <p:nvPr/>
        </p:nvSpPr>
        <p:spPr>
          <a:xfrm rot="10800000">
            <a:off x="4927600" y="2260600"/>
            <a:ext cx="2394632" cy="58106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2050" name="Picture 2" descr="×ª××¦××ª ×ª××× × ×¢×××¨ âªGAP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55638"/>
            <a:ext cx="33242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8101">
            <a:off x="1806642" y="6083236"/>
            <a:ext cx="2853167" cy="37927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477" y="2571425"/>
            <a:ext cx="960697" cy="96069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499" y="5103660"/>
            <a:ext cx="1856934" cy="153227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800" y="1834166"/>
            <a:ext cx="1264039" cy="119012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94" y="4609340"/>
            <a:ext cx="1430486" cy="10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שקף תפיסה כוללת מענת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84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61365" y="753228"/>
            <a:ext cx="10132817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עונה גלובלית  - 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SEASON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365" y="603760"/>
            <a:ext cx="2886635" cy="2460812"/>
          </a:xfrm>
          <a:prstGeom prst="rect">
            <a:avLst/>
          </a:prstGeom>
        </p:spPr>
      </p:pic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579724233"/>
              </p:ext>
            </p:extLst>
          </p:nvPr>
        </p:nvGraphicFramePr>
        <p:xfrm>
          <a:off x="161365" y="1584199"/>
          <a:ext cx="4579470" cy="527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2634891057"/>
              </p:ext>
            </p:extLst>
          </p:nvPr>
        </p:nvGraphicFramePr>
        <p:xfrm>
          <a:off x="3926542" y="1490006"/>
          <a:ext cx="5957047" cy="508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4003" y="3623982"/>
            <a:ext cx="1221363" cy="578112"/>
          </a:xfrm>
          <a:prstGeom prst="rect">
            <a:avLst/>
          </a:prstGeom>
        </p:spPr>
      </p:pic>
      <p:pic>
        <p:nvPicPr>
          <p:cNvPr id="18" name="תמונה 1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3702" y="3632899"/>
            <a:ext cx="1052513" cy="6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הגנה לאומית: עונה גלובלית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390016092"/>
              </p:ext>
            </p:extLst>
          </p:nvPr>
        </p:nvGraphicFramePr>
        <p:xfrm>
          <a:off x="680321" y="2075542"/>
          <a:ext cx="10873050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32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161365" y="753228"/>
            <a:ext cx="10132817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עונה ישראלית  - 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ISREALI SEASON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222475736"/>
              </p:ext>
            </p:extLst>
          </p:nvPr>
        </p:nvGraphicFramePr>
        <p:xfrm>
          <a:off x="-404634" y="2171953"/>
          <a:ext cx="6308932" cy="4646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003180724"/>
              </p:ext>
            </p:extLst>
          </p:nvPr>
        </p:nvGraphicFramePr>
        <p:xfrm>
          <a:off x="3370543" y="2625207"/>
          <a:ext cx="6358073" cy="442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5475" y="621924"/>
            <a:ext cx="2676525" cy="2659157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5560588" y="2215938"/>
            <a:ext cx="1409700" cy="12319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5767191" y="2508723"/>
            <a:ext cx="1397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מדינאות ודיפלומטיה</a:t>
            </a:r>
            <a:endParaRPr lang="he-IL" dirty="0"/>
          </a:p>
        </p:txBody>
      </p:sp>
      <p:sp>
        <p:nvSpPr>
          <p:cNvPr id="13" name="אליפסה 12"/>
          <p:cNvSpPr/>
          <p:nvPr/>
        </p:nvSpPr>
        <p:spPr>
          <a:xfrm>
            <a:off x="6998281" y="2170487"/>
            <a:ext cx="1244600" cy="1077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7176891" y="2247476"/>
            <a:ext cx="14076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פוליטיקה חברה ישראלית</a:t>
            </a:r>
            <a:endParaRPr lang="he-IL" dirty="0"/>
          </a:p>
        </p:txBody>
      </p:sp>
      <p:sp>
        <p:nvSpPr>
          <p:cNvPr id="15" name="פיצוץ 2 14"/>
          <p:cNvSpPr/>
          <p:nvPr/>
        </p:nvSpPr>
        <p:spPr>
          <a:xfrm>
            <a:off x="3944983" y="4759890"/>
            <a:ext cx="1959316" cy="194153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4246063" y="5341517"/>
            <a:ext cx="13077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2060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אסטרטגיה</a:t>
            </a:r>
            <a:r>
              <a:rPr lang="en-US" dirty="0" smtClean="0">
                <a:solidFill>
                  <a:srgbClr val="002060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</a:br>
            <a:r>
              <a:rPr lang="he-IL" dirty="0" smtClean="0">
                <a:solidFill>
                  <a:srgbClr val="002060"/>
                </a:solidFill>
                <a:latin typeface="Guttman Haim" panose="02010401010101010101" pitchFamily="2" charset="-79"/>
                <a:cs typeface="Guttman Haim" panose="02010401010101010101" pitchFamily="2" charset="-79"/>
              </a:rPr>
              <a:t>התנסות תרגילון וסימולציה</a:t>
            </a:r>
            <a:endParaRPr lang="he-IL" dirty="0">
              <a:solidFill>
                <a:srgbClr val="002060"/>
              </a:solidFill>
              <a:latin typeface="Guttman Haim" panose="02010401010101010101" pitchFamily="2" charset="-79"/>
              <a:cs typeface="Guttman Haim" panose="02010401010101010101" pitchFamily="2" charset="-79"/>
            </a:endParaRPr>
          </a:p>
        </p:txBody>
      </p:sp>
      <p:sp>
        <p:nvSpPr>
          <p:cNvPr id="20" name="אליפסה 19">
            <a:hlinkClick r:id="rId13" action="ppaction://hlinksldjump"/>
          </p:cNvPr>
          <p:cNvSpPr/>
          <p:nvPr/>
        </p:nvSpPr>
        <p:spPr>
          <a:xfrm>
            <a:off x="2304351" y="3080539"/>
            <a:ext cx="1244600" cy="10773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2379659" y="3302616"/>
            <a:ext cx="10939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סיור ירדן</a:t>
            </a:r>
            <a:endParaRPr lang="he-IL" dirty="0"/>
          </a:p>
        </p:txBody>
      </p:sp>
      <p:sp>
        <p:nvSpPr>
          <p:cNvPr id="19" name="תרשים זרימה: או 18">
            <a:hlinkClick r:id="rId14" action="ppaction://hlinksldjump"/>
          </p:cNvPr>
          <p:cNvSpPr/>
          <p:nvPr/>
        </p:nvSpPr>
        <p:spPr>
          <a:xfrm>
            <a:off x="2717074" y="5107577"/>
            <a:ext cx="300446" cy="352697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פיצוץ 2 15"/>
          <p:cNvSpPr/>
          <p:nvPr/>
        </p:nvSpPr>
        <p:spPr>
          <a:xfrm>
            <a:off x="10298425" y="3747689"/>
            <a:ext cx="1658332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10476411" y="4355632"/>
            <a:ext cx="12801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קורס/סדנה מזה"ת?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58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11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מזרח </a:t>
            </a:r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תיכון 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329952" y="2282441"/>
            <a:ext cx="7862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עליית מדינות הלאום במזרח תיכון. </a:t>
            </a:r>
          </a:p>
          <a:p>
            <a:pPr algn="r"/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"התעוררות" האסלאם הסוני במזרח התיכון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r"/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התנגשות בתוך האסלאם (</a:t>
            </a:r>
            <a:r>
              <a:rPr lang="he-IL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מהאח"ס</a:t>
            </a: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ועד </a:t>
            </a:r>
            <a:r>
              <a:rPr lang="he-IL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דאע"ש</a:t>
            </a: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r"/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עליית הסהר השיעי במזה"ת: המהפכה האיראנית והאביב הערבי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הטרור ההשראתי במערב: הסייבר כזירת הנעה.</a:t>
            </a:r>
            <a:b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איומים והזדמנויות במזרח 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התיכון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תמונת מצב איומים והזדמנויות במזרח התיכון (אמ"ן/ שב"כ) – משתתפים.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57" y="2427282"/>
            <a:ext cx="4048095" cy="40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הגנה לאומית: עונה ישראלית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625657466"/>
              </p:ext>
            </p:extLst>
          </p:nvPr>
        </p:nvGraphicFramePr>
        <p:xfrm>
          <a:off x="680321" y="2075542"/>
          <a:ext cx="10873050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לחצן פעולה: מידע 4">
            <a:hlinkClick r:id="" action="ppaction://noaction" highlightClick="1"/>
          </p:cNvPr>
          <p:cNvSpPr/>
          <p:nvPr/>
        </p:nvSpPr>
        <p:spPr>
          <a:xfrm>
            <a:off x="7340252" y="5536504"/>
            <a:ext cx="363255" cy="33820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1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הזכות לחיים והזכות של מדינה להגן על עצמה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43599" y="2057400"/>
            <a:ext cx="6010836" cy="4545106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הזכות לחיים- לכל אדם זכות להגן על חייו.</a:t>
            </a:r>
          </a:p>
          <a:p>
            <a:r>
              <a:rPr lang="he-IL" dirty="0" smtClean="0"/>
              <a:t>זכות זו נחשבת לזכות הבסיסית והראשונית ביותר של כל אדם.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r>
              <a:rPr lang="he-IL" dirty="0" smtClean="0"/>
              <a:t>"לכל אדם יש את הזכות לחיים, לחירות אישית וביטחון אישי" – ההכרזה לכל באי עולם בדבר זכויות אדם – מסמך יסוד קהילה הבינלאומית. אומצה ע"י האו"ם 1948.</a:t>
            </a:r>
          </a:p>
          <a:p>
            <a:endParaRPr lang="he-IL" dirty="0" smtClean="0"/>
          </a:p>
          <a:p>
            <a:r>
              <a:rPr lang="he-IL" dirty="0" smtClean="0"/>
              <a:t>זכות המדינה להגנת אזרחיה - חובה על מדינה להגן על חייהם </a:t>
            </a:r>
            <a:r>
              <a:rPr lang="he-IL" dirty="0" err="1" smtClean="0"/>
              <a:t>ובטחונם</a:t>
            </a:r>
            <a:r>
              <a:rPr lang="he-IL" dirty="0" smtClean="0"/>
              <a:t> של אזרחיה. לשם כך זכותה להפעיל את זרועות </a:t>
            </a:r>
            <a:r>
              <a:rPr lang="he-IL" dirty="0" err="1" smtClean="0"/>
              <a:t>הבטחון</a:t>
            </a:r>
            <a:r>
              <a:rPr lang="he-IL" dirty="0" smtClean="0"/>
              <a:t> שלה.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680321" y="5970494"/>
            <a:ext cx="381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John Locke 1632-1704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22" y="2960313"/>
            <a:ext cx="2176871" cy="25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0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161365" y="753228"/>
            <a:ext cx="10132817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עונת בחירה- 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 SEASON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746688386"/>
              </p:ext>
            </p:extLst>
          </p:nvPr>
        </p:nvGraphicFramePr>
        <p:xfrm>
          <a:off x="7238304" y="2254664"/>
          <a:ext cx="51435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658481192"/>
              </p:ext>
            </p:extLst>
          </p:nvPr>
        </p:nvGraphicFramePr>
        <p:xfrm>
          <a:off x="0" y="2254664"/>
          <a:ext cx="5270500" cy="460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פיצוץ 1 7"/>
          <p:cNvSpPr/>
          <p:nvPr/>
        </p:nvSpPr>
        <p:spPr>
          <a:xfrm>
            <a:off x="5461000" y="4343400"/>
            <a:ext cx="1892300" cy="23749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772150" y="5207684"/>
            <a:ext cx="11550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סיורי מזרח</a:t>
            </a:r>
            <a:endParaRPr lang="he-IL" b="1" dirty="0">
              <a:solidFill>
                <a:srgbClr val="00206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5412" y="609600"/>
            <a:ext cx="1906588" cy="1360372"/>
          </a:xfrm>
          <a:prstGeom prst="rect">
            <a:avLst/>
          </a:prstGeom>
        </p:spPr>
      </p:pic>
      <p:pic>
        <p:nvPicPr>
          <p:cNvPr id="13" name="תמונה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7577" y="2260942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11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 עולם </a:t>
            </a:r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דיגיטלי- </a:t>
            </a:r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הישג נדרש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295274" y="2142310"/>
            <a:ext cx="78967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המטרה: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המשתתפים יכירו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טכנולוגיות מתקדמות ואת השפעתן ברמה הגלובלית ועל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הבטל"מ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של ישראל. </a:t>
            </a: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המשתתפים יחשפו לדילמות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ומתחים הכרוכים בפיתוח ושימוש בטכנולוגיות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אלו.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המשתתפים יוכלו לנתח מצבים הקשורים לתחום עיסוקם בהקשר הדיגיטלי</a:t>
            </a: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תוך הבנת הטכנולוגיות הרלוונטיות, הנעת גורמי טכנולוגיה לתכלית מתן פתרונות במרחב עלות-סיכון- תועלת.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במהלך הקורס יבוצע הקשר לארבעת יסודות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הבטל"מ</a:t>
            </a:r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הקורס כולל עבודת סיום/מבחן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310"/>
            <a:ext cx="4153989" cy="4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קורס עולם דיגיטלי – פרופסור דן רז 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606233"/>
            <a:ext cx="3249930" cy="1391665"/>
          </a:xfrm>
          <a:prstGeom prst="rect">
            <a:avLst/>
          </a:prstGeom>
        </p:spPr>
      </p:pic>
      <p:graphicFrame>
        <p:nvGraphicFramePr>
          <p:cNvPr id="14" name="דיאגרמה 13"/>
          <p:cNvGraphicFramePr/>
          <p:nvPr>
            <p:extLst>
              <p:ext uri="{D42A27DB-BD31-4B8C-83A1-F6EECF244321}">
                <p14:modId xmlns:p14="http://schemas.microsoft.com/office/powerpoint/2010/main" val="4294048428"/>
              </p:ext>
            </p:extLst>
          </p:nvPr>
        </p:nvGraphicFramePr>
        <p:xfrm>
          <a:off x="8084459" y="2361021"/>
          <a:ext cx="4020457" cy="38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דיאגרמה 14"/>
          <p:cNvGraphicFramePr/>
          <p:nvPr>
            <p:extLst>
              <p:ext uri="{D42A27DB-BD31-4B8C-83A1-F6EECF244321}">
                <p14:modId xmlns:p14="http://schemas.microsoft.com/office/powerpoint/2010/main" val="559029598"/>
              </p:ext>
            </p:extLst>
          </p:nvPr>
        </p:nvGraphicFramePr>
        <p:xfrm>
          <a:off x="3948112" y="2383578"/>
          <a:ext cx="3860800" cy="37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תמונה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1834166"/>
            <a:ext cx="1770739" cy="2039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1261" y="4370119"/>
            <a:ext cx="34113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רקע: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544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עולם דיגיטלי – תכנים נוספים לבחינה 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606233"/>
            <a:ext cx="3249930" cy="1391665"/>
          </a:xfrm>
          <a:prstGeom prst="rect">
            <a:avLst/>
          </a:prstGeom>
        </p:spPr>
      </p:pic>
      <p:graphicFrame>
        <p:nvGraphicFramePr>
          <p:cNvPr id="15" name="דיאגרמה 14"/>
          <p:cNvGraphicFramePr/>
          <p:nvPr>
            <p:extLst>
              <p:ext uri="{D42A27DB-BD31-4B8C-83A1-F6EECF244321}">
                <p14:modId xmlns:p14="http://schemas.microsoft.com/office/powerpoint/2010/main" val="8523820"/>
              </p:ext>
            </p:extLst>
          </p:nvPr>
        </p:nvGraphicFramePr>
        <p:xfrm>
          <a:off x="4441914" y="2425113"/>
          <a:ext cx="3860800" cy="406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דיאגרמה 15"/>
          <p:cNvGraphicFramePr/>
          <p:nvPr>
            <p:extLst>
              <p:ext uri="{D42A27DB-BD31-4B8C-83A1-F6EECF244321}">
                <p14:modId xmlns:p14="http://schemas.microsoft.com/office/powerpoint/2010/main" val="2861025536"/>
              </p:ext>
            </p:extLst>
          </p:nvPr>
        </p:nvGraphicFramePr>
        <p:xfrm>
          <a:off x="203198" y="2425113"/>
          <a:ext cx="3918859" cy="392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4420" y="2916300"/>
            <a:ext cx="3256536" cy="30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6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יפית/ירדן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834" y="600892"/>
            <a:ext cx="3182166" cy="139772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271712"/>
            <a:ext cx="4114800" cy="44295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429" y="2805521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4514" y="2756263"/>
            <a:ext cx="3474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err="1" smtClean="0"/>
              <a:t>ללללל</a:t>
            </a:r>
            <a:endParaRPr lang="he-IL" dirty="0"/>
          </a:p>
        </p:txBody>
      </p:sp>
      <p:pic>
        <p:nvPicPr>
          <p:cNvPr id="9" name="תמונה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8477" y="5962914"/>
            <a:ext cx="790578" cy="6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</a:t>
            </a:r>
            <a:r>
              <a:rPr lang="he-IL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איו"ש</a:t>
            </a:r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וירושלים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4514" y="2756263"/>
            <a:ext cx="3474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err="1" smtClean="0"/>
              <a:t>ללללל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66" y="2628900"/>
            <a:ext cx="2857500" cy="16002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628900"/>
            <a:ext cx="2857500" cy="1600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266" y="2126554"/>
            <a:ext cx="2381250" cy="45339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895" y="4596922"/>
            <a:ext cx="2466975" cy="184785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664" y="4720429"/>
            <a:ext cx="2609850" cy="17526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601249"/>
            <a:ext cx="2133600" cy="1379111"/>
          </a:xfrm>
          <a:prstGeom prst="rect">
            <a:avLst/>
          </a:prstGeom>
        </p:spPr>
      </p:pic>
      <p:pic>
        <p:nvPicPr>
          <p:cNvPr id="14" name="תמונה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כותרת 3"/>
          <p:cNvSpPr txBox="1">
            <a:spLocks/>
          </p:cNvSpPr>
          <p:nvPr/>
        </p:nvSpPr>
        <p:spPr>
          <a:xfrm>
            <a:off x="5170104" y="245872"/>
            <a:ext cx="1851789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460" y="892203"/>
            <a:ext cx="85571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ירדן , סיור אמ"ן, סיור מוסד, סיור שב"כ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-1" y="1010676"/>
            <a:ext cx="10384971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עולם דיגיטלי וסייבר</a:t>
            </a:r>
            <a:endParaRPr lang="he-IL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895667092"/>
              </p:ext>
            </p:extLst>
          </p:nvPr>
        </p:nvGraphicFramePr>
        <p:xfrm>
          <a:off x="104502" y="1841862"/>
          <a:ext cx="6178731" cy="312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3768607996"/>
              </p:ext>
            </p:extLst>
          </p:nvPr>
        </p:nvGraphicFramePr>
        <p:xfrm>
          <a:off x="6283232" y="3323891"/>
          <a:ext cx="5908767" cy="327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תמונה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00" y="4356954"/>
            <a:ext cx="5930539" cy="24096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55280" y="2405272"/>
            <a:ext cx="41409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"</a:t>
            </a:r>
            <a:r>
              <a:rPr lang="he-IL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השולט בבינה מלאכותית ישלוט בעולם</a:t>
            </a:r>
            <a:r>
              <a:rPr lang="he-IL" dirty="0" smtClean="0"/>
              <a:t>"</a:t>
            </a:r>
            <a:endParaRPr lang="he-IL" dirty="0"/>
          </a:p>
          <a:p>
            <a:r>
              <a:rPr lang="he-IL" dirty="0" smtClean="0"/>
              <a:t> ו. פוטין</a:t>
            </a:r>
            <a:endParaRPr lang="he-IL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4475" y="613955"/>
            <a:ext cx="30575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סדנת סייבר -בחירה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1621"/>
            <a:ext cx="12192000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75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500062"/>
            <a:ext cx="10515600" cy="1325563"/>
          </a:xfrm>
        </p:spPr>
        <p:txBody>
          <a:bodyPr/>
          <a:lstStyle/>
          <a:p>
            <a:r>
              <a:rPr lang="he-IL" dirty="0" smtClean="0"/>
              <a:t>אסטרטגיה לאומית בסייבר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82649" y="2293485"/>
            <a:ext cx="7009351" cy="4351338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אסטרטגיה לאומית ברמה הלאומית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עמידות המשק – ר מכלול עמידות</a:t>
            </a:r>
          </a:p>
          <a:p>
            <a:r>
              <a:rPr lang="he-IL" dirty="0">
                <a:solidFill>
                  <a:srgbClr val="FFFF00"/>
                </a:solidFill>
              </a:rPr>
              <a:t>ביקור ב </a:t>
            </a:r>
            <a:r>
              <a:rPr lang="en-US" dirty="0" err="1" smtClean="0">
                <a:solidFill>
                  <a:srgbClr val="FFFF00"/>
                </a:solidFill>
              </a:rPr>
              <a:t>Rayzone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מאמצים אופרטיביים במרחב הכחול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מגרש המשחקים והשחקנים במרחב הסייבר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שת"פ גלובאלי – ר מערך הסייבר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6843888" y="4882797"/>
            <a:ext cx="5181600" cy="2588331"/>
          </a:xfrm>
        </p:spPr>
        <p:txBody>
          <a:bodyPr/>
          <a:lstStyle/>
          <a:p>
            <a:r>
              <a:rPr lang="he-IL" dirty="0" smtClean="0">
                <a:solidFill>
                  <a:srgbClr val="FFFF00"/>
                </a:solidFill>
              </a:rPr>
              <a:t>יבוצע במב"ל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976"/>
            <a:ext cx="5381898" cy="46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2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476999" y="4300000"/>
            <a:ext cx="53576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/>
              <a:t>"</a:t>
            </a:r>
            <a:r>
              <a:rPr lang="he-IL" sz="2000" dirty="0"/>
              <a:t>כל עוד לא </a:t>
            </a:r>
            <a:r>
              <a:rPr lang="he-IL" sz="2000" dirty="0" err="1"/>
              <a:t>תיתם</a:t>
            </a:r>
            <a:r>
              <a:rPr lang="he-IL" sz="2000" dirty="0"/>
              <a:t> סכנת מלחמה בעולם, וגוי אל גוי יישא חרב, יהיה שומה עלינו להבטיח שלום המדינה בכוח הנשק הישראלי</a:t>
            </a:r>
            <a:r>
              <a:rPr lang="he-IL" sz="2000" dirty="0" smtClean="0"/>
              <a:t>".</a:t>
            </a:r>
            <a:endParaRPr lang="en-US" sz="2000" dirty="0" smtClean="0"/>
          </a:p>
          <a:p>
            <a:r>
              <a:rPr lang="he-IL" dirty="0" smtClean="0"/>
              <a:t>דוד בן גוריון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6999" y="901700"/>
            <a:ext cx="492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עד מתי?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78" y="1502228"/>
            <a:ext cx="5133975" cy="448171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584141" y="2585461"/>
            <a:ext cx="354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err="1">
                <a:latin typeface="Times New Roman" panose="02020603050405020304" pitchFamily="18" charset="0"/>
              </a:rPr>
              <a:t>הֲלָנֶצַח</a:t>
            </a:r>
            <a:r>
              <a:rPr lang="he-IL" sz="2400" b="1" dirty="0">
                <a:latin typeface="Times New Roman" panose="02020603050405020304" pitchFamily="18" charset="0"/>
              </a:rPr>
              <a:t> תֹּאכַל חֶרֶב</a:t>
            </a:r>
            <a:r>
              <a:rPr lang="he-IL" sz="2400" b="1" dirty="0" smtClean="0">
                <a:latin typeface="Times New Roman" panose="02020603050405020304" pitchFamily="18" charset="0"/>
              </a:rPr>
              <a:t>?</a:t>
            </a:r>
          </a:p>
          <a:p>
            <a:r>
              <a:rPr lang="he-IL" sz="2400" dirty="0" smtClean="0"/>
              <a:t>שמואל </a:t>
            </a:r>
            <a:r>
              <a:rPr lang="he-IL" sz="2400" dirty="0"/>
              <a:t>ב' (ב </a:t>
            </a:r>
            <a:r>
              <a:rPr lang="he-IL" sz="2400" dirty="0" err="1"/>
              <a:t>כו</a:t>
            </a:r>
            <a:r>
              <a:rPr lang="he-IL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298" y="6333565"/>
            <a:ext cx="381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דוד בן גוריון 1886-1973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86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האקו-</a:t>
            </a:r>
            <a:r>
              <a:rPr lang="he-IL" dirty="0" err="1" smtClean="0"/>
              <a:t>סיסטם</a:t>
            </a:r>
            <a:r>
              <a:rPr lang="he-IL" dirty="0" smtClean="0"/>
              <a:t> הישראלי:</a:t>
            </a:r>
            <a:br>
              <a:rPr lang="he-IL" dirty="0" smtClean="0"/>
            </a:br>
            <a:r>
              <a:rPr lang="he-IL" dirty="0" smtClean="0"/>
              <a:t> </a:t>
            </a:r>
            <a:r>
              <a:rPr lang="he-IL" dirty="0" err="1" smtClean="0"/>
              <a:t>שילוביות</a:t>
            </a:r>
            <a:r>
              <a:rPr lang="he-IL" dirty="0" smtClean="0"/>
              <a:t> ועבודה תלת מגזרית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139543" y="1990164"/>
            <a:ext cx="5885945" cy="4867835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באר שבע כפרויקט לאומי לבניית </a:t>
            </a:r>
            <a:r>
              <a:rPr lang="en-US" dirty="0" smtClean="0">
                <a:solidFill>
                  <a:schemeClr val="bg1"/>
                </a:solidFill>
              </a:rPr>
              <a:t>CYBER CLUSTER	</a:t>
            </a:r>
            <a:r>
              <a:rPr lang="he-IL" dirty="0" smtClean="0">
                <a:solidFill>
                  <a:schemeClr val="bg1"/>
                </a:solidFill>
              </a:rPr>
              <a:t>(אשכול הסייבר)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he-IL" dirty="0" smtClean="0">
                <a:solidFill>
                  <a:schemeClr val="bg1"/>
                </a:solidFill>
              </a:rPr>
              <a:t>העוגן הממשלתי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he-IL" dirty="0" smtClean="0">
                <a:solidFill>
                  <a:schemeClr val="bg1"/>
                </a:solidFill>
              </a:rPr>
              <a:t>ה</a:t>
            </a:r>
            <a:r>
              <a:rPr lang="en-US" dirty="0" smtClean="0">
                <a:solidFill>
                  <a:schemeClr val="bg1"/>
                </a:solidFill>
              </a:rPr>
              <a:t>CERT- </a:t>
            </a:r>
            <a:r>
              <a:rPr lang="he-IL" dirty="0" smtClean="0">
                <a:solidFill>
                  <a:schemeClr val="bg1"/>
                </a:solidFill>
              </a:rPr>
              <a:t> הלאומי והמרכזים המגזריים.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העוגן האקדמי: מרכז המחקר של אוניברסיטת בן גוריון +"ילדי אודיסאה"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העוגן התעשייתי: פארק ההייטק. מעבדת סייבר </a:t>
            </a:r>
            <a:r>
              <a:rPr lang="en-US" dirty="0" smtClean="0">
                <a:solidFill>
                  <a:schemeClr val="bg1"/>
                </a:solidFill>
              </a:rPr>
              <a:t>PWC</a:t>
            </a:r>
            <a:endParaRPr lang="he-IL" dirty="0" smtClean="0">
              <a:solidFill>
                <a:schemeClr val="bg1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7382932" y="4831643"/>
            <a:ext cx="3857979" cy="1814425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rgbClr val="FFFF00"/>
                </a:solidFill>
              </a:rPr>
              <a:t>מרכז המחקר.</a:t>
            </a:r>
          </a:p>
          <a:p>
            <a:r>
              <a:rPr lang="he-IL" dirty="0" smtClean="0">
                <a:solidFill>
                  <a:srgbClr val="FFFF00"/>
                </a:solidFill>
              </a:rPr>
              <a:t>ה </a:t>
            </a:r>
            <a:r>
              <a:rPr lang="en-US" dirty="0" smtClean="0">
                <a:solidFill>
                  <a:srgbClr val="FFFF00"/>
                </a:solidFill>
              </a:rPr>
              <a:t>CERT</a:t>
            </a:r>
            <a:r>
              <a:rPr lang="he-IL" dirty="0" smtClean="0">
                <a:solidFill>
                  <a:srgbClr val="FFFF00"/>
                </a:solidFill>
              </a:rPr>
              <a:t> הלאומי.</a:t>
            </a:r>
          </a:p>
          <a:p>
            <a:r>
              <a:rPr lang="he-IL" dirty="0" err="1" smtClean="0">
                <a:solidFill>
                  <a:srgbClr val="FFFF00"/>
                </a:solidFill>
              </a:rPr>
              <a:t>סיגמאביט</a:t>
            </a:r>
            <a:r>
              <a:rPr lang="he-IL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he-IL" dirty="0" smtClean="0">
                <a:solidFill>
                  <a:srgbClr val="FFFF00"/>
                </a:solidFill>
              </a:rPr>
              <a:t>היום יערך בבאר שבע.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294"/>
            <a:ext cx="5486400" cy="4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2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500062"/>
            <a:ext cx="8771965" cy="1325563"/>
          </a:xfrm>
        </p:spPr>
        <p:txBody>
          <a:bodyPr/>
          <a:lstStyle/>
          <a:p>
            <a:pPr algn="r"/>
            <a:r>
              <a:rPr lang="he-IL" dirty="0" smtClean="0"/>
              <a:t>חדשנות ומובילות טכנולוגית </a:t>
            </a:r>
            <a:br>
              <a:rPr lang="he-IL" dirty="0" smtClean="0"/>
            </a:br>
            <a:r>
              <a:rPr lang="he-IL" dirty="0" smtClean="0"/>
              <a:t>בסייבר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43888" y="2178423"/>
            <a:ext cx="5181600" cy="4289612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עוגני הובלה עולמית.</a:t>
            </a:r>
          </a:p>
          <a:p>
            <a:r>
              <a:rPr lang="he-IL" dirty="0" err="1" smtClean="0">
                <a:solidFill>
                  <a:schemeClr val="bg1"/>
                </a:solidFill>
              </a:rPr>
              <a:t>אקסלרטורים</a:t>
            </a:r>
            <a:r>
              <a:rPr lang="he-IL" dirty="0" smtClean="0">
                <a:solidFill>
                  <a:schemeClr val="bg1"/>
                </a:solidFill>
              </a:rPr>
              <a:t> והון סיכון.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חברות רב לאומיות.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מודלי חדשנות , ממעבדה ללוין.</a:t>
            </a:r>
          </a:p>
          <a:p>
            <a:pPr marL="0" indent="0">
              <a:buNone/>
            </a:pPr>
            <a:endParaRPr lang="he-IL" dirty="0" smtClean="0">
              <a:solidFill>
                <a:schemeClr val="bg1"/>
              </a:solidFill>
            </a:endParaRPr>
          </a:p>
          <a:p>
            <a:r>
              <a:rPr lang="he-IL" dirty="0" smtClean="0">
                <a:solidFill>
                  <a:schemeClr val="bg1"/>
                </a:solidFill>
              </a:rPr>
              <a:t>ר היחידה ליישומים </a:t>
            </a:r>
            <a:r>
              <a:rPr lang="he-IL" dirty="0" err="1" smtClean="0">
                <a:solidFill>
                  <a:schemeClr val="bg1"/>
                </a:solidFill>
              </a:rPr>
              <a:t>ביומטרים</a:t>
            </a:r>
            <a:r>
              <a:rPr lang="he-IL" dirty="0" smtClean="0">
                <a:solidFill>
                  <a:schemeClr val="bg1"/>
                </a:solidFill>
              </a:rPr>
              <a:t> - ?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סיכום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6491110" y="5473336"/>
            <a:ext cx="5700889" cy="18161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Team8</a:t>
            </a:r>
            <a:r>
              <a:rPr lang="he-IL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,Checkpoint</a:t>
            </a:r>
          </a:p>
          <a:p>
            <a:r>
              <a:rPr lang="he-IL" dirty="0" smtClean="0">
                <a:solidFill>
                  <a:srgbClr val="FFFF00"/>
                </a:solidFill>
              </a:rPr>
              <a:t>היום יתרכז באזור תל אביב </a:t>
            </a:r>
            <a:r>
              <a:rPr lang="he-IL" dirty="0" err="1" smtClean="0">
                <a:solidFill>
                  <a:srgbClr val="FFFF00"/>
                </a:solidFill>
              </a:rPr>
              <a:t>והמב"ל</a:t>
            </a:r>
            <a:r>
              <a:rPr lang="he-IL" dirty="0" smtClean="0">
                <a:solidFill>
                  <a:srgbClr val="FFFF00"/>
                </a:solidFill>
              </a:rPr>
              <a:t>.</a:t>
            </a:r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067"/>
            <a:ext cx="5392271" cy="220022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1840"/>
            <a:ext cx="5392271" cy="21093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" y="5052921"/>
            <a:ext cx="5409451" cy="18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30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עונה רביעית - אינטגרציה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4896791"/>
            <a:ext cx="2070100" cy="133732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0" y="2776536"/>
            <a:ext cx="2705100" cy="345757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271712"/>
            <a:ext cx="46863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2100" y="2908300"/>
            <a:ext cx="3136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ללל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0" y="2529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כוללת השתתפות </a:t>
            </a:r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בתחום- לעדכן 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43600" y="2420471"/>
            <a:ext cx="5798457" cy="4009358"/>
          </a:xfrm>
        </p:spPr>
        <p:txBody>
          <a:bodyPr>
            <a:normAutofit fontScale="62500" lnSpcReduction="20000"/>
          </a:bodyPr>
          <a:lstStyle/>
          <a:p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חומרי קריאה כהכנה להרצאות.</a:t>
            </a:r>
          </a:p>
          <a:p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השתתפות בהרצאות.</a:t>
            </a:r>
          </a:p>
          <a:p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 </a:t>
            </a:r>
            <a:r>
              <a:rPr lang="he-IL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בטל"מ</a:t>
            </a:r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רכיבי ההגנה הלאומית בעת הנוכחית.</a:t>
            </a:r>
          </a:p>
          <a:p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מטלות משתתפים : תמונת איומים, הצגת תפיסת ההפעלה, הכנה לסיורים.</a:t>
            </a:r>
          </a:p>
          <a:p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 – ירדן, </a:t>
            </a:r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אמ"ן</a:t>
            </a:r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מוסד, </a:t>
            </a:r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שב"כ</a:t>
            </a:r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השתתפות בקורס עולם דיגיטלי ומזה"ת(?)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</a:t>
            </a:r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סייבר.</a:t>
            </a:r>
          </a:p>
          <a:p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1121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1044421635"/>
              </p:ext>
            </p:extLst>
          </p:nvPr>
        </p:nvGraphicFramePr>
        <p:xfrm>
          <a:off x="4318000" y="2540000"/>
          <a:ext cx="7480300" cy="378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דיון – פערים ודילמות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775" y="601547"/>
            <a:ext cx="3324225" cy="1384300"/>
          </a:xfrm>
          <a:prstGeom prst="rect">
            <a:avLst/>
          </a:prstGeom>
        </p:spPr>
      </p:pic>
      <p:grpSp>
        <p:nvGrpSpPr>
          <p:cNvPr id="6" name="קבוצה 5"/>
          <p:cNvGrpSpPr/>
          <p:nvPr/>
        </p:nvGrpSpPr>
        <p:grpSpPr>
          <a:xfrm>
            <a:off x="3020026" y="4543459"/>
            <a:ext cx="2337593" cy="1402556"/>
            <a:chOff x="1285676" y="2011296"/>
            <a:chExt cx="2337593" cy="1402556"/>
          </a:xfrm>
          <a:solidFill>
            <a:schemeClr val="accent5">
              <a:lumMod val="75000"/>
            </a:schemeClr>
          </a:solidFill>
        </p:grpSpPr>
        <p:sp>
          <p:nvSpPr>
            <p:cNvPr id="7" name="מלבן 6"/>
            <p:cNvSpPr/>
            <p:nvPr/>
          </p:nvSpPr>
          <p:spPr>
            <a:xfrm>
              <a:off x="1285676" y="2011296"/>
              <a:ext cx="2337593" cy="140255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047988"/>
                <a:satOff val="2152"/>
                <a:lumOff val="-4706"/>
                <a:alphaOff val="0"/>
              </a:schemeClr>
            </a:fillRef>
            <a:effectRef idx="0">
              <a:schemeClr val="accent5">
                <a:hueOff val="-12047988"/>
                <a:satOff val="2152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1285676" y="2011296"/>
              <a:ext cx="2337593" cy="14025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עולם דיגיטלי – הבנת המכלול  </a:t>
              </a:r>
              <a:endParaRPr lang="he-IL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1578758" y="2944956"/>
            <a:ext cx="2337593" cy="1402556"/>
            <a:chOff x="1285676" y="2011296"/>
            <a:chExt cx="2337593" cy="1402556"/>
          </a:xfrm>
          <a:solidFill>
            <a:srgbClr val="FFC000"/>
          </a:solidFill>
        </p:grpSpPr>
        <p:sp>
          <p:nvSpPr>
            <p:cNvPr id="10" name="מלבן 9"/>
            <p:cNvSpPr/>
            <p:nvPr/>
          </p:nvSpPr>
          <p:spPr>
            <a:xfrm>
              <a:off x="1285676" y="2011296"/>
              <a:ext cx="2337593" cy="140255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047988"/>
                <a:satOff val="2152"/>
                <a:lumOff val="-4706"/>
                <a:alphaOff val="0"/>
              </a:schemeClr>
            </a:fillRef>
            <a:effectRef idx="0">
              <a:schemeClr val="accent5">
                <a:hueOff val="-12047988"/>
                <a:satOff val="2152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1285676" y="2011296"/>
              <a:ext cx="2337593" cy="14025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איראן</a:t>
              </a:r>
              <a:endParaRPr lang="he-IL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0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0" b="31000"/>
          <a:stretch/>
        </p:blipFill>
        <p:spPr bwMode="auto">
          <a:xfrm>
            <a:off x="0" y="5486400"/>
            <a:ext cx="3810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476999" y="2366697"/>
            <a:ext cx="53576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הכרת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נדבך </a:t>
            </a:r>
            <a:r>
              <a:rPr lang="he-I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ההגנה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הלאומית כרכיב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מרכזי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</a:t>
            </a:r>
            <a:r>
              <a:rPr lang="he-I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ביטחון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הלאומי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באים לידי ביטוי רכיבי ההגנה הלאומית בגופי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הביטחון ומשרדי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הממשלה.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6999" y="901700"/>
            <a:ext cx="492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התחום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2209800"/>
            <a:ext cx="6299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מורכבות</a:t>
            </a:r>
            <a:endParaRPr lang="he-IL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2282" y="-228600"/>
            <a:ext cx="15423775" cy="7315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0426954">
            <a:off x="2439252" y="2638530"/>
            <a:ext cx="6096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מורכבות 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COMPLEXITY</a:t>
            </a:r>
            <a:endParaRPr lang="he-IL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3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127463" y="660050"/>
            <a:ext cx="9409182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ישראל 2018</a:t>
            </a:r>
          </a:p>
          <a:p>
            <a:r>
              <a:rPr lang="he-I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סביבה מורכבת ומשתנה</a:t>
            </a:r>
            <a:endParaRPr lang="he-IL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2054" y="2176417"/>
            <a:ext cx="59563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המעצמות: מדינות ואלו שהן חברות מסחריות</a:t>
            </a:r>
          </a:p>
          <a:p>
            <a:pPr algn="r"/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ציוויליזציות: </a:t>
            </a:r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סונה - מי אמר איראן ולא קיבל...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</a:t>
            </a:r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שיעה </a:t>
            </a:r>
          </a:p>
          <a:p>
            <a:pPr algn="r"/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עתיד מדינות הלאום – פוסט "אביב הערבי", צבא חיזבאללה, ארגוני טרור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פלסטינים  - הרשות הפלסטינית , חמאס ומה </a:t>
            </a:r>
            <a:r>
              <a:rPr lang="he-IL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שביינהם</a:t>
            </a:r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עזה ו...הגדה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בטחון פנים – איומים מצד אזרחי המדינה </a:t>
            </a:r>
          </a:p>
          <a:p>
            <a:pPr algn="r"/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היכונו –סייבר ו"טכנולוגיות על" לפנינו</a:t>
            </a:r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06600"/>
            <a:ext cx="5651499" cy="397923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651500"/>
            <a:ext cx="5651499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התפתחות עולם המלחמה 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5534" y="2010777"/>
            <a:ext cx="1700931" cy="383122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68" y="2010777"/>
            <a:ext cx="1292464" cy="192650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92" y="2010776"/>
            <a:ext cx="1377815" cy="192650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45" y="2010776"/>
            <a:ext cx="1255885" cy="1926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4114800"/>
            <a:ext cx="18161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קונבנציונאלית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צבא נגד צבא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1675" y="4267200"/>
            <a:ext cx="165868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על קונבנציונאלית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מדינה משמידה מדינה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0" y="4267200"/>
            <a:ext cx="162930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תת קונבנציונאלית</a:t>
            </a: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ארגון מול </a:t>
            </a:r>
            <a:r>
              <a:rPr lang="he-I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אוכלוסיה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01" y="4004387"/>
            <a:ext cx="151042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המהפיכה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הרביעית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מלחמת טכנולוגיה מתקדמת וסייבר</a:t>
            </a: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ארגון/מדינה כנגד אוכלוסייה צבא ומדינה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015" y="735428"/>
            <a:ext cx="1066892" cy="144487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8780" y="2010776"/>
            <a:ext cx="2085013" cy="2194750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9993793" y="4359533"/>
            <a:ext cx="203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"אינני יודע כיצד ילחמו במלחמת העולם השלישית, אבל הרביעית תתנהל במקלות ובאבנים"</a:t>
            </a:r>
          </a:p>
        </p:txBody>
      </p:sp>
    </p:spTree>
    <p:extLst>
      <p:ext uri="{BB962C8B-B14F-4D97-AF65-F5344CB8AC3E}">
        <p14:creationId xmlns:p14="http://schemas.microsoft.com/office/powerpoint/2010/main" val="42929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הגנה לאומית ותפיסת הביטחון</a:t>
            </a:r>
            <a:endParaRPr lang="he-I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3817556"/>
              </p:ext>
            </p:extLst>
          </p:nvPr>
        </p:nvGraphicFramePr>
        <p:xfrm>
          <a:off x="571500" y="2349500"/>
          <a:ext cx="8128000" cy="418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900" y="3055937"/>
            <a:ext cx="2946399" cy="29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 smtClean="0"/>
              <a:t>תוכנית</a:t>
            </a:r>
            <a:r>
              <a:rPr lang="he-IL" dirty="0" smtClean="0"/>
              <a:t> הביטחון של ראש הממשלה - 2018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0320" y="2084294"/>
            <a:ext cx="11314455" cy="4518211"/>
          </a:xfrm>
        </p:spPr>
        <p:txBody>
          <a:bodyPr>
            <a:normAutofit fontScale="92500" lnSpcReduction="10000"/>
          </a:bodyPr>
          <a:lstStyle/>
          <a:p>
            <a:r>
              <a:rPr lang="he-IL" sz="2600" dirty="0" smtClean="0"/>
              <a:t>התוכנית </a:t>
            </a:r>
            <a:r>
              <a:rPr lang="he-IL" sz="2600" dirty="0"/>
              <a:t>מתבססת על תפיסת </a:t>
            </a:r>
            <a:r>
              <a:rPr lang="he-IL" sz="2600" dirty="0" smtClean="0"/>
              <a:t>הביטחון של בן גוריון</a:t>
            </a:r>
            <a:r>
              <a:rPr lang="en-US" sz="2600" dirty="0" smtClean="0"/>
              <a:t> </a:t>
            </a:r>
            <a:r>
              <a:rPr lang="he-IL" sz="2600" dirty="0" smtClean="0"/>
              <a:t>והיא מושפעת מאיומים אזוריים.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  <a:p>
            <a:r>
              <a:rPr lang="he-IL" sz="2600" dirty="0" smtClean="0"/>
              <a:t>עוצמותיה </a:t>
            </a:r>
            <a:r>
              <a:rPr lang="he-IL" sz="2600" dirty="0"/>
              <a:t>של ישראל : </a:t>
            </a:r>
            <a:r>
              <a:rPr lang="he-IL" sz="2600" dirty="0" smtClean="0"/>
              <a:t>ארבעת מרכיבי </a:t>
            </a:r>
            <a:r>
              <a:rPr lang="he-IL" sz="2600" dirty="0" err="1" smtClean="0"/>
              <a:t>הבטחון</a:t>
            </a:r>
            <a:r>
              <a:rPr lang="he-IL" sz="2600" dirty="0" smtClean="0"/>
              <a:t> הלאומי. עוצמה </a:t>
            </a:r>
            <a:r>
              <a:rPr lang="he-IL" sz="2600" dirty="0"/>
              <a:t>צבאית/</a:t>
            </a:r>
            <a:r>
              <a:rPr lang="he-IL" sz="2600" dirty="0" err="1"/>
              <a:t>בטחונית</a:t>
            </a:r>
            <a:r>
              <a:rPr lang="he-IL" sz="2600" dirty="0"/>
              <a:t> (הרתעה, התרעה, יכולות הגנה והתקפה), כלכלית (חיזוק סקטור פרטי, הסרת חסמי מסחר וחיזוק קשרים בינ"ל), עוצמה פוליטית/מדינית (בריתות, חופש פעולה, שחיקת רוב </a:t>
            </a:r>
            <a:r>
              <a:rPr lang="he-IL" sz="2600" dirty="0" smtClean="0"/>
              <a:t>אנטי </a:t>
            </a:r>
            <a:r>
              <a:rPr lang="he-IL" sz="2600" dirty="0"/>
              <a:t>ישראלי) ועוצמה חברתי והרוחני (כוח העמידה של הציבור הישראלי).</a:t>
            </a:r>
            <a:endParaRPr lang="en-US" sz="2600" dirty="0"/>
          </a:p>
          <a:p>
            <a:r>
              <a:rPr lang="he-IL" sz="2600" dirty="0" smtClean="0"/>
              <a:t>אנו </a:t>
            </a:r>
            <a:r>
              <a:rPr lang="he-IL" sz="2600" dirty="0"/>
              <a:t>בנקודת היפוך לפיה עלינו להשקיע יותר בביטחון כדי להגן על ההישגים ולהבטיח המשך צמיחה כלכלית.</a:t>
            </a:r>
            <a:endParaRPr lang="en-US" sz="2600" dirty="0"/>
          </a:p>
          <a:p>
            <a:r>
              <a:rPr lang="he-IL" sz="2600" dirty="0"/>
              <a:t>תוספת תקציב לנושאים הבאים: חיזוק כושר התקיפה, יכולת סייבר </a:t>
            </a:r>
            <a:r>
              <a:rPr lang="he-IL" sz="2600" dirty="0" err="1"/>
              <a:t>מעצמתית</a:t>
            </a:r>
            <a:r>
              <a:rPr lang="he-IL" sz="2600" dirty="0"/>
              <a:t>, שדרוג הגנה נגד טילים, המשך מיגון העורף והשלמת גדרות הביטחון.</a:t>
            </a:r>
            <a:endParaRPr lang="en-US" sz="2600" dirty="0"/>
          </a:p>
          <a:p>
            <a:r>
              <a:rPr lang="he-IL" sz="2600" dirty="0"/>
              <a:t>חידושים נוספים: כוח יבשתי משמעותי, השקעה רבה במודיעין וחיל האוויר. בנוסף הבטחת מצוינות בתחומי הרובוטיקה, </a:t>
            </a:r>
            <a:r>
              <a:rPr lang="he-IL" sz="2600" dirty="0" err="1"/>
              <a:t>הרחפנים</a:t>
            </a:r>
            <a:r>
              <a:rPr lang="he-IL" sz="2600" dirty="0"/>
              <a:t> וטכנולוגיות פעולה בשטח האויב. בנוסף ישנה </a:t>
            </a:r>
            <a:r>
              <a:rPr lang="he-IL" sz="2600" dirty="0" err="1"/>
              <a:t>התיחסות</a:t>
            </a:r>
            <a:r>
              <a:rPr lang="he-IL" sz="2600" dirty="0"/>
              <a:t> לצורך בהגנה מפני </a:t>
            </a:r>
            <a:r>
              <a:rPr lang="he-IL" sz="2600" dirty="0" err="1"/>
              <a:t>דל"ג</a:t>
            </a:r>
            <a:r>
              <a:rPr lang="he-IL" sz="2600" dirty="0"/>
              <a:t> ויחסי ציבור של המדינה.</a:t>
            </a:r>
            <a:endParaRPr lang="en-US" sz="26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5986023"/>
      </p:ext>
    </p:extLst>
  </p:cSld>
  <p:clrMapOvr>
    <a:masterClrMapping/>
  </p:clrMapOvr>
</p:sld>
</file>

<file path=ppt/theme/theme1.xml><?xml version="1.0" encoding="utf-8"?>
<a:theme xmlns:a="http://schemas.openxmlformats.org/drawingml/2006/main" name="ברלין">
  <a:themeElements>
    <a:clrScheme name="ברלין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ברלין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רלי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TM04033917[[fn=ברלין]]</Template>
  <TotalTime>13209</TotalTime>
  <Words>911</Words>
  <Application>Microsoft Office PowerPoint</Application>
  <PresentationFormat>מסך רחב</PresentationFormat>
  <Paragraphs>285</Paragraphs>
  <Slides>35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44" baseType="lpstr">
      <vt:lpstr>Arial</vt:lpstr>
      <vt:lpstr>Calibri</vt:lpstr>
      <vt:lpstr>Corbel</vt:lpstr>
      <vt:lpstr>Guttman Haim</vt:lpstr>
      <vt:lpstr>Guttman-Aharoni</vt:lpstr>
      <vt:lpstr>Tahoma</vt:lpstr>
      <vt:lpstr>Times New Roman</vt:lpstr>
      <vt:lpstr>Trebuchet MS</vt:lpstr>
      <vt:lpstr>ברלין</vt:lpstr>
      <vt:lpstr>תחום הגנה לאומית  תוכנית מב"ל</vt:lpstr>
      <vt:lpstr>הזכות לחיים והזכות של מדינה להגן על עצמה</vt:lpstr>
      <vt:lpstr>מצגת של PowerPoint‏</vt:lpstr>
      <vt:lpstr>מצגת של PowerPoint‏</vt:lpstr>
      <vt:lpstr>מורכבות</vt:lpstr>
      <vt:lpstr>מצגת של PowerPoint‏</vt:lpstr>
      <vt:lpstr>התפתחות עולם המלחמה </vt:lpstr>
      <vt:lpstr>הגנה לאומית ותפיסת הביטחון</vt:lpstr>
      <vt:lpstr>תוכנית הביטחון של ראש הממשלה - 2018</vt:lpstr>
      <vt:lpstr>אסטרטגיית צה"ל ותחום הגנה לאומית </vt:lpstr>
      <vt:lpstr>מצגת של PowerPoint‏</vt:lpstr>
      <vt:lpstr>הצגת תהליך הלמידה החדש</vt:lpstr>
      <vt:lpstr>הגנה לאומית – פרוט מטרות על פי עונות</vt:lpstr>
      <vt:lpstr>שקף תפיסה כוללת מענת</vt:lpstr>
      <vt:lpstr>עונה גלובלית  -  GLOBAL SEASON</vt:lpstr>
      <vt:lpstr>הגנה לאומית: עונה גלובלית</vt:lpstr>
      <vt:lpstr>עונה ישראלית  -  ISREALI SEASON</vt:lpstr>
      <vt:lpstr>מזרח תיכון </vt:lpstr>
      <vt:lpstr>הגנה לאומית: עונה ישראלית</vt:lpstr>
      <vt:lpstr>עונת בחירה-  SELECTION SEASON</vt:lpstr>
      <vt:lpstr>קורס עולם דיגיטלי- הישג נדרש</vt:lpstr>
      <vt:lpstr>קורס עולם דיגיטלי – פרופסור דן רז </vt:lpstr>
      <vt:lpstr>עולם דיגיטלי – תכנים נוספים לבחינה </vt:lpstr>
      <vt:lpstr>סיור יפית/ירדן</vt:lpstr>
      <vt:lpstr>סיור איו"ש וירושלים</vt:lpstr>
      <vt:lpstr>מצגת של PowerPoint‏</vt:lpstr>
      <vt:lpstr>מצגת של PowerPoint‏</vt:lpstr>
      <vt:lpstr>סדנת סייבר -בחירה</vt:lpstr>
      <vt:lpstr>אסטרטגיה לאומית בסייבר</vt:lpstr>
      <vt:lpstr>האקו-סיסטם הישראלי:  שילוביות ועבודה תלת מגזרית</vt:lpstr>
      <vt:lpstr>חדשנות ומובילות טכנולוגית  בסייבר</vt:lpstr>
      <vt:lpstr>עונה רביעית - אינטגרציה</vt:lpstr>
      <vt:lpstr>מה כוללת השתתפות בתחום- לעדכן </vt:lpstr>
      <vt:lpstr>דיון – פערים ודילמות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u26657</cp:lastModifiedBy>
  <cp:revision>319</cp:revision>
  <cp:lastPrinted>2019-08-11T06:19:35Z</cp:lastPrinted>
  <dcterms:created xsi:type="dcterms:W3CDTF">2018-08-24T08:19:52Z</dcterms:created>
  <dcterms:modified xsi:type="dcterms:W3CDTF">2019-08-14T20:32:27Z</dcterms:modified>
</cp:coreProperties>
</file>