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handoutMasterIdLst>
    <p:handoutMasterId r:id="rId16"/>
  </p:handoutMasterIdLst>
  <p:sldIdLst>
    <p:sldId id="256" r:id="rId2"/>
    <p:sldId id="307" r:id="rId3"/>
    <p:sldId id="329" r:id="rId4"/>
    <p:sldId id="257" r:id="rId5"/>
    <p:sldId id="326" r:id="rId6"/>
    <p:sldId id="321" r:id="rId7"/>
    <p:sldId id="322" r:id="rId8"/>
    <p:sldId id="323" r:id="rId9"/>
    <p:sldId id="297" r:id="rId10"/>
    <p:sldId id="290" r:id="rId11"/>
    <p:sldId id="296" r:id="rId12"/>
    <p:sldId id="262" r:id="rId13"/>
    <p:sldId id="324" r:id="rId14"/>
    <p:sldId id="298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26657" initials="u" lastIdx="1" clrIdx="0">
    <p:extLst>
      <p:ext uri="{19B8F6BF-5375-455C-9EA6-DF929625EA0E}">
        <p15:presenceInfo xmlns:p15="http://schemas.microsoft.com/office/powerpoint/2012/main" userId="u2665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4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1C5D2-A8A6-4742-84E0-A9BA1F5FE16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53C6119-A788-4901-9B39-400154560020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he-IL" sz="2800" dirty="0"/>
            <a:t>ביטחון לאומי</a:t>
          </a:r>
        </a:p>
      </dgm:t>
    </dgm:pt>
    <dgm:pt modelId="{FDC42EC9-6715-4C37-A25D-F7CDCBC370FC}" type="parTrans" cxnId="{A8D4DF9F-8C20-4ABA-9B27-85C50CB915D7}">
      <dgm:prSet/>
      <dgm:spPr/>
      <dgm:t>
        <a:bodyPr/>
        <a:lstStyle/>
        <a:p>
          <a:pPr rtl="1"/>
          <a:endParaRPr lang="he-IL"/>
        </a:p>
      </dgm:t>
    </dgm:pt>
    <dgm:pt modelId="{AED4A89C-6CDF-4012-AF2C-32E8374C11C2}" type="sibTrans" cxnId="{A8D4DF9F-8C20-4ABA-9B27-85C50CB915D7}">
      <dgm:prSet/>
      <dgm:spPr/>
      <dgm:t>
        <a:bodyPr/>
        <a:lstStyle/>
        <a:p>
          <a:pPr rtl="1"/>
          <a:endParaRPr lang="he-IL"/>
        </a:p>
      </dgm:t>
    </dgm:pt>
    <dgm:pt modelId="{AF511584-A6A2-4828-B5CE-B56C0C53D476}" type="asst">
      <dgm:prSet phldrT="[טקסט]" custT="1"/>
      <dgm:spPr/>
      <dgm:t>
        <a:bodyPr/>
        <a:lstStyle/>
        <a:p>
          <a:pPr rtl="1"/>
          <a:r>
            <a:rPr lang="he-IL" sz="2000" dirty="0"/>
            <a:t>הגנה לאומית</a:t>
          </a:r>
        </a:p>
      </dgm:t>
    </dgm:pt>
    <dgm:pt modelId="{8668617C-C271-495B-9200-65FDEA845427}" type="parTrans" cxnId="{5C981099-7CC6-46E1-B19C-489C4FF50752}">
      <dgm:prSet/>
      <dgm:spPr/>
      <dgm:t>
        <a:bodyPr/>
        <a:lstStyle/>
        <a:p>
          <a:pPr rtl="1"/>
          <a:endParaRPr lang="he-IL"/>
        </a:p>
      </dgm:t>
    </dgm:pt>
    <dgm:pt modelId="{9CC092E0-2345-4D73-9854-1FDA1003642C}" type="sibTrans" cxnId="{5C981099-7CC6-46E1-B19C-489C4FF50752}">
      <dgm:prSet/>
      <dgm:spPr/>
      <dgm:t>
        <a:bodyPr/>
        <a:lstStyle/>
        <a:p>
          <a:pPr rtl="1"/>
          <a:endParaRPr lang="he-IL"/>
        </a:p>
      </dgm:t>
    </dgm:pt>
    <dgm:pt modelId="{C6058435-A8AD-42CC-B485-560CC0356CE5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/>
            <a:t>העולם הדיגיטלי</a:t>
          </a:r>
        </a:p>
      </dgm:t>
    </dgm:pt>
    <dgm:pt modelId="{B1E90FF7-FC69-47AF-8F4E-190EAD0AE2B1}" type="parTrans" cxnId="{F164DE0E-EC14-4597-BB4C-AEC6392DD7FA}">
      <dgm:prSet/>
      <dgm:spPr/>
      <dgm:t>
        <a:bodyPr/>
        <a:lstStyle/>
        <a:p>
          <a:pPr rtl="1"/>
          <a:endParaRPr lang="he-IL"/>
        </a:p>
      </dgm:t>
    </dgm:pt>
    <dgm:pt modelId="{FF6B38ED-FE90-4558-B889-93D10FA67302}" type="sibTrans" cxnId="{F164DE0E-EC14-4597-BB4C-AEC6392DD7FA}">
      <dgm:prSet/>
      <dgm:spPr/>
      <dgm:t>
        <a:bodyPr/>
        <a:lstStyle/>
        <a:p>
          <a:pPr rtl="1"/>
          <a:endParaRPr lang="he-IL"/>
        </a:p>
      </dgm:t>
    </dgm:pt>
    <dgm:pt modelId="{7DBF9A42-B524-40AC-A90A-AA6D58D12073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/>
            <a:t>הגנה לאומית בישראל</a:t>
          </a:r>
        </a:p>
      </dgm:t>
    </dgm:pt>
    <dgm:pt modelId="{2B3B8561-56DC-408E-A0C1-1FA4EC19E628}" type="parTrans" cxnId="{A6B3C50B-E3EB-4785-96ED-6DF2C728E12B}">
      <dgm:prSet/>
      <dgm:spPr/>
      <dgm:t>
        <a:bodyPr/>
        <a:lstStyle/>
        <a:p>
          <a:pPr rtl="1"/>
          <a:endParaRPr lang="he-IL"/>
        </a:p>
      </dgm:t>
    </dgm:pt>
    <dgm:pt modelId="{20D13F56-53F9-4F40-B63C-3EE05A57B548}" type="sibTrans" cxnId="{A6B3C50B-E3EB-4785-96ED-6DF2C728E12B}">
      <dgm:prSet/>
      <dgm:spPr/>
      <dgm:t>
        <a:bodyPr/>
        <a:lstStyle/>
        <a:p>
          <a:pPr rtl="1"/>
          <a:endParaRPr lang="he-IL"/>
        </a:p>
      </dgm:t>
    </dgm:pt>
    <dgm:pt modelId="{1B1B96BD-9ED9-47F7-B113-951036540215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/>
            <a:t>מזרח תיכון</a:t>
          </a:r>
        </a:p>
      </dgm:t>
    </dgm:pt>
    <dgm:pt modelId="{FDD67B51-0A1E-4EBA-9BD8-8591F0085D1E}" type="parTrans" cxnId="{68E7D792-2A96-4E85-96FF-815000550312}">
      <dgm:prSet/>
      <dgm:spPr/>
      <dgm:t>
        <a:bodyPr/>
        <a:lstStyle/>
        <a:p>
          <a:pPr rtl="1"/>
          <a:endParaRPr lang="he-IL"/>
        </a:p>
      </dgm:t>
    </dgm:pt>
    <dgm:pt modelId="{0110D2EE-8B3B-40C4-B688-CDFE7AD7ACFE}" type="sibTrans" cxnId="{68E7D792-2A96-4E85-96FF-815000550312}">
      <dgm:prSet/>
      <dgm:spPr/>
      <dgm:t>
        <a:bodyPr/>
        <a:lstStyle/>
        <a:p>
          <a:pPr rtl="1"/>
          <a:endParaRPr lang="he-IL"/>
        </a:p>
      </dgm:t>
    </dgm:pt>
    <dgm:pt modelId="{64253F40-7EE1-41E5-BE95-1A44AB03A1D8}" type="pres">
      <dgm:prSet presAssocID="{5311C5D2-A8A6-4742-84E0-A9BA1F5FE16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69AAE997-9012-4E0A-8820-95DCA6EAF19B}" type="pres">
      <dgm:prSet presAssocID="{853C6119-A788-4901-9B39-400154560020}" presName="hierRoot1" presStyleCnt="0">
        <dgm:presLayoutVars>
          <dgm:hierBranch val="init"/>
        </dgm:presLayoutVars>
      </dgm:prSet>
      <dgm:spPr/>
    </dgm:pt>
    <dgm:pt modelId="{02758F59-F717-4FDF-A8A5-5DC78818D4BF}" type="pres">
      <dgm:prSet presAssocID="{853C6119-A788-4901-9B39-400154560020}" presName="rootComposite1" presStyleCnt="0"/>
      <dgm:spPr/>
    </dgm:pt>
    <dgm:pt modelId="{3D85CA09-3B85-4EF3-B28E-4C9D44BD4A2E}" type="pres">
      <dgm:prSet presAssocID="{853C6119-A788-4901-9B39-400154560020}" presName="rootText1" presStyleLbl="node0" presStyleIdx="0" presStyleCnt="1" custScaleX="191917" custScaleY="149266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F1875674-45AC-4DDE-9A70-4ADAA19F1F6F}" type="pres">
      <dgm:prSet presAssocID="{853C6119-A788-4901-9B39-400154560020}" presName="rootConnector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CFE67760-E9BC-42B6-9ADC-B1C1BA31AC9D}" type="pres">
      <dgm:prSet presAssocID="{853C6119-A788-4901-9B39-400154560020}" presName="hierChild2" presStyleCnt="0"/>
      <dgm:spPr/>
    </dgm:pt>
    <dgm:pt modelId="{800E4D5A-E3C5-496D-9EE7-96F68319664C}" type="pres">
      <dgm:prSet presAssocID="{B1E90FF7-FC69-47AF-8F4E-190EAD0AE2B1}" presName="Name37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B4032D79-5ECD-4E26-B50A-8C238651DDCB}" type="pres">
      <dgm:prSet presAssocID="{C6058435-A8AD-42CC-B485-560CC0356CE5}" presName="hierRoot2" presStyleCnt="0">
        <dgm:presLayoutVars>
          <dgm:hierBranch val="init"/>
        </dgm:presLayoutVars>
      </dgm:prSet>
      <dgm:spPr/>
    </dgm:pt>
    <dgm:pt modelId="{ECE6265E-8E17-4266-BC85-9F1A2EBB1556}" type="pres">
      <dgm:prSet presAssocID="{C6058435-A8AD-42CC-B485-560CC0356CE5}" presName="rootComposite" presStyleCnt="0"/>
      <dgm:spPr/>
    </dgm:pt>
    <dgm:pt modelId="{08B4A791-5A63-4754-91A6-ED60C5AC9B77}" type="pres">
      <dgm:prSet presAssocID="{C6058435-A8AD-42CC-B485-560CC0356CE5}" presName="rootText" presStyleLbl="node2" presStyleIdx="0" presStyleCnt="3" custScaleX="173669" custScaleY="12094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B4502DA-73BB-4D8F-978C-B09CD2F4A200}" type="pres">
      <dgm:prSet presAssocID="{C6058435-A8AD-42CC-B485-560CC0356CE5}" presName="rootConnector" presStyleLbl="node2" presStyleIdx="0" presStyleCnt="3"/>
      <dgm:spPr/>
      <dgm:t>
        <a:bodyPr/>
        <a:lstStyle/>
        <a:p>
          <a:pPr rtl="1"/>
          <a:endParaRPr lang="he-IL"/>
        </a:p>
      </dgm:t>
    </dgm:pt>
    <dgm:pt modelId="{1364E4B8-8257-40AC-A4CC-14FE2D90E97E}" type="pres">
      <dgm:prSet presAssocID="{C6058435-A8AD-42CC-B485-560CC0356CE5}" presName="hierChild4" presStyleCnt="0"/>
      <dgm:spPr/>
    </dgm:pt>
    <dgm:pt modelId="{CC3E5F61-35D2-4315-9522-E3EFEF935943}" type="pres">
      <dgm:prSet presAssocID="{C6058435-A8AD-42CC-B485-560CC0356CE5}" presName="hierChild5" presStyleCnt="0"/>
      <dgm:spPr/>
    </dgm:pt>
    <dgm:pt modelId="{A07392B1-4C93-4FC9-9FEE-7C148B9241D3}" type="pres">
      <dgm:prSet presAssocID="{2B3B8561-56DC-408E-A0C1-1FA4EC19E628}" presName="Name37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8A882DAC-07BB-4458-9A7B-C464BC366CA6}" type="pres">
      <dgm:prSet presAssocID="{7DBF9A42-B524-40AC-A90A-AA6D58D12073}" presName="hierRoot2" presStyleCnt="0">
        <dgm:presLayoutVars>
          <dgm:hierBranch val="init"/>
        </dgm:presLayoutVars>
      </dgm:prSet>
      <dgm:spPr/>
    </dgm:pt>
    <dgm:pt modelId="{E22881E3-8695-4AB5-ABF2-587E85615875}" type="pres">
      <dgm:prSet presAssocID="{7DBF9A42-B524-40AC-A90A-AA6D58D12073}" presName="rootComposite" presStyleCnt="0"/>
      <dgm:spPr/>
    </dgm:pt>
    <dgm:pt modelId="{8793310D-3D11-45FC-8140-F45F96AD514D}" type="pres">
      <dgm:prSet presAssocID="{7DBF9A42-B524-40AC-A90A-AA6D58D12073}" presName="rootText" presStyleLbl="node2" presStyleIdx="1" presStyleCnt="3" custScaleX="206551" custScaleY="127695" custLinFactNeighborY="-82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183024D-8788-4C2E-A6DD-FBD767E1438E}" type="pres">
      <dgm:prSet presAssocID="{7DBF9A42-B524-40AC-A90A-AA6D58D12073}" presName="rootConnector" presStyleLbl="node2" presStyleIdx="1" presStyleCnt="3"/>
      <dgm:spPr/>
      <dgm:t>
        <a:bodyPr/>
        <a:lstStyle/>
        <a:p>
          <a:pPr rtl="1"/>
          <a:endParaRPr lang="he-IL"/>
        </a:p>
      </dgm:t>
    </dgm:pt>
    <dgm:pt modelId="{A3D90637-D5CC-4839-9845-F8B283F97B64}" type="pres">
      <dgm:prSet presAssocID="{7DBF9A42-B524-40AC-A90A-AA6D58D12073}" presName="hierChild4" presStyleCnt="0"/>
      <dgm:spPr/>
    </dgm:pt>
    <dgm:pt modelId="{47F1ED13-7603-4146-B037-1426EA80D263}" type="pres">
      <dgm:prSet presAssocID="{7DBF9A42-B524-40AC-A90A-AA6D58D12073}" presName="hierChild5" presStyleCnt="0"/>
      <dgm:spPr/>
    </dgm:pt>
    <dgm:pt modelId="{CDCDD261-539D-4B44-969E-03211AA9A09A}" type="pres">
      <dgm:prSet presAssocID="{FDD67B51-0A1E-4EBA-9BD8-8591F0085D1E}" presName="Name37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E085331D-1D09-4BC3-AC80-CDF6A9C5FCAB}" type="pres">
      <dgm:prSet presAssocID="{1B1B96BD-9ED9-47F7-B113-951036540215}" presName="hierRoot2" presStyleCnt="0">
        <dgm:presLayoutVars>
          <dgm:hierBranch val="init"/>
        </dgm:presLayoutVars>
      </dgm:prSet>
      <dgm:spPr/>
    </dgm:pt>
    <dgm:pt modelId="{65A02EEA-D55E-4C75-9AB0-1F78EE2015DC}" type="pres">
      <dgm:prSet presAssocID="{1B1B96BD-9ED9-47F7-B113-951036540215}" presName="rootComposite" presStyleCnt="0"/>
      <dgm:spPr/>
    </dgm:pt>
    <dgm:pt modelId="{3A0128CF-99AB-434B-A2CB-A8F50BBC0D2D}" type="pres">
      <dgm:prSet presAssocID="{1B1B96BD-9ED9-47F7-B113-951036540215}" presName="rootText" presStyleLbl="node2" presStyleIdx="2" presStyleCnt="3" custScaleX="219055" custScaleY="124827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CCF3318E-1E43-47F1-9C62-2110C3396760}" type="pres">
      <dgm:prSet presAssocID="{1B1B96BD-9ED9-47F7-B113-951036540215}" presName="rootConnector" presStyleLbl="node2" presStyleIdx="2" presStyleCnt="3"/>
      <dgm:spPr/>
      <dgm:t>
        <a:bodyPr/>
        <a:lstStyle/>
        <a:p>
          <a:pPr rtl="1"/>
          <a:endParaRPr lang="he-IL"/>
        </a:p>
      </dgm:t>
    </dgm:pt>
    <dgm:pt modelId="{4EA66D29-1BA6-421E-B52E-658D1958C261}" type="pres">
      <dgm:prSet presAssocID="{1B1B96BD-9ED9-47F7-B113-951036540215}" presName="hierChild4" presStyleCnt="0"/>
      <dgm:spPr/>
    </dgm:pt>
    <dgm:pt modelId="{1DC01665-8131-4B6D-A71C-8089D272C9F9}" type="pres">
      <dgm:prSet presAssocID="{1B1B96BD-9ED9-47F7-B113-951036540215}" presName="hierChild5" presStyleCnt="0"/>
      <dgm:spPr/>
    </dgm:pt>
    <dgm:pt modelId="{B3D8D63B-E6FE-424D-B86D-42A573AE4B8A}" type="pres">
      <dgm:prSet presAssocID="{853C6119-A788-4901-9B39-400154560020}" presName="hierChild3" presStyleCnt="0"/>
      <dgm:spPr/>
    </dgm:pt>
    <dgm:pt modelId="{5F019793-0317-466A-9385-F673B3E29D82}" type="pres">
      <dgm:prSet presAssocID="{8668617C-C271-495B-9200-65FDEA845427}" presName="Name111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5ECBE77B-5E86-437C-B486-8D2F1DC7EB77}" type="pres">
      <dgm:prSet presAssocID="{AF511584-A6A2-4828-B5CE-B56C0C53D476}" presName="hierRoot3" presStyleCnt="0">
        <dgm:presLayoutVars>
          <dgm:hierBranch val="init"/>
        </dgm:presLayoutVars>
      </dgm:prSet>
      <dgm:spPr/>
    </dgm:pt>
    <dgm:pt modelId="{16EAB0F4-DB27-411D-B7CB-969F4C98C983}" type="pres">
      <dgm:prSet presAssocID="{AF511584-A6A2-4828-B5CE-B56C0C53D476}" presName="rootComposite3" presStyleCnt="0"/>
      <dgm:spPr/>
    </dgm:pt>
    <dgm:pt modelId="{4EC72EB9-4B81-4873-8326-9A3E4C5FEB8B}" type="pres">
      <dgm:prSet presAssocID="{AF511584-A6A2-4828-B5CE-B56C0C53D476}" presName="rootText3" presStyleLbl="asst1" presStyleIdx="0" presStyleCnt="1" custScaleX="178687" custScaleY="140273" custLinFactNeighborX="397" custLinFactNeighborY="317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8988623-4E3E-48F3-AB88-066C06C12B33}" type="pres">
      <dgm:prSet presAssocID="{AF511584-A6A2-4828-B5CE-B56C0C53D476}" presName="rootConnector3" presStyleLbl="asst1" presStyleIdx="0" presStyleCnt="1"/>
      <dgm:spPr/>
      <dgm:t>
        <a:bodyPr/>
        <a:lstStyle/>
        <a:p>
          <a:pPr rtl="1"/>
          <a:endParaRPr lang="he-IL"/>
        </a:p>
      </dgm:t>
    </dgm:pt>
    <dgm:pt modelId="{563690F4-9804-45EE-825C-9A6ECCAFAB32}" type="pres">
      <dgm:prSet presAssocID="{AF511584-A6A2-4828-B5CE-B56C0C53D476}" presName="hierChild6" presStyleCnt="0"/>
      <dgm:spPr/>
    </dgm:pt>
    <dgm:pt modelId="{BD0D6007-EF0C-434A-A174-99785C40D02F}" type="pres">
      <dgm:prSet presAssocID="{AF511584-A6A2-4828-B5CE-B56C0C53D476}" presName="hierChild7" presStyleCnt="0"/>
      <dgm:spPr/>
    </dgm:pt>
  </dgm:ptLst>
  <dgm:cxnLst>
    <dgm:cxn modelId="{09CADE2F-4FB4-4B73-A93E-5724AD80FF11}" type="presOf" srcId="{853C6119-A788-4901-9B39-400154560020}" destId="{3D85CA09-3B85-4EF3-B28E-4C9D44BD4A2E}" srcOrd="0" destOrd="0" presId="urn:microsoft.com/office/officeart/2005/8/layout/orgChart1"/>
    <dgm:cxn modelId="{201CA080-B40B-4783-8D02-DEAF38FDC0D6}" type="presOf" srcId="{2B3B8561-56DC-408E-A0C1-1FA4EC19E628}" destId="{A07392B1-4C93-4FC9-9FEE-7C148B9241D3}" srcOrd="0" destOrd="0" presId="urn:microsoft.com/office/officeart/2005/8/layout/orgChart1"/>
    <dgm:cxn modelId="{E906D5F7-C786-4702-863B-9AC224D931BD}" type="presOf" srcId="{8668617C-C271-495B-9200-65FDEA845427}" destId="{5F019793-0317-466A-9385-F673B3E29D82}" srcOrd="0" destOrd="0" presId="urn:microsoft.com/office/officeart/2005/8/layout/orgChart1"/>
    <dgm:cxn modelId="{400E3DA8-09D1-490E-BFC2-729F84EC2084}" type="presOf" srcId="{853C6119-A788-4901-9B39-400154560020}" destId="{F1875674-45AC-4DDE-9A70-4ADAA19F1F6F}" srcOrd="1" destOrd="0" presId="urn:microsoft.com/office/officeart/2005/8/layout/orgChart1"/>
    <dgm:cxn modelId="{CCE8CED3-2C90-446B-93A6-3716E164C47D}" type="presOf" srcId="{FDD67B51-0A1E-4EBA-9BD8-8591F0085D1E}" destId="{CDCDD261-539D-4B44-969E-03211AA9A09A}" srcOrd="0" destOrd="0" presId="urn:microsoft.com/office/officeart/2005/8/layout/orgChart1"/>
    <dgm:cxn modelId="{4024A44B-A2FB-4ACC-B521-6D1B6F8F33E6}" type="presOf" srcId="{7DBF9A42-B524-40AC-A90A-AA6D58D12073}" destId="{8793310D-3D11-45FC-8140-F45F96AD514D}" srcOrd="0" destOrd="0" presId="urn:microsoft.com/office/officeart/2005/8/layout/orgChart1"/>
    <dgm:cxn modelId="{6BE979C5-20AC-4FBD-BEC2-B49AF093285D}" type="presOf" srcId="{1B1B96BD-9ED9-47F7-B113-951036540215}" destId="{3A0128CF-99AB-434B-A2CB-A8F50BBC0D2D}" srcOrd="0" destOrd="0" presId="urn:microsoft.com/office/officeart/2005/8/layout/orgChart1"/>
    <dgm:cxn modelId="{5FF1BFCE-7230-4738-A434-38C2846D129B}" type="presOf" srcId="{5311C5D2-A8A6-4742-84E0-A9BA1F5FE16A}" destId="{64253F40-7EE1-41E5-BE95-1A44AB03A1D8}" srcOrd="0" destOrd="0" presId="urn:microsoft.com/office/officeart/2005/8/layout/orgChart1"/>
    <dgm:cxn modelId="{5C981099-7CC6-46E1-B19C-489C4FF50752}" srcId="{853C6119-A788-4901-9B39-400154560020}" destId="{AF511584-A6A2-4828-B5CE-B56C0C53D476}" srcOrd="0" destOrd="0" parTransId="{8668617C-C271-495B-9200-65FDEA845427}" sibTransId="{9CC092E0-2345-4D73-9854-1FDA1003642C}"/>
    <dgm:cxn modelId="{252A0257-E806-45F5-881B-A2053A116C36}" type="presOf" srcId="{C6058435-A8AD-42CC-B485-560CC0356CE5}" destId="{08B4A791-5A63-4754-91A6-ED60C5AC9B77}" srcOrd="0" destOrd="0" presId="urn:microsoft.com/office/officeart/2005/8/layout/orgChart1"/>
    <dgm:cxn modelId="{873BD4EB-361B-4313-81C1-4F39D67BB0FD}" type="presOf" srcId="{C6058435-A8AD-42CC-B485-560CC0356CE5}" destId="{BB4502DA-73BB-4D8F-978C-B09CD2F4A200}" srcOrd="1" destOrd="0" presId="urn:microsoft.com/office/officeart/2005/8/layout/orgChart1"/>
    <dgm:cxn modelId="{A8D4DF9F-8C20-4ABA-9B27-85C50CB915D7}" srcId="{5311C5D2-A8A6-4742-84E0-A9BA1F5FE16A}" destId="{853C6119-A788-4901-9B39-400154560020}" srcOrd="0" destOrd="0" parTransId="{FDC42EC9-6715-4C37-A25D-F7CDCBC370FC}" sibTransId="{AED4A89C-6CDF-4012-AF2C-32E8374C11C2}"/>
    <dgm:cxn modelId="{6FE1C04B-F1C6-452D-A9A7-6178DC393687}" type="presOf" srcId="{7DBF9A42-B524-40AC-A90A-AA6D58D12073}" destId="{2183024D-8788-4C2E-A6DD-FBD767E1438E}" srcOrd="1" destOrd="0" presId="urn:microsoft.com/office/officeart/2005/8/layout/orgChart1"/>
    <dgm:cxn modelId="{A6B3C50B-E3EB-4785-96ED-6DF2C728E12B}" srcId="{853C6119-A788-4901-9B39-400154560020}" destId="{7DBF9A42-B524-40AC-A90A-AA6D58D12073}" srcOrd="2" destOrd="0" parTransId="{2B3B8561-56DC-408E-A0C1-1FA4EC19E628}" sibTransId="{20D13F56-53F9-4F40-B63C-3EE05A57B548}"/>
    <dgm:cxn modelId="{5FDA6694-96B2-4942-8E62-5C90F224C237}" type="presOf" srcId="{AF511584-A6A2-4828-B5CE-B56C0C53D476}" destId="{78988623-4E3E-48F3-AB88-066C06C12B33}" srcOrd="1" destOrd="0" presId="urn:microsoft.com/office/officeart/2005/8/layout/orgChart1"/>
    <dgm:cxn modelId="{F164DE0E-EC14-4597-BB4C-AEC6392DD7FA}" srcId="{853C6119-A788-4901-9B39-400154560020}" destId="{C6058435-A8AD-42CC-B485-560CC0356CE5}" srcOrd="1" destOrd="0" parTransId="{B1E90FF7-FC69-47AF-8F4E-190EAD0AE2B1}" sibTransId="{FF6B38ED-FE90-4558-B889-93D10FA67302}"/>
    <dgm:cxn modelId="{1DB40494-9C22-48DF-85E3-59155F331FFC}" type="presOf" srcId="{1B1B96BD-9ED9-47F7-B113-951036540215}" destId="{CCF3318E-1E43-47F1-9C62-2110C3396760}" srcOrd="1" destOrd="0" presId="urn:microsoft.com/office/officeart/2005/8/layout/orgChart1"/>
    <dgm:cxn modelId="{0E2D77F2-CBAE-40B2-8E0A-D9AA996BB975}" type="presOf" srcId="{AF511584-A6A2-4828-B5CE-B56C0C53D476}" destId="{4EC72EB9-4B81-4873-8326-9A3E4C5FEB8B}" srcOrd="0" destOrd="0" presId="urn:microsoft.com/office/officeart/2005/8/layout/orgChart1"/>
    <dgm:cxn modelId="{A7D37724-B822-4DC3-9C4E-A6766BB22199}" type="presOf" srcId="{B1E90FF7-FC69-47AF-8F4E-190EAD0AE2B1}" destId="{800E4D5A-E3C5-496D-9EE7-96F68319664C}" srcOrd="0" destOrd="0" presId="urn:microsoft.com/office/officeart/2005/8/layout/orgChart1"/>
    <dgm:cxn modelId="{68E7D792-2A96-4E85-96FF-815000550312}" srcId="{853C6119-A788-4901-9B39-400154560020}" destId="{1B1B96BD-9ED9-47F7-B113-951036540215}" srcOrd="3" destOrd="0" parTransId="{FDD67B51-0A1E-4EBA-9BD8-8591F0085D1E}" sibTransId="{0110D2EE-8B3B-40C4-B688-CDFE7AD7ACFE}"/>
    <dgm:cxn modelId="{5F94E608-7FAA-47A0-BB80-0D211300918E}" type="presParOf" srcId="{64253F40-7EE1-41E5-BE95-1A44AB03A1D8}" destId="{69AAE997-9012-4E0A-8820-95DCA6EAF19B}" srcOrd="0" destOrd="0" presId="urn:microsoft.com/office/officeart/2005/8/layout/orgChart1"/>
    <dgm:cxn modelId="{C95FB2E4-E073-4CF8-9F62-5021BFD4F2D6}" type="presParOf" srcId="{69AAE997-9012-4E0A-8820-95DCA6EAF19B}" destId="{02758F59-F717-4FDF-A8A5-5DC78818D4BF}" srcOrd="0" destOrd="0" presId="urn:microsoft.com/office/officeart/2005/8/layout/orgChart1"/>
    <dgm:cxn modelId="{48541C14-B5E9-4CCA-8921-8D6707E1A265}" type="presParOf" srcId="{02758F59-F717-4FDF-A8A5-5DC78818D4BF}" destId="{3D85CA09-3B85-4EF3-B28E-4C9D44BD4A2E}" srcOrd="0" destOrd="0" presId="urn:microsoft.com/office/officeart/2005/8/layout/orgChart1"/>
    <dgm:cxn modelId="{FF5B909F-82DA-4437-9D59-A2BC308CA5C3}" type="presParOf" srcId="{02758F59-F717-4FDF-A8A5-5DC78818D4BF}" destId="{F1875674-45AC-4DDE-9A70-4ADAA19F1F6F}" srcOrd="1" destOrd="0" presId="urn:microsoft.com/office/officeart/2005/8/layout/orgChart1"/>
    <dgm:cxn modelId="{BDA61DF2-E94A-4FFB-ACBA-569F7D5919A4}" type="presParOf" srcId="{69AAE997-9012-4E0A-8820-95DCA6EAF19B}" destId="{CFE67760-E9BC-42B6-9ADC-B1C1BA31AC9D}" srcOrd="1" destOrd="0" presId="urn:microsoft.com/office/officeart/2005/8/layout/orgChart1"/>
    <dgm:cxn modelId="{C5B96C86-0D6C-475B-A85F-AEC6405B3609}" type="presParOf" srcId="{CFE67760-E9BC-42B6-9ADC-B1C1BA31AC9D}" destId="{800E4D5A-E3C5-496D-9EE7-96F68319664C}" srcOrd="0" destOrd="0" presId="urn:microsoft.com/office/officeart/2005/8/layout/orgChart1"/>
    <dgm:cxn modelId="{E96C0634-A9AD-4A88-B47F-861D55E67ADF}" type="presParOf" srcId="{CFE67760-E9BC-42B6-9ADC-B1C1BA31AC9D}" destId="{B4032D79-5ECD-4E26-B50A-8C238651DDCB}" srcOrd="1" destOrd="0" presId="urn:microsoft.com/office/officeart/2005/8/layout/orgChart1"/>
    <dgm:cxn modelId="{A376A24B-A7B8-4CDD-BC85-E54ED25C4D34}" type="presParOf" srcId="{B4032D79-5ECD-4E26-B50A-8C238651DDCB}" destId="{ECE6265E-8E17-4266-BC85-9F1A2EBB1556}" srcOrd="0" destOrd="0" presId="urn:microsoft.com/office/officeart/2005/8/layout/orgChart1"/>
    <dgm:cxn modelId="{BA986525-FDFE-4324-B0F0-C92B007F1EF3}" type="presParOf" srcId="{ECE6265E-8E17-4266-BC85-9F1A2EBB1556}" destId="{08B4A791-5A63-4754-91A6-ED60C5AC9B77}" srcOrd="0" destOrd="0" presId="urn:microsoft.com/office/officeart/2005/8/layout/orgChart1"/>
    <dgm:cxn modelId="{BA0F316F-C153-4F29-B9B4-3056534A9DC1}" type="presParOf" srcId="{ECE6265E-8E17-4266-BC85-9F1A2EBB1556}" destId="{BB4502DA-73BB-4D8F-978C-B09CD2F4A200}" srcOrd="1" destOrd="0" presId="urn:microsoft.com/office/officeart/2005/8/layout/orgChart1"/>
    <dgm:cxn modelId="{B0802822-39C8-4970-BDBC-8EB9E28B1E3B}" type="presParOf" srcId="{B4032D79-5ECD-4E26-B50A-8C238651DDCB}" destId="{1364E4B8-8257-40AC-A4CC-14FE2D90E97E}" srcOrd="1" destOrd="0" presId="urn:microsoft.com/office/officeart/2005/8/layout/orgChart1"/>
    <dgm:cxn modelId="{5664DE1B-F351-4082-A317-FE27C4072F63}" type="presParOf" srcId="{B4032D79-5ECD-4E26-B50A-8C238651DDCB}" destId="{CC3E5F61-35D2-4315-9522-E3EFEF935943}" srcOrd="2" destOrd="0" presId="urn:microsoft.com/office/officeart/2005/8/layout/orgChart1"/>
    <dgm:cxn modelId="{3B005E2E-03A9-4FAC-BAB6-E757B83C0EEB}" type="presParOf" srcId="{CFE67760-E9BC-42B6-9ADC-B1C1BA31AC9D}" destId="{A07392B1-4C93-4FC9-9FEE-7C148B9241D3}" srcOrd="2" destOrd="0" presId="urn:microsoft.com/office/officeart/2005/8/layout/orgChart1"/>
    <dgm:cxn modelId="{47CA488E-9E54-4964-9DAC-D4F906A569E2}" type="presParOf" srcId="{CFE67760-E9BC-42B6-9ADC-B1C1BA31AC9D}" destId="{8A882DAC-07BB-4458-9A7B-C464BC366CA6}" srcOrd="3" destOrd="0" presId="urn:microsoft.com/office/officeart/2005/8/layout/orgChart1"/>
    <dgm:cxn modelId="{92E5E015-0612-4AEF-BC33-031188B57F99}" type="presParOf" srcId="{8A882DAC-07BB-4458-9A7B-C464BC366CA6}" destId="{E22881E3-8695-4AB5-ABF2-587E85615875}" srcOrd="0" destOrd="0" presId="urn:microsoft.com/office/officeart/2005/8/layout/orgChart1"/>
    <dgm:cxn modelId="{A983AF2B-10D6-4667-9ADF-B10CD57075B2}" type="presParOf" srcId="{E22881E3-8695-4AB5-ABF2-587E85615875}" destId="{8793310D-3D11-45FC-8140-F45F96AD514D}" srcOrd="0" destOrd="0" presId="urn:microsoft.com/office/officeart/2005/8/layout/orgChart1"/>
    <dgm:cxn modelId="{8766E08B-63D2-4857-9647-8FDE90E36C00}" type="presParOf" srcId="{E22881E3-8695-4AB5-ABF2-587E85615875}" destId="{2183024D-8788-4C2E-A6DD-FBD767E1438E}" srcOrd="1" destOrd="0" presId="urn:microsoft.com/office/officeart/2005/8/layout/orgChart1"/>
    <dgm:cxn modelId="{3A2121FD-2C49-4AB9-9713-1AE07F39426A}" type="presParOf" srcId="{8A882DAC-07BB-4458-9A7B-C464BC366CA6}" destId="{A3D90637-D5CC-4839-9845-F8B283F97B64}" srcOrd="1" destOrd="0" presId="urn:microsoft.com/office/officeart/2005/8/layout/orgChart1"/>
    <dgm:cxn modelId="{9EF161B0-DE2F-473C-B953-E95EE900D96D}" type="presParOf" srcId="{8A882DAC-07BB-4458-9A7B-C464BC366CA6}" destId="{47F1ED13-7603-4146-B037-1426EA80D263}" srcOrd="2" destOrd="0" presId="urn:microsoft.com/office/officeart/2005/8/layout/orgChart1"/>
    <dgm:cxn modelId="{29DF493C-A503-45B8-A748-042765BBFB98}" type="presParOf" srcId="{CFE67760-E9BC-42B6-9ADC-B1C1BA31AC9D}" destId="{CDCDD261-539D-4B44-969E-03211AA9A09A}" srcOrd="4" destOrd="0" presId="urn:microsoft.com/office/officeart/2005/8/layout/orgChart1"/>
    <dgm:cxn modelId="{65DDE4EA-AB02-4A08-8178-E741C34AA7F7}" type="presParOf" srcId="{CFE67760-E9BC-42B6-9ADC-B1C1BA31AC9D}" destId="{E085331D-1D09-4BC3-AC80-CDF6A9C5FCAB}" srcOrd="5" destOrd="0" presId="urn:microsoft.com/office/officeart/2005/8/layout/orgChart1"/>
    <dgm:cxn modelId="{26D86E6B-CE46-4541-BE63-E8A56EF8D94B}" type="presParOf" srcId="{E085331D-1D09-4BC3-AC80-CDF6A9C5FCAB}" destId="{65A02EEA-D55E-4C75-9AB0-1F78EE2015DC}" srcOrd="0" destOrd="0" presId="urn:microsoft.com/office/officeart/2005/8/layout/orgChart1"/>
    <dgm:cxn modelId="{119A5A5E-151D-416B-A577-9A85D80AC826}" type="presParOf" srcId="{65A02EEA-D55E-4C75-9AB0-1F78EE2015DC}" destId="{3A0128CF-99AB-434B-A2CB-A8F50BBC0D2D}" srcOrd="0" destOrd="0" presId="urn:microsoft.com/office/officeart/2005/8/layout/orgChart1"/>
    <dgm:cxn modelId="{C2D431D5-C4F7-4440-BA48-1B9BA4C9E406}" type="presParOf" srcId="{65A02EEA-D55E-4C75-9AB0-1F78EE2015DC}" destId="{CCF3318E-1E43-47F1-9C62-2110C3396760}" srcOrd="1" destOrd="0" presId="urn:microsoft.com/office/officeart/2005/8/layout/orgChart1"/>
    <dgm:cxn modelId="{DD103C21-4987-4655-86BB-037C1FF4B74B}" type="presParOf" srcId="{E085331D-1D09-4BC3-AC80-CDF6A9C5FCAB}" destId="{4EA66D29-1BA6-421E-B52E-658D1958C261}" srcOrd="1" destOrd="0" presId="urn:microsoft.com/office/officeart/2005/8/layout/orgChart1"/>
    <dgm:cxn modelId="{314202F2-D589-401C-8E54-3D5D035DB0ED}" type="presParOf" srcId="{E085331D-1D09-4BC3-AC80-CDF6A9C5FCAB}" destId="{1DC01665-8131-4B6D-A71C-8089D272C9F9}" srcOrd="2" destOrd="0" presId="urn:microsoft.com/office/officeart/2005/8/layout/orgChart1"/>
    <dgm:cxn modelId="{6FEEB862-383E-4E83-861D-4D68B5B9F723}" type="presParOf" srcId="{69AAE997-9012-4E0A-8820-95DCA6EAF19B}" destId="{B3D8D63B-E6FE-424D-B86D-42A573AE4B8A}" srcOrd="2" destOrd="0" presId="urn:microsoft.com/office/officeart/2005/8/layout/orgChart1"/>
    <dgm:cxn modelId="{242CA55E-03C2-4CE4-AEC1-99FD6ECCCBC7}" type="presParOf" srcId="{B3D8D63B-E6FE-424D-B86D-42A573AE4B8A}" destId="{5F019793-0317-466A-9385-F673B3E29D82}" srcOrd="0" destOrd="0" presId="urn:microsoft.com/office/officeart/2005/8/layout/orgChart1"/>
    <dgm:cxn modelId="{2BE47E88-396C-4DFB-94D6-6E19FA3F3885}" type="presParOf" srcId="{B3D8D63B-E6FE-424D-B86D-42A573AE4B8A}" destId="{5ECBE77B-5E86-437C-B486-8D2F1DC7EB77}" srcOrd="1" destOrd="0" presId="urn:microsoft.com/office/officeart/2005/8/layout/orgChart1"/>
    <dgm:cxn modelId="{C88DABCB-689A-4F16-8EAA-4BC6BB44ACFF}" type="presParOf" srcId="{5ECBE77B-5E86-437C-B486-8D2F1DC7EB77}" destId="{16EAB0F4-DB27-411D-B7CB-969F4C98C983}" srcOrd="0" destOrd="0" presId="urn:microsoft.com/office/officeart/2005/8/layout/orgChart1"/>
    <dgm:cxn modelId="{3DFAF88B-15F1-4837-BEDF-CD2A83755E9F}" type="presParOf" srcId="{16EAB0F4-DB27-411D-B7CB-969F4C98C983}" destId="{4EC72EB9-4B81-4873-8326-9A3E4C5FEB8B}" srcOrd="0" destOrd="0" presId="urn:microsoft.com/office/officeart/2005/8/layout/orgChart1"/>
    <dgm:cxn modelId="{F92E5B93-05C6-4529-B6A4-E3F7BF68944C}" type="presParOf" srcId="{16EAB0F4-DB27-411D-B7CB-969F4C98C983}" destId="{78988623-4E3E-48F3-AB88-066C06C12B33}" srcOrd="1" destOrd="0" presId="urn:microsoft.com/office/officeart/2005/8/layout/orgChart1"/>
    <dgm:cxn modelId="{670F33C8-DB2D-43ED-971A-84F8695F7634}" type="presParOf" srcId="{5ECBE77B-5E86-437C-B486-8D2F1DC7EB77}" destId="{563690F4-9804-45EE-825C-9A6ECCAFAB32}" srcOrd="1" destOrd="0" presId="urn:microsoft.com/office/officeart/2005/8/layout/orgChart1"/>
    <dgm:cxn modelId="{322685EF-4E8E-4529-B6BF-092FC3B13CF8}" type="presParOf" srcId="{5ECBE77B-5E86-437C-B486-8D2F1DC7EB77}" destId="{BD0D6007-EF0C-434A-A174-99785C40D0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19793-0317-466A-9385-F673B3E29D82}">
      <dsp:nvSpPr>
        <dsp:cNvPr id="0" name=""/>
        <dsp:cNvSpPr/>
      </dsp:nvSpPr>
      <dsp:spPr>
        <a:xfrm>
          <a:off x="3964980" y="1339692"/>
          <a:ext cx="128871" cy="735439"/>
        </a:xfrm>
        <a:custGeom>
          <a:avLst/>
          <a:gdLst/>
          <a:ahLst/>
          <a:cxnLst/>
          <a:rect l="0" t="0" r="0" b="0"/>
          <a:pathLst>
            <a:path>
              <a:moveTo>
                <a:pt x="128871" y="0"/>
              </a:moveTo>
              <a:lnTo>
                <a:pt x="128871" y="735439"/>
              </a:lnTo>
              <a:lnTo>
                <a:pt x="0" y="7354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CDD261-539D-4B44-969E-03211AA9A09A}">
      <dsp:nvSpPr>
        <dsp:cNvPr id="0" name=""/>
        <dsp:cNvSpPr/>
      </dsp:nvSpPr>
      <dsp:spPr>
        <a:xfrm>
          <a:off x="4093852" y="1339692"/>
          <a:ext cx="2692878" cy="1430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6455"/>
              </a:lnTo>
              <a:lnTo>
                <a:pt x="2692878" y="1296455"/>
              </a:lnTo>
              <a:lnTo>
                <a:pt x="2692878" y="1430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7392B1-4C93-4FC9-9FEE-7C148B9241D3}">
      <dsp:nvSpPr>
        <dsp:cNvPr id="0" name=""/>
        <dsp:cNvSpPr/>
      </dsp:nvSpPr>
      <dsp:spPr>
        <a:xfrm>
          <a:off x="3804384" y="1339692"/>
          <a:ext cx="289467" cy="1425136"/>
        </a:xfrm>
        <a:custGeom>
          <a:avLst/>
          <a:gdLst/>
          <a:ahLst/>
          <a:cxnLst/>
          <a:rect l="0" t="0" r="0" b="0"/>
          <a:pathLst>
            <a:path>
              <a:moveTo>
                <a:pt x="289467" y="0"/>
              </a:moveTo>
              <a:lnTo>
                <a:pt x="289467" y="1291200"/>
              </a:lnTo>
              <a:lnTo>
                <a:pt x="0" y="1291200"/>
              </a:lnTo>
              <a:lnTo>
                <a:pt x="0" y="14251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E4D5A-E3C5-496D-9EE7-96F68319664C}">
      <dsp:nvSpPr>
        <dsp:cNvPr id="0" name=""/>
        <dsp:cNvSpPr/>
      </dsp:nvSpPr>
      <dsp:spPr>
        <a:xfrm>
          <a:off x="1111506" y="1339692"/>
          <a:ext cx="2982345" cy="1430391"/>
        </a:xfrm>
        <a:custGeom>
          <a:avLst/>
          <a:gdLst/>
          <a:ahLst/>
          <a:cxnLst/>
          <a:rect l="0" t="0" r="0" b="0"/>
          <a:pathLst>
            <a:path>
              <a:moveTo>
                <a:pt x="2982345" y="0"/>
              </a:moveTo>
              <a:lnTo>
                <a:pt x="2982345" y="1296455"/>
              </a:lnTo>
              <a:lnTo>
                <a:pt x="0" y="1296455"/>
              </a:lnTo>
              <a:lnTo>
                <a:pt x="0" y="14303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5CA09-3B85-4EF3-B28E-4C9D44BD4A2E}">
      <dsp:nvSpPr>
        <dsp:cNvPr id="0" name=""/>
        <dsp:cNvSpPr/>
      </dsp:nvSpPr>
      <dsp:spPr>
        <a:xfrm>
          <a:off x="2869823" y="387687"/>
          <a:ext cx="2448056" cy="95200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/>
            <a:t>ביטחון לאומי</a:t>
          </a:r>
        </a:p>
      </dsp:txBody>
      <dsp:txXfrm>
        <a:off x="2869823" y="387687"/>
        <a:ext cx="2448056" cy="952004"/>
      </dsp:txXfrm>
    </dsp:sp>
    <dsp:sp modelId="{08B4A791-5A63-4754-91A6-ED60C5AC9B77}">
      <dsp:nvSpPr>
        <dsp:cNvPr id="0" name=""/>
        <dsp:cNvSpPr/>
      </dsp:nvSpPr>
      <dsp:spPr>
        <a:xfrm>
          <a:off x="3861" y="2770083"/>
          <a:ext cx="2215288" cy="771369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/>
            <a:t>העולם הדיגיטלי</a:t>
          </a:r>
        </a:p>
      </dsp:txBody>
      <dsp:txXfrm>
        <a:off x="3861" y="2770083"/>
        <a:ext cx="2215288" cy="771369"/>
      </dsp:txXfrm>
    </dsp:sp>
    <dsp:sp modelId="{8793310D-3D11-45FC-8140-F45F96AD514D}">
      <dsp:nvSpPr>
        <dsp:cNvPr id="0" name=""/>
        <dsp:cNvSpPr/>
      </dsp:nvSpPr>
      <dsp:spPr>
        <a:xfrm>
          <a:off x="2487022" y="2764828"/>
          <a:ext cx="2634724" cy="814426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/>
            <a:t>הגנה לאומית בישראל</a:t>
          </a:r>
        </a:p>
      </dsp:txBody>
      <dsp:txXfrm>
        <a:off x="2487022" y="2764828"/>
        <a:ext cx="2634724" cy="814426"/>
      </dsp:txXfrm>
    </dsp:sp>
    <dsp:sp modelId="{3A0128CF-99AB-434B-A2CB-A8F50BBC0D2D}">
      <dsp:nvSpPr>
        <dsp:cNvPr id="0" name=""/>
        <dsp:cNvSpPr/>
      </dsp:nvSpPr>
      <dsp:spPr>
        <a:xfrm>
          <a:off x="5389618" y="2770083"/>
          <a:ext cx="2794223" cy="796134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/>
            <a:t>מזרח תיכון</a:t>
          </a:r>
        </a:p>
      </dsp:txBody>
      <dsp:txXfrm>
        <a:off x="5389618" y="2770083"/>
        <a:ext cx="2794223" cy="796134"/>
      </dsp:txXfrm>
    </dsp:sp>
    <dsp:sp modelId="{4EC72EB9-4B81-4873-8326-9A3E4C5FEB8B}">
      <dsp:nvSpPr>
        <dsp:cNvPr id="0" name=""/>
        <dsp:cNvSpPr/>
      </dsp:nvSpPr>
      <dsp:spPr>
        <a:xfrm>
          <a:off x="1685683" y="1627807"/>
          <a:ext cx="2279296" cy="8946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הגנה לאומית</a:t>
          </a:r>
        </a:p>
      </dsp:txBody>
      <dsp:txXfrm>
        <a:off x="1685683" y="1627807"/>
        <a:ext cx="2279296" cy="894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2CF76A-42E8-4EEF-86D4-A4DF03314A0D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B2FA2F-7C7F-452E-9722-53FBD847B7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0694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851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5176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1982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514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4354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113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2599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26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378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328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147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855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3265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39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435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9498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622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>
                <a:lumMod val="85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B71DF-5B99-49B1-9D37-0B1A929D2354}" type="datetimeFigureOut">
              <a:rPr lang="he-IL" smtClean="0"/>
              <a:pPr/>
              <a:t>כ"ו/אב/תשע"ט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BE08-A517-4344-920D-662F75373C5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5607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slide" Target="slide13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 noGrp="1"/>
          </p:cNvSpPr>
          <p:nvPr>
            <p:ph type="ctrTitle"/>
          </p:nvPr>
        </p:nvSpPr>
        <p:spPr>
          <a:xfrm>
            <a:off x="1836314" y="1783481"/>
            <a:ext cx="89408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תחום הגנה לאומית </a:t>
            </a:r>
            <a: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0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מב"ל</a:t>
            </a:r>
            <a:r>
              <a:rPr lang="he-IL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מחזור מ"ז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4456" y="4403037"/>
            <a:ext cx="4174541" cy="138499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מוביל התחום: אבי אלמוג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789" y="282404"/>
            <a:ext cx="814421" cy="1037986"/>
          </a:xfrm>
          <a:prstGeom prst="rect">
            <a:avLst/>
          </a:prstGeom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63BE587F-45EB-4399-B72A-84C35488CFB3}"/>
              </a:ext>
            </a:extLst>
          </p:cNvPr>
          <p:cNvSpPr/>
          <p:nvPr/>
        </p:nvSpPr>
        <p:spPr>
          <a:xfrm>
            <a:off x="2254723" y="6019149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ספטמבר  2019</a:t>
            </a:r>
          </a:p>
        </p:txBody>
      </p:sp>
    </p:spTree>
    <p:extLst>
      <p:ext uri="{BB962C8B-B14F-4D97-AF65-F5344CB8AC3E}">
        <p14:creationId xmlns:p14="http://schemas.microsoft.com/office/powerpoint/2010/main" val="1690756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575867" y="31016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 יפית/ירדן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8126" y="648356"/>
            <a:ext cx="1303202" cy="5724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3604" y="2584628"/>
            <a:ext cx="2879038" cy="309925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4779" y="2631279"/>
            <a:ext cx="4013098" cy="300595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20" y="2631279"/>
            <a:ext cx="3534047" cy="30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519306" y="247161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סיורים: צפון, </a:t>
            </a:r>
            <a:r>
              <a:rPr lang="he-IL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איו"ש</a:t>
            </a:r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 וי-ם, דרום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1516" y="3422970"/>
            <a:ext cx="2064061" cy="131968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866" y="3422969"/>
            <a:ext cx="2168142" cy="1319683"/>
          </a:xfrm>
          <a:prstGeom prst="rect">
            <a:avLst/>
          </a:prstGeom>
        </p:spPr>
      </p:pic>
      <p:pic>
        <p:nvPicPr>
          <p:cNvPr id="14" name="תמונה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25544"/>
            <a:ext cx="790578" cy="62199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8662" y="1536519"/>
            <a:ext cx="2024154" cy="160019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28518" y="4954004"/>
            <a:ext cx="2445998" cy="162877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8662" y="5018084"/>
            <a:ext cx="2024154" cy="161492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42655" y="4981670"/>
            <a:ext cx="2781300" cy="162877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4577" y="3367787"/>
            <a:ext cx="2471659" cy="137486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2655" y="1498509"/>
            <a:ext cx="2781300" cy="16383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517" y="1572768"/>
            <a:ext cx="2445998" cy="156404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2923" y="3390437"/>
            <a:ext cx="2567820" cy="13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5593297" y="245872"/>
            <a:ext cx="1428596" cy="646331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סיורים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18916" y="892203"/>
            <a:ext cx="855714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 מוסד, אמ"ן, משטרה, שב"כ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772" y="2076904"/>
            <a:ext cx="2124075" cy="215265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0887" y="2076904"/>
            <a:ext cx="2238375" cy="21526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7595" y="2076905"/>
            <a:ext cx="2143125" cy="215264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3103" y="2076905"/>
            <a:ext cx="2143125" cy="21526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36698" y="4615543"/>
            <a:ext cx="5001532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הכרות עם הארגון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חשיפה לאסטרטגיה </a:t>
            </a:r>
            <a:r>
              <a:rPr lang="he-I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של הארגון ומענה </a:t>
            </a: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לאיומים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הכרות עם </a:t>
            </a:r>
            <a:r>
              <a:rPr lang="he-I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העשיה</a:t>
            </a: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בתחום הטכנולוגי והסייבר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e-I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הכרות עם דילמות ומתחים בעשיה</a:t>
            </a:r>
          </a:p>
        </p:txBody>
      </p:sp>
    </p:spTree>
    <p:extLst>
      <p:ext uri="{BB962C8B-B14F-4D97-AF65-F5344CB8AC3E}">
        <p14:creationId xmlns:p14="http://schemas.microsoft.com/office/powerpoint/2010/main" val="11645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 בכירים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עונה אינטגרטיבית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7819214" y="3176024"/>
            <a:ext cx="2063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סיור </a:t>
            </a:r>
            <a:r>
              <a:rPr lang="he-IL" b="1" dirty="0" smtClean="0">
                <a:solidFill>
                  <a:schemeClr val="bg1"/>
                </a:solidFill>
              </a:rPr>
              <a:t>ארה"ב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err="1" smtClean="0">
                <a:solidFill>
                  <a:schemeClr val="bg1"/>
                </a:solidFill>
              </a:rPr>
              <a:t>הגנ"ל+עולם</a:t>
            </a:r>
            <a:r>
              <a:rPr lang="he-IL" b="1" dirty="0" smtClean="0">
                <a:solidFill>
                  <a:schemeClr val="bg1"/>
                </a:solidFill>
              </a:rPr>
              <a:t> דיגיטלי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1662918" y="3253471"/>
            <a:ext cx="189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פרויקט גמר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סיוע בתחום </a:t>
            </a:r>
            <a:r>
              <a:rPr lang="he-IL" b="1" dirty="0" err="1">
                <a:solidFill>
                  <a:schemeClr val="bg1"/>
                </a:solidFill>
              </a:rPr>
              <a:t>הגנ"ל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5074631" y="892869"/>
            <a:ext cx="80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יתירות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5060909" y="6076766"/>
            <a:ext cx="143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תחקיר </a:t>
            </a:r>
            <a:r>
              <a:rPr lang="he-IL" b="1" dirty="0">
                <a:solidFill>
                  <a:schemeClr val="bg1"/>
                </a:solidFill>
              </a:rPr>
              <a:t>תחומי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98706">
            <a:off x="4721693" y="3076151"/>
            <a:ext cx="2242690" cy="14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5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-1652588"/>
            <a:ext cx="15240000" cy="101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2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3481" y="506649"/>
            <a:ext cx="9613861" cy="1080938"/>
          </a:xfrm>
        </p:spPr>
        <p:txBody>
          <a:bodyPr/>
          <a:lstStyle/>
          <a:p>
            <a:pPr algn="ctr"/>
            <a:r>
              <a:rPr lang="he-IL" dirty="0" smtClean="0">
                <a:solidFill>
                  <a:schemeClr val="bg1"/>
                </a:solidFill>
                <a:cs typeface="+mn-cs"/>
              </a:rPr>
              <a:t>התפתחות המחשבה על זכויות הפרט וחירותו</a:t>
            </a:r>
            <a:endParaRPr lang="he-IL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494491" y="1887717"/>
            <a:ext cx="7280835" cy="2409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he-IL" sz="3000" b="1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"</a:t>
            </a:r>
            <a:r>
              <a:rPr lang="he-IL" sz="3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אין להניח שמצוי בקרבנו סדר של דרגות, המקנה לנו סמכות להשמיד זה את זה, כאילו נוצרנו איש לשימושו של חברו..."</a:t>
            </a:r>
            <a:endParaRPr lang="he-IL" sz="32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944" y="1887717"/>
            <a:ext cx="3086954" cy="3579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944" y="5748822"/>
            <a:ext cx="30869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John Locke 1632-1704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0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3481" y="506649"/>
            <a:ext cx="9613861" cy="1080938"/>
          </a:xfrm>
        </p:spPr>
        <p:txBody>
          <a:bodyPr/>
          <a:lstStyle/>
          <a:p>
            <a:pPr algn="ctr"/>
            <a:r>
              <a:rPr lang="he-IL" dirty="0">
                <a:solidFill>
                  <a:schemeClr val="bg1"/>
                </a:solidFill>
                <a:cs typeface="+mn-cs"/>
              </a:rPr>
              <a:t>רקע כללי: הזכות לחיים והזכות לביטחון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917474" y="1887717"/>
            <a:ext cx="5857852" cy="454510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he-IL" sz="3000" b="1" dirty="0">
                <a:solidFill>
                  <a:schemeClr val="bg1"/>
                </a:solidFill>
              </a:rPr>
              <a:t>הזכות לחיים </a:t>
            </a:r>
            <a:r>
              <a:rPr lang="he-IL" sz="3000" dirty="0">
                <a:solidFill>
                  <a:schemeClr val="bg1"/>
                </a:solidFill>
              </a:rPr>
              <a:t>- לכל אדם יש את הזכות לחיים, לחירות אישית וביטחון אישי. </a:t>
            </a:r>
          </a:p>
          <a:p>
            <a:pPr marL="0" indent="0" algn="just">
              <a:buNone/>
            </a:pPr>
            <a:endParaRPr lang="he-IL" sz="3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he-IL" sz="3000" b="1" dirty="0">
                <a:solidFill>
                  <a:schemeClr val="bg1"/>
                </a:solidFill>
              </a:rPr>
              <a:t>זכות המדינה להגנת אזרחיה </a:t>
            </a:r>
            <a:r>
              <a:rPr lang="he-IL" sz="3000" dirty="0">
                <a:solidFill>
                  <a:schemeClr val="bg1"/>
                </a:solidFill>
              </a:rPr>
              <a:t>- חובה על מדינה להגן על חייהם וביטחונם של אזרחיה בתוך המדינה ומעבר לגבולותיה לשם כך זכותה להפעיל את זרועות הביטחון שלה</a:t>
            </a:r>
            <a:r>
              <a:rPr lang="he-IL" sz="3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887717"/>
            <a:ext cx="3657600" cy="395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260621" y="1965845"/>
            <a:ext cx="647127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+mj-lt"/>
              <a:buAutoNum type="arabicPeriod"/>
            </a:pP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הכרות עם מושגים בסיסיים בתחום ההגנה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הלאומית והעולם הדיגיטלי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הכרת המערכת היריבה לישראל- "שחקנים", אינטרסים, איומים והזדמנויות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הכרות עם תחום ההגנה הלאומית בישראל: 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מושגי יסוד, ארגונים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 אסטרטגיות תהליכים ויכולות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יכולת ביצוע הקשרים 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וזיקות 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הגומלין בין תחום הגנה לאומית בישראל והעולם הדיגיטלי לתחומים האחרים בביטחון הלאומי </a:t>
            </a:r>
          </a:p>
          <a:p>
            <a:pPr algn="r" rtl="1"/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644846"/>
            <a:ext cx="109190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תחום הגנה לאומית במב"ל – הישג נדרש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" y="1965845"/>
            <a:ext cx="4598125" cy="26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6452" y="343187"/>
            <a:ext cx="109190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תחום הגנה לאומית במב"ל 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– </a:t>
            </a:r>
            <a:r>
              <a:rPr lang="he-IL" sz="28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ההגיון</a:t>
            </a:r>
            <a:r>
              <a:rPr lang="he-IL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המסדר של התחום</a:t>
            </a:r>
            <a:endParaRPr lang="he-IL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graphicFrame>
        <p:nvGraphicFramePr>
          <p:cNvPr id="8" name="דיאגרמה 7">
            <a:extLst>
              <a:ext uri="{FF2B5EF4-FFF2-40B4-BE49-F238E27FC236}">
                <a16:creationId xmlns:a16="http://schemas.microsoft.com/office/drawing/2014/main" id="{0FE67CA7-FDB6-4149-BE05-E452965B85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163592"/>
              </p:ext>
            </p:extLst>
          </p:nvPr>
        </p:nvGraphicFramePr>
        <p:xfrm>
          <a:off x="2181781" y="1033460"/>
          <a:ext cx="8187704" cy="397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691" y="4675081"/>
            <a:ext cx="2586446" cy="2042846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0364" y="4675081"/>
            <a:ext cx="2719121" cy="203126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1781" y="4675081"/>
            <a:ext cx="2185683" cy="203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ACE238C-0BD5-4D95-9C28-DE84CD69DFFB}"/>
              </a:ext>
            </a:extLst>
          </p:cNvPr>
          <p:cNvSpPr/>
          <p:nvPr/>
        </p:nvSpPr>
        <p:spPr>
          <a:xfrm>
            <a:off x="3086988" y="615610"/>
            <a:ext cx="5378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התעוררות האסלאם הסוני </a:t>
            </a:r>
            <a:r>
              <a:rPr lang="he-IL" b="1" dirty="0" smtClean="0">
                <a:solidFill>
                  <a:schemeClr val="bg1"/>
                </a:solidFill>
              </a:rPr>
              <a:t>– </a:t>
            </a:r>
            <a:r>
              <a:rPr lang="he-IL" b="1" dirty="0" smtClean="0">
                <a:solidFill>
                  <a:schemeClr val="bg1"/>
                </a:solidFill>
              </a:rPr>
              <a:t>אוריה שביט</a:t>
            </a:r>
            <a:endParaRPr lang="he-IL" b="1" dirty="0">
              <a:solidFill>
                <a:schemeClr val="bg1"/>
              </a:solidFill>
            </a:endParaRPr>
          </a:p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עליית הסהר השיעי במזה"ת - ר. </a:t>
            </a:r>
            <a:r>
              <a:rPr lang="he-IL" b="1" dirty="0" err="1" smtClean="0">
                <a:solidFill>
                  <a:schemeClr val="bg1"/>
                </a:solidFill>
              </a:rPr>
              <a:t>צימט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 algn="ctr" rtl="1"/>
            <a:r>
              <a:rPr lang="he-IL" b="1" dirty="0" smtClean="0">
                <a:solidFill>
                  <a:schemeClr val="bg1"/>
                </a:solidFill>
              </a:rPr>
              <a:t>שיעה </a:t>
            </a:r>
            <a:r>
              <a:rPr lang="en-US" b="1" dirty="0" smtClean="0">
                <a:solidFill>
                  <a:schemeClr val="bg1"/>
                </a:solidFill>
              </a:rPr>
              <a:t>VS</a:t>
            </a:r>
            <a:r>
              <a:rPr lang="he-IL" b="1" dirty="0" smtClean="0">
                <a:solidFill>
                  <a:schemeClr val="bg1"/>
                </a:solidFill>
              </a:rPr>
              <a:t> סונה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he-IL" b="1" dirty="0" smtClean="0">
                <a:solidFill>
                  <a:schemeClr val="bg1"/>
                </a:solidFill>
              </a:rPr>
              <a:t> מ. ליטבק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אסטרטגיה צבאית– </a:t>
            </a:r>
            <a:r>
              <a:rPr lang="he-IL" b="1" dirty="0">
                <a:solidFill>
                  <a:schemeClr val="bg1"/>
                </a:solidFill>
              </a:rPr>
              <a:t>ד. </a:t>
            </a:r>
            <a:r>
              <a:rPr lang="he-IL" b="1" dirty="0" err="1">
                <a:solidFill>
                  <a:schemeClr val="bg1"/>
                </a:solidFill>
              </a:rPr>
              <a:t>אדמסקי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52D3597-0DCA-4DEF-943D-74E34B1DBF1C}"/>
              </a:ext>
            </a:extLst>
          </p:cNvPr>
          <p:cNvSpPr/>
          <p:nvPr/>
        </p:nvSpPr>
        <p:spPr>
          <a:xfrm rot="21447071">
            <a:off x="7883195" y="3218609"/>
            <a:ext cx="1892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סיור אירופה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יוטמעו מרכיבי הגנה לאומית</a:t>
            </a:r>
          </a:p>
          <a:p>
            <a:pPr lvl="0" rtl="1"/>
            <a:r>
              <a:rPr lang="he-IL" b="1" dirty="0">
                <a:solidFill>
                  <a:schemeClr val="bg1"/>
                </a:solidFill>
              </a:rPr>
              <a:t>ביקור משרד החוץ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ACD3369E-8A29-42B9-82F4-4E0F929BE1FA}"/>
              </a:ext>
            </a:extLst>
          </p:cNvPr>
          <p:cNvSpPr/>
          <p:nvPr/>
        </p:nvSpPr>
        <p:spPr>
          <a:xfrm rot="21405702">
            <a:off x="511767" y="2787102"/>
            <a:ext cx="3017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 יסודות </a:t>
            </a:r>
            <a:r>
              <a:rPr lang="he-IL" b="1" dirty="0" err="1">
                <a:solidFill>
                  <a:schemeClr val="bg1"/>
                </a:solidFill>
              </a:rPr>
              <a:t>הבטל"מ</a:t>
            </a:r>
            <a:r>
              <a:rPr lang="he-IL" b="1" dirty="0">
                <a:solidFill>
                  <a:schemeClr val="bg1"/>
                </a:solidFill>
              </a:rPr>
              <a:t> בראיה </a:t>
            </a:r>
            <a:r>
              <a:rPr lang="he-IL" b="1" dirty="0" smtClean="0">
                <a:solidFill>
                  <a:schemeClr val="bg1"/>
                </a:solidFill>
              </a:rPr>
              <a:t>    גלובלית </a:t>
            </a:r>
            <a:r>
              <a:rPr lang="he-IL" b="1" dirty="0">
                <a:solidFill>
                  <a:schemeClr val="bg1"/>
                </a:solidFill>
              </a:rPr>
              <a:t>– </a:t>
            </a:r>
            <a:r>
              <a:rPr lang="he-IL" b="1" dirty="0" smtClean="0">
                <a:solidFill>
                  <a:schemeClr val="bg1"/>
                </a:solidFill>
              </a:rPr>
              <a:t>ע</a:t>
            </a:r>
            <a:r>
              <a:rPr lang="he-IL" b="1" dirty="0">
                <a:solidFill>
                  <a:schemeClr val="bg1"/>
                </a:solidFill>
              </a:rPr>
              <a:t>. שטרן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טרור עולמי - מרצה ?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        </a:t>
            </a:r>
            <a:r>
              <a:rPr lang="he-IL" b="1" dirty="0" smtClean="0">
                <a:solidFill>
                  <a:schemeClr val="accent5">
                    <a:lumMod val="75000"/>
                  </a:schemeClr>
                </a:solidFill>
              </a:rPr>
              <a:t>יום 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טרור עולמי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-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9/11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גישות ואסכולות מפוליס </a:t>
            </a:r>
            <a:r>
              <a:rPr lang="he-IL" b="1" dirty="0" smtClean="0">
                <a:solidFill>
                  <a:schemeClr val="bg1"/>
                </a:solidFill>
              </a:rPr>
              <a:t>   לגלובליזציה –ד</a:t>
            </a:r>
            <a:r>
              <a:rPr lang="he-IL" b="1" dirty="0">
                <a:solidFill>
                  <a:schemeClr val="bg1"/>
                </a:solidFill>
              </a:rPr>
              <a:t>. נבות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   מוסלמים </a:t>
            </a:r>
            <a:r>
              <a:rPr lang="he-IL" b="1" dirty="0">
                <a:solidFill>
                  <a:schemeClr val="bg1"/>
                </a:solidFill>
              </a:rPr>
              <a:t>באירופה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העונה הגלובלית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CD3369E-8A29-42B9-82F4-4E0F929BE1FA}"/>
              </a:ext>
            </a:extLst>
          </p:cNvPr>
          <p:cNvSpPr/>
          <p:nvPr/>
        </p:nvSpPr>
        <p:spPr>
          <a:xfrm>
            <a:off x="4155570" y="5746484"/>
            <a:ext cx="285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 ר </a:t>
            </a:r>
            <a:r>
              <a:rPr lang="he-IL" b="1" dirty="0" err="1">
                <a:solidFill>
                  <a:schemeClr val="bg1"/>
                </a:solidFill>
              </a:rPr>
              <a:t>מל"ל-מ.בן</a:t>
            </a:r>
            <a:r>
              <a:rPr lang="he-IL" b="1" dirty="0">
                <a:solidFill>
                  <a:schemeClr val="bg1"/>
                </a:solidFill>
              </a:rPr>
              <a:t> שבת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הסכם הגרעין- </a:t>
            </a:r>
            <a:r>
              <a:rPr lang="he-IL" b="1" dirty="0">
                <a:solidFill>
                  <a:schemeClr val="bg1"/>
                </a:solidFill>
              </a:rPr>
              <a:t>מ. צפרי </a:t>
            </a:r>
            <a:r>
              <a:rPr lang="he-IL" b="1" dirty="0" err="1">
                <a:solidFill>
                  <a:schemeClr val="bg1"/>
                </a:solidFill>
              </a:rPr>
              <a:t>אודיז</a:t>
            </a:r>
            <a:r>
              <a:rPr lang="he-IL" b="1" dirty="0">
                <a:solidFill>
                  <a:schemeClr val="bg1"/>
                </a:solidFill>
              </a:rPr>
              <a:t>, </a:t>
            </a:r>
            <a:r>
              <a:rPr lang="he-IL" b="1" dirty="0" err="1">
                <a:solidFill>
                  <a:schemeClr val="bg1"/>
                </a:solidFill>
              </a:rPr>
              <a:t>א.סתר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95847">
            <a:off x="4720274" y="3002086"/>
            <a:ext cx="2338788" cy="15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2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ACE238C-0BD5-4D95-9C28-DE84CD69DFFB}"/>
              </a:ext>
            </a:extLst>
          </p:cNvPr>
          <p:cNvSpPr/>
          <p:nvPr/>
        </p:nvSpPr>
        <p:spPr>
          <a:xfrm>
            <a:off x="4149190" y="735000"/>
            <a:ext cx="3091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תפיסת הביטחון ואסטרטגיית צה"ל – רמטכ"ל </a:t>
            </a:r>
          </a:p>
          <a:p>
            <a:pPr lvl="0" algn="ctr" rtl="1"/>
            <a:r>
              <a:rPr lang="he-IL" b="1" dirty="0">
                <a:solidFill>
                  <a:schemeClr val="bg1"/>
                </a:solidFill>
              </a:rPr>
              <a:t>האיום </a:t>
            </a:r>
            <a:r>
              <a:rPr lang="he-IL" b="1" dirty="0" smtClean="0">
                <a:solidFill>
                  <a:schemeClr val="bg1"/>
                </a:solidFill>
              </a:rPr>
              <a:t>האיראני - </a:t>
            </a:r>
            <a:r>
              <a:rPr lang="he-IL" b="1" dirty="0">
                <a:solidFill>
                  <a:schemeClr val="bg1"/>
                </a:solidFill>
              </a:rPr>
              <a:t>ר. </a:t>
            </a:r>
            <a:r>
              <a:rPr lang="he-IL" b="1" dirty="0" err="1" smtClean="0">
                <a:solidFill>
                  <a:schemeClr val="bg1"/>
                </a:solidFill>
              </a:rPr>
              <a:t>צימט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52D3597-0DCA-4DEF-943D-74E34B1DBF1C}"/>
              </a:ext>
            </a:extLst>
          </p:cNvPr>
          <p:cNvSpPr/>
          <p:nvPr/>
        </p:nvSpPr>
        <p:spPr>
          <a:xfrm>
            <a:off x="7902276" y="1968016"/>
            <a:ext cx="200679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rgbClr val="002060"/>
                </a:solidFill>
              </a:rPr>
              <a:t>סיורים אזוריים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סיור </a:t>
            </a:r>
            <a:r>
              <a:rPr lang="he-IL" b="1" dirty="0" smtClean="0">
                <a:solidFill>
                  <a:srgbClr val="FF0000"/>
                </a:solidFill>
              </a:rPr>
              <a:t>ירדן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 צפון, דרום,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err="1">
                <a:solidFill>
                  <a:schemeClr val="bg1"/>
                </a:solidFill>
              </a:rPr>
              <a:t>איו"ש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he-IL" b="1" dirty="0">
                <a:solidFill>
                  <a:schemeClr val="bg1"/>
                </a:solidFill>
              </a:rPr>
              <a:t> וי-ם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יוטמעו </a:t>
            </a:r>
            <a:r>
              <a:rPr lang="he-IL" b="1" dirty="0">
                <a:solidFill>
                  <a:srgbClr val="FF0000"/>
                </a:solidFill>
              </a:rPr>
              <a:t>תכני </a:t>
            </a:r>
            <a:r>
              <a:rPr lang="he-IL" b="1" dirty="0" err="1">
                <a:solidFill>
                  <a:srgbClr val="FF0000"/>
                </a:solidFill>
              </a:rPr>
              <a:t>הגנ"ל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(</a:t>
            </a:r>
            <a:r>
              <a:rPr lang="he-IL" b="1" dirty="0" err="1">
                <a:solidFill>
                  <a:srgbClr val="FF0000"/>
                </a:solidFill>
              </a:rPr>
              <a:t>חזבאללה</a:t>
            </a:r>
            <a:r>
              <a:rPr lang="he-IL" b="1" dirty="0">
                <a:solidFill>
                  <a:srgbClr val="FF0000"/>
                </a:solidFill>
              </a:rPr>
              <a:t>, </a:t>
            </a:r>
            <a:r>
              <a:rPr lang="he-IL" b="1" dirty="0" err="1">
                <a:solidFill>
                  <a:srgbClr val="FF0000"/>
                </a:solidFill>
              </a:rPr>
              <a:t>דעא"ש</a:t>
            </a:r>
            <a:r>
              <a:rPr lang="he-IL" b="1" dirty="0">
                <a:solidFill>
                  <a:srgbClr val="FF0000"/>
                </a:solidFill>
              </a:rPr>
              <a:t>, הסוגיה </a:t>
            </a:r>
            <a:r>
              <a:rPr lang="he-IL" b="1" dirty="0" smtClean="0">
                <a:solidFill>
                  <a:srgbClr val="FF0000"/>
                </a:solidFill>
              </a:rPr>
              <a:t>הפלסטינית</a:t>
            </a:r>
            <a:r>
              <a:rPr lang="en-US" b="1" dirty="0" smtClean="0">
                <a:solidFill>
                  <a:srgbClr val="FF0000"/>
                </a:solidFill>
              </a:rPr>
              <a:t>( </a:t>
            </a:r>
            <a:r>
              <a:rPr lang="he-IL" b="1" dirty="0" smtClean="0">
                <a:solidFill>
                  <a:srgbClr val="FF0000"/>
                </a:solidFill>
              </a:rPr>
              <a:t> ועוד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עולם </a:t>
            </a:r>
            <a:r>
              <a:rPr lang="he-IL" b="1" dirty="0" smtClean="0">
                <a:solidFill>
                  <a:srgbClr val="FF0000"/>
                </a:solidFill>
              </a:rPr>
              <a:t>דיגיטלי/סייבר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ACD3369E-8A29-42B9-82F4-4E0F929BE1FA}"/>
              </a:ext>
            </a:extLst>
          </p:cNvPr>
          <p:cNvSpPr/>
          <p:nvPr/>
        </p:nvSpPr>
        <p:spPr>
          <a:xfrm>
            <a:off x="825258" y="2484134"/>
            <a:ext cx="27814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 smtClean="0">
                <a:solidFill>
                  <a:schemeClr val="bg1"/>
                </a:solidFill>
              </a:rPr>
              <a:t>מושגי יסוד </a:t>
            </a:r>
            <a:r>
              <a:rPr lang="he-IL" b="1" dirty="0" err="1" smtClean="0">
                <a:solidFill>
                  <a:schemeClr val="bg1"/>
                </a:solidFill>
              </a:rPr>
              <a:t>בבטל"מ</a:t>
            </a:r>
            <a:r>
              <a:rPr lang="he-IL" b="1" dirty="0" smtClean="0">
                <a:solidFill>
                  <a:schemeClr val="bg1"/>
                </a:solidFill>
              </a:rPr>
              <a:t> – רכיב הגנה – </a:t>
            </a:r>
            <a:r>
              <a:rPr lang="he-IL" b="1" dirty="0" err="1" smtClean="0">
                <a:solidFill>
                  <a:schemeClr val="bg1"/>
                </a:solidFill>
              </a:rPr>
              <a:t>בתיכנון</a:t>
            </a:r>
            <a:r>
              <a:rPr lang="he-IL" b="1" dirty="0" smtClean="0">
                <a:solidFill>
                  <a:schemeClr val="bg1"/>
                </a:solidFill>
              </a:rPr>
              <a:t>: בוגי יעלון, ע. שלח, י. </a:t>
            </a:r>
            <a:r>
              <a:rPr lang="he-IL" b="1" dirty="0" err="1" smtClean="0">
                <a:solidFill>
                  <a:schemeClr val="bg1"/>
                </a:solidFill>
              </a:rPr>
              <a:t>עמידרור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he-IL" b="1" dirty="0">
                <a:solidFill>
                  <a:schemeClr val="bg1"/>
                </a:solidFill>
              </a:rPr>
              <a:t> </a:t>
            </a:r>
            <a:r>
              <a:rPr lang="he-IL" b="1" dirty="0" smtClean="0">
                <a:solidFill>
                  <a:schemeClr val="bg1"/>
                </a:solidFill>
              </a:rPr>
              <a:t>ד. מרידור</a:t>
            </a:r>
          </a:p>
          <a:p>
            <a:pPr lvl="0" algn="ctr" rtl="1"/>
            <a:endParaRPr lang="he-IL" b="1" dirty="0">
              <a:solidFill>
                <a:srgbClr val="FF0000"/>
              </a:solidFill>
            </a:endParaRPr>
          </a:p>
          <a:p>
            <a:pPr lvl="0" algn="ctr" rtl="1"/>
            <a:r>
              <a:rPr lang="he-IL" b="1" dirty="0" smtClean="0">
                <a:solidFill>
                  <a:schemeClr val="bg1"/>
                </a:solidFill>
              </a:rPr>
              <a:t>רכיב הגנה לאומית בביטחון הלאומי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he-IL" b="1" dirty="0" smtClean="0">
                <a:solidFill>
                  <a:schemeClr val="bg1"/>
                </a:solidFill>
              </a:rPr>
              <a:t>הרצאות מפקד המכללות</a:t>
            </a:r>
          </a:p>
          <a:p>
            <a:pPr lvl="0" algn="ctr" rtl="1"/>
            <a:endParaRPr lang="he-IL" b="1" dirty="0">
              <a:solidFill>
                <a:schemeClr val="bg1"/>
              </a:solidFill>
            </a:endParaRPr>
          </a:p>
          <a:p>
            <a:pPr lvl="0" algn="ctr" rtl="1"/>
            <a:r>
              <a:rPr lang="he-IL" b="1" dirty="0" smtClean="0">
                <a:solidFill>
                  <a:schemeClr val="bg1"/>
                </a:solidFill>
              </a:rPr>
              <a:t>מדינות </a:t>
            </a:r>
            <a:r>
              <a:rPr lang="he-IL" b="1" dirty="0" smtClean="0">
                <a:solidFill>
                  <a:schemeClr val="bg1"/>
                </a:solidFill>
              </a:rPr>
              <a:t>הלאום</a:t>
            </a:r>
            <a:r>
              <a:rPr lang="en-US" b="1" dirty="0" smtClean="0">
                <a:solidFill>
                  <a:schemeClr val="bg1"/>
                </a:solidFill>
              </a:rPr>
              <a:t>- </a:t>
            </a:r>
            <a:r>
              <a:rPr lang="he-IL" b="1" dirty="0" smtClean="0">
                <a:solidFill>
                  <a:schemeClr val="bg1"/>
                </a:solidFill>
              </a:rPr>
              <a:t>א. שביט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אסטרטגיה – התנסויות וסימולציה </a:t>
            </a:r>
          </a:p>
          <a:p>
            <a:pPr lvl="0" rtl="1"/>
            <a:endParaRPr lang="he-IL" dirty="0"/>
          </a:p>
          <a:p>
            <a:pPr lvl="0" rtl="1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העונה הישראלית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776069" y="5900454"/>
            <a:ext cx="34980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b="1" dirty="0" smtClean="0">
                <a:solidFill>
                  <a:schemeClr val="bg1"/>
                </a:solidFill>
              </a:rPr>
              <a:t>הטרור </a:t>
            </a:r>
            <a:r>
              <a:rPr lang="he-IL" b="1" dirty="0">
                <a:solidFill>
                  <a:schemeClr val="bg1"/>
                </a:solidFill>
              </a:rPr>
              <a:t>ההשראתי – </a:t>
            </a:r>
            <a:r>
              <a:rPr lang="he-IL" b="1" dirty="0" err="1" smtClean="0">
                <a:solidFill>
                  <a:schemeClr val="bg1"/>
                </a:solidFill>
              </a:rPr>
              <a:t>ר.אלשיך</a:t>
            </a:r>
            <a:endParaRPr lang="he-IL" b="1" dirty="0" smtClean="0">
              <a:solidFill>
                <a:schemeClr val="bg1"/>
              </a:solidFill>
            </a:endParaRPr>
          </a:p>
          <a:p>
            <a:pPr algn="r"/>
            <a:r>
              <a:rPr lang="he-IL" b="1" dirty="0" smtClean="0">
                <a:solidFill>
                  <a:schemeClr val="bg1"/>
                </a:solidFill>
              </a:rPr>
              <a:t>שליח רוה"מ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טורקיה – מעצמה אזורית – </a:t>
            </a:r>
            <a:r>
              <a:rPr lang="he-IL" b="1" dirty="0" smtClean="0">
                <a:solidFill>
                  <a:schemeClr val="bg1"/>
                </a:solidFill>
              </a:rPr>
              <a:t>איתן נאה</a:t>
            </a:r>
            <a:endParaRPr lang="he-IL" dirty="0">
              <a:solidFill>
                <a:schemeClr val="bg1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98625">
            <a:off x="4756854" y="3096230"/>
            <a:ext cx="2038310" cy="15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1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 בכירים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עונת בחירה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886458" y="552121"/>
            <a:ext cx="33538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ר' אמ"ן, ר' שב"כ, ר' מוסד, מפכ"ל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מפקד חיל </a:t>
            </a:r>
            <a:r>
              <a:rPr lang="he-IL" b="1" dirty="0" smtClean="0">
                <a:solidFill>
                  <a:schemeClr val="bg1"/>
                </a:solidFill>
              </a:rPr>
              <a:t>האוויר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he-IL" b="1" dirty="0" smtClean="0">
                <a:solidFill>
                  <a:schemeClr val="bg1"/>
                </a:solidFill>
              </a:rPr>
              <a:t>ר </a:t>
            </a:r>
            <a:r>
              <a:rPr lang="he-IL" b="1" dirty="0" err="1" smtClean="0">
                <a:solidFill>
                  <a:schemeClr val="bg1"/>
                </a:solidFill>
              </a:rPr>
              <a:t>אמצ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מדיניות הגרעין של ישראל- ר וא"א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688645" y="2925021"/>
            <a:ext cx="27815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קורס עולם דיגיטלי – </a:t>
            </a:r>
            <a:r>
              <a:rPr lang="he-IL" b="1" dirty="0" err="1">
                <a:solidFill>
                  <a:schemeClr val="bg1"/>
                </a:solidFill>
              </a:rPr>
              <a:t>ד.רז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סדנה </a:t>
            </a:r>
            <a:r>
              <a:rPr lang="he-IL" b="1" dirty="0">
                <a:solidFill>
                  <a:schemeClr val="bg1"/>
                </a:solidFill>
              </a:rPr>
              <a:t>סייבר – מטה </a:t>
            </a:r>
            <a:r>
              <a:rPr lang="he-IL" b="1" dirty="0" smtClean="0">
                <a:solidFill>
                  <a:schemeClr val="bg1"/>
                </a:solidFill>
              </a:rPr>
              <a:t>הסייבר-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כרגע נצבע יום אחד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הפוליטיקה של </a:t>
            </a:r>
            <a:r>
              <a:rPr lang="he-IL" b="1" dirty="0" smtClean="0">
                <a:solidFill>
                  <a:schemeClr val="bg1"/>
                </a:solidFill>
              </a:rPr>
              <a:t>הטכנולוגיות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צבא וחברה- נ. הורביץ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8040884" y="2881478"/>
            <a:ext cx="209063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</a:rPr>
              <a:t>סיור מזרח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endParaRPr lang="he-IL" b="1" dirty="0">
              <a:solidFill>
                <a:schemeClr val="bg1"/>
              </a:solidFill>
            </a:endParaRPr>
          </a:p>
          <a:p>
            <a:pPr algn="ctr"/>
            <a:r>
              <a:rPr lang="he-IL" b="1" dirty="0">
                <a:solidFill>
                  <a:schemeClr val="bg1"/>
                </a:solidFill>
              </a:rPr>
              <a:t>אמ"ן/</a:t>
            </a:r>
            <a:r>
              <a:rPr lang="he-IL" b="1" dirty="0" err="1">
                <a:solidFill>
                  <a:schemeClr val="bg1"/>
                </a:solidFill>
              </a:rPr>
              <a:t>יח</a:t>
            </a:r>
            <a:r>
              <a:rPr lang="he-IL" b="1" dirty="0">
                <a:solidFill>
                  <a:schemeClr val="bg1"/>
                </a:solidFill>
              </a:rPr>
              <a:t> 8200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שב"כ מוסד משטרה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תשתיות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יוטמעו תכני </a:t>
            </a:r>
            <a:r>
              <a:rPr lang="he-IL" b="1" dirty="0" err="1">
                <a:solidFill>
                  <a:srgbClr val="FF0000"/>
                </a:solidFill>
              </a:rPr>
              <a:t>הגנ"ל</a:t>
            </a:r>
            <a:r>
              <a:rPr lang="he-IL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ועולם דיגיטלי</a:t>
            </a:r>
          </a:p>
        </p:txBody>
      </p:sp>
      <p:sp>
        <p:nvSpPr>
          <p:cNvPr id="5" name="מלבן 4"/>
          <p:cNvSpPr/>
          <p:nvPr/>
        </p:nvSpPr>
        <p:spPr>
          <a:xfrm>
            <a:off x="4353214" y="5987532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solidFill>
                  <a:schemeClr val="bg1"/>
                </a:solidFill>
              </a:rPr>
              <a:t>חוסן לאומי – הגנת </a:t>
            </a:r>
            <a:r>
              <a:rPr lang="he-IL" b="1" dirty="0">
                <a:solidFill>
                  <a:schemeClr val="bg1"/>
                </a:solidFill>
              </a:rPr>
              <a:t>העורף 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חלל – היבטי </a:t>
            </a:r>
            <a:r>
              <a:rPr lang="he-IL" b="1" dirty="0" err="1">
                <a:solidFill>
                  <a:schemeClr val="bg1"/>
                </a:solidFill>
              </a:rPr>
              <a:t>הגנ"ל</a:t>
            </a:r>
            <a:endParaRPr lang="he-IL" b="1" dirty="0">
              <a:solidFill>
                <a:schemeClr val="bg1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50472">
            <a:off x="4719700" y="3031408"/>
            <a:ext cx="2246676" cy="15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6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03695" y="20657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+mn-cs"/>
              </a:rPr>
              <a:t>קורס עולם דיגיטלי</a:t>
            </a:r>
          </a:p>
        </p:txBody>
      </p:sp>
      <p:sp>
        <p:nvSpPr>
          <p:cNvPr id="5" name="מלבן 4"/>
          <p:cNvSpPr/>
          <p:nvPr/>
        </p:nvSpPr>
        <p:spPr>
          <a:xfrm>
            <a:off x="4006392" y="1451728"/>
            <a:ext cx="72523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המטרה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המשתתף יכיר טכנולוגיות מתקדמות ואת השפעתן. </a:t>
            </a:r>
          </a:p>
          <a:p>
            <a:pPr algn="r"/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ייחשף לדילמות ומתחים הכרוכים בפיתוח ושימוש בטכנולוגיות אלו.</a:t>
            </a:r>
          </a:p>
          <a:p>
            <a:pPr algn="r" rtl="1"/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תכנים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מושגי בסיס במחשוב, 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תקשורת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G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5,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 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בינה מלאכותית (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AI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)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IOT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, למידת 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מכונה (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ML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BIG DATA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 רובוטיקה, כלים אוטונומיים, </a:t>
            </a:r>
            <a:r>
              <a:rPr lang="he-IL" sz="2400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בלוקצ'יין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ביולוגיה חישובית ועוד</a:t>
            </a: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ניתוח השפעות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איומים 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והזדמנויות - מדינה דמוקרטית, אתיקה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, רגולציה, פרטיות 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ועוד...</a:t>
            </a: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ישום</a:t>
            </a:r>
            <a:r>
              <a:rPr lang="he-IL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 והטמעה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: אסטרטגיה דיגיטלית, </a:t>
            </a:r>
            <a:r>
              <a:rPr lang="he-IL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טרנספורמציה </a:t>
            </a:r>
            <a:r>
              <a:rPr lang="he-IL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</a:rPr>
              <a:t>דיגיטלית</a:t>
            </a:r>
            <a:endParaRPr lang="he-IL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71" y="1979628"/>
            <a:ext cx="2150156" cy="2079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3005" y="4329447"/>
            <a:ext cx="287382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פרופסור דני רז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טכניון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פקולטה למדע המחשב</a:t>
            </a:r>
          </a:p>
          <a:p>
            <a:pPr algn="ctr"/>
            <a:r>
              <a:rPr lang="he-I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זוכה פרס ינאי למצוינות אקדמית</a:t>
            </a:r>
          </a:p>
        </p:txBody>
      </p:sp>
    </p:spTree>
    <p:extLst>
      <p:ext uri="{BB962C8B-B14F-4D97-AF65-F5344CB8AC3E}">
        <p14:creationId xmlns:p14="http://schemas.microsoft.com/office/powerpoint/2010/main" val="1131296701"/>
      </p:ext>
    </p:extLst>
  </p:cSld>
  <p:clrMapOvr>
    <a:masterClrMapping/>
  </p:clrMapOvr>
</p:sld>
</file>

<file path=ppt/theme/theme1.xml><?xml version="1.0" encoding="utf-8"?>
<a:theme xmlns:a="http://schemas.openxmlformats.org/drawingml/2006/main" name="ברלין">
  <a:themeElements>
    <a:clrScheme name="ברלין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ברלין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ברלי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TM04033917[[fn=ברלין]]</Template>
  <TotalTime>15104</TotalTime>
  <Words>332</Words>
  <Application>Microsoft Office PowerPoint</Application>
  <PresentationFormat>מסך רחב</PresentationFormat>
  <Paragraphs>89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3" baseType="lpstr">
      <vt:lpstr>Aharoni</vt:lpstr>
      <vt:lpstr>Arial</vt:lpstr>
      <vt:lpstr>Bernard MT Condensed</vt:lpstr>
      <vt:lpstr>Calibri</vt:lpstr>
      <vt:lpstr>Levenim MT</vt:lpstr>
      <vt:lpstr>Tahoma</vt:lpstr>
      <vt:lpstr>Times New Roman</vt:lpstr>
      <vt:lpstr>Trebuchet MS</vt:lpstr>
      <vt:lpstr>ברלין</vt:lpstr>
      <vt:lpstr>תחום הגנה לאומית   מב"ל, מחזור מ"ז</vt:lpstr>
      <vt:lpstr>התפתחות המחשבה על זכויות הפרט וחירותו</vt:lpstr>
      <vt:lpstr>רקע כללי: הזכות לחיים והזכות לביטחון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קורס עולם דיגיטלי</vt:lpstr>
      <vt:lpstr>סיור יפית/ירדן</vt:lpstr>
      <vt:lpstr>סיורים: צפון, איו"ש וי-ם, דרום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הציר הכלכלי- אישור תכוניות</dc:title>
  <dc:creator>u26688</dc:creator>
  <cp:lastModifiedBy>u26657</cp:lastModifiedBy>
  <cp:revision>460</cp:revision>
  <cp:lastPrinted>2019-08-21T06:21:03Z</cp:lastPrinted>
  <dcterms:created xsi:type="dcterms:W3CDTF">2018-08-24T08:19:52Z</dcterms:created>
  <dcterms:modified xsi:type="dcterms:W3CDTF">2019-08-27T13:24:01Z</dcterms:modified>
</cp:coreProperties>
</file>