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34" r:id="rId1"/>
  </p:sldMasterIdLst>
  <p:notesMasterIdLst>
    <p:notesMasterId r:id="rId16"/>
  </p:notesMasterIdLst>
  <p:handoutMasterIdLst>
    <p:handoutMasterId r:id="rId17"/>
  </p:handoutMasterIdLst>
  <p:sldIdLst>
    <p:sldId id="331" r:id="rId2"/>
    <p:sldId id="307" r:id="rId3"/>
    <p:sldId id="329" r:id="rId4"/>
    <p:sldId id="257" r:id="rId5"/>
    <p:sldId id="326" r:id="rId6"/>
    <p:sldId id="321" r:id="rId7"/>
    <p:sldId id="322" r:id="rId8"/>
    <p:sldId id="323" r:id="rId9"/>
    <p:sldId id="297" r:id="rId10"/>
    <p:sldId id="290" r:id="rId11"/>
    <p:sldId id="296" r:id="rId12"/>
    <p:sldId id="262" r:id="rId13"/>
    <p:sldId id="324" r:id="rId14"/>
    <p:sldId id="298" r:id="rId15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26657" initials="u" lastIdx="1" clrIdx="0">
    <p:extLst>
      <p:ext uri="{19B8F6BF-5375-455C-9EA6-DF929625EA0E}">
        <p15:presenceInfo xmlns:p15="http://schemas.microsoft.com/office/powerpoint/2012/main" userId="u26657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סגנון ביניים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סגנון בהיר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456" autoAdjust="0"/>
    <p:restoredTop sz="94660"/>
  </p:normalViewPr>
  <p:slideViewPr>
    <p:cSldViewPr snapToGrid="0">
      <p:cViewPr varScale="1">
        <p:scale>
          <a:sx n="80" d="100"/>
          <a:sy n="80" d="100"/>
        </p:scale>
        <p:origin x="90" y="7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11C5D2-A8A6-4742-84E0-A9BA1F5FE16A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53C6119-A788-4901-9B39-400154560020}">
      <dgm:prSet phldrT="[טקסט]" custT="1"/>
      <dgm:spPr>
        <a:solidFill>
          <a:srgbClr val="0070C0"/>
        </a:solidFill>
      </dgm:spPr>
      <dgm:t>
        <a:bodyPr/>
        <a:lstStyle/>
        <a:p>
          <a:pPr rtl="1"/>
          <a:r>
            <a:rPr lang="he-IL" sz="2800" dirty="0"/>
            <a:t>ביטחון לאומי</a:t>
          </a:r>
        </a:p>
      </dgm:t>
    </dgm:pt>
    <dgm:pt modelId="{FDC42EC9-6715-4C37-A25D-F7CDCBC370FC}" type="par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ED4A89C-6CDF-4012-AF2C-32E8374C11C2}" type="sibTrans" cxnId="{A8D4DF9F-8C20-4ABA-9B27-85C50CB915D7}">
      <dgm:prSet/>
      <dgm:spPr/>
      <dgm:t>
        <a:bodyPr/>
        <a:lstStyle/>
        <a:p>
          <a:pPr rtl="1"/>
          <a:endParaRPr lang="he-IL"/>
        </a:p>
      </dgm:t>
    </dgm:pt>
    <dgm:pt modelId="{AF511584-A6A2-4828-B5CE-B56C0C53D476}" type="asst">
      <dgm:prSet phldrT="[טקסט]" custT="1"/>
      <dgm:spPr/>
      <dgm:t>
        <a:bodyPr/>
        <a:lstStyle/>
        <a:p>
          <a:pPr rtl="1"/>
          <a:r>
            <a:rPr lang="he-IL" sz="2000" dirty="0"/>
            <a:t>הגנה לאומית</a:t>
          </a:r>
        </a:p>
      </dgm:t>
    </dgm:pt>
    <dgm:pt modelId="{8668617C-C271-495B-9200-65FDEA845427}" type="par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9CC092E0-2345-4D73-9854-1FDA1003642C}" type="sibTrans" cxnId="{5C981099-7CC6-46E1-B19C-489C4FF50752}">
      <dgm:prSet/>
      <dgm:spPr/>
      <dgm:t>
        <a:bodyPr/>
        <a:lstStyle/>
        <a:p>
          <a:pPr rtl="1"/>
          <a:endParaRPr lang="he-IL"/>
        </a:p>
      </dgm:t>
    </dgm:pt>
    <dgm:pt modelId="{C6058435-A8AD-42CC-B485-560CC0356CE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העולם הדיגיטלי</a:t>
          </a:r>
        </a:p>
      </dgm:t>
    </dgm:pt>
    <dgm:pt modelId="{B1E90FF7-FC69-47AF-8F4E-190EAD0AE2B1}" type="par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FF6B38ED-FE90-4558-B889-93D10FA67302}" type="sibTrans" cxnId="{F164DE0E-EC14-4597-BB4C-AEC6392DD7FA}">
      <dgm:prSet/>
      <dgm:spPr/>
      <dgm:t>
        <a:bodyPr/>
        <a:lstStyle/>
        <a:p>
          <a:pPr rtl="1"/>
          <a:endParaRPr lang="he-IL"/>
        </a:p>
      </dgm:t>
    </dgm:pt>
    <dgm:pt modelId="{7DBF9A42-B524-40AC-A90A-AA6D58D12073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הגנה לאומית בישראל</a:t>
          </a:r>
        </a:p>
      </dgm:t>
    </dgm:pt>
    <dgm:pt modelId="{2B3B8561-56DC-408E-A0C1-1FA4EC19E628}" type="par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20D13F56-53F9-4F40-B63C-3EE05A57B548}" type="sibTrans" cxnId="{A6B3C50B-E3EB-4785-96ED-6DF2C728E12B}">
      <dgm:prSet/>
      <dgm:spPr/>
      <dgm:t>
        <a:bodyPr/>
        <a:lstStyle/>
        <a:p>
          <a:pPr rtl="1"/>
          <a:endParaRPr lang="he-IL"/>
        </a:p>
      </dgm:t>
    </dgm:pt>
    <dgm:pt modelId="{1B1B96BD-9ED9-47F7-B113-951036540215}">
      <dgm:prSet phldrT="[טקסט]"/>
      <dgm:spPr>
        <a:solidFill>
          <a:srgbClr val="7030A0"/>
        </a:solidFill>
      </dgm:spPr>
      <dgm:t>
        <a:bodyPr/>
        <a:lstStyle/>
        <a:p>
          <a:pPr rtl="1"/>
          <a:r>
            <a:rPr lang="he-IL" dirty="0"/>
            <a:t>מזרח תיכון</a:t>
          </a:r>
        </a:p>
      </dgm:t>
    </dgm:pt>
    <dgm:pt modelId="{FDD67B51-0A1E-4EBA-9BD8-8591F0085D1E}" type="par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0110D2EE-8B3B-40C4-B688-CDFE7AD7ACFE}" type="sibTrans" cxnId="{68E7D792-2A96-4E85-96FF-815000550312}">
      <dgm:prSet/>
      <dgm:spPr/>
      <dgm:t>
        <a:bodyPr/>
        <a:lstStyle/>
        <a:p>
          <a:pPr rtl="1"/>
          <a:endParaRPr lang="he-IL"/>
        </a:p>
      </dgm:t>
    </dgm:pt>
    <dgm:pt modelId="{F5242502-EA73-4707-BC89-0D8A66B33481}" type="pres">
      <dgm:prSet presAssocID="{5311C5D2-A8A6-4742-84E0-A9BA1F5FE16A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8573492B-A7C3-4E2B-868A-FF4CC45BEFC6}" type="pres">
      <dgm:prSet presAssocID="{853C6119-A788-4901-9B39-400154560020}" presName="hierRoot1" presStyleCnt="0">
        <dgm:presLayoutVars>
          <dgm:hierBranch val="init"/>
        </dgm:presLayoutVars>
      </dgm:prSet>
      <dgm:spPr/>
    </dgm:pt>
    <dgm:pt modelId="{DD7BFAD7-D124-45E1-ACF0-878CABD9F206}" type="pres">
      <dgm:prSet presAssocID="{853C6119-A788-4901-9B39-400154560020}" presName="rootComposite1" presStyleCnt="0"/>
      <dgm:spPr/>
    </dgm:pt>
    <dgm:pt modelId="{BB964BDA-E52B-4449-ACEA-74EA1A01B02A}" type="pres">
      <dgm:prSet presAssocID="{853C6119-A788-4901-9B39-400154560020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82A59911-B62E-4FE1-ACE5-1DD6B9E1B8FB}" type="pres">
      <dgm:prSet presAssocID="{853C6119-A788-4901-9B39-400154560020}" presName="topArc1" presStyleLbl="parChTrans1D1" presStyleIdx="0" presStyleCnt="10"/>
      <dgm:spPr/>
    </dgm:pt>
    <dgm:pt modelId="{12F09AC5-FDA7-4EDE-8CC4-05BB933F1A13}" type="pres">
      <dgm:prSet presAssocID="{853C6119-A788-4901-9B39-400154560020}" presName="bottomArc1" presStyleLbl="parChTrans1D1" presStyleIdx="1" presStyleCnt="10"/>
      <dgm:spPr/>
    </dgm:pt>
    <dgm:pt modelId="{AE678774-0EF6-4384-83C1-CE51512C7E08}" type="pres">
      <dgm:prSet presAssocID="{853C6119-A788-4901-9B39-400154560020}" presName="topConnNode1" presStyleLbl="node1" presStyleIdx="0" presStyleCnt="0"/>
      <dgm:spPr/>
      <dgm:t>
        <a:bodyPr/>
        <a:lstStyle/>
        <a:p>
          <a:pPr rtl="1"/>
          <a:endParaRPr lang="he-IL"/>
        </a:p>
      </dgm:t>
    </dgm:pt>
    <dgm:pt modelId="{E9B4860F-FA74-4348-A961-882D198558E1}" type="pres">
      <dgm:prSet presAssocID="{853C6119-A788-4901-9B39-400154560020}" presName="hierChild2" presStyleCnt="0"/>
      <dgm:spPr/>
    </dgm:pt>
    <dgm:pt modelId="{7B2B9AEE-5F39-425D-A0C8-A8541B9768D1}" type="pres">
      <dgm:prSet presAssocID="{B1E90FF7-FC69-47AF-8F4E-190EAD0AE2B1}" presName="Name28" presStyleLbl="parChTrans1D2" presStyleIdx="0" presStyleCnt="4"/>
      <dgm:spPr/>
      <dgm:t>
        <a:bodyPr/>
        <a:lstStyle/>
        <a:p>
          <a:pPr rtl="1"/>
          <a:endParaRPr lang="he-IL"/>
        </a:p>
      </dgm:t>
    </dgm:pt>
    <dgm:pt modelId="{CD1EA656-EA7B-4142-A9CC-F367B4D40C12}" type="pres">
      <dgm:prSet presAssocID="{C6058435-A8AD-42CC-B485-560CC0356CE5}" presName="hierRoot2" presStyleCnt="0">
        <dgm:presLayoutVars>
          <dgm:hierBranch val="init"/>
        </dgm:presLayoutVars>
      </dgm:prSet>
      <dgm:spPr/>
    </dgm:pt>
    <dgm:pt modelId="{9039D0F5-CB1E-41B8-A41A-80DDF94E6788}" type="pres">
      <dgm:prSet presAssocID="{C6058435-A8AD-42CC-B485-560CC0356CE5}" presName="rootComposite2" presStyleCnt="0"/>
      <dgm:spPr/>
    </dgm:pt>
    <dgm:pt modelId="{60C43208-C239-4C3F-8712-B4E9BB08E0BF}" type="pres">
      <dgm:prSet presAssocID="{C6058435-A8AD-42CC-B485-560CC0356CE5}" presName="rootText2" presStyleLbl="alignAcc1" presStyleIdx="0" presStyleCnt="0" custLinFactNeighborX="-2886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238C03CA-32BA-4C03-A276-790723D28E46}" type="pres">
      <dgm:prSet presAssocID="{C6058435-A8AD-42CC-B485-560CC0356CE5}" presName="topArc2" presStyleLbl="parChTrans1D1" presStyleIdx="2" presStyleCnt="10"/>
      <dgm:spPr/>
    </dgm:pt>
    <dgm:pt modelId="{10840A24-0084-4135-964A-EA8E75507C70}" type="pres">
      <dgm:prSet presAssocID="{C6058435-A8AD-42CC-B485-560CC0356CE5}" presName="bottomArc2" presStyleLbl="parChTrans1D1" presStyleIdx="3" presStyleCnt="10"/>
      <dgm:spPr/>
    </dgm:pt>
    <dgm:pt modelId="{2394D85B-FF30-45B9-8A6C-F7C6039D1495}" type="pres">
      <dgm:prSet presAssocID="{C6058435-A8AD-42CC-B485-560CC0356CE5}" presName="topConnNode2" presStyleLbl="node2" presStyleIdx="0" presStyleCnt="0"/>
      <dgm:spPr/>
      <dgm:t>
        <a:bodyPr/>
        <a:lstStyle/>
        <a:p>
          <a:pPr rtl="1"/>
          <a:endParaRPr lang="he-IL"/>
        </a:p>
      </dgm:t>
    </dgm:pt>
    <dgm:pt modelId="{C300607E-1CC5-4069-BFA4-4E3F28F7BEA6}" type="pres">
      <dgm:prSet presAssocID="{C6058435-A8AD-42CC-B485-560CC0356CE5}" presName="hierChild4" presStyleCnt="0"/>
      <dgm:spPr/>
    </dgm:pt>
    <dgm:pt modelId="{A3016DBE-E6CD-4387-8500-6D33845C3688}" type="pres">
      <dgm:prSet presAssocID="{C6058435-A8AD-42CC-B485-560CC0356CE5}" presName="hierChild5" presStyleCnt="0"/>
      <dgm:spPr/>
    </dgm:pt>
    <dgm:pt modelId="{9CDEFD48-1BED-4624-A260-A7ED71BDBACB}" type="pres">
      <dgm:prSet presAssocID="{2B3B8561-56DC-408E-A0C1-1FA4EC19E628}" presName="Name28" presStyleLbl="parChTrans1D2" presStyleIdx="1" presStyleCnt="4"/>
      <dgm:spPr/>
      <dgm:t>
        <a:bodyPr/>
        <a:lstStyle/>
        <a:p>
          <a:pPr rtl="1"/>
          <a:endParaRPr lang="he-IL"/>
        </a:p>
      </dgm:t>
    </dgm:pt>
    <dgm:pt modelId="{BF051D6B-D9A8-41D9-B7E6-ABF50A26F5E9}" type="pres">
      <dgm:prSet presAssocID="{7DBF9A42-B524-40AC-A90A-AA6D58D12073}" presName="hierRoot2" presStyleCnt="0">
        <dgm:presLayoutVars>
          <dgm:hierBranch val="init"/>
        </dgm:presLayoutVars>
      </dgm:prSet>
      <dgm:spPr/>
    </dgm:pt>
    <dgm:pt modelId="{FB9ACB6D-31D3-4DEA-ADAE-8F1D1990858C}" type="pres">
      <dgm:prSet presAssocID="{7DBF9A42-B524-40AC-A90A-AA6D58D12073}" presName="rootComposite2" presStyleCnt="0"/>
      <dgm:spPr/>
    </dgm:pt>
    <dgm:pt modelId="{250EFBBF-9095-46AC-A46D-0CDFCFEEB1EB}" type="pres">
      <dgm:prSet presAssocID="{7DBF9A42-B524-40AC-A90A-AA6D58D12073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C564E3A9-B98F-4CAB-9896-B75331FF5471}" type="pres">
      <dgm:prSet presAssocID="{7DBF9A42-B524-40AC-A90A-AA6D58D12073}" presName="topArc2" presStyleLbl="parChTrans1D1" presStyleIdx="4" presStyleCnt="10"/>
      <dgm:spPr/>
    </dgm:pt>
    <dgm:pt modelId="{C781C363-4F2A-4874-B41C-6B2AB2713E9E}" type="pres">
      <dgm:prSet presAssocID="{7DBF9A42-B524-40AC-A90A-AA6D58D12073}" presName="bottomArc2" presStyleLbl="parChTrans1D1" presStyleIdx="5" presStyleCnt="10"/>
      <dgm:spPr/>
    </dgm:pt>
    <dgm:pt modelId="{C38A835C-79F3-4C3A-9138-4D4F02C1AB76}" type="pres">
      <dgm:prSet presAssocID="{7DBF9A42-B524-40AC-A90A-AA6D58D12073}" presName="topConnNode2" presStyleLbl="node2" presStyleIdx="0" presStyleCnt="0"/>
      <dgm:spPr/>
      <dgm:t>
        <a:bodyPr/>
        <a:lstStyle/>
        <a:p>
          <a:pPr rtl="1"/>
          <a:endParaRPr lang="he-IL"/>
        </a:p>
      </dgm:t>
    </dgm:pt>
    <dgm:pt modelId="{06965706-D163-47BC-88D6-74A4C1845EC3}" type="pres">
      <dgm:prSet presAssocID="{7DBF9A42-B524-40AC-A90A-AA6D58D12073}" presName="hierChild4" presStyleCnt="0"/>
      <dgm:spPr/>
    </dgm:pt>
    <dgm:pt modelId="{E074384A-6259-46A1-AE0E-CFB75E98B8BB}" type="pres">
      <dgm:prSet presAssocID="{7DBF9A42-B524-40AC-A90A-AA6D58D12073}" presName="hierChild5" presStyleCnt="0"/>
      <dgm:spPr/>
    </dgm:pt>
    <dgm:pt modelId="{6BB964FF-4625-4368-AF4E-2636EC9C5DED}" type="pres">
      <dgm:prSet presAssocID="{FDD67B51-0A1E-4EBA-9BD8-8591F0085D1E}" presName="Name28" presStyleLbl="parChTrans1D2" presStyleIdx="2" presStyleCnt="4"/>
      <dgm:spPr/>
      <dgm:t>
        <a:bodyPr/>
        <a:lstStyle/>
        <a:p>
          <a:pPr rtl="1"/>
          <a:endParaRPr lang="he-IL"/>
        </a:p>
      </dgm:t>
    </dgm:pt>
    <dgm:pt modelId="{00010FBE-3F4D-461F-A923-67340E8F2508}" type="pres">
      <dgm:prSet presAssocID="{1B1B96BD-9ED9-47F7-B113-951036540215}" presName="hierRoot2" presStyleCnt="0">
        <dgm:presLayoutVars>
          <dgm:hierBranch val="init"/>
        </dgm:presLayoutVars>
      </dgm:prSet>
      <dgm:spPr/>
    </dgm:pt>
    <dgm:pt modelId="{BECDB4A2-6306-48CA-A356-AE6DB13CE633}" type="pres">
      <dgm:prSet presAssocID="{1B1B96BD-9ED9-47F7-B113-951036540215}" presName="rootComposite2" presStyleCnt="0"/>
      <dgm:spPr/>
    </dgm:pt>
    <dgm:pt modelId="{74206697-9549-4DFD-8EFA-3E424D7E5A9B}" type="pres">
      <dgm:prSet presAssocID="{1B1B96BD-9ED9-47F7-B113-951036540215}" presName="rootText2" presStyleLbl="alignAcc1" presStyleIdx="0" presStyleCnt="0" custLinFactNeighborX="27696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73E97D8B-69C5-44C6-9988-33180ED57A6B}" type="pres">
      <dgm:prSet presAssocID="{1B1B96BD-9ED9-47F7-B113-951036540215}" presName="topArc2" presStyleLbl="parChTrans1D1" presStyleIdx="6" presStyleCnt="10"/>
      <dgm:spPr/>
    </dgm:pt>
    <dgm:pt modelId="{F12C69D0-009D-4336-91F7-0B6D87C346B7}" type="pres">
      <dgm:prSet presAssocID="{1B1B96BD-9ED9-47F7-B113-951036540215}" presName="bottomArc2" presStyleLbl="parChTrans1D1" presStyleIdx="7" presStyleCnt="10"/>
      <dgm:spPr/>
    </dgm:pt>
    <dgm:pt modelId="{EAB3151C-9136-46D8-AAC0-66A60A1B18A7}" type="pres">
      <dgm:prSet presAssocID="{1B1B96BD-9ED9-47F7-B113-951036540215}" presName="topConnNode2" presStyleLbl="node2" presStyleIdx="0" presStyleCnt="0"/>
      <dgm:spPr/>
      <dgm:t>
        <a:bodyPr/>
        <a:lstStyle/>
        <a:p>
          <a:pPr rtl="1"/>
          <a:endParaRPr lang="he-IL"/>
        </a:p>
      </dgm:t>
    </dgm:pt>
    <dgm:pt modelId="{F59287A9-16D9-4B02-B7A5-A6B4CFBB41A9}" type="pres">
      <dgm:prSet presAssocID="{1B1B96BD-9ED9-47F7-B113-951036540215}" presName="hierChild4" presStyleCnt="0"/>
      <dgm:spPr/>
    </dgm:pt>
    <dgm:pt modelId="{56244362-C31F-4D0E-9FCF-073899219209}" type="pres">
      <dgm:prSet presAssocID="{1B1B96BD-9ED9-47F7-B113-951036540215}" presName="hierChild5" presStyleCnt="0"/>
      <dgm:spPr/>
    </dgm:pt>
    <dgm:pt modelId="{982C6E03-ECE6-4118-99E2-191E0D1D008E}" type="pres">
      <dgm:prSet presAssocID="{853C6119-A788-4901-9B39-400154560020}" presName="hierChild3" presStyleCnt="0"/>
      <dgm:spPr/>
    </dgm:pt>
    <dgm:pt modelId="{F293FBAF-C083-4328-A2D1-DA5B28FFFE8E}" type="pres">
      <dgm:prSet presAssocID="{8668617C-C271-495B-9200-65FDEA845427}" presName="Name101" presStyleLbl="parChTrans1D2" presStyleIdx="3" presStyleCnt="4"/>
      <dgm:spPr/>
      <dgm:t>
        <a:bodyPr/>
        <a:lstStyle/>
        <a:p>
          <a:pPr rtl="1"/>
          <a:endParaRPr lang="he-IL"/>
        </a:p>
      </dgm:t>
    </dgm:pt>
    <dgm:pt modelId="{759C644B-DCA8-411D-8ADC-234834E2AB75}" type="pres">
      <dgm:prSet presAssocID="{AF511584-A6A2-4828-B5CE-B56C0C53D476}" presName="hierRoot3" presStyleCnt="0">
        <dgm:presLayoutVars>
          <dgm:hierBranch val="init"/>
        </dgm:presLayoutVars>
      </dgm:prSet>
      <dgm:spPr/>
    </dgm:pt>
    <dgm:pt modelId="{2466ED88-3C16-456E-87CD-B85D41E69024}" type="pres">
      <dgm:prSet presAssocID="{AF511584-A6A2-4828-B5CE-B56C0C53D476}" presName="rootComposite3" presStyleCnt="0"/>
      <dgm:spPr/>
    </dgm:pt>
    <dgm:pt modelId="{045F2544-00A9-4B11-A58D-605B69F21092}" type="pres">
      <dgm:prSet presAssocID="{AF511584-A6A2-4828-B5CE-B56C0C53D476}" presName="rootText3" presStyleLbl="alignAcc1" presStyleIdx="0" presStyleCnt="0">
        <dgm:presLayoutVars>
          <dgm:chPref val="3"/>
        </dgm:presLayoutVars>
      </dgm:prSet>
      <dgm:spPr/>
      <dgm:t>
        <a:bodyPr/>
        <a:lstStyle/>
        <a:p>
          <a:pPr rtl="1"/>
          <a:endParaRPr lang="he-IL"/>
        </a:p>
      </dgm:t>
    </dgm:pt>
    <dgm:pt modelId="{BF2BAA93-B1CC-46F7-8351-2D12E2A7026A}" type="pres">
      <dgm:prSet presAssocID="{AF511584-A6A2-4828-B5CE-B56C0C53D476}" presName="topArc3" presStyleLbl="parChTrans1D1" presStyleIdx="8" presStyleCnt="10"/>
      <dgm:spPr/>
    </dgm:pt>
    <dgm:pt modelId="{C6A00A23-7AD3-45D3-8754-83A41A3DFE9C}" type="pres">
      <dgm:prSet presAssocID="{AF511584-A6A2-4828-B5CE-B56C0C53D476}" presName="bottomArc3" presStyleLbl="parChTrans1D1" presStyleIdx="9" presStyleCnt="10"/>
      <dgm:spPr/>
    </dgm:pt>
    <dgm:pt modelId="{5232FFF5-733F-4875-BDBE-2F48BF891F84}" type="pres">
      <dgm:prSet presAssocID="{AF511584-A6A2-4828-B5CE-B56C0C53D476}" presName="topConnNode3" presStyleLbl="asst1" presStyleIdx="0" presStyleCnt="0"/>
      <dgm:spPr/>
      <dgm:t>
        <a:bodyPr/>
        <a:lstStyle/>
        <a:p>
          <a:pPr rtl="1"/>
          <a:endParaRPr lang="he-IL"/>
        </a:p>
      </dgm:t>
    </dgm:pt>
    <dgm:pt modelId="{D42F475C-0989-4C3D-83EE-0F97983EECFC}" type="pres">
      <dgm:prSet presAssocID="{AF511584-A6A2-4828-B5CE-B56C0C53D476}" presName="hierChild6" presStyleCnt="0"/>
      <dgm:spPr/>
    </dgm:pt>
    <dgm:pt modelId="{55F3C650-8E4B-4A75-AE73-ECC025EDB1FA}" type="pres">
      <dgm:prSet presAssocID="{AF511584-A6A2-4828-B5CE-B56C0C53D476}" presName="hierChild7" presStyleCnt="0"/>
      <dgm:spPr/>
    </dgm:pt>
  </dgm:ptLst>
  <dgm:cxnLst>
    <dgm:cxn modelId="{68E7D792-2A96-4E85-96FF-815000550312}" srcId="{853C6119-A788-4901-9B39-400154560020}" destId="{1B1B96BD-9ED9-47F7-B113-951036540215}" srcOrd="3" destOrd="0" parTransId="{FDD67B51-0A1E-4EBA-9BD8-8591F0085D1E}" sibTransId="{0110D2EE-8B3B-40C4-B688-CDFE7AD7ACFE}"/>
    <dgm:cxn modelId="{76FEABE7-3B17-42D6-AC1E-BAC120054D6A}" type="presOf" srcId="{5311C5D2-A8A6-4742-84E0-A9BA1F5FE16A}" destId="{F5242502-EA73-4707-BC89-0D8A66B33481}" srcOrd="0" destOrd="0" presId="urn:microsoft.com/office/officeart/2008/layout/HalfCircleOrganizationChart"/>
    <dgm:cxn modelId="{0A0F5A29-77C8-4E85-AC9F-10D0206DDE0D}" type="presOf" srcId="{7DBF9A42-B524-40AC-A90A-AA6D58D12073}" destId="{250EFBBF-9095-46AC-A46D-0CDFCFEEB1EB}" srcOrd="0" destOrd="0" presId="urn:microsoft.com/office/officeart/2008/layout/HalfCircleOrganizationChart"/>
    <dgm:cxn modelId="{9DC64704-3B0B-40C1-A8E1-E4D83928F701}" type="presOf" srcId="{7DBF9A42-B524-40AC-A90A-AA6D58D12073}" destId="{C38A835C-79F3-4C3A-9138-4D4F02C1AB76}" srcOrd="1" destOrd="0" presId="urn:microsoft.com/office/officeart/2008/layout/HalfCircleOrganizationChart"/>
    <dgm:cxn modelId="{F9247B3F-4A68-4B56-9391-1BC4DE41EFF1}" type="presOf" srcId="{2B3B8561-56DC-408E-A0C1-1FA4EC19E628}" destId="{9CDEFD48-1BED-4624-A260-A7ED71BDBACB}" srcOrd="0" destOrd="0" presId="urn:microsoft.com/office/officeart/2008/layout/HalfCircleOrganizationChart"/>
    <dgm:cxn modelId="{BB907191-F2AB-4A27-8ADD-880EA415FBE4}" type="presOf" srcId="{853C6119-A788-4901-9B39-400154560020}" destId="{AE678774-0EF6-4384-83C1-CE51512C7E08}" srcOrd="1" destOrd="0" presId="urn:microsoft.com/office/officeart/2008/layout/HalfCircleOrganizationChart"/>
    <dgm:cxn modelId="{237C3DA9-6626-4E04-B62E-875747EAE2CB}" type="presOf" srcId="{AF511584-A6A2-4828-B5CE-B56C0C53D476}" destId="{5232FFF5-733F-4875-BDBE-2F48BF891F84}" srcOrd="1" destOrd="0" presId="urn:microsoft.com/office/officeart/2008/layout/HalfCircleOrganizationChart"/>
    <dgm:cxn modelId="{74827686-E5B5-472A-BE15-69B5B7F86F78}" type="presOf" srcId="{8668617C-C271-495B-9200-65FDEA845427}" destId="{F293FBAF-C083-4328-A2D1-DA5B28FFFE8E}" srcOrd="0" destOrd="0" presId="urn:microsoft.com/office/officeart/2008/layout/HalfCircleOrganizationChart"/>
    <dgm:cxn modelId="{D3C8312C-FC67-4F54-8441-AABB0934ECC7}" type="presOf" srcId="{AF511584-A6A2-4828-B5CE-B56C0C53D476}" destId="{045F2544-00A9-4B11-A58D-605B69F21092}" srcOrd="0" destOrd="0" presId="urn:microsoft.com/office/officeart/2008/layout/HalfCircleOrganizationChart"/>
    <dgm:cxn modelId="{F35B6265-4AB6-4A5D-802B-02696E94F491}" type="presOf" srcId="{FDD67B51-0A1E-4EBA-9BD8-8591F0085D1E}" destId="{6BB964FF-4625-4368-AF4E-2636EC9C5DED}" srcOrd="0" destOrd="0" presId="urn:microsoft.com/office/officeart/2008/layout/HalfCircleOrganizationChart"/>
    <dgm:cxn modelId="{5C981099-7CC6-46E1-B19C-489C4FF50752}" srcId="{853C6119-A788-4901-9B39-400154560020}" destId="{AF511584-A6A2-4828-B5CE-B56C0C53D476}" srcOrd="0" destOrd="0" parTransId="{8668617C-C271-495B-9200-65FDEA845427}" sibTransId="{9CC092E0-2345-4D73-9854-1FDA1003642C}"/>
    <dgm:cxn modelId="{F164DE0E-EC14-4597-BB4C-AEC6392DD7FA}" srcId="{853C6119-A788-4901-9B39-400154560020}" destId="{C6058435-A8AD-42CC-B485-560CC0356CE5}" srcOrd="1" destOrd="0" parTransId="{B1E90FF7-FC69-47AF-8F4E-190EAD0AE2B1}" sibTransId="{FF6B38ED-FE90-4558-B889-93D10FA67302}"/>
    <dgm:cxn modelId="{AB058BDB-01A0-4A1C-BA8E-202E6AF73859}" type="presOf" srcId="{B1E90FF7-FC69-47AF-8F4E-190EAD0AE2B1}" destId="{7B2B9AEE-5F39-425D-A0C8-A8541B9768D1}" srcOrd="0" destOrd="0" presId="urn:microsoft.com/office/officeart/2008/layout/HalfCircleOrganizationChart"/>
    <dgm:cxn modelId="{B7CC50C4-EDF4-42FD-8412-506DD67369EE}" type="presOf" srcId="{1B1B96BD-9ED9-47F7-B113-951036540215}" destId="{74206697-9549-4DFD-8EFA-3E424D7E5A9B}" srcOrd="0" destOrd="0" presId="urn:microsoft.com/office/officeart/2008/layout/HalfCircleOrganizationChart"/>
    <dgm:cxn modelId="{945B7E28-D411-4E3D-90BC-5D3445067B8F}" type="presOf" srcId="{853C6119-A788-4901-9B39-400154560020}" destId="{BB964BDA-E52B-4449-ACEA-74EA1A01B02A}" srcOrd="0" destOrd="0" presId="urn:microsoft.com/office/officeart/2008/layout/HalfCircleOrganizationChart"/>
    <dgm:cxn modelId="{0F178FBF-1929-4DD8-A235-AF732C4FCDA9}" type="presOf" srcId="{C6058435-A8AD-42CC-B485-560CC0356CE5}" destId="{60C43208-C239-4C3F-8712-B4E9BB08E0BF}" srcOrd="0" destOrd="0" presId="urn:microsoft.com/office/officeart/2008/layout/HalfCircleOrganizationChart"/>
    <dgm:cxn modelId="{A8D4DF9F-8C20-4ABA-9B27-85C50CB915D7}" srcId="{5311C5D2-A8A6-4742-84E0-A9BA1F5FE16A}" destId="{853C6119-A788-4901-9B39-400154560020}" srcOrd="0" destOrd="0" parTransId="{FDC42EC9-6715-4C37-A25D-F7CDCBC370FC}" sibTransId="{AED4A89C-6CDF-4012-AF2C-32E8374C11C2}"/>
    <dgm:cxn modelId="{90881582-299A-49B7-B304-E4D491BDAA2B}" type="presOf" srcId="{C6058435-A8AD-42CC-B485-560CC0356CE5}" destId="{2394D85B-FF30-45B9-8A6C-F7C6039D1495}" srcOrd="1" destOrd="0" presId="urn:microsoft.com/office/officeart/2008/layout/HalfCircleOrganizationChart"/>
    <dgm:cxn modelId="{CFC37FD1-3FC4-489C-BCB2-B0DC4EBD203D}" type="presOf" srcId="{1B1B96BD-9ED9-47F7-B113-951036540215}" destId="{EAB3151C-9136-46D8-AAC0-66A60A1B18A7}" srcOrd="1" destOrd="0" presId="urn:microsoft.com/office/officeart/2008/layout/HalfCircleOrganizationChart"/>
    <dgm:cxn modelId="{A6B3C50B-E3EB-4785-96ED-6DF2C728E12B}" srcId="{853C6119-A788-4901-9B39-400154560020}" destId="{7DBF9A42-B524-40AC-A90A-AA6D58D12073}" srcOrd="2" destOrd="0" parTransId="{2B3B8561-56DC-408E-A0C1-1FA4EC19E628}" sibTransId="{20D13F56-53F9-4F40-B63C-3EE05A57B548}"/>
    <dgm:cxn modelId="{9F5F7FA6-84BF-4642-BE5B-41699ADD0A8A}" type="presParOf" srcId="{F5242502-EA73-4707-BC89-0D8A66B33481}" destId="{8573492B-A7C3-4E2B-868A-FF4CC45BEFC6}" srcOrd="0" destOrd="0" presId="urn:microsoft.com/office/officeart/2008/layout/HalfCircleOrganizationChart"/>
    <dgm:cxn modelId="{1858DA1F-A724-4F76-B898-54007A2AAA59}" type="presParOf" srcId="{8573492B-A7C3-4E2B-868A-FF4CC45BEFC6}" destId="{DD7BFAD7-D124-45E1-ACF0-878CABD9F206}" srcOrd="0" destOrd="0" presId="urn:microsoft.com/office/officeart/2008/layout/HalfCircleOrganizationChart"/>
    <dgm:cxn modelId="{78939FA0-3144-48F9-911C-2E8CCAAA7FDE}" type="presParOf" srcId="{DD7BFAD7-D124-45E1-ACF0-878CABD9F206}" destId="{BB964BDA-E52B-4449-ACEA-74EA1A01B02A}" srcOrd="0" destOrd="0" presId="urn:microsoft.com/office/officeart/2008/layout/HalfCircleOrganizationChart"/>
    <dgm:cxn modelId="{A155CA13-3E4D-46AA-8402-DD21EEE626E9}" type="presParOf" srcId="{DD7BFAD7-D124-45E1-ACF0-878CABD9F206}" destId="{82A59911-B62E-4FE1-ACE5-1DD6B9E1B8FB}" srcOrd="1" destOrd="0" presId="urn:microsoft.com/office/officeart/2008/layout/HalfCircleOrganizationChart"/>
    <dgm:cxn modelId="{433B054B-4641-46B6-B8F3-A94BB25E1A44}" type="presParOf" srcId="{DD7BFAD7-D124-45E1-ACF0-878CABD9F206}" destId="{12F09AC5-FDA7-4EDE-8CC4-05BB933F1A13}" srcOrd="2" destOrd="0" presId="urn:microsoft.com/office/officeart/2008/layout/HalfCircleOrganizationChart"/>
    <dgm:cxn modelId="{E77D3489-C0D7-47CE-BACD-33D07C41CD13}" type="presParOf" srcId="{DD7BFAD7-D124-45E1-ACF0-878CABD9F206}" destId="{AE678774-0EF6-4384-83C1-CE51512C7E08}" srcOrd="3" destOrd="0" presId="urn:microsoft.com/office/officeart/2008/layout/HalfCircleOrganizationChart"/>
    <dgm:cxn modelId="{A98948E7-68C3-4A7C-B2BC-C146D6F1F867}" type="presParOf" srcId="{8573492B-A7C3-4E2B-868A-FF4CC45BEFC6}" destId="{E9B4860F-FA74-4348-A961-882D198558E1}" srcOrd="1" destOrd="0" presId="urn:microsoft.com/office/officeart/2008/layout/HalfCircleOrganizationChart"/>
    <dgm:cxn modelId="{4AC05840-5DB7-4AF0-AEC0-6ED808AE55CE}" type="presParOf" srcId="{E9B4860F-FA74-4348-A961-882D198558E1}" destId="{7B2B9AEE-5F39-425D-A0C8-A8541B9768D1}" srcOrd="0" destOrd="0" presId="urn:microsoft.com/office/officeart/2008/layout/HalfCircleOrganizationChart"/>
    <dgm:cxn modelId="{24199A06-9734-4377-9CFB-5124C1E1AEC7}" type="presParOf" srcId="{E9B4860F-FA74-4348-A961-882D198558E1}" destId="{CD1EA656-EA7B-4142-A9CC-F367B4D40C12}" srcOrd="1" destOrd="0" presId="urn:microsoft.com/office/officeart/2008/layout/HalfCircleOrganizationChart"/>
    <dgm:cxn modelId="{BF4FB76D-2EBC-485E-94A3-A74CD7D58644}" type="presParOf" srcId="{CD1EA656-EA7B-4142-A9CC-F367B4D40C12}" destId="{9039D0F5-CB1E-41B8-A41A-80DDF94E6788}" srcOrd="0" destOrd="0" presId="urn:microsoft.com/office/officeart/2008/layout/HalfCircleOrganizationChart"/>
    <dgm:cxn modelId="{0E9802D5-8B72-4DD6-9852-AFDEF112D27C}" type="presParOf" srcId="{9039D0F5-CB1E-41B8-A41A-80DDF94E6788}" destId="{60C43208-C239-4C3F-8712-B4E9BB08E0BF}" srcOrd="0" destOrd="0" presId="urn:microsoft.com/office/officeart/2008/layout/HalfCircleOrganizationChart"/>
    <dgm:cxn modelId="{03FD4656-1DD8-4643-8D76-A1345E448703}" type="presParOf" srcId="{9039D0F5-CB1E-41B8-A41A-80DDF94E6788}" destId="{238C03CA-32BA-4C03-A276-790723D28E46}" srcOrd="1" destOrd="0" presId="urn:microsoft.com/office/officeart/2008/layout/HalfCircleOrganizationChart"/>
    <dgm:cxn modelId="{9C2786AB-0CF6-42B9-B3CE-C3D1C3714237}" type="presParOf" srcId="{9039D0F5-CB1E-41B8-A41A-80DDF94E6788}" destId="{10840A24-0084-4135-964A-EA8E75507C70}" srcOrd="2" destOrd="0" presId="urn:microsoft.com/office/officeart/2008/layout/HalfCircleOrganizationChart"/>
    <dgm:cxn modelId="{4320FBC3-0E55-4AA7-A678-CEC35F751818}" type="presParOf" srcId="{9039D0F5-CB1E-41B8-A41A-80DDF94E6788}" destId="{2394D85B-FF30-45B9-8A6C-F7C6039D1495}" srcOrd="3" destOrd="0" presId="urn:microsoft.com/office/officeart/2008/layout/HalfCircleOrganizationChart"/>
    <dgm:cxn modelId="{D42D18D3-4D79-4A2E-B1C9-4E04A7FF25CF}" type="presParOf" srcId="{CD1EA656-EA7B-4142-A9CC-F367B4D40C12}" destId="{C300607E-1CC5-4069-BFA4-4E3F28F7BEA6}" srcOrd="1" destOrd="0" presId="urn:microsoft.com/office/officeart/2008/layout/HalfCircleOrganizationChart"/>
    <dgm:cxn modelId="{529CA72A-D61D-4EF1-B43A-6348A38CEC0D}" type="presParOf" srcId="{CD1EA656-EA7B-4142-A9CC-F367B4D40C12}" destId="{A3016DBE-E6CD-4387-8500-6D33845C3688}" srcOrd="2" destOrd="0" presId="urn:microsoft.com/office/officeart/2008/layout/HalfCircleOrganizationChart"/>
    <dgm:cxn modelId="{D05774B2-E59A-4447-A1FB-5595D855395A}" type="presParOf" srcId="{E9B4860F-FA74-4348-A961-882D198558E1}" destId="{9CDEFD48-1BED-4624-A260-A7ED71BDBACB}" srcOrd="2" destOrd="0" presId="urn:microsoft.com/office/officeart/2008/layout/HalfCircleOrganizationChart"/>
    <dgm:cxn modelId="{6F3A5282-546A-4590-93E8-196DB41EE4A8}" type="presParOf" srcId="{E9B4860F-FA74-4348-A961-882D198558E1}" destId="{BF051D6B-D9A8-41D9-B7E6-ABF50A26F5E9}" srcOrd="3" destOrd="0" presId="urn:microsoft.com/office/officeart/2008/layout/HalfCircleOrganizationChart"/>
    <dgm:cxn modelId="{8BFB8859-C8B0-464C-BA4C-BEEBC0F2DFEC}" type="presParOf" srcId="{BF051D6B-D9A8-41D9-B7E6-ABF50A26F5E9}" destId="{FB9ACB6D-31D3-4DEA-ADAE-8F1D1990858C}" srcOrd="0" destOrd="0" presId="urn:microsoft.com/office/officeart/2008/layout/HalfCircleOrganizationChart"/>
    <dgm:cxn modelId="{00BA9420-9003-4224-BA7D-82BF90A2A9D7}" type="presParOf" srcId="{FB9ACB6D-31D3-4DEA-ADAE-8F1D1990858C}" destId="{250EFBBF-9095-46AC-A46D-0CDFCFEEB1EB}" srcOrd="0" destOrd="0" presId="urn:microsoft.com/office/officeart/2008/layout/HalfCircleOrganizationChart"/>
    <dgm:cxn modelId="{9B0C94A7-CD81-435C-9E1B-21DC87E93AD3}" type="presParOf" srcId="{FB9ACB6D-31D3-4DEA-ADAE-8F1D1990858C}" destId="{C564E3A9-B98F-4CAB-9896-B75331FF5471}" srcOrd="1" destOrd="0" presId="urn:microsoft.com/office/officeart/2008/layout/HalfCircleOrganizationChart"/>
    <dgm:cxn modelId="{0494083C-1ADB-4C4D-BC68-5BEADC47C2BD}" type="presParOf" srcId="{FB9ACB6D-31D3-4DEA-ADAE-8F1D1990858C}" destId="{C781C363-4F2A-4874-B41C-6B2AB2713E9E}" srcOrd="2" destOrd="0" presId="urn:microsoft.com/office/officeart/2008/layout/HalfCircleOrganizationChart"/>
    <dgm:cxn modelId="{8A2931FA-F523-48B2-91C3-B51C39557583}" type="presParOf" srcId="{FB9ACB6D-31D3-4DEA-ADAE-8F1D1990858C}" destId="{C38A835C-79F3-4C3A-9138-4D4F02C1AB76}" srcOrd="3" destOrd="0" presId="urn:microsoft.com/office/officeart/2008/layout/HalfCircleOrganizationChart"/>
    <dgm:cxn modelId="{2DA53E3E-C68F-4EFA-9A7F-5623BB3BC058}" type="presParOf" srcId="{BF051D6B-D9A8-41D9-B7E6-ABF50A26F5E9}" destId="{06965706-D163-47BC-88D6-74A4C1845EC3}" srcOrd="1" destOrd="0" presId="urn:microsoft.com/office/officeart/2008/layout/HalfCircleOrganizationChart"/>
    <dgm:cxn modelId="{A28A1844-E60E-403C-8BC9-AC33A56C977E}" type="presParOf" srcId="{BF051D6B-D9A8-41D9-B7E6-ABF50A26F5E9}" destId="{E074384A-6259-46A1-AE0E-CFB75E98B8BB}" srcOrd="2" destOrd="0" presId="urn:microsoft.com/office/officeart/2008/layout/HalfCircleOrganizationChart"/>
    <dgm:cxn modelId="{9A935119-55E4-4D71-B83B-495FD9EEC0B1}" type="presParOf" srcId="{E9B4860F-FA74-4348-A961-882D198558E1}" destId="{6BB964FF-4625-4368-AF4E-2636EC9C5DED}" srcOrd="4" destOrd="0" presId="urn:microsoft.com/office/officeart/2008/layout/HalfCircleOrganizationChart"/>
    <dgm:cxn modelId="{22A3D518-339E-4CF5-9467-D4576A439BFB}" type="presParOf" srcId="{E9B4860F-FA74-4348-A961-882D198558E1}" destId="{00010FBE-3F4D-461F-A923-67340E8F2508}" srcOrd="5" destOrd="0" presId="urn:microsoft.com/office/officeart/2008/layout/HalfCircleOrganizationChart"/>
    <dgm:cxn modelId="{A0FBA5A2-E7E4-4216-9001-6F52CA78C4A0}" type="presParOf" srcId="{00010FBE-3F4D-461F-A923-67340E8F2508}" destId="{BECDB4A2-6306-48CA-A356-AE6DB13CE633}" srcOrd="0" destOrd="0" presId="urn:microsoft.com/office/officeart/2008/layout/HalfCircleOrganizationChart"/>
    <dgm:cxn modelId="{317B6D96-A319-4E97-9647-8A0F06E364EA}" type="presParOf" srcId="{BECDB4A2-6306-48CA-A356-AE6DB13CE633}" destId="{74206697-9549-4DFD-8EFA-3E424D7E5A9B}" srcOrd="0" destOrd="0" presId="urn:microsoft.com/office/officeart/2008/layout/HalfCircleOrganizationChart"/>
    <dgm:cxn modelId="{51958ECD-1D4F-4A9C-B743-0E43ABFEC71E}" type="presParOf" srcId="{BECDB4A2-6306-48CA-A356-AE6DB13CE633}" destId="{73E97D8B-69C5-44C6-9988-33180ED57A6B}" srcOrd="1" destOrd="0" presId="urn:microsoft.com/office/officeart/2008/layout/HalfCircleOrganizationChart"/>
    <dgm:cxn modelId="{70B163A0-901D-4905-B3A8-5B8BF6F10DB2}" type="presParOf" srcId="{BECDB4A2-6306-48CA-A356-AE6DB13CE633}" destId="{F12C69D0-009D-4336-91F7-0B6D87C346B7}" srcOrd="2" destOrd="0" presId="urn:microsoft.com/office/officeart/2008/layout/HalfCircleOrganizationChart"/>
    <dgm:cxn modelId="{FCFDA736-33C9-4041-9550-8FC87B649A08}" type="presParOf" srcId="{BECDB4A2-6306-48CA-A356-AE6DB13CE633}" destId="{EAB3151C-9136-46D8-AAC0-66A60A1B18A7}" srcOrd="3" destOrd="0" presId="urn:microsoft.com/office/officeart/2008/layout/HalfCircleOrganizationChart"/>
    <dgm:cxn modelId="{C3CFF77D-51F0-4F72-B0D5-27F932AB7216}" type="presParOf" srcId="{00010FBE-3F4D-461F-A923-67340E8F2508}" destId="{F59287A9-16D9-4B02-B7A5-A6B4CFBB41A9}" srcOrd="1" destOrd="0" presId="urn:microsoft.com/office/officeart/2008/layout/HalfCircleOrganizationChart"/>
    <dgm:cxn modelId="{EE4A1EAF-7E36-40EB-964F-252E61C28CB8}" type="presParOf" srcId="{00010FBE-3F4D-461F-A923-67340E8F2508}" destId="{56244362-C31F-4D0E-9FCF-073899219209}" srcOrd="2" destOrd="0" presId="urn:microsoft.com/office/officeart/2008/layout/HalfCircleOrganizationChart"/>
    <dgm:cxn modelId="{27E25E89-11B7-4682-B26C-E0F2DCA6EFBA}" type="presParOf" srcId="{8573492B-A7C3-4E2B-868A-FF4CC45BEFC6}" destId="{982C6E03-ECE6-4118-99E2-191E0D1D008E}" srcOrd="2" destOrd="0" presId="urn:microsoft.com/office/officeart/2008/layout/HalfCircleOrganizationChart"/>
    <dgm:cxn modelId="{F01091D4-89F0-4431-AAFE-99E3A716DA17}" type="presParOf" srcId="{982C6E03-ECE6-4118-99E2-191E0D1D008E}" destId="{F293FBAF-C083-4328-A2D1-DA5B28FFFE8E}" srcOrd="0" destOrd="0" presId="urn:microsoft.com/office/officeart/2008/layout/HalfCircleOrganizationChart"/>
    <dgm:cxn modelId="{ECF5BE6E-6597-469B-8F18-44D96A9EC0B3}" type="presParOf" srcId="{982C6E03-ECE6-4118-99E2-191E0D1D008E}" destId="{759C644B-DCA8-411D-8ADC-234834E2AB75}" srcOrd="1" destOrd="0" presId="urn:microsoft.com/office/officeart/2008/layout/HalfCircleOrganizationChart"/>
    <dgm:cxn modelId="{1A720B91-F4C1-4BD4-8E99-0330C5712145}" type="presParOf" srcId="{759C644B-DCA8-411D-8ADC-234834E2AB75}" destId="{2466ED88-3C16-456E-87CD-B85D41E69024}" srcOrd="0" destOrd="0" presId="urn:microsoft.com/office/officeart/2008/layout/HalfCircleOrganizationChart"/>
    <dgm:cxn modelId="{67C7A061-22B0-42A5-AEF3-C81CA6A27456}" type="presParOf" srcId="{2466ED88-3C16-456E-87CD-B85D41E69024}" destId="{045F2544-00A9-4B11-A58D-605B69F21092}" srcOrd="0" destOrd="0" presId="urn:microsoft.com/office/officeart/2008/layout/HalfCircleOrganizationChart"/>
    <dgm:cxn modelId="{3CF00125-4D0A-40C7-BD05-F9E68F866E3D}" type="presParOf" srcId="{2466ED88-3C16-456E-87CD-B85D41E69024}" destId="{BF2BAA93-B1CC-46F7-8351-2D12E2A7026A}" srcOrd="1" destOrd="0" presId="urn:microsoft.com/office/officeart/2008/layout/HalfCircleOrganizationChart"/>
    <dgm:cxn modelId="{CFACBCC2-F9E9-4FBE-B5E2-CA414A687C20}" type="presParOf" srcId="{2466ED88-3C16-456E-87CD-B85D41E69024}" destId="{C6A00A23-7AD3-45D3-8754-83A41A3DFE9C}" srcOrd="2" destOrd="0" presId="urn:microsoft.com/office/officeart/2008/layout/HalfCircleOrganizationChart"/>
    <dgm:cxn modelId="{54F8BC31-2F70-4429-B070-6E2740C1F7F5}" type="presParOf" srcId="{2466ED88-3C16-456E-87CD-B85D41E69024}" destId="{5232FFF5-733F-4875-BDBE-2F48BF891F84}" srcOrd="3" destOrd="0" presId="urn:microsoft.com/office/officeart/2008/layout/HalfCircleOrganizationChart"/>
    <dgm:cxn modelId="{F4A56000-6BAF-4E14-A24B-93F38253DC6A}" type="presParOf" srcId="{759C644B-DCA8-411D-8ADC-234834E2AB75}" destId="{D42F475C-0989-4C3D-83EE-0F97983EECFC}" srcOrd="1" destOrd="0" presId="urn:microsoft.com/office/officeart/2008/layout/HalfCircleOrganizationChart"/>
    <dgm:cxn modelId="{620F1559-017B-4543-824C-B6795926F137}" type="presParOf" srcId="{759C644B-DCA8-411D-8ADC-234834E2AB75}" destId="{55F3C650-8E4B-4A75-AE73-ECC025EDB1FA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3FBAF-C083-4328-A2D1-DA5B28FFFE8E}">
      <dsp:nvSpPr>
        <dsp:cNvPr id="0" name=""/>
        <dsp:cNvSpPr/>
      </dsp:nvSpPr>
      <dsp:spPr>
        <a:xfrm>
          <a:off x="3236289" y="1035547"/>
          <a:ext cx="857562" cy="619924"/>
        </a:xfrm>
        <a:custGeom>
          <a:avLst/>
          <a:gdLst/>
          <a:ahLst/>
          <a:cxnLst/>
          <a:rect l="0" t="0" r="0" b="0"/>
          <a:pathLst>
            <a:path>
              <a:moveTo>
                <a:pt x="857562" y="0"/>
              </a:moveTo>
              <a:lnTo>
                <a:pt x="857562" y="619924"/>
              </a:lnTo>
              <a:lnTo>
                <a:pt x="0" y="61992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B964FF-4625-4368-AF4E-2636EC9C5DED}">
      <dsp:nvSpPr>
        <dsp:cNvPr id="0" name=""/>
        <dsp:cNvSpPr/>
      </dsp:nvSpPr>
      <dsp:spPr>
        <a:xfrm>
          <a:off x="4093851" y="1035547"/>
          <a:ext cx="3060644" cy="19011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84128"/>
              </a:lnTo>
              <a:lnTo>
                <a:pt x="3060644" y="1684128"/>
              </a:lnTo>
              <a:lnTo>
                <a:pt x="3060644" y="1901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DEFD48-1BED-4624-A260-A7ED71BDBACB}">
      <dsp:nvSpPr>
        <dsp:cNvPr id="0" name=""/>
        <dsp:cNvSpPr/>
      </dsp:nvSpPr>
      <dsp:spPr>
        <a:xfrm>
          <a:off x="4048131" y="1035547"/>
          <a:ext cx="91440" cy="19011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01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2B9AEE-5F39-425D-A0C8-A8541B9768D1}">
      <dsp:nvSpPr>
        <dsp:cNvPr id="0" name=""/>
        <dsp:cNvSpPr/>
      </dsp:nvSpPr>
      <dsp:spPr>
        <a:xfrm>
          <a:off x="1033207" y="1035547"/>
          <a:ext cx="3060644" cy="1901102"/>
        </a:xfrm>
        <a:custGeom>
          <a:avLst/>
          <a:gdLst/>
          <a:ahLst/>
          <a:cxnLst/>
          <a:rect l="0" t="0" r="0" b="0"/>
          <a:pathLst>
            <a:path>
              <a:moveTo>
                <a:pt x="3060644" y="0"/>
              </a:moveTo>
              <a:lnTo>
                <a:pt x="3060644" y="1684128"/>
              </a:lnTo>
              <a:lnTo>
                <a:pt x="0" y="1684128"/>
              </a:lnTo>
              <a:lnTo>
                <a:pt x="0" y="190110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A59911-B62E-4FE1-ACE5-1DD6B9E1B8FB}">
      <dsp:nvSpPr>
        <dsp:cNvPr id="0" name=""/>
        <dsp:cNvSpPr/>
      </dsp:nvSpPr>
      <dsp:spPr>
        <a:xfrm>
          <a:off x="3577248" y="2339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F09AC5-FDA7-4EDE-8CC4-05BB933F1A13}">
      <dsp:nvSpPr>
        <dsp:cNvPr id="0" name=""/>
        <dsp:cNvSpPr/>
      </dsp:nvSpPr>
      <dsp:spPr>
        <a:xfrm>
          <a:off x="3577248" y="2339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64BDA-E52B-4449-ACEA-74EA1A01B02A}">
      <dsp:nvSpPr>
        <dsp:cNvPr id="0" name=""/>
        <dsp:cNvSpPr/>
      </dsp:nvSpPr>
      <dsp:spPr>
        <a:xfrm>
          <a:off x="3060644" y="188317"/>
          <a:ext cx="2066415" cy="661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kern="1200" dirty="0"/>
            <a:t>ביטחון לאומי</a:t>
          </a:r>
        </a:p>
      </dsp:txBody>
      <dsp:txXfrm>
        <a:off x="3060644" y="188317"/>
        <a:ext cx="2066415" cy="661253"/>
      </dsp:txXfrm>
    </dsp:sp>
    <dsp:sp modelId="{238C03CA-32BA-4C03-A276-790723D28E46}">
      <dsp:nvSpPr>
        <dsp:cNvPr id="0" name=""/>
        <dsp:cNvSpPr/>
      </dsp:nvSpPr>
      <dsp:spPr>
        <a:xfrm>
          <a:off x="516603" y="2936650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840A24-0084-4135-964A-EA8E75507C70}">
      <dsp:nvSpPr>
        <dsp:cNvPr id="0" name=""/>
        <dsp:cNvSpPr/>
      </dsp:nvSpPr>
      <dsp:spPr>
        <a:xfrm>
          <a:off x="516603" y="2936650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C43208-C239-4C3F-8712-B4E9BB08E0BF}">
      <dsp:nvSpPr>
        <dsp:cNvPr id="0" name=""/>
        <dsp:cNvSpPr/>
      </dsp:nvSpPr>
      <dsp:spPr>
        <a:xfrm>
          <a:off x="0" y="3122627"/>
          <a:ext cx="2066415" cy="661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העולם הדיגיטלי</a:t>
          </a:r>
        </a:p>
      </dsp:txBody>
      <dsp:txXfrm>
        <a:off x="0" y="3122627"/>
        <a:ext cx="2066415" cy="661253"/>
      </dsp:txXfrm>
    </dsp:sp>
    <dsp:sp modelId="{C564E3A9-B98F-4CAB-9896-B75331FF5471}">
      <dsp:nvSpPr>
        <dsp:cNvPr id="0" name=""/>
        <dsp:cNvSpPr/>
      </dsp:nvSpPr>
      <dsp:spPr>
        <a:xfrm>
          <a:off x="3577248" y="2936650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1C363-4F2A-4874-B41C-6B2AB2713E9E}">
      <dsp:nvSpPr>
        <dsp:cNvPr id="0" name=""/>
        <dsp:cNvSpPr/>
      </dsp:nvSpPr>
      <dsp:spPr>
        <a:xfrm>
          <a:off x="3577248" y="2936650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EFBBF-9095-46AC-A46D-0CDFCFEEB1EB}">
      <dsp:nvSpPr>
        <dsp:cNvPr id="0" name=""/>
        <dsp:cNvSpPr/>
      </dsp:nvSpPr>
      <dsp:spPr>
        <a:xfrm>
          <a:off x="3060644" y="3122627"/>
          <a:ext cx="2066415" cy="661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הגנה לאומית בישראל</a:t>
          </a:r>
        </a:p>
      </dsp:txBody>
      <dsp:txXfrm>
        <a:off x="3060644" y="3122627"/>
        <a:ext cx="2066415" cy="661253"/>
      </dsp:txXfrm>
    </dsp:sp>
    <dsp:sp modelId="{73E97D8B-69C5-44C6-9988-33180ED57A6B}">
      <dsp:nvSpPr>
        <dsp:cNvPr id="0" name=""/>
        <dsp:cNvSpPr/>
      </dsp:nvSpPr>
      <dsp:spPr>
        <a:xfrm>
          <a:off x="6637892" y="2936650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C69D0-009D-4336-91F7-0B6D87C346B7}">
      <dsp:nvSpPr>
        <dsp:cNvPr id="0" name=""/>
        <dsp:cNvSpPr/>
      </dsp:nvSpPr>
      <dsp:spPr>
        <a:xfrm>
          <a:off x="6637892" y="2936650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206697-9549-4DFD-8EFA-3E424D7E5A9B}">
      <dsp:nvSpPr>
        <dsp:cNvPr id="0" name=""/>
        <dsp:cNvSpPr/>
      </dsp:nvSpPr>
      <dsp:spPr>
        <a:xfrm>
          <a:off x="6121288" y="3122627"/>
          <a:ext cx="2066415" cy="661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300" kern="1200" dirty="0"/>
            <a:t>מזרח תיכון</a:t>
          </a:r>
        </a:p>
      </dsp:txBody>
      <dsp:txXfrm>
        <a:off x="6121288" y="3122627"/>
        <a:ext cx="2066415" cy="661253"/>
      </dsp:txXfrm>
    </dsp:sp>
    <dsp:sp modelId="{BF2BAA93-B1CC-46F7-8351-2D12E2A7026A}">
      <dsp:nvSpPr>
        <dsp:cNvPr id="0" name=""/>
        <dsp:cNvSpPr/>
      </dsp:nvSpPr>
      <dsp:spPr>
        <a:xfrm>
          <a:off x="2327066" y="1469495"/>
          <a:ext cx="1033207" cy="1033207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A00A23-7AD3-45D3-8754-83A41A3DFE9C}">
      <dsp:nvSpPr>
        <dsp:cNvPr id="0" name=""/>
        <dsp:cNvSpPr/>
      </dsp:nvSpPr>
      <dsp:spPr>
        <a:xfrm>
          <a:off x="2327066" y="1469495"/>
          <a:ext cx="1033207" cy="1033207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F2544-00A9-4B11-A58D-605B69F21092}">
      <dsp:nvSpPr>
        <dsp:cNvPr id="0" name=""/>
        <dsp:cNvSpPr/>
      </dsp:nvSpPr>
      <dsp:spPr>
        <a:xfrm>
          <a:off x="1810462" y="1655472"/>
          <a:ext cx="2066415" cy="66125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/>
            <a:t>הגנה לאומית</a:t>
          </a:r>
        </a:p>
      </dsp:txBody>
      <dsp:txXfrm>
        <a:off x="1810462" y="1655472"/>
        <a:ext cx="2066415" cy="6612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472CF76A-42E8-4EEF-86D4-A4DF03314A0D}" type="datetimeFigureOut">
              <a:rPr lang="he-IL" smtClean="0"/>
              <a:pPr/>
              <a:t>כ"ח/אב/תשע"ט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5B2FA2F-7C7F-452E-9722-53FBD847B7C3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0694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B33555-B37A-4930-BEE9-076B7BD88124}" type="datetimeFigureOut">
              <a:rPr lang="he-IL" smtClean="0"/>
              <a:t>כ"ח/אב/תשע"ט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51275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22F4574-F4FC-4D38-8F5F-C3008CCE8C43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2441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90C5B3-7BB7-4317-9FA2-22626187F65D}" type="slidenum">
              <a:rPr lang="he-IL" smtClean="0">
                <a:solidFill>
                  <a:prstClr val="black"/>
                </a:solidFill>
              </a:rPr>
              <a:pPr/>
              <a:t>1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6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C664-DDEA-431A-B517-B9BF7766B14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2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5C6B3-6E0B-407B-AEA4-F7E446D4F4D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9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5432-6CDD-4DB7-A3CF-342A11F55833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118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/>
            </a:lvl1pPr>
          </a:lstStyle>
          <a:p>
            <a:pPr>
              <a:defRPr/>
            </a:pPr>
            <a:fld id="{B728E181-96D3-4DD0-BEB9-E229D301C9B1}" type="slidenum">
              <a:rPr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2622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03F6-A296-4E48-A966-3389495FF04C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6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571F2-1372-4949-9716-B9F6EFDE587B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068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CDF37-4CA1-460C-8C2A-D6AA729C8D35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644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82C9-A84A-49A6-BB95-5FCF524E8E99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87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9862-1BBE-4417-9921-AE58A82D3C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37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15000-A4ED-4586-A9CF-A0CCE5926C9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3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4EF7D-4DCB-4A77-92B0-682B709FE120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9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5D2AE-8154-456C-9279-D9E11751CBD6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28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945C6F11-5EE2-4E8C-AD2A-32ACD58CD144}" type="datetime8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29 אוגוסט 19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rtl="1"/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 defTabSz="914400" rtl="1"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806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hf hdr="0" ftr="0" dt="0"/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slide" Target="slide13.xml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384013" y="1018095"/>
            <a:ext cx="11559793" cy="603315"/>
          </a:xfrm>
        </p:spPr>
        <p:txBody>
          <a:bodyPr>
            <a:noAutofit/>
          </a:bodyPr>
          <a:lstStyle/>
          <a:p>
            <a:pPr algn="ctr"/>
            <a:r>
              <a:rPr lang="he-IL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Guttman Hatzvi" pitchFamily="2" charset="-79"/>
                <a:cs typeface="+mn-cs"/>
              </a:rPr>
              <a:t>המכללה לביטחון לאומי</a:t>
            </a:r>
          </a:p>
        </p:txBody>
      </p:sp>
      <p:sp>
        <p:nvSpPr>
          <p:cNvPr id="3" name="מציין מיקום של מספר שקופית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BBACAA-D2A9-4F7C-85FB-46E287B5B6E0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כותרת 1"/>
          <p:cNvSpPr txBox="1">
            <a:spLocks/>
          </p:cNvSpPr>
          <p:nvPr/>
        </p:nvSpPr>
        <p:spPr>
          <a:xfrm>
            <a:off x="3780149" y="1618557"/>
            <a:ext cx="5344998" cy="147002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l" defTabSz="457200" rtl="1" eaLnBrk="1" latinLnBrk="0" hangingPunct="1">
              <a:spcBef>
                <a:spcPct val="0"/>
              </a:spcBef>
              <a:buNone/>
              <a:defRPr sz="44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he-IL" b="1" cap="none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התחום </a:t>
            </a:r>
            <a:r>
              <a:rPr lang="he-IL" b="1" cap="none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הגנה לאומית</a:t>
            </a:r>
            <a:endParaRPr lang="he-IL" b="1" cap="none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cs typeface="Guttman Hatzvi" pitchFamily="2" charset="-79"/>
            </a:endParaRPr>
          </a:p>
        </p:txBody>
      </p:sp>
      <p:pic>
        <p:nvPicPr>
          <p:cNvPr id="10" name="Picture 5" descr="מבל חדש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25147" y="677325"/>
            <a:ext cx="814252" cy="94408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673663" y="5236590"/>
            <a:ext cx="344222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מחזור מ"ז 2019-2020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7E4025FC-4AE5-4458-9366-A7666BE1BE80}"/>
              </a:ext>
            </a:extLst>
          </p:cNvPr>
          <p:cNvSpPr txBox="1"/>
          <p:nvPr/>
        </p:nvSpPr>
        <p:spPr>
          <a:xfrm>
            <a:off x="4374890" y="3778123"/>
            <a:ext cx="40397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defTabSz="914400" rtl="1"/>
            <a:r>
              <a:rPr lang="he-IL" sz="2800" b="1" dirty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המדריך המוביל: </a:t>
            </a:r>
            <a:r>
              <a:rPr lang="he-IL" sz="2800" b="1" dirty="0" smtClean="0">
                <a:solidFill>
                  <a:prstClr val="black"/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אבי אלמוג</a:t>
            </a:r>
            <a:endParaRPr lang="he-IL" sz="2800" b="1" dirty="0">
              <a:solidFill>
                <a:prstClr val="black"/>
              </a:solidFill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511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75867" y="310168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סיור יפית/ירדן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78126" y="648356"/>
            <a:ext cx="1303202" cy="57241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63604" y="2584628"/>
            <a:ext cx="2879038" cy="309925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74779" y="2631279"/>
            <a:ext cx="4013098" cy="3005950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420" y="2631279"/>
            <a:ext cx="3534047" cy="30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1"/>
          <p:cNvSpPr>
            <a:spLocks noGrp="1"/>
          </p:cNvSpPr>
          <p:nvPr>
            <p:ph type="title"/>
          </p:nvPr>
        </p:nvSpPr>
        <p:spPr>
          <a:xfrm>
            <a:off x="1519306" y="247161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סיורים: צפון, </a:t>
            </a:r>
            <a:r>
              <a:rPr lang="he-IL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איו"ש</a:t>
            </a:r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 וי-ם, דרום</a:t>
            </a:r>
          </a:p>
        </p:txBody>
      </p:sp>
      <p:pic>
        <p:nvPicPr>
          <p:cNvPr id="9" name="תמונה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51516" y="3422970"/>
            <a:ext cx="2064061" cy="1319683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7866" y="3422969"/>
            <a:ext cx="2168142" cy="1319683"/>
          </a:xfrm>
          <a:prstGeom prst="rect">
            <a:avLst/>
          </a:prstGeom>
        </p:spPr>
      </p:pic>
      <p:pic>
        <p:nvPicPr>
          <p:cNvPr id="14" name="תמונה 1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025544"/>
            <a:ext cx="790578" cy="621999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18662" y="1536519"/>
            <a:ext cx="2024154" cy="1600199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128518" y="4954004"/>
            <a:ext cx="2445998" cy="1628775"/>
          </a:xfrm>
          <a:prstGeom prst="rect">
            <a:avLst/>
          </a:prstGeom>
        </p:spPr>
      </p:pic>
      <p:pic>
        <p:nvPicPr>
          <p:cNvPr id="18" name="תמונה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418662" y="5018084"/>
            <a:ext cx="2024154" cy="1614920"/>
          </a:xfrm>
          <a:prstGeom prst="rect">
            <a:avLst/>
          </a:prstGeom>
        </p:spPr>
      </p:pic>
      <p:pic>
        <p:nvPicPr>
          <p:cNvPr id="19" name="תמונה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42655" y="4981670"/>
            <a:ext cx="2781300" cy="1628775"/>
          </a:xfrm>
          <a:prstGeom prst="rect">
            <a:avLst/>
          </a:prstGeom>
        </p:spPr>
      </p:pic>
      <p:pic>
        <p:nvPicPr>
          <p:cNvPr id="2" name="תמונה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4577" y="3367787"/>
            <a:ext cx="2471659" cy="137486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42655" y="1498509"/>
            <a:ext cx="2781300" cy="1638300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28517" y="1572768"/>
            <a:ext cx="2445998" cy="1564041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22923" y="3390437"/>
            <a:ext cx="2567820" cy="133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 txBox="1">
            <a:spLocks/>
          </p:cNvSpPr>
          <p:nvPr/>
        </p:nvSpPr>
        <p:spPr>
          <a:xfrm>
            <a:off x="4855114" y="10422"/>
            <a:ext cx="2904962" cy="1117229"/>
          </a:xfrm>
          <a:prstGeom prst="rect">
            <a:avLst/>
          </a:prstGeom>
          <a:noFill/>
        </p:spPr>
        <p:txBody>
          <a:bodyPr vert="horz" wrap="none" lIns="91440" tIns="45720" rIns="91440" bIns="45720" rtlCol="1" anchor="ctr">
            <a:sp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e-IL" sz="72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סיורים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88716" y="1325279"/>
            <a:ext cx="8557146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3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סיור מוסד, אמ"ן, משטרה, שב"כ</a:t>
            </a:r>
          </a:p>
        </p:txBody>
      </p:sp>
      <p:pic>
        <p:nvPicPr>
          <p:cNvPr id="7" name="תמונה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5772" y="2076904"/>
            <a:ext cx="2124075" cy="2152650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0887" y="2076904"/>
            <a:ext cx="2238375" cy="2152650"/>
          </a:xfrm>
          <a:prstGeom prst="rect">
            <a:avLst/>
          </a:prstGeom>
        </p:spPr>
      </p:pic>
      <p:pic>
        <p:nvPicPr>
          <p:cNvPr id="9" name="תמונה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07595" y="2076905"/>
            <a:ext cx="2143125" cy="2152649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43103" y="2076905"/>
            <a:ext cx="2143125" cy="21526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44579" y="4229554"/>
            <a:ext cx="7701283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הכרות עם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הארגון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חשיפה לאסטרטגיה של הארגון ומענה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לאיומים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הכרות עם </a:t>
            </a:r>
            <a:r>
              <a:rPr lang="he-IL" sz="2800" dirty="0" err="1">
                <a:latin typeface="Tahoma" panose="020B0604030504040204" pitchFamily="34" charset="0"/>
                <a:ea typeface="Tahoma" panose="020B0604030504040204" pitchFamily="34" charset="0"/>
              </a:rPr>
              <a:t>העשיה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 בתחום הטכנולוגי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והסייבר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indent="-285750" algn="r" rtl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הכרות עם דילמות ומתחים בעשיה</a:t>
            </a:r>
          </a:p>
        </p:txBody>
      </p:sp>
    </p:spTree>
    <p:extLst>
      <p:ext uri="{BB962C8B-B14F-4D97-AF65-F5344CB8AC3E}">
        <p14:creationId xmlns:p14="http://schemas.microsoft.com/office/powerpoint/2010/main" val="11645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xmlns="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xmlns="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ysClr val="windowText" lastClr="000000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/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xmlns="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/>
              <a:t>הגנה לאומית – עונה אינטגרטיבית</a:t>
            </a:r>
            <a:endParaRPr lang="en-US" sz="2400" dirty="0"/>
          </a:p>
        </p:txBody>
      </p:sp>
      <p:sp>
        <p:nvSpPr>
          <p:cNvPr id="2" name="מלבן 1"/>
          <p:cNvSpPr/>
          <p:nvPr/>
        </p:nvSpPr>
        <p:spPr>
          <a:xfrm>
            <a:off x="7819214" y="3176024"/>
            <a:ext cx="20633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סיור </a:t>
            </a:r>
            <a:r>
              <a:rPr lang="he-IL" b="1" dirty="0" smtClean="0"/>
              <a:t>ארה"ב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err="1" smtClean="0"/>
              <a:t>הגנ"ל+עולם</a:t>
            </a:r>
            <a:r>
              <a:rPr lang="he-IL" b="1" dirty="0" smtClean="0"/>
              <a:t> דיגיטלי</a:t>
            </a:r>
            <a:endParaRPr lang="he-IL" b="1" dirty="0"/>
          </a:p>
        </p:txBody>
      </p:sp>
      <p:sp>
        <p:nvSpPr>
          <p:cNvPr id="11" name="מלבן 10"/>
          <p:cNvSpPr/>
          <p:nvPr/>
        </p:nvSpPr>
        <p:spPr>
          <a:xfrm>
            <a:off x="1662918" y="3253471"/>
            <a:ext cx="18982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פרויקט גמר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סיוע בתחום </a:t>
            </a:r>
            <a:r>
              <a:rPr lang="he-IL" b="1" dirty="0" err="1"/>
              <a:t>הגנ"ל</a:t>
            </a:r>
            <a:endParaRPr lang="he-IL" b="1" dirty="0"/>
          </a:p>
        </p:txBody>
      </p:sp>
      <p:sp>
        <p:nvSpPr>
          <p:cNvPr id="12" name="מלבן 11"/>
          <p:cNvSpPr/>
          <p:nvPr/>
        </p:nvSpPr>
        <p:spPr>
          <a:xfrm>
            <a:off x="5074631" y="892869"/>
            <a:ext cx="8034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>
                <a:solidFill>
                  <a:srgbClr val="FF0000"/>
                </a:solidFill>
              </a:rPr>
              <a:t>יתירות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5060909" y="6076766"/>
            <a:ext cx="1430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/>
              <a:t>תחקיר </a:t>
            </a:r>
            <a:r>
              <a:rPr lang="he-IL" b="1" dirty="0"/>
              <a:t>תחומי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8706">
            <a:off x="4721693" y="3076151"/>
            <a:ext cx="2242690" cy="149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58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524000" y="-1652588"/>
            <a:ext cx="15240000" cy="1016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020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he-IL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התפתחות </a:t>
            </a:r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המחשבה על זכויות הפרט וחירותו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9944" y="1562283"/>
            <a:ext cx="11165382" cy="24099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he-IL" dirty="0"/>
              <a:t>"אין להניח שמצוי בקרבנו סדר של דרגות, המקנה לנו סמכות להשמיד זה את זה, כאילו נוצרנו איש לשימושו של חברו..."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945" y="2399417"/>
            <a:ext cx="3086954" cy="3579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944" y="6049611"/>
            <a:ext cx="308695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John Locke 1632-1704</a:t>
            </a:r>
            <a:endParaRPr lang="he-I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0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173481" y="506649"/>
            <a:ext cx="9613861" cy="1080938"/>
          </a:xfrm>
        </p:spPr>
        <p:txBody>
          <a:bodyPr>
            <a:noAutofit/>
          </a:bodyPr>
          <a:lstStyle/>
          <a:p>
            <a:pPr algn="ctr"/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רקע כללי: הזכות לחיים והזכות לביטחון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235116" y="1887717"/>
            <a:ext cx="7540210" cy="4545106"/>
          </a:xfrm>
        </p:spPr>
        <p:txBody>
          <a:bodyPr>
            <a:noAutofit/>
          </a:bodyPr>
          <a:lstStyle/>
          <a:p>
            <a:pPr algn="just">
              <a:lnSpc>
                <a:spcPct val="160000"/>
              </a:lnSpc>
            </a:pPr>
            <a:r>
              <a:rPr lang="he-IL" sz="3000" dirty="0"/>
              <a:t>הזכות לחיים - לכל אדם יש את הזכות לחיים, לחירות אישית וביטחון אישי. </a:t>
            </a:r>
          </a:p>
          <a:p>
            <a:pPr marL="0" indent="0" algn="just">
              <a:buNone/>
            </a:pPr>
            <a:endParaRPr lang="he-IL" sz="2400" dirty="0"/>
          </a:p>
          <a:p>
            <a:pPr algn="just">
              <a:lnSpc>
                <a:spcPct val="100000"/>
              </a:lnSpc>
            </a:pPr>
            <a:r>
              <a:rPr lang="he-IL" sz="3000" dirty="0"/>
              <a:t>זכות המדינה להגנת אזרחיה - חובה על מדינה להגן על חייהם וביטחונם של אזרחיה בתוך המדינה ומעבר לגבולותיה לשם כך זכותה להפעיל את זרועות הביטחון שלה.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2" y="1887717"/>
            <a:ext cx="3657600" cy="395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3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563079" y="1341847"/>
            <a:ext cx="112746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he-IL" sz="3000" dirty="0"/>
              <a:t>הכרות עם מושגים בסיסיים בתחום ההגנה </a:t>
            </a:r>
            <a:r>
              <a:rPr lang="en-US" sz="3000" dirty="0"/>
              <a:t/>
            </a:r>
            <a:br>
              <a:rPr lang="en-US" sz="3000" dirty="0"/>
            </a:br>
            <a:r>
              <a:rPr lang="he-IL" sz="3000" dirty="0"/>
              <a:t>הלאומית והעולם </a:t>
            </a:r>
            <a:r>
              <a:rPr lang="he-IL" sz="3000" dirty="0" smtClean="0"/>
              <a:t>הדיגיטלי</a:t>
            </a:r>
            <a:endParaRPr lang="he-IL" sz="3000" dirty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/>
              <a:t>הכרת המערכת היריבה לישראל- </a:t>
            </a: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he-IL" sz="3000" dirty="0" smtClean="0"/>
              <a:t>"</a:t>
            </a:r>
            <a:r>
              <a:rPr lang="he-IL" sz="3000" dirty="0"/>
              <a:t>שחקנים", אינטרסים, איומים </a:t>
            </a:r>
            <a:r>
              <a:rPr lang="he-IL" sz="3000" dirty="0" smtClean="0"/>
              <a:t>והזדמנויות</a:t>
            </a:r>
            <a:endParaRPr lang="he-IL" sz="3000" dirty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/>
              <a:t>הכרות עם תחום ההגנה הלאומית בישראל: </a:t>
            </a:r>
            <a:r>
              <a:rPr lang="he-IL" sz="3000" dirty="0"/>
              <a:t>מושגי יסוד, ארגונים</a:t>
            </a:r>
            <a:r>
              <a:rPr lang="he-IL" sz="3000" dirty="0"/>
              <a:t>, אסטרטגיות תהליכים </a:t>
            </a:r>
            <a:r>
              <a:rPr lang="he-IL" sz="3000" dirty="0" smtClean="0"/>
              <a:t>ויכולות</a:t>
            </a:r>
            <a:endParaRPr lang="he-IL" sz="3000" dirty="0"/>
          </a:p>
          <a:p>
            <a:pPr marL="457200" indent="-457200" algn="r" rtl="1">
              <a:lnSpc>
                <a:spcPct val="150000"/>
              </a:lnSpc>
              <a:buFont typeface="+mj-lt"/>
              <a:buAutoNum type="arabicPeriod"/>
            </a:pPr>
            <a:r>
              <a:rPr lang="he-IL" sz="3000" dirty="0"/>
              <a:t>יכולת ביצוע הקשרים </a:t>
            </a:r>
            <a:r>
              <a:rPr lang="he-IL" sz="3000" dirty="0"/>
              <a:t>וזיקות </a:t>
            </a:r>
            <a:r>
              <a:rPr lang="he-IL" sz="3000" dirty="0"/>
              <a:t>הגומלין בין תחום הגנה לאומית בישראל והעולם הדיגיטלי לתחומים האחרים בביטחון הלאומי </a:t>
            </a:r>
          </a:p>
          <a:p>
            <a:pPr algn="r" rtl="1"/>
            <a:endParaRPr lang="he-IL" sz="3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2800" y="644846"/>
            <a:ext cx="109190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תחום הגנה לאומית במב"ל – הישג נדרש</a:t>
            </a:r>
            <a:r>
              <a:rPr lang="he-IL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079" y="1414287"/>
            <a:ext cx="4598125" cy="26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495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8284" y="325574"/>
            <a:ext cx="12416589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תחום הגנה לאומית במב"ל 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– </a:t>
            </a:r>
            <a:r>
              <a:rPr lang="he-IL" sz="40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ההגיון</a:t>
            </a:r>
            <a:r>
              <a:rPr lang="he-IL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ea typeface="+mj-ea"/>
                <a:cs typeface="Guttman Hatzvi" pitchFamily="2" charset="-79"/>
              </a:rPr>
              <a:t> המסדר של התחום</a:t>
            </a:r>
            <a:endParaRPr lang="he-IL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FFC000">
                  <a:lumMod val="75000"/>
                </a:srgbClr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Guttman Hatzvi" pitchFamily="2" charset="-79"/>
              <a:ea typeface="+mj-ea"/>
              <a:cs typeface="Guttman Hatzvi" pitchFamily="2" charset="-79"/>
            </a:endParaRPr>
          </a:p>
        </p:txBody>
      </p:sp>
      <p:graphicFrame>
        <p:nvGraphicFramePr>
          <p:cNvPr id="8" name="דיאגרמה 7">
            <a:extLst>
              <a:ext uri="{FF2B5EF4-FFF2-40B4-BE49-F238E27FC236}">
                <a16:creationId xmlns:a16="http://schemas.microsoft.com/office/drawing/2014/main" xmlns="" id="{0FE67CA7-FDB6-4149-BE05-E452965B85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5441011"/>
              </p:ext>
            </p:extLst>
          </p:nvPr>
        </p:nvGraphicFramePr>
        <p:xfrm>
          <a:off x="2181781" y="1033460"/>
          <a:ext cx="8187704" cy="3972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תמונה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4853" y="4819464"/>
            <a:ext cx="2306214" cy="1821511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3819" y="4799250"/>
            <a:ext cx="2465400" cy="1841725"/>
          </a:xfrm>
          <a:prstGeom prst="rect">
            <a:avLst/>
          </a:prstGeom>
        </p:spPr>
      </p:pic>
      <p:pic>
        <p:nvPicPr>
          <p:cNvPr id="12" name="תמונה 11"/>
          <p:cNvPicPr>
            <a:picLocks noChangeAspect="1"/>
          </p:cNvPicPr>
          <p:nvPr/>
        </p:nvPicPr>
        <p:blipFill rotWithShape="1">
          <a:blip r:embed="rId9"/>
          <a:srcRect b="11179"/>
          <a:stretch/>
        </p:blipFill>
        <p:spPr>
          <a:xfrm>
            <a:off x="2097560" y="4799250"/>
            <a:ext cx="2231150" cy="184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7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xmlns="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xmlns="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8ACE238C-0BD5-4D95-9C28-DE84CD69DFFB}"/>
              </a:ext>
            </a:extLst>
          </p:cNvPr>
          <p:cNvSpPr/>
          <p:nvPr/>
        </p:nvSpPr>
        <p:spPr>
          <a:xfrm>
            <a:off x="3086988" y="615610"/>
            <a:ext cx="53780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התעוררות האסלאם הסוני </a:t>
            </a:r>
            <a:r>
              <a:rPr lang="he-IL" b="1" dirty="0" smtClean="0"/>
              <a:t>– אוריה שביט</a:t>
            </a:r>
            <a:endParaRPr lang="he-IL" b="1" dirty="0"/>
          </a:p>
          <a:p>
            <a:pPr lvl="0" algn="ctr" rtl="1"/>
            <a:r>
              <a:rPr lang="he-IL" b="1" dirty="0"/>
              <a:t>עליית הסהר השיעי במזה"ת - ר. </a:t>
            </a:r>
            <a:r>
              <a:rPr lang="he-IL" b="1" dirty="0" err="1" smtClean="0"/>
              <a:t>צימט</a:t>
            </a:r>
            <a:endParaRPr lang="en-US" b="1" dirty="0" smtClean="0"/>
          </a:p>
          <a:p>
            <a:pPr lvl="0" algn="ctr" rtl="1"/>
            <a:r>
              <a:rPr lang="he-IL" b="1" dirty="0" smtClean="0"/>
              <a:t>שיעה </a:t>
            </a:r>
            <a:r>
              <a:rPr lang="en-US" b="1" dirty="0" smtClean="0"/>
              <a:t>VS</a:t>
            </a:r>
            <a:r>
              <a:rPr lang="he-IL" b="1" dirty="0" smtClean="0"/>
              <a:t> סונה</a:t>
            </a:r>
            <a:r>
              <a:rPr lang="en-US" b="1" dirty="0" smtClean="0"/>
              <a:t> </a:t>
            </a:r>
            <a:r>
              <a:rPr lang="he-IL" b="1" dirty="0" smtClean="0"/>
              <a:t> מ. ליטבק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/>
              <a:t>אסטרטגיה צבאית– </a:t>
            </a:r>
            <a:r>
              <a:rPr lang="he-IL" b="1" dirty="0"/>
              <a:t>ד. </a:t>
            </a:r>
            <a:r>
              <a:rPr lang="he-IL" b="1" dirty="0" err="1"/>
              <a:t>אדמסקי</a:t>
            </a:r>
            <a:endParaRPr lang="he-IL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052D3597-0DCA-4DEF-943D-74E34B1DBF1C}"/>
              </a:ext>
            </a:extLst>
          </p:cNvPr>
          <p:cNvSpPr/>
          <p:nvPr/>
        </p:nvSpPr>
        <p:spPr>
          <a:xfrm rot="21447071">
            <a:off x="7883195" y="3218609"/>
            <a:ext cx="18928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סיור אירופה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>
                <a:solidFill>
                  <a:srgbClr val="FF0000"/>
                </a:solidFill>
              </a:rPr>
              <a:t>יוטמעו מרכיבי הגנה לאומית</a:t>
            </a:r>
          </a:p>
          <a:p>
            <a:pPr lvl="0" rtl="1"/>
            <a:r>
              <a:rPr lang="he-IL" b="1" dirty="0"/>
              <a:t>ביקור משרד החוץ 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ACD3369E-8A29-42B9-82F4-4E0F929BE1FA}"/>
              </a:ext>
            </a:extLst>
          </p:cNvPr>
          <p:cNvSpPr/>
          <p:nvPr/>
        </p:nvSpPr>
        <p:spPr>
          <a:xfrm rot="21405702">
            <a:off x="511767" y="2787102"/>
            <a:ext cx="301737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 יסודות </a:t>
            </a:r>
            <a:r>
              <a:rPr lang="he-IL" b="1" dirty="0" err="1"/>
              <a:t>הבטל"מ</a:t>
            </a:r>
            <a:r>
              <a:rPr lang="he-IL" b="1" dirty="0"/>
              <a:t> בראיה </a:t>
            </a:r>
            <a:r>
              <a:rPr lang="he-IL" b="1" dirty="0" smtClean="0"/>
              <a:t>    גלובלית </a:t>
            </a:r>
            <a:r>
              <a:rPr lang="he-IL" b="1" dirty="0"/>
              <a:t>– </a:t>
            </a:r>
            <a:r>
              <a:rPr lang="he-IL" b="1" dirty="0" smtClean="0"/>
              <a:t>ע</a:t>
            </a:r>
            <a:r>
              <a:rPr lang="he-IL" b="1" dirty="0"/>
              <a:t>. שטרן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טרור עולמי - מרצה ?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 smtClean="0">
                <a:solidFill>
                  <a:schemeClr val="bg1"/>
                </a:solidFill>
              </a:rPr>
              <a:t>        </a:t>
            </a:r>
            <a:r>
              <a:rPr lang="he-IL" b="1" dirty="0" smtClean="0">
                <a:solidFill>
                  <a:schemeClr val="accent5">
                    <a:lumMod val="75000"/>
                  </a:schemeClr>
                </a:solidFill>
              </a:rPr>
              <a:t>יום 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טרור עולמי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 -</a:t>
            </a:r>
            <a:r>
              <a:rPr lang="he-IL" b="1" dirty="0">
                <a:solidFill>
                  <a:schemeClr val="accent5">
                    <a:lumMod val="75000"/>
                  </a:schemeClr>
                </a:solidFill>
              </a:rPr>
              <a:t>9/11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en-US" b="1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he-IL" b="1" dirty="0"/>
              <a:t>גישות ואסכולות מפוליס </a:t>
            </a:r>
            <a:r>
              <a:rPr lang="he-IL" b="1" dirty="0" smtClean="0"/>
              <a:t>   לגלובליזציה –ד</a:t>
            </a:r>
            <a:r>
              <a:rPr lang="he-IL" b="1" dirty="0"/>
              <a:t>. נבות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/>
              <a:t>   מוסלמים </a:t>
            </a:r>
            <a:r>
              <a:rPr lang="he-IL" b="1" dirty="0"/>
              <a:t>באירופה</a:t>
            </a:r>
            <a:endParaRPr lang="he-IL" dirty="0"/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xmlns="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הגלובלית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xmlns="" id="{ACD3369E-8A29-42B9-82F4-4E0F929BE1FA}"/>
              </a:ext>
            </a:extLst>
          </p:cNvPr>
          <p:cNvSpPr/>
          <p:nvPr/>
        </p:nvSpPr>
        <p:spPr>
          <a:xfrm>
            <a:off x="4155570" y="5746484"/>
            <a:ext cx="28595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 ר </a:t>
            </a:r>
            <a:r>
              <a:rPr lang="he-IL" b="1" dirty="0" err="1"/>
              <a:t>מל"ל-מ.בן</a:t>
            </a:r>
            <a:r>
              <a:rPr lang="he-IL" b="1" dirty="0"/>
              <a:t> שבת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/>
              <a:t>הסכם הגרעין- </a:t>
            </a:r>
            <a:r>
              <a:rPr lang="he-IL" b="1" dirty="0"/>
              <a:t>מ. צפרי </a:t>
            </a:r>
            <a:r>
              <a:rPr lang="he-IL" b="1" dirty="0" err="1"/>
              <a:t>אודיז</a:t>
            </a:r>
            <a:r>
              <a:rPr lang="he-IL" b="1" dirty="0"/>
              <a:t>, </a:t>
            </a:r>
            <a:r>
              <a:rPr lang="he-IL" b="1" dirty="0" err="1"/>
              <a:t>א.סתר</a:t>
            </a:r>
            <a:r>
              <a:rPr lang="en-US" b="1" dirty="0"/>
              <a:t/>
            </a:r>
            <a:br>
              <a:rPr lang="en-US" b="1" dirty="0"/>
            </a:b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795847">
            <a:off x="4720274" y="3002086"/>
            <a:ext cx="2338788" cy="157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529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xmlns="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xmlns="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xmlns="" id="{8ACE238C-0BD5-4D95-9C28-DE84CD69DFFB}"/>
              </a:ext>
            </a:extLst>
          </p:cNvPr>
          <p:cNvSpPr/>
          <p:nvPr/>
        </p:nvSpPr>
        <p:spPr>
          <a:xfrm>
            <a:off x="4149190" y="735000"/>
            <a:ext cx="3091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/>
              <a:t>תפיסת הביטחון ואסטרטגיית צה"ל – רמטכ"ל </a:t>
            </a:r>
          </a:p>
          <a:p>
            <a:pPr lvl="0" algn="ctr" rtl="1"/>
            <a:r>
              <a:rPr lang="he-IL" b="1" dirty="0"/>
              <a:t>האיום </a:t>
            </a:r>
            <a:r>
              <a:rPr lang="he-IL" b="1" dirty="0" smtClean="0"/>
              <a:t>האיראני - </a:t>
            </a:r>
            <a:r>
              <a:rPr lang="he-IL" b="1" dirty="0"/>
              <a:t>ר. </a:t>
            </a:r>
            <a:r>
              <a:rPr lang="he-IL" b="1" dirty="0" err="1" smtClean="0"/>
              <a:t>צימט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xmlns="" id="{052D3597-0DCA-4DEF-943D-74E34B1DBF1C}"/>
              </a:ext>
            </a:extLst>
          </p:cNvPr>
          <p:cNvSpPr/>
          <p:nvPr/>
        </p:nvSpPr>
        <p:spPr>
          <a:xfrm>
            <a:off x="7902276" y="1968016"/>
            <a:ext cx="200679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>
                <a:solidFill>
                  <a:srgbClr val="002060"/>
                </a:solidFill>
              </a:rPr>
              <a:t>סיורים אזוריים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סיור </a:t>
            </a:r>
            <a:r>
              <a:rPr lang="he-IL" b="1" dirty="0" smtClean="0">
                <a:solidFill>
                  <a:srgbClr val="FF0000"/>
                </a:solidFill>
              </a:rPr>
              <a:t>ירדן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chemeClr val="bg1"/>
                </a:solidFill>
              </a:rPr>
              <a:t> </a:t>
            </a:r>
            <a:r>
              <a:rPr lang="he-IL" b="1" dirty="0"/>
              <a:t>צפון, דרום,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 err="1"/>
              <a:t>איו"ש</a:t>
            </a:r>
            <a:r>
              <a:rPr lang="en-US" b="1" dirty="0"/>
              <a:t> </a:t>
            </a:r>
            <a:r>
              <a:rPr lang="he-IL" b="1" dirty="0"/>
              <a:t> וי-ם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>
                <a:solidFill>
                  <a:srgbClr val="FF0000"/>
                </a:solidFill>
              </a:rPr>
              <a:t>יוטמעו </a:t>
            </a:r>
            <a:r>
              <a:rPr lang="he-IL" b="1" dirty="0">
                <a:solidFill>
                  <a:srgbClr val="FF0000"/>
                </a:solidFill>
              </a:rPr>
              <a:t>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(</a:t>
            </a:r>
            <a:r>
              <a:rPr lang="he-IL" b="1" dirty="0" err="1">
                <a:solidFill>
                  <a:srgbClr val="FF0000"/>
                </a:solidFill>
              </a:rPr>
              <a:t>חזבאללה</a:t>
            </a:r>
            <a:r>
              <a:rPr lang="he-IL" b="1" dirty="0">
                <a:solidFill>
                  <a:srgbClr val="FF0000"/>
                </a:solidFill>
              </a:rPr>
              <a:t>, </a:t>
            </a:r>
            <a:r>
              <a:rPr lang="he-IL" b="1" dirty="0" err="1">
                <a:solidFill>
                  <a:srgbClr val="FF0000"/>
                </a:solidFill>
              </a:rPr>
              <a:t>דעא"ש</a:t>
            </a:r>
            <a:r>
              <a:rPr lang="he-IL" b="1" dirty="0">
                <a:solidFill>
                  <a:srgbClr val="FF0000"/>
                </a:solidFill>
              </a:rPr>
              <a:t>, הסוגיה </a:t>
            </a:r>
            <a:r>
              <a:rPr lang="he-IL" b="1" dirty="0" smtClean="0">
                <a:solidFill>
                  <a:srgbClr val="FF0000"/>
                </a:solidFill>
              </a:rPr>
              <a:t>הפלסטינית</a:t>
            </a:r>
            <a:r>
              <a:rPr lang="en-US" b="1" dirty="0" smtClean="0">
                <a:solidFill>
                  <a:srgbClr val="FF0000"/>
                </a:solidFill>
              </a:rPr>
              <a:t>( </a:t>
            </a:r>
            <a:r>
              <a:rPr lang="he-IL" b="1" dirty="0" smtClean="0">
                <a:solidFill>
                  <a:srgbClr val="FF0000"/>
                </a:solidFill>
              </a:rPr>
              <a:t> ועוד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he-IL" b="1" dirty="0" smtClean="0">
                <a:solidFill>
                  <a:srgbClr val="FF0000"/>
                </a:solidFill>
              </a:rPr>
              <a:t>עולם דיגיטלי/סייבר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xmlns="" id="{ACD3369E-8A29-42B9-82F4-4E0F929BE1FA}"/>
              </a:ext>
            </a:extLst>
          </p:cNvPr>
          <p:cNvSpPr/>
          <p:nvPr/>
        </p:nvSpPr>
        <p:spPr>
          <a:xfrm>
            <a:off x="825258" y="2484134"/>
            <a:ext cx="278143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1"/>
            <a:r>
              <a:rPr lang="he-IL" b="1" dirty="0" smtClean="0"/>
              <a:t>מושגי יסוד </a:t>
            </a:r>
            <a:r>
              <a:rPr lang="he-IL" b="1" dirty="0" err="1" smtClean="0"/>
              <a:t>בבטל"מ</a:t>
            </a:r>
            <a:r>
              <a:rPr lang="he-IL" b="1" dirty="0" smtClean="0"/>
              <a:t> – רכיב הגנה – </a:t>
            </a:r>
            <a:r>
              <a:rPr lang="he-IL" b="1" dirty="0" err="1" smtClean="0"/>
              <a:t>בתיכנון</a:t>
            </a:r>
            <a:r>
              <a:rPr lang="he-IL" b="1" dirty="0" smtClean="0"/>
              <a:t>: בוגי יעלון, ע. שלח, י. </a:t>
            </a:r>
            <a:r>
              <a:rPr lang="he-IL" b="1" dirty="0" err="1" smtClean="0"/>
              <a:t>עמידרור</a:t>
            </a:r>
            <a:r>
              <a:rPr lang="en-US" b="1" dirty="0"/>
              <a:t> </a:t>
            </a:r>
            <a:r>
              <a:rPr lang="he-IL" b="1" dirty="0"/>
              <a:t> </a:t>
            </a:r>
            <a:r>
              <a:rPr lang="he-IL" b="1" dirty="0" smtClean="0"/>
              <a:t>ד. מרידור</a:t>
            </a:r>
          </a:p>
          <a:p>
            <a:pPr lvl="0" algn="ctr" rtl="1"/>
            <a:endParaRPr lang="he-IL" b="1" dirty="0"/>
          </a:p>
          <a:p>
            <a:pPr lvl="0" algn="ctr" rtl="1"/>
            <a:r>
              <a:rPr lang="he-IL" b="1" dirty="0" smtClean="0"/>
              <a:t>רכיב הגנה לאומית בביטחון הלאומי</a:t>
            </a:r>
            <a:r>
              <a:rPr lang="en-US" b="1" dirty="0"/>
              <a:t> </a:t>
            </a:r>
            <a:r>
              <a:rPr lang="he-IL" b="1" dirty="0" smtClean="0"/>
              <a:t>הרצאות מפקד המכללות</a:t>
            </a:r>
          </a:p>
          <a:p>
            <a:pPr lvl="0" algn="ctr" rtl="1"/>
            <a:endParaRPr lang="he-IL" b="1" dirty="0"/>
          </a:p>
          <a:p>
            <a:pPr lvl="0" algn="ctr" rtl="1"/>
            <a:r>
              <a:rPr lang="he-IL" b="1" dirty="0" smtClean="0"/>
              <a:t>מדינות הלאום</a:t>
            </a:r>
            <a:r>
              <a:rPr lang="en-US" b="1" dirty="0" smtClean="0"/>
              <a:t>- </a:t>
            </a:r>
            <a:r>
              <a:rPr lang="he-IL" b="1" dirty="0" smtClean="0"/>
              <a:t>א. שביט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אסטרטגיה – התנסויות וסימולציה </a:t>
            </a:r>
          </a:p>
          <a:p>
            <a:pPr lvl="0" rtl="1"/>
            <a:endParaRPr lang="he-IL" dirty="0"/>
          </a:p>
          <a:p>
            <a:pPr lvl="0" rtl="1"/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xmlns="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העונה הישראלית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4304539" y="5830800"/>
            <a:ext cx="349807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he-IL" b="1" dirty="0" smtClean="0"/>
              <a:t>הטרור </a:t>
            </a:r>
            <a:r>
              <a:rPr lang="he-IL" b="1" dirty="0"/>
              <a:t>ההשראתי – </a:t>
            </a:r>
            <a:r>
              <a:rPr lang="he-IL" b="1" dirty="0" err="1" smtClean="0"/>
              <a:t>ר.אלשיך</a:t>
            </a:r>
            <a:endParaRPr lang="he-IL" b="1" dirty="0" smtClean="0"/>
          </a:p>
          <a:p>
            <a:pPr algn="ctr"/>
            <a:r>
              <a:rPr lang="he-IL" b="1" dirty="0" smtClean="0"/>
              <a:t>שליח רוה"מ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טורקיה – מעצמה אזורית – </a:t>
            </a:r>
            <a:r>
              <a:rPr lang="he-IL" b="1" dirty="0" smtClean="0"/>
              <a:t>איתן נאה</a:t>
            </a:r>
            <a:endParaRPr lang="he-IL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98625">
            <a:off x="4756854" y="3096230"/>
            <a:ext cx="2038310" cy="150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5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כותרת 1">
            <a:extLst>
              <a:ext uri="{FF2B5EF4-FFF2-40B4-BE49-F238E27FC236}">
                <a16:creationId xmlns:a16="http://schemas.microsoft.com/office/drawing/2014/main" xmlns="" id="{515120DC-EDF4-4391-A767-1EAE36CD9C2E}"/>
              </a:ext>
            </a:extLst>
          </p:cNvPr>
          <p:cNvSpPr txBox="1">
            <a:spLocks/>
          </p:cNvSpPr>
          <p:nvPr/>
        </p:nvSpPr>
        <p:spPr>
          <a:xfrm>
            <a:off x="518209" y="1196665"/>
            <a:ext cx="10515600" cy="37128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he-IL" b="1" dirty="0">
              <a:solidFill>
                <a:srgbClr val="FF0000"/>
              </a:solidFill>
              <a:latin typeface="Levenim MT" panose="02010502060101010101" pitchFamily="2" charset="-79"/>
              <a:cs typeface="Levenim MT" panose="02010502060101010101" pitchFamily="2" charset="-79"/>
            </a:endParaRPr>
          </a:p>
        </p:txBody>
      </p:sp>
      <p:pic>
        <p:nvPicPr>
          <p:cNvPr id="1028" name="Picture 4" descr="Image result for â«××× ××©××§â¬â">
            <a:extLst>
              <a:ext uri="{FF2B5EF4-FFF2-40B4-BE49-F238E27FC236}">
                <a16:creationId xmlns:a16="http://schemas.microsoft.com/office/drawing/2014/main" xmlns="" id="{19FC9738-BD2D-49C8-89CB-AA65806951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4" t="-5296" r="-5295" b="7793"/>
          <a:stretch/>
        </p:blipFill>
        <p:spPr bwMode="auto">
          <a:xfrm rot="1186907">
            <a:off x="3225979" y="974286"/>
            <a:ext cx="5655194" cy="545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E9D4D0E-6A00-4559-B8D7-D1634FF01613}"/>
              </a:ext>
            </a:extLst>
          </p:cNvPr>
          <p:cNvSpPr txBox="1"/>
          <p:nvPr/>
        </p:nvSpPr>
        <p:spPr>
          <a:xfrm rot="16200000" flipH="1">
            <a:off x="6268115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סיורים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xmlns="" id="{ED5F8C9B-20C1-4B1F-9EBB-32163D5D7320}"/>
              </a:ext>
            </a:extLst>
          </p:cNvPr>
          <p:cNvSpPr txBox="1"/>
          <p:nvPr/>
        </p:nvSpPr>
        <p:spPr>
          <a:xfrm flipH="1">
            <a:off x="4324660" y="1871742"/>
            <a:ext cx="2303363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הרצאות בכירים</a:t>
            </a:r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xmlns="" id="{9DE28398-31B1-4D6A-813B-917114775C9B}"/>
              </a:ext>
            </a:extLst>
          </p:cNvPr>
          <p:cNvSpPr txBox="1"/>
          <p:nvPr/>
        </p:nvSpPr>
        <p:spPr>
          <a:xfrm rot="5400000" flipH="1">
            <a:off x="2783313" y="3499318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קורס / סמינר</a:t>
            </a: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528CF127-7CCD-4FFC-9E61-2A4629717C2C}"/>
              </a:ext>
            </a:extLst>
          </p:cNvPr>
          <p:cNvSpPr txBox="1"/>
          <p:nvPr/>
        </p:nvSpPr>
        <p:spPr>
          <a:xfrm flipH="1">
            <a:off x="4603808" y="5372860"/>
            <a:ext cx="2344402" cy="400110"/>
          </a:xfrm>
          <a:prstGeom prst="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sz="2000" dirty="0">
                <a:solidFill>
                  <a:schemeClr val="bg1"/>
                </a:solidFill>
              </a:rPr>
              <a:t>ומה עוד?</a:t>
            </a:r>
          </a:p>
        </p:txBody>
      </p:sp>
      <p:sp>
        <p:nvSpPr>
          <p:cNvPr id="15" name="TextBox 79">
            <a:extLst>
              <a:ext uri="{FF2B5EF4-FFF2-40B4-BE49-F238E27FC236}">
                <a16:creationId xmlns:a16="http://schemas.microsoft.com/office/drawing/2014/main" xmlns="" id="{02AF5ABC-C976-43C9-8836-9026B746AB9B}"/>
              </a:ext>
            </a:extLst>
          </p:cNvPr>
          <p:cNvSpPr txBox="1"/>
          <p:nvPr/>
        </p:nvSpPr>
        <p:spPr>
          <a:xfrm>
            <a:off x="7943489" y="365125"/>
            <a:ext cx="4248511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marL="0" algn="r" defTabSz="914400" rtl="1" eaLnBrk="1" latinLnBrk="0" hangingPunct="1"/>
            <a:r>
              <a:rPr lang="he-IL" sz="2400" dirty="0">
                <a:solidFill>
                  <a:schemeClr val="bg1"/>
                </a:solidFill>
              </a:rPr>
              <a:t>הגנה לאומית – עונת בחירה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מלבן 1"/>
          <p:cNvSpPr/>
          <p:nvPr/>
        </p:nvSpPr>
        <p:spPr>
          <a:xfrm>
            <a:off x="3886458" y="552121"/>
            <a:ext cx="33538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ר' אמ"ן, ר' שב"כ, ר' מוסד, מפכ"ל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מפקד חיל </a:t>
            </a:r>
            <a:r>
              <a:rPr lang="he-IL" b="1" dirty="0" smtClean="0"/>
              <a:t>האוויר</a:t>
            </a:r>
            <a:endParaRPr lang="en-US" b="1" dirty="0" smtClean="0"/>
          </a:p>
          <a:p>
            <a:pPr algn="ctr"/>
            <a:r>
              <a:rPr lang="he-IL" b="1" dirty="0" smtClean="0"/>
              <a:t>ר </a:t>
            </a:r>
            <a:r>
              <a:rPr lang="he-IL" b="1" dirty="0" err="1" smtClean="0"/>
              <a:t>אמצ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מדיניות הגרעין של ישראל- ר וא"א</a:t>
            </a:r>
            <a:endParaRPr lang="he-IL" dirty="0"/>
          </a:p>
        </p:txBody>
      </p:sp>
      <p:sp>
        <p:nvSpPr>
          <p:cNvPr id="3" name="מלבן 2"/>
          <p:cNvSpPr/>
          <p:nvPr/>
        </p:nvSpPr>
        <p:spPr>
          <a:xfrm>
            <a:off x="688645" y="2925021"/>
            <a:ext cx="278153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קורס עולם דיגיטלי – </a:t>
            </a:r>
            <a:r>
              <a:rPr lang="he-IL" b="1" dirty="0" err="1"/>
              <a:t>ד.רז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 smtClean="0"/>
              <a:t>סדנה </a:t>
            </a:r>
            <a:r>
              <a:rPr lang="he-IL" b="1" dirty="0"/>
              <a:t>סייבר – מטה </a:t>
            </a:r>
            <a:r>
              <a:rPr lang="he-IL" b="1" dirty="0" smtClean="0"/>
              <a:t>הסייבר-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he-IL" b="1" dirty="0" smtClean="0"/>
              <a:t>כרגע נצבע יום אחד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הפוליטיקה של </a:t>
            </a:r>
            <a:r>
              <a:rPr lang="he-IL" b="1" dirty="0" smtClean="0"/>
              <a:t>הטכנולוגיות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צבא וחברה- נ. הורביץ</a:t>
            </a:r>
            <a:endParaRPr lang="he-IL" dirty="0"/>
          </a:p>
        </p:txBody>
      </p:sp>
      <p:sp>
        <p:nvSpPr>
          <p:cNvPr id="4" name="מלבן 3"/>
          <p:cNvSpPr/>
          <p:nvPr/>
        </p:nvSpPr>
        <p:spPr>
          <a:xfrm>
            <a:off x="8040884" y="2881478"/>
            <a:ext cx="2090637" cy="20313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/>
              <a:t>סיור מזרח</a:t>
            </a:r>
            <a:r>
              <a:rPr lang="en-US" b="1" dirty="0"/>
              <a:t/>
            </a:r>
            <a:br>
              <a:rPr lang="en-US" b="1" dirty="0"/>
            </a:br>
            <a:endParaRPr lang="he-IL" b="1" dirty="0"/>
          </a:p>
          <a:p>
            <a:pPr algn="ctr"/>
            <a:r>
              <a:rPr lang="he-IL" b="1" dirty="0"/>
              <a:t>אמ"ן/</a:t>
            </a:r>
            <a:r>
              <a:rPr lang="he-IL" b="1" dirty="0" err="1"/>
              <a:t>יח</a:t>
            </a:r>
            <a:r>
              <a:rPr lang="he-IL" b="1" dirty="0"/>
              <a:t> 8200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שב"כ מוסד משטרה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תשתיות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יוטמעו תכני </a:t>
            </a:r>
            <a:r>
              <a:rPr lang="he-IL" b="1" dirty="0" err="1">
                <a:solidFill>
                  <a:srgbClr val="FF0000"/>
                </a:solidFill>
              </a:rPr>
              <a:t>הגנ"ל</a:t>
            </a:r>
            <a:r>
              <a:rPr lang="he-IL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he-IL" b="1" dirty="0">
                <a:solidFill>
                  <a:srgbClr val="FF0000"/>
                </a:solidFill>
              </a:rPr>
              <a:t>ועולם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4353214" y="5987532"/>
            <a:ext cx="26019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e-IL" b="1" dirty="0" smtClean="0"/>
              <a:t>חוסן לאומי – הגנת </a:t>
            </a:r>
            <a:r>
              <a:rPr lang="he-IL" b="1" dirty="0"/>
              <a:t>העורף </a:t>
            </a:r>
            <a:r>
              <a:rPr lang="en-US" b="1" dirty="0"/>
              <a:t/>
            </a:r>
            <a:br>
              <a:rPr lang="en-US" b="1" dirty="0"/>
            </a:br>
            <a:r>
              <a:rPr lang="he-IL" b="1" dirty="0"/>
              <a:t>חלל – היבטי </a:t>
            </a:r>
            <a:r>
              <a:rPr lang="he-IL" b="1" dirty="0" err="1"/>
              <a:t>הגנ"ל</a:t>
            </a:r>
            <a:endParaRPr lang="he-IL" b="1" dirty="0"/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8650472">
            <a:off x="4719700" y="3031408"/>
            <a:ext cx="2246676" cy="154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680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-512769" y="-3196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he-IL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C000">
                    <a:lumMod val="75000"/>
                  </a:srgbClr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Guttman Hatzvi" pitchFamily="2" charset="-79"/>
                <a:cs typeface="Guttman Hatzvi" pitchFamily="2" charset="-79"/>
              </a:rPr>
              <a:t>קורס עולם דיגיטלי</a:t>
            </a:r>
          </a:p>
        </p:txBody>
      </p:sp>
      <p:sp>
        <p:nvSpPr>
          <p:cNvPr id="5" name="מלבן 4"/>
          <p:cNvSpPr/>
          <p:nvPr/>
        </p:nvSpPr>
        <p:spPr>
          <a:xfrm>
            <a:off x="3176833" y="762663"/>
            <a:ext cx="8795085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</a:rPr>
              <a:t>המטרה</a:t>
            </a:r>
            <a:r>
              <a:rPr lang="he-IL" sz="3000" dirty="0"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3000" dirty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30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המשתתף יכיר טכנולוגיות מתקדמות ואת השפעתן. </a:t>
            </a:r>
          </a:p>
          <a:p>
            <a:pPr algn="r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ייחשף לדילמות ומתחים הכרוכים בפיתוח ושימוש בטכנולוגיות אלו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.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</a:rPr>
              <a:t>תכנים</a:t>
            </a:r>
            <a:r>
              <a:rPr lang="he-IL" sz="3000" dirty="0"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endParaRPr lang="en-US" sz="30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מושגי בסיס במחשוב,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תקשורת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G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5,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 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 בינה מלאכותית (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AI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) </a:t>
            </a:r>
            <a:r>
              <a:rPr lang="en-US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IOT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,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למידת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מכונה (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ML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)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,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</a:rPr>
              <a:t>BIG DATA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, רובוטיקה, כלים אוטונומיים, </a:t>
            </a:r>
            <a:r>
              <a:rPr lang="he-IL" sz="2800" dirty="0" err="1">
                <a:latin typeface="Tahoma" panose="020B0604030504040204" pitchFamily="34" charset="0"/>
                <a:ea typeface="Tahoma" panose="020B0604030504040204" pitchFamily="34" charset="0"/>
              </a:rPr>
              <a:t>בלוקצ'יין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 ביולוגיה חישובית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ועוד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 rtl="1"/>
            <a:r>
              <a:rPr lang="he-IL" sz="3000" b="1" dirty="0">
                <a:latin typeface="Tahoma" panose="020B0604030504040204" pitchFamily="34" charset="0"/>
                <a:ea typeface="Tahoma" panose="020B0604030504040204" pitchFamily="34" charset="0"/>
              </a:rPr>
              <a:t>ניתוח השפעות</a:t>
            </a:r>
            <a:r>
              <a:rPr lang="he-IL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>: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>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איומים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והזדמנויות - מדינה דמוקרטית, אתיקה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, רגולציה, פרטיות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ועוד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...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  <a:p>
            <a:pPr algn="r"/>
            <a:r>
              <a:rPr lang="he-IL" sz="3000" b="1" dirty="0" err="1" smtClean="0">
                <a:latin typeface="Tahoma" panose="020B0604030504040204" pitchFamily="34" charset="0"/>
                <a:ea typeface="Tahoma" panose="020B0604030504040204" pitchFamily="34" charset="0"/>
              </a:rPr>
              <a:t>ישום</a:t>
            </a:r>
            <a:r>
              <a:rPr lang="he-IL" sz="3000" b="1" dirty="0" smtClean="0">
                <a:latin typeface="Tahoma" panose="020B0604030504040204" pitchFamily="34" charset="0"/>
                <a:ea typeface="Tahoma" panose="020B0604030504040204" pitchFamily="34" charset="0"/>
              </a:rPr>
              <a:t> והטמעה</a:t>
            </a:r>
            <a:r>
              <a:rPr lang="he-IL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>: </a:t>
            </a:r>
            <a: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</a:rPr>
              <a:t/>
            </a:r>
            <a:br>
              <a:rPr lang="en-US" sz="3000" dirty="0" smtClean="0">
                <a:latin typeface="Tahoma" panose="020B0604030504040204" pitchFamily="34" charset="0"/>
                <a:ea typeface="Tahoma" panose="020B0604030504040204" pitchFamily="34" charset="0"/>
              </a:rPr>
            </a:b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אסטרטגיה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דיגיטלית, </a:t>
            </a:r>
            <a:r>
              <a:rPr lang="he-IL" sz="2800" dirty="0">
                <a:latin typeface="Tahoma" panose="020B0604030504040204" pitchFamily="34" charset="0"/>
                <a:ea typeface="Tahoma" panose="020B0604030504040204" pitchFamily="34" charset="0"/>
              </a:rPr>
              <a:t>טרנספורמציה </a:t>
            </a:r>
            <a:r>
              <a:rPr lang="he-IL" sz="2800" dirty="0" smtClean="0">
                <a:latin typeface="Tahoma" panose="020B0604030504040204" pitchFamily="34" charset="0"/>
                <a:ea typeface="Tahoma" panose="020B0604030504040204" pitchFamily="34" charset="0"/>
              </a:rPr>
              <a:t>דיגיטלית</a:t>
            </a:r>
            <a:endParaRPr lang="he-IL" sz="2800" dirty="0"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7203" y="4479771"/>
            <a:ext cx="2873828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פרופסור דני רז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טכניון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פקולטה למדע המחשב</a:t>
            </a:r>
          </a:p>
          <a:p>
            <a:pPr algn="ctr"/>
            <a:r>
              <a:rPr lang="he-I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זוכה פרס ינאי למצוינות אקדמית</a:t>
            </a: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1401" y="1532140"/>
            <a:ext cx="1945432" cy="277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296701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15373</TotalTime>
  <Words>355</Words>
  <Application>Microsoft Office PowerPoint</Application>
  <PresentationFormat>מסך רחב</PresentationFormat>
  <Paragraphs>87</Paragraphs>
  <Slides>14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8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David</vt:lpstr>
      <vt:lpstr>Guttman Hatzvi</vt:lpstr>
      <vt:lpstr>Levenim MT</vt:lpstr>
      <vt:lpstr>Tahoma</vt:lpstr>
      <vt:lpstr>Times New Roman</vt:lpstr>
      <vt:lpstr>ערכת נושא Office</vt:lpstr>
      <vt:lpstr>המכללה לביטחון לאומי</vt:lpstr>
      <vt:lpstr>התפתחות המחשבה על זכויות הפרט וחירותו</vt:lpstr>
      <vt:lpstr>רקע כללי: הזכות לחיים והזכות לביטחון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קורס עולם דיגיטלי</vt:lpstr>
      <vt:lpstr>סיור יפית/ירדן</vt:lpstr>
      <vt:lpstr>סיורים: צפון, איו"ש וי-ם, דרום</vt:lpstr>
      <vt:lpstr>מצגת של PowerPoint</vt:lpstr>
      <vt:lpstr>מצגת של PowerPoint</vt:lpstr>
      <vt:lpstr>מצגת של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הציר הכלכלי- אישור תכוניות</dc:title>
  <dc:creator>u26688</dc:creator>
  <cp:lastModifiedBy>u45210</cp:lastModifiedBy>
  <cp:revision>466</cp:revision>
  <cp:lastPrinted>2019-08-21T06:21:03Z</cp:lastPrinted>
  <dcterms:created xsi:type="dcterms:W3CDTF">2018-08-24T08:19:52Z</dcterms:created>
  <dcterms:modified xsi:type="dcterms:W3CDTF">2019-08-29T10:28:09Z</dcterms:modified>
</cp:coreProperties>
</file>