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34" r:id="rId1"/>
  </p:sldMasterIdLst>
  <p:notesMasterIdLst>
    <p:notesMasterId r:id="rId17"/>
  </p:notesMasterIdLst>
  <p:handoutMasterIdLst>
    <p:handoutMasterId r:id="rId18"/>
  </p:handoutMasterIdLst>
  <p:sldIdLst>
    <p:sldId id="331" r:id="rId2"/>
    <p:sldId id="307" r:id="rId3"/>
    <p:sldId id="329" r:id="rId4"/>
    <p:sldId id="332" r:id="rId5"/>
    <p:sldId id="257" r:id="rId6"/>
    <p:sldId id="321" r:id="rId7"/>
    <p:sldId id="322" r:id="rId8"/>
    <p:sldId id="333" r:id="rId9"/>
    <p:sldId id="334" r:id="rId10"/>
    <p:sldId id="336" r:id="rId11"/>
    <p:sldId id="290" r:id="rId12"/>
    <p:sldId id="296" r:id="rId13"/>
    <p:sldId id="262" r:id="rId14"/>
    <p:sldId id="335" r:id="rId15"/>
    <p:sldId id="298" r:id="rId1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26657" initials="u" lastIdx="1" clrIdx="0">
    <p:extLst>
      <p:ext uri="{19B8F6BF-5375-455C-9EA6-DF929625EA0E}">
        <p15:presenceInfo xmlns:p15="http://schemas.microsoft.com/office/powerpoint/2012/main" userId="u26657" providerId="None"/>
      </p:ext>
    </p:extLst>
  </p:cmAuthor>
  <p:cmAuthor id="2" name="yahli Adamti" initials="yA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סגנון בהיר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456" autoAdjust="0"/>
    <p:restoredTop sz="94660"/>
  </p:normalViewPr>
  <p:slideViewPr>
    <p:cSldViewPr snapToGrid="0">
      <p:cViewPr varScale="1">
        <p:scale>
          <a:sx n="37" d="100"/>
          <a:sy n="37" d="100"/>
        </p:scale>
        <p:origin x="48" y="15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8-02T18:01:18.057" idx="9">
    <p:pos x="8484" y="-311"/>
    <p:text>כאן רק הערה אחת לא שילבת את השקף עם שלושת התמונות של האינטרנט המרחבי - עם הלוויתן השקף ריק אצלי ויש רק כותרת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11C5D2-A8A6-4742-84E0-A9BA1F5FE16A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53C6119-A788-4901-9B39-400154560020}">
      <dgm:prSet phldrT="[טקסט]" custT="1"/>
      <dgm:spPr>
        <a:solidFill>
          <a:srgbClr val="0070C0"/>
        </a:solidFill>
      </dgm:spPr>
      <dgm:t>
        <a:bodyPr/>
        <a:lstStyle/>
        <a:p>
          <a:pPr rtl="0"/>
          <a:r>
            <a:rPr lang="en-US" sz="2800" dirty="0" smtClean="0">
              <a:latin typeface="+mn-lt"/>
            </a:rPr>
            <a:t>National </a:t>
          </a:r>
          <a:r>
            <a:rPr lang="en-US" sz="2800" dirty="0" smtClean="0">
              <a:latin typeface="+mn-lt"/>
            </a:rPr>
            <a:t>Security </a:t>
          </a:r>
          <a:r>
            <a:rPr lang="he-IL" sz="2800" dirty="0" smtClean="0">
              <a:latin typeface="+mn-lt"/>
            </a:rPr>
            <a:t> </a:t>
          </a:r>
          <a:endParaRPr lang="he-IL" sz="2800" dirty="0">
            <a:latin typeface="+mn-lt"/>
          </a:endParaRPr>
        </a:p>
      </dgm:t>
    </dgm:pt>
    <dgm:pt modelId="{FDC42EC9-6715-4C37-A25D-F7CDCBC370FC}" type="parTrans" cxnId="{A8D4DF9F-8C20-4ABA-9B27-85C50CB915D7}">
      <dgm:prSet/>
      <dgm:spPr/>
      <dgm:t>
        <a:bodyPr/>
        <a:lstStyle/>
        <a:p>
          <a:pPr rtl="1"/>
          <a:endParaRPr lang="he-IL"/>
        </a:p>
      </dgm:t>
    </dgm:pt>
    <dgm:pt modelId="{AED4A89C-6CDF-4012-AF2C-32E8374C11C2}" type="sibTrans" cxnId="{A8D4DF9F-8C20-4ABA-9B27-85C50CB915D7}">
      <dgm:prSet/>
      <dgm:spPr/>
      <dgm:t>
        <a:bodyPr/>
        <a:lstStyle/>
        <a:p>
          <a:pPr rtl="1"/>
          <a:endParaRPr lang="he-IL"/>
        </a:p>
      </dgm:t>
    </dgm:pt>
    <dgm:pt modelId="{AF511584-A6A2-4828-B5CE-B56C0C53D476}" type="asst">
      <dgm:prSet phldrT="[טקסט]" custT="1"/>
      <dgm:spPr/>
      <dgm:t>
        <a:bodyPr/>
        <a:lstStyle/>
        <a:p>
          <a:pPr rtl="0"/>
          <a:r>
            <a:rPr lang="en-US" sz="2000" dirty="0" smtClean="0">
              <a:latin typeface="+mn-lt"/>
            </a:rPr>
            <a:t>National Defense</a:t>
          </a:r>
          <a:endParaRPr lang="he-IL" sz="2000" dirty="0">
            <a:latin typeface="+mn-lt"/>
          </a:endParaRPr>
        </a:p>
      </dgm:t>
    </dgm:pt>
    <dgm:pt modelId="{8668617C-C271-495B-9200-65FDEA845427}" type="parTrans" cxnId="{5C981099-7CC6-46E1-B19C-489C4FF50752}">
      <dgm:prSet/>
      <dgm:spPr/>
      <dgm:t>
        <a:bodyPr/>
        <a:lstStyle/>
        <a:p>
          <a:pPr rtl="1"/>
          <a:endParaRPr lang="he-IL"/>
        </a:p>
      </dgm:t>
    </dgm:pt>
    <dgm:pt modelId="{9CC092E0-2345-4D73-9854-1FDA1003642C}" type="sibTrans" cxnId="{5C981099-7CC6-46E1-B19C-489C4FF50752}">
      <dgm:prSet/>
      <dgm:spPr/>
      <dgm:t>
        <a:bodyPr/>
        <a:lstStyle/>
        <a:p>
          <a:pPr rtl="1"/>
          <a:endParaRPr lang="he-IL"/>
        </a:p>
      </dgm:t>
    </dgm:pt>
    <dgm:pt modelId="{C6058435-A8AD-42CC-B485-560CC0356CE5}">
      <dgm:prSet phldrT="[טקסט]"/>
      <dgm:spPr>
        <a:solidFill>
          <a:srgbClr val="7030A0"/>
        </a:solidFill>
      </dgm:spPr>
      <dgm:t>
        <a:bodyPr/>
        <a:lstStyle/>
        <a:p>
          <a:pPr rtl="0"/>
          <a:r>
            <a:rPr lang="en-US" dirty="0" smtClean="0">
              <a:effectLst/>
              <a:latin typeface="+mn-lt"/>
            </a:rPr>
            <a:t>The </a:t>
          </a:r>
          <a:r>
            <a:rPr lang="en-US" dirty="0" smtClean="0">
              <a:effectLst/>
              <a:latin typeface="+mn-lt"/>
            </a:rPr>
            <a:t>Digital World</a:t>
          </a:r>
          <a:endParaRPr lang="he-IL" dirty="0">
            <a:effectLst/>
            <a:latin typeface="+mn-lt"/>
          </a:endParaRPr>
        </a:p>
      </dgm:t>
    </dgm:pt>
    <dgm:pt modelId="{B1E90FF7-FC69-47AF-8F4E-190EAD0AE2B1}" type="parTrans" cxnId="{F164DE0E-EC14-4597-BB4C-AEC6392DD7FA}">
      <dgm:prSet/>
      <dgm:spPr/>
      <dgm:t>
        <a:bodyPr/>
        <a:lstStyle/>
        <a:p>
          <a:pPr rtl="1"/>
          <a:endParaRPr lang="he-IL"/>
        </a:p>
      </dgm:t>
    </dgm:pt>
    <dgm:pt modelId="{FF6B38ED-FE90-4558-B889-93D10FA67302}" type="sibTrans" cxnId="{F164DE0E-EC14-4597-BB4C-AEC6392DD7FA}">
      <dgm:prSet/>
      <dgm:spPr/>
      <dgm:t>
        <a:bodyPr/>
        <a:lstStyle/>
        <a:p>
          <a:pPr rtl="1"/>
          <a:endParaRPr lang="he-IL"/>
        </a:p>
      </dgm:t>
    </dgm:pt>
    <dgm:pt modelId="{7DBF9A42-B524-40AC-A90A-AA6D58D12073}">
      <dgm:prSet phldrT="[טקסט]"/>
      <dgm:spPr>
        <a:solidFill>
          <a:srgbClr val="7030A0"/>
        </a:solidFill>
      </dgm:spPr>
      <dgm:t>
        <a:bodyPr/>
        <a:lstStyle/>
        <a:p>
          <a:pPr rtl="0"/>
          <a:r>
            <a:rPr lang="en-US" dirty="0" smtClean="0"/>
            <a:t>National Defense in Israel</a:t>
          </a:r>
          <a:endParaRPr lang="he-IL" dirty="0"/>
        </a:p>
      </dgm:t>
    </dgm:pt>
    <dgm:pt modelId="{2B3B8561-56DC-408E-A0C1-1FA4EC19E628}" type="parTrans" cxnId="{A6B3C50B-E3EB-4785-96ED-6DF2C728E12B}">
      <dgm:prSet/>
      <dgm:spPr/>
      <dgm:t>
        <a:bodyPr/>
        <a:lstStyle/>
        <a:p>
          <a:pPr rtl="1"/>
          <a:endParaRPr lang="he-IL"/>
        </a:p>
      </dgm:t>
    </dgm:pt>
    <dgm:pt modelId="{20D13F56-53F9-4F40-B63C-3EE05A57B548}" type="sibTrans" cxnId="{A6B3C50B-E3EB-4785-96ED-6DF2C728E12B}">
      <dgm:prSet/>
      <dgm:spPr/>
      <dgm:t>
        <a:bodyPr/>
        <a:lstStyle/>
        <a:p>
          <a:pPr rtl="1"/>
          <a:endParaRPr lang="he-IL"/>
        </a:p>
      </dgm:t>
    </dgm:pt>
    <dgm:pt modelId="{1B1B96BD-9ED9-47F7-B113-951036540215}">
      <dgm:prSet phldrT="[טקסט]"/>
      <dgm:spPr>
        <a:solidFill>
          <a:srgbClr val="7030A0"/>
        </a:solidFill>
      </dgm:spPr>
      <dgm:t>
        <a:bodyPr/>
        <a:lstStyle/>
        <a:p>
          <a:pPr rtl="0"/>
          <a:r>
            <a:rPr lang="en-US" dirty="0" smtClean="0"/>
            <a:t>Middle East</a:t>
          </a:r>
          <a:endParaRPr lang="he-IL" dirty="0"/>
        </a:p>
      </dgm:t>
    </dgm:pt>
    <dgm:pt modelId="{FDD67B51-0A1E-4EBA-9BD8-8591F0085D1E}" type="parTrans" cxnId="{68E7D792-2A96-4E85-96FF-815000550312}">
      <dgm:prSet/>
      <dgm:spPr/>
      <dgm:t>
        <a:bodyPr/>
        <a:lstStyle/>
        <a:p>
          <a:pPr rtl="1"/>
          <a:endParaRPr lang="he-IL"/>
        </a:p>
      </dgm:t>
    </dgm:pt>
    <dgm:pt modelId="{0110D2EE-8B3B-40C4-B688-CDFE7AD7ACFE}" type="sibTrans" cxnId="{68E7D792-2A96-4E85-96FF-815000550312}">
      <dgm:prSet/>
      <dgm:spPr/>
      <dgm:t>
        <a:bodyPr/>
        <a:lstStyle/>
        <a:p>
          <a:pPr rtl="1"/>
          <a:endParaRPr lang="he-IL"/>
        </a:p>
      </dgm:t>
    </dgm:pt>
    <dgm:pt modelId="{7A142FC4-3D46-4CF7-B737-C5423095801A}" type="asst">
      <dgm:prSet phldrT="[טקסט]"/>
      <dgm:spPr/>
      <dgm:t>
        <a:bodyPr/>
        <a:lstStyle/>
        <a:p>
          <a:pPr rtl="0"/>
          <a:r>
            <a:rPr lang="en-US" dirty="0" smtClean="0">
              <a:latin typeface="+mn-lt"/>
            </a:rPr>
            <a:t>Global and Israel</a:t>
          </a:r>
          <a:endParaRPr lang="he-IL" dirty="0">
            <a:latin typeface="+mn-lt"/>
          </a:endParaRPr>
        </a:p>
      </dgm:t>
    </dgm:pt>
    <dgm:pt modelId="{263AC125-0EFA-4AC6-9330-A54753A63C73}" type="parTrans" cxnId="{79A23C0E-AFBC-45AD-B48B-54C6CF49C6ED}">
      <dgm:prSet/>
      <dgm:spPr/>
      <dgm:t>
        <a:bodyPr/>
        <a:lstStyle/>
        <a:p>
          <a:endParaRPr lang="en-US"/>
        </a:p>
      </dgm:t>
    </dgm:pt>
    <dgm:pt modelId="{11C0321D-96E4-4DBF-8490-E13FD1DFA3A1}" type="sibTrans" cxnId="{79A23C0E-AFBC-45AD-B48B-54C6CF49C6ED}">
      <dgm:prSet/>
      <dgm:spPr/>
      <dgm:t>
        <a:bodyPr/>
        <a:lstStyle/>
        <a:p>
          <a:endParaRPr lang="en-US"/>
        </a:p>
      </dgm:t>
    </dgm:pt>
    <dgm:pt modelId="{F5242502-EA73-4707-BC89-0D8A66B33481}" type="pres">
      <dgm:prSet presAssocID="{5311C5D2-A8A6-4742-84E0-A9BA1F5FE16A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8573492B-A7C3-4E2B-868A-FF4CC45BEFC6}" type="pres">
      <dgm:prSet presAssocID="{853C6119-A788-4901-9B39-400154560020}" presName="hierRoot1" presStyleCnt="0">
        <dgm:presLayoutVars>
          <dgm:hierBranch val="init"/>
        </dgm:presLayoutVars>
      </dgm:prSet>
      <dgm:spPr/>
    </dgm:pt>
    <dgm:pt modelId="{DD7BFAD7-D124-45E1-ACF0-878CABD9F206}" type="pres">
      <dgm:prSet presAssocID="{853C6119-A788-4901-9B39-400154560020}" presName="rootComposite1" presStyleCnt="0"/>
      <dgm:spPr/>
    </dgm:pt>
    <dgm:pt modelId="{BB964BDA-E52B-4449-ACEA-74EA1A01B02A}" type="pres">
      <dgm:prSet presAssocID="{853C6119-A788-4901-9B39-400154560020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82A59911-B62E-4FE1-ACE5-1DD6B9E1B8FB}" type="pres">
      <dgm:prSet presAssocID="{853C6119-A788-4901-9B39-400154560020}" presName="topArc1" presStyleLbl="parChTrans1D1" presStyleIdx="0" presStyleCnt="12"/>
      <dgm:spPr/>
    </dgm:pt>
    <dgm:pt modelId="{12F09AC5-FDA7-4EDE-8CC4-05BB933F1A13}" type="pres">
      <dgm:prSet presAssocID="{853C6119-A788-4901-9B39-400154560020}" presName="bottomArc1" presStyleLbl="parChTrans1D1" presStyleIdx="1" presStyleCnt="12"/>
      <dgm:spPr/>
    </dgm:pt>
    <dgm:pt modelId="{AE678774-0EF6-4384-83C1-CE51512C7E08}" type="pres">
      <dgm:prSet presAssocID="{853C6119-A788-4901-9B39-400154560020}" presName="topConnNode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E9B4860F-FA74-4348-A961-882D198558E1}" type="pres">
      <dgm:prSet presAssocID="{853C6119-A788-4901-9B39-400154560020}" presName="hierChild2" presStyleCnt="0"/>
      <dgm:spPr/>
    </dgm:pt>
    <dgm:pt modelId="{7B2B9AEE-5F39-425D-A0C8-A8541B9768D1}" type="pres">
      <dgm:prSet presAssocID="{B1E90FF7-FC69-47AF-8F4E-190EAD0AE2B1}" presName="Name28" presStyleLbl="parChTrans1D2" presStyleIdx="0" presStyleCnt="4"/>
      <dgm:spPr/>
      <dgm:t>
        <a:bodyPr/>
        <a:lstStyle/>
        <a:p>
          <a:pPr rtl="1"/>
          <a:endParaRPr lang="he-IL"/>
        </a:p>
      </dgm:t>
    </dgm:pt>
    <dgm:pt modelId="{CD1EA656-EA7B-4142-A9CC-F367B4D40C12}" type="pres">
      <dgm:prSet presAssocID="{C6058435-A8AD-42CC-B485-560CC0356CE5}" presName="hierRoot2" presStyleCnt="0">
        <dgm:presLayoutVars>
          <dgm:hierBranch val="init"/>
        </dgm:presLayoutVars>
      </dgm:prSet>
      <dgm:spPr/>
    </dgm:pt>
    <dgm:pt modelId="{9039D0F5-CB1E-41B8-A41A-80DDF94E6788}" type="pres">
      <dgm:prSet presAssocID="{C6058435-A8AD-42CC-B485-560CC0356CE5}" presName="rootComposite2" presStyleCnt="0"/>
      <dgm:spPr/>
    </dgm:pt>
    <dgm:pt modelId="{60C43208-C239-4C3F-8712-B4E9BB08E0BF}" type="pres">
      <dgm:prSet presAssocID="{C6058435-A8AD-42CC-B485-560CC0356CE5}" presName="rootText2" presStyleLbl="alignAcc1" presStyleIdx="0" presStyleCnt="0" custLinFactNeighborX="-2886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238C03CA-32BA-4C03-A276-790723D28E46}" type="pres">
      <dgm:prSet presAssocID="{C6058435-A8AD-42CC-B485-560CC0356CE5}" presName="topArc2" presStyleLbl="parChTrans1D1" presStyleIdx="2" presStyleCnt="12"/>
      <dgm:spPr/>
    </dgm:pt>
    <dgm:pt modelId="{10840A24-0084-4135-964A-EA8E75507C70}" type="pres">
      <dgm:prSet presAssocID="{C6058435-A8AD-42CC-B485-560CC0356CE5}" presName="bottomArc2" presStyleLbl="parChTrans1D1" presStyleIdx="3" presStyleCnt="12"/>
      <dgm:spPr/>
    </dgm:pt>
    <dgm:pt modelId="{2394D85B-FF30-45B9-8A6C-F7C6039D1495}" type="pres">
      <dgm:prSet presAssocID="{C6058435-A8AD-42CC-B485-560CC0356CE5}" presName="topConnNode2" presStyleLbl="node2" presStyleIdx="0" presStyleCnt="0"/>
      <dgm:spPr/>
      <dgm:t>
        <a:bodyPr/>
        <a:lstStyle/>
        <a:p>
          <a:pPr rtl="1"/>
          <a:endParaRPr lang="he-IL"/>
        </a:p>
      </dgm:t>
    </dgm:pt>
    <dgm:pt modelId="{C300607E-1CC5-4069-BFA4-4E3F28F7BEA6}" type="pres">
      <dgm:prSet presAssocID="{C6058435-A8AD-42CC-B485-560CC0356CE5}" presName="hierChild4" presStyleCnt="0"/>
      <dgm:spPr/>
    </dgm:pt>
    <dgm:pt modelId="{A3016DBE-E6CD-4387-8500-6D33845C3688}" type="pres">
      <dgm:prSet presAssocID="{C6058435-A8AD-42CC-B485-560CC0356CE5}" presName="hierChild5" presStyleCnt="0"/>
      <dgm:spPr/>
    </dgm:pt>
    <dgm:pt modelId="{9CDEFD48-1BED-4624-A260-A7ED71BDBACB}" type="pres">
      <dgm:prSet presAssocID="{2B3B8561-56DC-408E-A0C1-1FA4EC19E628}" presName="Name28" presStyleLbl="parChTrans1D2" presStyleIdx="1" presStyleCnt="4"/>
      <dgm:spPr/>
      <dgm:t>
        <a:bodyPr/>
        <a:lstStyle/>
        <a:p>
          <a:pPr rtl="1"/>
          <a:endParaRPr lang="he-IL"/>
        </a:p>
      </dgm:t>
    </dgm:pt>
    <dgm:pt modelId="{BF051D6B-D9A8-41D9-B7E6-ABF50A26F5E9}" type="pres">
      <dgm:prSet presAssocID="{7DBF9A42-B524-40AC-A90A-AA6D58D12073}" presName="hierRoot2" presStyleCnt="0">
        <dgm:presLayoutVars>
          <dgm:hierBranch val="init"/>
        </dgm:presLayoutVars>
      </dgm:prSet>
      <dgm:spPr/>
    </dgm:pt>
    <dgm:pt modelId="{FB9ACB6D-31D3-4DEA-ADAE-8F1D1990858C}" type="pres">
      <dgm:prSet presAssocID="{7DBF9A42-B524-40AC-A90A-AA6D58D12073}" presName="rootComposite2" presStyleCnt="0"/>
      <dgm:spPr/>
    </dgm:pt>
    <dgm:pt modelId="{250EFBBF-9095-46AC-A46D-0CDFCFEEB1EB}" type="pres">
      <dgm:prSet presAssocID="{7DBF9A42-B524-40AC-A90A-AA6D58D12073}" presName="rootText2" presStyleLbl="alignAcc1" presStyleIdx="0" presStyleCnt="0" custLinFactNeighborY="-1185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564E3A9-B98F-4CAB-9896-B75331FF5471}" type="pres">
      <dgm:prSet presAssocID="{7DBF9A42-B524-40AC-A90A-AA6D58D12073}" presName="topArc2" presStyleLbl="parChTrans1D1" presStyleIdx="4" presStyleCnt="12"/>
      <dgm:spPr/>
    </dgm:pt>
    <dgm:pt modelId="{C781C363-4F2A-4874-B41C-6B2AB2713E9E}" type="pres">
      <dgm:prSet presAssocID="{7DBF9A42-B524-40AC-A90A-AA6D58D12073}" presName="bottomArc2" presStyleLbl="parChTrans1D1" presStyleIdx="5" presStyleCnt="12"/>
      <dgm:spPr/>
    </dgm:pt>
    <dgm:pt modelId="{C38A835C-79F3-4C3A-9138-4D4F02C1AB76}" type="pres">
      <dgm:prSet presAssocID="{7DBF9A42-B524-40AC-A90A-AA6D58D12073}" presName="topConnNode2" presStyleLbl="node2" presStyleIdx="0" presStyleCnt="0"/>
      <dgm:spPr/>
      <dgm:t>
        <a:bodyPr/>
        <a:lstStyle/>
        <a:p>
          <a:pPr rtl="1"/>
          <a:endParaRPr lang="he-IL"/>
        </a:p>
      </dgm:t>
    </dgm:pt>
    <dgm:pt modelId="{06965706-D163-47BC-88D6-74A4C1845EC3}" type="pres">
      <dgm:prSet presAssocID="{7DBF9A42-B524-40AC-A90A-AA6D58D12073}" presName="hierChild4" presStyleCnt="0"/>
      <dgm:spPr/>
    </dgm:pt>
    <dgm:pt modelId="{E074384A-6259-46A1-AE0E-CFB75E98B8BB}" type="pres">
      <dgm:prSet presAssocID="{7DBF9A42-B524-40AC-A90A-AA6D58D12073}" presName="hierChild5" presStyleCnt="0"/>
      <dgm:spPr/>
    </dgm:pt>
    <dgm:pt modelId="{6BB964FF-4625-4368-AF4E-2636EC9C5DED}" type="pres">
      <dgm:prSet presAssocID="{FDD67B51-0A1E-4EBA-9BD8-8591F0085D1E}" presName="Name28" presStyleLbl="parChTrans1D2" presStyleIdx="2" presStyleCnt="4"/>
      <dgm:spPr/>
      <dgm:t>
        <a:bodyPr/>
        <a:lstStyle/>
        <a:p>
          <a:pPr rtl="1"/>
          <a:endParaRPr lang="he-IL"/>
        </a:p>
      </dgm:t>
    </dgm:pt>
    <dgm:pt modelId="{00010FBE-3F4D-461F-A923-67340E8F2508}" type="pres">
      <dgm:prSet presAssocID="{1B1B96BD-9ED9-47F7-B113-951036540215}" presName="hierRoot2" presStyleCnt="0">
        <dgm:presLayoutVars>
          <dgm:hierBranch val="init"/>
        </dgm:presLayoutVars>
      </dgm:prSet>
      <dgm:spPr/>
    </dgm:pt>
    <dgm:pt modelId="{BECDB4A2-6306-48CA-A356-AE6DB13CE633}" type="pres">
      <dgm:prSet presAssocID="{1B1B96BD-9ED9-47F7-B113-951036540215}" presName="rootComposite2" presStyleCnt="0"/>
      <dgm:spPr/>
    </dgm:pt>
    <dgm:pt modelId="{74206697-9549-4DFD-8EFA-3E424D7E5A9B}" type="pres">
      <dgm:prSet presAssocID="{1B1B96BD-9ED9-47F7-B113-951036540215}" presName="rootText2" presStyleLbl="alignAcc1" presStyleIdx="0" presStyleCnt="0" custLinFactNeighborX="2769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73E97D8B-69C5-44C6-9988-33180ED57A6B}" type="pres">
      <dgm:prSet presAssocID="{1B1B96BD-9ED9-47F7-B113-951036540215}" presName="topArc2" presStyleLbl="parChTrans1D1" presStyleIdx="6" presStyleCnt="12"/>
      <dgm:spPr/>
    </dgm:pt>
    <dgm:pt modelId="{F12C69D0-009D-4336-91F7-0B6D87C346B7}" type="pres">
      <dgm:prSet presAssocID="{1B1B96BD-9ED9-47F7-B113-951036540215}" presName="bottomArc2" presStyleLbl="parChTrans1D1" presStyleIdx="7" presStyleCnt="12"/>
      <dgm:spPr/>
    </dgm:pt>
    <dgm:pt modelId="{EAB3151C-9136-46D8-AAC0-66A60A1B18A7}" type="pres">
      <dgm:prSet presAssocID="{1B1B96BD-9ED9-47F7-B113-951036540215}" presName="topConnNode2" presStyleLbl="node2" presStyleIdx="0" presStyleCnt="0"/>
      <dgm:spPr/>
      <dgm:t>
        <a:bodyPr/>
        <a:lstStyle/>
        <a:p>
          <a:pPr rtl="1"/>
          <a:endParaRPr lang="he-IL"/>
        </a:p>
      </dgm:t>
    </dgm:pt>
    <dgm:pt modelId="{F59287A9-16D9-4B02-B7A5-A6B4CFBB41A9}" type="pres">
      <dgm:prSet presAssocID="{1B1B96BD-9ED9-47F7-B113-951036540215}" presName="hierChild4" presStyleCnt="0"/>
      <dgm:spPr/>
    </dgm:pt>
    <dgm:pt modelId="{56244362-C31F-4D0E-9FCF-073899219209}" type="pres">
      <dgm:prSet presAssocID="{1B1B96BD-9ED9-47F7-B113-951036540215}" presName="hierChild5" presStyleCnt="0"/>
      <dgm:spPr/>
    </dgm:pt>
    <dgm:pt modelId="{982C6E03-ECE6-4118-99E2-191E0D1D008E}" type="pres">
      <dgm:prSet presAssocID="{853C6119-A788-4901-9B39-400154560020}" presName="hierChild3" presStyleCnt="0"/>
      <dgm:spPr/>
    </dgm:pt>
    <dgm:pt modelId="{F293FBAF-C083-4328-A2D1-DA5B28FFFE8E}" type="pres">
      <dgm:prSet presAssocID="{8668617C-C271-495B-9200-65FDEA845427}" presName="Name101" presStyleLbl="parChTrans1D2" presStyleIdx="3" presStyleCnt="4"/>
      <dgm:spPr/>
      <dgm:t>
        <a:bodyPr/>
        <a:lstStyle/>
        <a:p>
          <a:pPr rtl="1"/>
          <a:endParaRPr lang="he-IL"/>
        </a:p>
      </dgm:t>
    </dgm:pt>
    <dgm:pt modelId="{759C644B-DCA8-411D-8ADC-234834E2AB75}" type="pres">
      <dgm:prSet presAssocID="{AF511584-A6A2-4828-B5CE-B56C0C53D476}" presName="hierRoot3" presStyleCnt="0">
        <dgm:presLayoutVars>
          <dgm:hierBranch val="init"/>
        </dgm:presLayoutVars>
      </dgm:prSet>
      <dgm:spPr/>
    </dgm:pt>
    <dgm:pt modelId="{2466ED88-3C16-456E-87CD-B85D41E69024}" type="pres">
      <dgm:prSet presAssocID="{AF511584-A6A2-4828-B5CE-B56C0C53D476}" presName="rootComposite3" presStyleCnt="0"/>
      <dgm:spPr/>
    </dgm:pt>
    <dgm:pt modelId="{045F2544-00A9-4B11-A58D-605B69F21092}" type="pres">
      <dgm:prSet presAssocID="{AF511584-A6A2-4828-B5CE-B56C0C53D476}" presName="rootText3" presStyleLbl="alignAcc1" presStyleIdx="0" presStyleCnt="0" custLinFactNeighborX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F2BAA93-B1CC-46F7-8351-2D12E2A7026A}" type="pres">
      <dgm:prSet presAssocID="{AF511584-A6A2-4828-B5CE-B56C0C53D476}" presName="topArc3" presStyleLbl="parChTrans1D1" presStyleIdx="8" presStyleCnt="12"/>
      <dgm:spPr/>
    </dgm:pt>
    <dgm:pt modelId="{C6A00A23-7AD3-45D3-8754-83A41A3DFE9C}" type="pres">
      <dgm:prSet presAssocID="{AF511584-A6A2-4828-B5CE-B56C0C53D476}" presName="bottomArc3" presStyleLbl="parChTrans1D1" presStyleIdx="9" presStyleCnt="12"/>
      <dgm:spPr/>
    </dgm:pt>
    <dgm:pt modelId="{5232FFF5-733F-4875-BDBE-2F48BF891F84}" type="pres">
      <dgm:prSet presAssocID="{AF511584-A6A2-4828-B5CE-B56C0C53D476}" presName="topConnNode3" presStyleLbl="asst1" presStyleIdx="0" presStyleCnt="0"/>
      <dgm:spPr/>
      <dgm:t>
        <a:bodyPr/>
        <a:lstStyle/>
        <a:p>
          <a:pPr rtl="1"/>
          <a:endParaRPr lang="he-IL"/>
        </a:p>
      </dgm:t>
    </dgm:pt>
    <dgm:pt modelId="{D42F475C-0989-4C3D-83EE-0F97983EECFC}" type="pres">
      <dgm:prSet presAssocID="{AF511584-A6A2-4828-B5CE-B56C0C53D476}" presName="hierChild6" presStyleCnt="0"/>
      <dgm:spPr/>
    </dgm:pt>
    <dgm:pt modelId="{55F3C650-8E4B-4A75-AE73-ECC025EDB1FA}" type="pres">
      <dgm:prSet presAssocID="{AF511584-A6A2-4828-B5CE-B56C0C53D476}" presName="hierChild7" presStyleCnt="0"/>
      <dgm:spPr/>
    </dgm:pt>
    <dgm:pt modelId="{3DD17A2F-E786-4151-BE8E-F6620860D0DB}" type="pres">
      <dgm:prSet presAssocID="{7A142FC4-3D46-4CF7-B737-C5423095801A}" presName="hierRoot1" presStyleCnt="0">
        <dgm:presLayoutVars>
          <dgm:hierBranch val="init"/>
        </dgm:presLayoutVars>
      </dgm:prSet>
      <dgm:spPr/>
    </dgm:pt>
    <dgm:pt modelId="{2CBA83B0-A00B-4584-8126-7AC847D1B40A}" type="pres">
      <dgm:prSet presAssocID="{7A142FC4-3D46-4CF7-B737-C5423095801A}" presName="rootComposite1" presStyleCnt="0"/>
      <dgm:spPr/>
    </dgm:pt>
    <dgm:pt modelId="{CDBC13B4-8837-4AC8-9515-0276E037305E}" type="pres">
      <dgm:prSet presAssocID="{7A142FC4-3D46-4CF7-B737-C5423095801A}" presName="rootText1" presStyleLbl="alignAcc1" presStyleIdx="0" presStyleCnt="0" custLinFactY="100000" custLinFactNeighborX="-47818" custLinFactNeighborY="1225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849991-6714-4C99-A637-33F4DE379BBB}" type="pres">
      <dgm:prSet presAssocID="{7A142FC4-3D46-4CF7-B737-C5423095801A}" presName="topArc1" presStyleLbl="parChTrans1D1" presStyleIdx="10" presStyleCnt="12"/>
      <dgm:spPr/>
    </dgm:pt>
    <dgm:pt modelId="{9A477545-DBA1-4F40-9002-458C3B623A65}" type="pres">
      <dgm:prSet presAssocID="{7A142FC4-3D46-4CF7-B737-C5423095801A}" presName="bottomArc1" presStyleLbl="parChTrans1D1" presStyleIdx="11" presStyleCnt="12"/>
      <dgm:spPr/>
    </dgm:pt>
    <dgm:pt modelId="{2E48D2F7-27D9-4B70-98F1-93118E71BCA3}" type="pres">
      <dgm:prSet presAssocID="{7A142FC4-3D46-4CF7-B737-C5423095801A}" presName="topConnNode1" presStyleLbl="asst0" presStyleIdx="0" presStyleCnt="0"/>
      <dgm:spPr/>
      <dgm:t>
        <a:bodyPr/>
        <a:lstStyle/>
        <a:p>
          <a:endParaRPr lang="en-US"/>
        </a:p>
      </dgm:t>
    </dgm:pt>
    <dgm:pt modelId="{C62CB9D7-80F0-4927-92A2-73C9D0F89EB4}" type="pres">
      <dgm:prSet presAssocID="{7A142FC4-3D46-4CF7-B737-C5423095801A}" presName="hierChild2" presStyleCnt="0"/>
      <dgm:spPr/>
    </dgm:pt>
    <dgm:pt modelId="{E33DFDF2-5BBA-4EF3-A4A4-35C5F20780B1}" type="pres">
      <dgm:prSet presAssocID="{7A142FC4-3D46-4CF7-B737-C5423095801A}" presName="hierChild3" presStyleCnt="0"/>
      <dgm:spPr/>
    </dgm:pt>
  </dgm:ptLst>
  <dgm:cxnLst>
    <dgm:cxn modelId="{0A0F5A29-77C8-4E85-AC9F-10D0206DDE0D}" type="presOf" srcId="{7DBF9A42-B524-40AC-A90A-AA6D58D12073}" destId="{250EFBBF-9095-46AC-A46D-0CDFCFEEB1EB}" srcOrd="0" destOrd="0" presId="urn:microsoft.com/office/officeart/2008/layout/HalfCircleOrganizationChart"/>
    <dgm:cxn modelId="{A8D4DF9F-8C20-4ABA-9B27-85C50CB915D7}" srcId="{5311C5D2-A8A6-4742-84E0-A9BA1F5FE16A}" destId="{853C6119-A788-4901-9B39-400154560020}" srcOrd="0" destOrd="0" parTransId="{FDC42EC9-6715-4C37-A25D-F7CDCBC370FC}" sibTransId="{AED4A89C-6CDF-4012-AF2C-32E8374C11C2}"/>
    <dgm:cxn modelId="{79A23C0E-AFBC-45AD-B48B-54C6CF49C6ED}" srcId="{5311C5D2-A8A6-4742-84E0-A9BA1F5FE16A}" destId="{7A142FC4-3D46-4CF7-B737-C5423095801A}" srcOrd="1" destOrd="0" parTransId="{263AC125-0EFA-4AC6-9330-A54753A63C73}" sibTransId="{11C0321D-96E4-4DBF-8490-E13FD1DFA3A1}"/>
    <dgm:cxn modelId="{237C3DA9-6626-4E04-B62E-875747EAE2CB}" type="presOf" srcId="{AF511584-A6A2-4828-B5CE-B56C0C53D476}" destId="{5232FFF5-733F-4875-BDBE-2F48BF891F84}" srcOrd="1" destOrd="0" presId="urn:microsoft.com/office/officeart/2008/layout/HalfCircleOrganizationChart"/>
    <dgm:cxn modelId="{F1A3E7EE-5C4B-4A30-865A-656D961B29E2}" type="presOf" srcId="{7A142FC4-3D46-4CF7-B737-C5423095801A}" destId="{CDBC13B4-8837-4AC8-9515-0276E037305E}" srcOrd="0" destOrd="0" presId="urn:microsoft.com/office/officeart/2008/layout/HalfCircleOrganizationChart"/>
    <dgm:cxn modelId="{76FEABE7-3B17-42D6-AC1E-BAC120054D6A}" type="presOf" srcId="{5311C5D2-A8A6-4742-84E0-A9BA1F5FE16A}" destId="{F5242502-EA73-4707-BC89-0D8A66B33481}" srcOrd="0" destOrd="0" presId="urn:microsoft.com/office/officeart/2008/layout/HalfCircleOrganizationChart"/>
    <dgm:cxn modelId="{33DA1434-4174-4134-AB51-19C0DDC65A8A}" type="presOf" srcId="{7A142FC4-3D46-4CF7-B737-C5423095801A}" destId="{2E48D2F7-27D9-4B70-98F1-93118E71BCA3}" srcOrd="1" destOrd="0" presId="urn:microsoft.com/office/officeart/2008/layout/HalfCircleOrganizationChart"/>
    <dgm:cxn modelId="{0F178FBF-1929-4DD8-A235-AF732C4FCDA9}" type="presOf" srcId="{C6058435-A8AD-42CC-B485-560CC0356CE5}" destId="{60C43208-C239-4C3F-8712-B4E9BB08E0BF}" srcOrd="0" destOrd="0" presId="urn:microsoft.com/office/officeart/2008/layout/HalfCircleOrganizationChart"/>
    <dgm:cxn modelId="{AB058BDB-01A0-4A1C-BA8E-202E6AF73859}" type="presOf" srcId="{B1E90FF7-FC69-47AF-8F4E-190EAD0AE2B1}" destId="{7B2B9AEE-5F39-425D-A0C8-A8541B9768D1}" srcOrd="0" destOrd="0" presId="urn:microsoft.com/office/officeart/2008/layout/HalfCircleOrganizationChart"/>
    <dgm:cxn modelId="{5C981099-7CC6-46E1-B19C-489C4FF50752}" srcId="{853C6119-A788-4901-9B39-400154560020}" destId="{AF511584-A6A2-4828-B5CE-B56C0C53D476}" srcOrd="0" destOrd="0" parTransId="{8668617C-C271-495B-9200-65FDEA845427}" sibTransId="{9CC092E0-2345-4D73-9854-1FDA1003642C}"/>
    <dgm:cxn modelId="{74827686-E5B5-472A-BE15-69B5B7F86F78}" type="presOf" srcId="{8668617C-C271-495B-9200-65FDEA845427}" destId="{F293FBAF-C083-4328-A2D1-DA5B28FFFE8E}" srcOrd="0" destOrd="0" presId="urn:microsoft.com/office/officeart/2008/layout/HalfCircleOrganizationChart"/>
    <dgm:cxn modelId="{F35B6265-4AB6-4A5D-802B-02696E94F491}" type="presOf" srcId="{FDD67B51-0A1E-4EBA-9BD8-8591F0085D1E}" destId="{6BB964FF-4625-4368-AF4E-2636EC9C5DED}" srcOrd="0" destOrd="0" presId="urn:microsoft.com/office/officeart/2008/layout/HalfCircleOrganizationChart"/>
    <dgm:cxn modelId="{BB907191-F2AB-4A27-8ADD-880EA415FBE4}" type="presOf" srcId="{853C6119-A788-4901-9B39-400154560020}" destId="{AE678774-0EF6-4384-83C1-CE51512C7E08}" srcOrd="1" destOrd="0" presId="urn:microsoft.com/office/officeart/2008/layout/HalfCircleOrganizationChart"/>
    <dgm:cxn modelId="{D3C8312C-FC67-4F54-8441-AABB0934ECC7}" type="presOf" srcId="{AF511584-A6A2-4828-B5CE-B56C0C53D476}" destId="{045F2544-00A9-4B11-A58D-605B69F21092}" srcOrd="0" destOrd="0" presId="urn:microsoft.com/office/officeart/2008/layout/HalfCircleOrganizationChart"/>
    <dgm:cxn modelId="{B7CC50C4-EDF4-42FD-8412-506DD67369EE}" type="presOf" srcId="{1B1B96BD-9ED9-47F7-B113-951036540215}" destId="{74206697-9549-4DFD-8EFA-3E424D7E5A9B}" srcOrd="0" destOrd="0" presId="urn:microsoft.com/office/officeart/2008/layout/HalfCircleOrganizationChart"/>
    <dgm:cxn modelId="{A6B3C50B-E3EB-4785-96ED-6DF2C728E12B}" srcId="{853C6119-A788-4901-9B39-400154560020}" destId="{7DBF9A42-B524-40AC-A90A-AA6D58D12073}" srcOrd="2" destOrd="0" parTransId="{2B3B8561-56DC-408E-A0C1-1FA4EC19E628}" sibTransId="{20D13F56-53F9-4F40-B63C-3EE05A57B548}"/>
    <dgm:cxn modelId="{CFC37FD1-3FC4-489C-BCB2-B0DC4EBD203D}" type="presOf" srcId="{1B1B96BD-9ED9-47F7-B113-951036540215}" destId="{EAB3151C-9136-46D8-AAC0-66A60A1B18A7}" srcOrd="1" destOrd="0" presId="urn:microsoft.com/office/officeart/2008/layout/HalfCircleOrganizationChart"/>
    <dgm:cxn modelId="{9DC64704-3B0B-40C1-A8E1-E4D83928F701}" type="presOf" srcId="{7DBF9A42-B524-40AC-A90A-AA6D58D12073}" destId="{C38A835C-79F3-4C3A-9138-4D4F02C1AB76}" srcOrd="1" destOrd="0" presId="urn:microsoft.com/office/officeart/2008/layout/HalfCircleOrganizationChart"/>
    <dgm:cxn modelId="{F9247B3F-4A68-4B56-9391-1BC4DE41EFF1}" type="presOf" srcId="{2B3B8561-56DC-408E-A0C1-1FA4EC19E628}" destId="{9CDEFD48-1BED-4624-A260-A7ED71BDBACB}" srcOrd="0" destOrd="0" presId="urn:microsoft.com/office/officeart/2008/layout/HalfCircleOrganizationChart"/>
    <dgm:cxn modelId="{90881582-299A-49B7-B304-E4D491BDAA2B}" type="presOf" srcId="{C6058435-A8AD-42CC-B485-560CC0356CE5}" destId="{2394D85B-FF30-45B9-8A6C-F7C6039D1495}" srcOrd="1" destOrd="0" presId="urn:microsoft.com/office/officeart/2008/layout/HalfCircleOrganizationChart"/>
    <dgm:cxn modelId="{68E7D792-2A96-4E85-96FF-815000550312}" srcId="{853C6119-A788-4901-9B39-400154560020}" destId="{1B1B96BD-9ED9-47F7-B113-951036540215}" srcOrd="3" destOrd="0" parTransId="{FDD67B51-0A1E-4EBA-9BD8-8591F0085D1E}" sibTransId="{0110D2EE-8B3B-40C4-B688-CDFE7AD7ACFE}"/>
    <dgm:cxn modelId="{945B7E28-D411-4E3D-90BC-5D3445067B8F}" type="presOf" srcId="{853C6119-A788-4901-9B39-400154560020}" destId="{BB964BDA-E52B-4449-ACEA-74EA1A01B02A}" srcOrd="0" destOrd="0" presId="urn:microsoft.com/office/officeart/2008/layout/HalfCircleOrganizationChart"/>
    <dgm:cxn modelId="{F164DE0E-EC14-4597-BB4C-AEC6392DD7FA}" srcId="{853C6119-A788-4901-9B39-400154560020}" destId="{C6058435-A8AD-42CC-B485-560CC0356CE5}" srcOrd="1" destOrd="0" parTransId="{B1E90FF7-FC69-47AF-8F4E-190EAD0AE2B1}" sibTransId="{FF6B38ED-FE90-4558-B889-93D10FA67302}"/>
    <dgm:cxn modelId="{9F5F7FA6-84BF-4642-BE5B-41699ADD0A8A}" type="presParOf" srcId="{F5242502-EA73-4707-BC89-0D8A66B33481}" destId="{8573492B-A7C3-4E2B-868A-FF4CC45BEFC6}" srcOrd="0" destOrd="0" presId="urn:microsoft.com/office/officeart/2008/layout/HalfCircleOrganizationChart"/>
    <dgm:cxn modelId="{1858DA1F-A724-4F76-B898-54007A2AAA59}" type="presParOf" srcId="{8573492B-A7C3-4E2B-868A-FF4CC45BEFC6}" destId="{DD7BFAD7-D124-45E1-ACF0-878CABD9F206}" srcOrd="0" destOrd="0" presId="urn:microsoft.com/office/officeart/2008/layout/HalfCircleOrganizationChart"/>
    <dgm:cxn modelId="{78939FA0-3144-48F9-911C-2E8CCAAA7FDE}" type="presParOf" srcId="{DD7BFAD7-D124-45E1-ACF0-878CABD9F206}" destId="{BB964BDA-E52B-4449-ACEA-74EA1A01B02A}" srcOrd="0" destOrd="0" presId="urn:microsoft.com/office/officeart/2008/layout/HalfCircleOrganizationChart"/>
    <dgm:cxn modelId="{A155CA13-3E4D-46AA-8402-DD21EEE626E9}" type="presParOf" srcId="{DD7BFAD7-D124-45E1-ACF0-878CABD9F206}" destId="{82A59911-B62E-4FE1-ACE5-1DD6B9E1B8FB}" srcOrd="1" destOrd="0" presId="urn:microsoft.com/office/officeart/2008/layout/HalfCircleOrganizationChart"/>
    <dgm:cxn modelId="{433B054B-4641-46B6-B8F3-A94BB25E1A44}" type="presParOf" srcId="{DD7BFAD7-D124-45E1-ACF0-878CABD9F206}" destId="{12F09AC5-FDA7-4EDE-8CC4-05BB933F1A13}" srcOrd="2" destOrd="0" presId="urn:microsoft.com/office/officeart/2008/layout/HalfCircleOrganizationChart"/>
    <dgm:cxn modelId="{E77D3489-C0D7-47CE-BACD-33D07C41CD13}" type="presParOf" srcId="{DD7BFAD7-D124-45E1-ACF0-878CABD9F206}" destId="{AE678774-0EF6-4384-83C1-CE51512C7E08}" srcOrd="3" destOrd="0" presId="urn:microsoft.com/office/officeart/2008/layout/HalfCircleOrganizationChart"/>
    <dgm:cxn modelId="{A98948E7-68C3-4A7C-B2BC-C146D6F1F867}" type="presParOf" srcId="{8573492B-A7C3-4E2B-868A-FF4CC45BEFC6}" destId="{E9B4860F-FA74-4348-A961-882D198558E1}" srcOrd="1" destOrd="0" presId="urn:microsoft.com/office/officeart/2008/layout/HalfCircleOrganizationChart"/>
    <dgm:cxn modelId="{4AC05840-5DB7-4AF0-AEC0-6ED808AE55CE}" type="presParOf" srcId="{E9B4860F-FA74-4348-A961-882D198558E1}" destId="{7B2B9AEE-5F39-425D-A0C8-A8541B9768D1}" srcOrd="0" destOrd="0" presId="urn:microsoft.com/office/officeart/2008/layout/HalfCircleOrganizationChart"/>
    <dgm:cxn modelId="{24199A06-9734-4377-9CFB-5124C1E1AEC7}" type="presParOf" srcId="{E9B4860F-FA74-4348-A961-882D198558E1}" destId="{CD1EA656-EA7B-4142-A9CC-F367B4D40C12}" srcOrd="1" destOrd="0" presId="urn:microsoft.com/office/officeart/2008/layout/HalfCircleOrganizationChart"/>
    <dgm:cxn modelId="{BF4FB76D-2EBC-485E-94A3-A74CD7D58644}" type="presParOf" srcId="{CD1EA656-EA7B-4142-A9CC-F367B4D40C12}" destId="{9039D0F5-CB1E-41B8-A41A-80DDF94E6788}" srcOrd="0" destOrd="0" presId="urn:microsoft.com/office/officeart/2008/layout/HalfCircleOrganizationChart"/>
    <dgm:cxn modelId="{0E9802D5-8B72-4DD6-9852-AFDEF112D27C}" type="presParOf" srcId="{9039D0F5-CB1E-41B8-A41A-80DDF94E6788}" destId="{60C43208-C239-4C3F-8712-B4E9BB08E0BF}" srcOrd="0" destOrd="0" presId="urn:microsoft.com/office/officeart/2008/layout/HalfCircleOrganizationChart"/>
    <dgm:cxn modelId="{03FD4656-1DD8-4643-8D76-A1345E448703}" type="presParOf" srcId="{9039D0F5-CB1E-41B8-A41A-80DDF94E6788}" destId="{238C03CA-32BA-4C03-A276-790723D28E46}" srcOrd="1" destOrd="0" presId="urn:microsoft.com/office/officeart/2008/layout/HalfCircleOrganizationChart"/>
    <dgm:cxn modelId="{9C2786AB-0CF6-42B9-B3CE-C3D1C3714237}" type="presParOf" srcId="{9039D0F5-CB1E-41B8-A41A-80DDF94E6788}" destId="{10840A24-0084-4135-964A-EA8E75507C70}" srcOrd="2" destOrd="0" presId="urn:microsoft.com/office/officeart/2008/layout/HalfCircleOrganizationChart"/>
    <dgm:cxn modelId="{4320FBC3-0E55-4AA7-A678-CEC35F751818}" type="presParOf" srcId="{9039D0F5-CB1E-41B8-A41A-80DDF94E6788}" destId="{2394D85B-FF30-45B9-8A6C-F7C6039D1495}" srcOrd="3" destOrd="0" presId="urn:microsoft.com/office/officeart/2008/layout/HalfCircleOrganizationChart"/>
    <dgm:cxn modelId="{D42D18D3-4D79-4A2E-B1C9-4E04A7FF25CF}" type="presParOf" srcId="{CD1EA656-EA7B-4142-A9CC-F367B4D40C12}" destId="{C300607E-1CC5-4069-BFA4-4E3F28F7BEA6}" srcOrd="1" destOrd="0" presId="urn:microsoft.com/office/officeart/2008/layout/HalfCircleOrganizationChart"/>
    <dgm:cxn modelId="{529CA72A-D61D-4EF1-B43A-6348A38CEC0D}" type="presParOf" srcId="{CD1EA656-EA7B-4142-A9CC-F367B4D40C12}" destId="{A3016DBE-E6CD-4387-8500-6D33845C3688}" srcOrd="2" destOrd="0" presId="urn:microsoft.com/office/officeart/2008/layout/HalfCircleOrganizationChart"/>
    <dgm:cxn modelId="{D05774B2-E59A-4447-A1FB-5595D855395A}" type="presParOf" srcId="{E9B4860F-FA74-4348-A961-882D198558E1}" destId="{9CDEFD48-1BED-4624-A260-A7ED71BDBACB}" srcOrd="2" destOrd="0" presId="urn:microsoft.com/office/officeart/2008/layout/HalfCircleOrganizationChart"/>
    <dgm:cxn modelId="{6F3A5282-546A-4590-93E8-196DB41EE4A8}" type="presParOf" srcId="{E9B4860F-FA74-4348-A961-882D198558E1}" destId="{BF051D6B-D9A8-41D9-B7E6-ABF50A26F5E9}" srcOrd="3" destOrd="0" presId="urn:microsoft.com/office/officeart/2008/layout/HalfCircleOrganizationChart"/>
    <dgm:cxn modelId="{8BFB8859-C8B0-464C-BA4C-BEEBC0F2DFEC}" type="presParOf" srcId="{BF051D6B-D9A8-41D9-B7E6-ABF50A26F5E9}" destId="{FB9ACB6D-31D3-4DEA-ADAE-8F1D1990858C}" srcOrd="0" destOrd="0" presId="urn:microsoft.com/office/officeart/2008/layout/HalfCircleOrganizationChart"/>
    <dgm:cxn modelId="{00BA9420-9003-4224-BA7D-82BF90A2A9D7}" type="presParOf" srcId="{FB9ACB6D-31D3-4DEA-ADAE-8F1D1990858C}" destId="{250EFBBF-9095-46AC-A46D-0CDFCFEEB1EB}" srcOrd="0" destOrd="0" presId="urn:microsoft.com/office/officeart/2008/layout/HalfCircleOrganizationChart"/>
    <dgm:cxn modelId="{9B0C94A7-CD81-435C-9E1B-21DC87E93AD3}" type="presParOf" srcId="{FB9ACB6D-31D3-4DEA-ADAE-8F1D1990858C}" destId="{C564E3A9-B98F-4CAB-9896-B75331FF5471}" srcOrd="1" destOrd="0" presId="urn:microsoft.com/office/officeart/2008/layout/HalfCircleOrganizationChart"/>
    <dgm:cxn modelId="{0494083C-1ADB-4C4D-BC68-5BEADC47C2BD}" type="presParOf" srcId="{FB9ACB6D-31D3-4DEA-ADAE-8F1D1990858C}" destId="{C781C363-4F2A-4874-B41C-6B2AB2713E9E}" srcOrd="2" destOrd="0" presId="urn:microsoft.com/office/officeart/2008/layout/HalfCircleOrganizationChart"/>
    <dgm:cxn modelId="{8A2931FA-F523-48B2-91C3-B51C39557583}" type="presParOf" srcId="{FB9ACB6D-31D3-4DEA-ADAE-8F1D1990858C}" destId="{C38A835C-79F3-4C3A-9138-4D4F02C1AB76}" srcOrd="3" destOrd="0" presId="urn:microsoft.com/office/officeart/2008/layout/HalfCircleOrganizationChart"/>
    <dgm:cxn modelId="{2DA53E3E-C68F-4EFA-9A7F-5623BB3BC058}" type="presParOf" srcId="{BF051D6B-D9A8-41D9-B7E6-ABF50A26F5E9}" destId="{06965706-D163-47BC-88D6-74A4C1845EC3}" srcOrd="1" destOrd="0" presId="urn:microsoft.com/office/officeart/2008/layout/HalfCircleOrganizationChart"/>
    <dgm:cxn modelId="{A28A1844-E60E-403C-8BC9-AC33A56C977E}" type="presParOf" srcId="{BF051D6B-D9A8-41D9-B7E6-ABF50A26F5E9}" destId="{E074384A-6259-46A1-AE0E-CFB75E98B8BB}" srcOrd="2" destOrd="0" presId="urn:microsoft.com/office/officeart/2008/layout/HalfCircleOrganizationChart"/>
    <dgm:cxn modelId="{9A935119-55E4-4D71-B83B-495FD9EEC0B1}" type="presParOf" srcId="{E9B4860F-FA74-4348-A961-882D198558E1}" destId="{6BB964FF-4625-4368-AF4E-2636EC9C5DED}" srcOrd="4" destOrd="0" presId="urn:microsoft.com/office/officeart/2008/layout/HalfCircleOrganizationChart"/>
    <dgm:cxn modelId="{22A3D518-339E-4CF5-9467-D4576A439BFB}" type="presParOf" srcId="{E9B4860F-FA74-4348-A961-882D198558E1}" destId="{00010FBE-3F4D-461F-A923-67340E8F2508}" srcOrd="5" destOrd="0" presId="urn:microsoft.com/office/officeart/2008/layout/HalfCircleOrganizationChart"/>
    <dgm:cxn modelId="{A0FBA5A2-E7E4-4216-9001-6F52CA78C4A0}" type="presParOf" srcId="{00010FBE-3F4D-461F-A923-67340E8F2508}" destId="{BECDB4A2-6306-48CA-A356-AE6DB13CE633}" srcOrd="0" destOrd="0" presId="urn:microsoft.com/office/officeart/2008/layout/HalfCircleOrganizationChart"/>
    <dgm:cxn modelId="{317B6D96-A319-4E97-9647-8A0F06E364EA}" type="presParOf" srcId="{BECDB4A2-6306-48CA-A356-AE6DB13CE633}" destId="{74206697-9549-4DFD-8EFA-3E424D7E5A9B}" srcOrd="0" destOrd="0" presId="urn:microsoft.com/office/officeart/2008/layout/HalfCircleOrganizationChart"/>
    <dgm:cxn modelId="{51958ECD-1D4F-4A9C-B743-0E43ABFEC71E}" type="presParOf" srcId="{BECDB4A2-6306-48CA-A356-AE6DB13CE633}" destId="{73E97D8B-69C5-44C6-9988-33180ED57A6B}" srcOrd="1" destOrd="0" presId="urn:microsoft.com/office/officeart/2008/layout/HalfCircleOrganizationChart"/>
    <dgm:cxn modelId="{70B163A0-901D-4905-B3A8-5B8BF6F10DB2}" type="presParOf" srcId="{BECDB4A2-6306-48CA-A356-AE6DB13CE633}" destId="{F12C69D0-009D-4336-91F7-0B6D87C346B7}" srcOrd="2" destOrd="0" presId="urn:microsoft.com/office/officeart/2008/layout/HalfCircleOrganizationChart"/>
    <dgm:cxn modelId="{FCFDA736-33C9-4041-9550-8FC87B649A08}" type="presParOf" srcId="{BECDB4A2-6306-48CA-A356-AE6DB13CE633}" destId="{EAB3151C-9136-46D8-AAC0-66A60A1B18A7}" srcOrd="3" destOrd="0" presId="urn:microsoft.com/office/officeart/2008/layout/HalfCircleOrganizationChart"/>
    <dgm:cxn modelId="{C3CFF77D-51F0-4F72-B0D5-27F932AB7216}" type="presParOf" srcId="{00010FBE-3F4D-461F-A923-67340E8F2508}" destId="{F59287A9-16D9-4B02-B7A5-A6B4CFBB41A9}" srcOrd="1" destOrd="0" presId="urn:microsoft.com/office/officeart/2008/layout/HalfCircleOrganizationChart"/>
    <dgm:cxn modelId="{EE4A1EAF-7E36-40EB-964F-252E61C28CB8}" type="presParOf" srcId="{00010FBE-3F4D-461F-A923-67340E8F2508}" destId="{56244362-C31F-4D0E-9FCF-073899219209}" srcOrd="2" destOrd="0" presId="urn:microsoft.com/office/officeart/2008/layout/HalfCircleOrganizationChart"/>
    <dgm:cxn modelId="{27E25E89-11B7-4682-B26C-E0F2DCA6EFBA}" type="presParOf" srcId="{8573492B-A7C3-4E2B-868A-FF4CC45BEFC6}" destId="{982C6E03-ECE6-4118-99E2-191E0D1D008E}" srcOrd="2" destOrd="0" presId="urn:microsoft.com/office/officeart/2008/layout/HalfCircleOrganizationChart"/>
    <dgm:cxn modelId="{F01091D4-89F0-4431-AAFE-99E3A716DA17}" type="presParOf" srcId="{982C6E03-ECE6-4118-99E2-191E0D1D008E}" destId="{F293FBAF-C083-4328-A2D1-DA5B28FFFE8E}" srcOrd="0" destOrd="0" presId="urn:microsoft.com/office/officeart/2008/layout/HalfCircleOrganizationChart"/>
    <dgm:cxn modelId="{ECF5BE6E-6597-469B-8F18-44D96A9EC0B3}" type="presParOf" srcId="{982C6E03-ECE6-4118-99E2-191E0D1D008E}" destId="{759C644B-DCA8-411D-8ADC-234834E2AB75}" srcOrd="1" destOrd="0" presId="urn:microsoft.com/office/officeart/2008/layout/HalfCircleOrganizationChart"/>
    <dgm:cxn modelId="{1A720B91-F4C1-4BD4-8E99-0330C5712145}" type="presParOf" srcId="{759C644B-DCA8-411D-8ADC-234834E2AB75}" destId="{2466ED88-3C16-456E-87CD-B85D41E69024}" srcOrd="0" destOrd="0" presId="urn:microsoft.com/office/officeart/2008/layout/HalfCircleOrganizationChart"/>
    <dgm:cxn modelId="{67C7A061-22B0-42A5-AEF3-C81CA6A27456}" type="presParOf" srcId="{2466ED88-3C16-456E-87CD-B85D41E69024}" destId="{045F2544-00A9-4B11-A58D-605B69F21092}" srcOrd="0" destOrd="0" presId="urn:microsoft.com/office/officeart/2008/layout/HalfCircleOrganizationChart"/>
    <dgm:cxn modelId="{3CF00125-4D0A-40C7-BD05-F9E68F866E3D}" type="presParOf" srcId="{2466ED88-3C16-456E-87CD-B85D41E69024}" destId="{BF2BAA93-B1CC-46F7-8351-2D12E2A7026A}" srcOrd="1" destOrd="0" presId="urn:microsoft.com/office/officeart/2008/layout/HalfCircleOrganizationChart"/>
    <dgm:cxn modelId="{CFACBCC2-F9E9-4FBE-B5E2-CA414A687C20}" type="presParOf" srcId="{2466ED88-3C16-456E-87CD-B85D41E69024}" destId="{C6A00A23-7AD3-45D3-8754-83A41A3DFE9C}" srcOrd="2" destOrd="0" presId="urn:microsoft.com/office/officeart/2008/layout/HalfCircleOrganizationChart"/>
    <dgm:cxn modelId="{54F8BC31-2F70-4429-B070-6E2740C1F7F5}" type="presParOf" srcId="{2466ED88-3C16-456E-87CD-B85D41E69024}" destId="{5232FFF5-733F-4875-BDBE-2F48BF891F84}" srcOrd="3" destOrd="0" presId="urn:microsoft.com/office/officeart/2008/layout/HalfCircleOrganizationChart"/>
    <dgm:cxn modelId="{F4A56000-6BAF-4E14-A24B-93F38253DC6A}" type="presParOf" srcId="{759C644B-DCA8-411D-8ADC-234834E2AB75}" destId="{D42F475C-0989-4C3D-83EE-0F97983EECFC}" srcOrd="1" destOrd="0" presId="urn:microsoft.com/office/officeart/2008/layout/HalfCircleOrganizationChart"/>
    <dgm:cxn modelId="{620F1559-017B-4543-824C-B6795926F137}" type="presParOf" srcId="{759C644B-DCA8-411D-8ADC-234834E2AB75}" destId="{55F3C650-8E4B-4A75-AE73-ECC025EDB1FA}" srcOrd="2" destOrd="0" presId="urn:microsoft.com/office/officeart/2008/layout/HalfCircleOrganizationChart"/>
    <dgm:cxn modelId="{8CC366DC-F9B8-4824-B303-6DCA0E2122A7}" type="presParOf" srcId="{F5242502-EA73-4707-BC89-0D8A66B33481}" destId="{3DD17A2F-E786-4151-BE8E-F6620860D0DB}" srcOrd="1" destOrd="0" presId="urn:microsoft.com/office/officeart/2008/layout/HalfCircleOrganizationChart"/>
    <dgm:cxn modelId="{19F7A4AB-F7B5-4A2C-A7E2-B448CE11A076}" type="presParOf" srcId="{3DD17A2F-E786-4151-BE8E-F6620860D0DB}" destId="{2CBA83B0-A00B-4584-8126-7AC847D1B40A}" srcOrd="0" destOrd="0" presId="urn:microsoft.com/office/officeart/2008/layout/HalfCircleOrganizationChart"/>
    <dgm:cxn modelId="{8024AB3A-92D9-4CEA-9D17-D94FC6A7B3E9}" type="presParOf" srcId="{2CBA83B0-A00B-4584-8126-7AC847D1B40A}" destId="{CDBC13B4-8837-4AC8-9515-0276E037305E}" srcOrd="0" destOrd="0" presId="urn:microsoft.com/office/officeart/2008/layout/HalfCircleOrganizationChart"/>
    <dgm:cxn modelId="{FBB85F44-8098-4CDF-8E31-4185016073B0}" type="presParOf" srcId="{2CBA83B0-A00B-4584-8126-7AC847D1B40A}" destId="{30849991-6714-4C99-A637-33F4DE379BBB}" srcOrd="1" destOrd="0" presId="urn:microsoft.com/office/officeart/2008/layout/HalfCircleOrganizationChart"/>
    <dgm:cxn modelId="{0E0E7A79-06B7-405D-981E-BF58B674AAC4}" type="presParOf" srcId="{2CBA83B0-A00B-4584-8126-7AC847D1B40A}" destId="{9A477545-DBA1-4F40-9002-458C3B623A65}" srcOrd="2" destOrd="0" presId="urn:microsoft.com/office/officeart/2008/layout/HalfCircleOrganizationChart"/>
    <dgm:cxn modelId="{0D1A0DE3-BF1A-4FB7-A241-9F056EC0CF9F}" type="presParOf" srcId="{2CBA83B0-A00B-4584-8126-7AC847D1B40A}" destId="{2E48D2F7-27D9-4B70-98F1-93118E71BCA3}" srcOrd="3" destOrd="0" presId="urn:microsoft.com/office/officeart/2008/layout/HalfCircleOrganizationChart"/>
    <dgm:cxn modelId="{6057862E-1189-438D-9486-CCAEA27E899F}" type="presParOf" srcId="{3DD17A2F-E786-4151-BE8E-F6620860D0DB}" destId="{C62CB9D7-80F0-4927-92A2-73C9D0F89EB4}" srcOrd="1" destOrd="0" presId="urn:microsoft.com/office/officeart/2008/layout/HalfCircleOrganizationChart"/>
    <dgm:cxn modelId="{523F5A20-5EED-45ED-AC10-8F4A6D001055}" type="presParOf" srcId="{3DD17A2F-E786-4151-BE8E-F6620860D0DB}" destId="{E33DFDF2-5BBA-4EF3-A4A4-35C5F20780B1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FBAF-C083-4328-A2D1-DA5B28FFFE8E}">
      <dsp:nvSpPr>
        <dsp:cNvPr id="0" name=""/>
        <dsp:cNvSpPr/>
      </dsp:nvSpPr>
      <dsp:spPr>
        <a:xfrm>
          <a:off x="3236289" y="1035547"/>
          <a:ext cx="857562" cy="619924"/>
        </a:xfrm>
        <a:custGeom>
          <a:avLst/>
          <a:gdLst/>
          <a:ahLst/>
          <a:cxnLst/>
          <a:rect l="0" t="0" r="0" b="0"/>
          <a:pathLst>
            <a:path>
              <a:moveTo>
                <a:pt x="857562" y="0"/>
              </a:moveTo>
              <a:lnTo>
                <a:pt x="857562" y="619924"/>
              </a:lnTo>
              <a:lnTo>
                <a:pt x="0" y="6199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964FF-4625-4368-AF4E-2636EC9C5DED}">
      <dsp:nvSpPr>
        <dsp:cNvPr id="0" name=""/>
        <dsp:cNvSpPr/>
      </dsp:nvSpPr>
      <dsp:spPr>
        <a:xfrm>
          <a:off x="4093851" y="1035547"/>
          <a:ext cx="3060644" cy="1901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128"/>
              </a:lnTo>
              <a:lnTo>
                <a:pt x="3060644" y="1684128"/>
              </a:lnTo>
              <a:lnTo>
                <a:pt x="3060644" y="19011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EFD48-1BED-4624-A260-A7ED71BDBACB}">
      <dsp:nvSpPr>
        <dsp:cNvPr id="0" name=""/>
        <dsp:cNvSpPr/>
      </dsp:nvSpPr>
      <dsp:spPr>
        <a:xfrm>
          <a:off x="4048131" y="1035547"/>
          <a:ext cx="91440" cy="18227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27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B9AEE-5F39-425D-A0C8-A8541B9768D1}">
      <dsp:nvSpPr>
        <dsp:cNvPr id="0" name=""/>
        <dsp:cNvSpPr/>
      </dsp:nvSpPr>
      <dsp:spPr>
        <a:xfrm>
          <a:off x="1033207" y="1035547"/>
          <a:ext cx="3060644" cy="1901102"/>
        </a:xfrm>
        <a:custGeom>
          <a:avLst/>
          <a:gdLst/>
          <a:ahLst/>
          <a:cxnLst/>
          <a:rect l="0" t="0" r="0" b="0"/>
          <a:pathLst>
            <a:path>
              <a:moveTo>
                <a:pt x="3060644" y="0"/>
              </a:moveTo>
              <a:lnTo>
                <a:pt x="3060644" y="1684128"/>
              </a:lnTo>
              <a:lnTo>
                <a:pt x="0" y="1684128"/>
              </a:lnTo>
              <a:lnTo>
                <a:pt x="0" y="19011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59911-B62E-4FE1-ACE5-1DD6B9E1B8FB}">
      <dsp:nvSpPr>
        <dsp:cNvPr id="0" name=""/>
        <dsp:cNvSpPr/>
      </dsp:nvSpPr>
      <dsp:spPr>
        <a:xfrm>
          <a:off x="3577248" y="2339"/>
          <a:ext cx="1033207" cy="10332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F09AC5-FDA7-4EDE-8CC4-05BB933F1A13}">
      <dsp:nvSpPr>
        <dsp:cNvPr id="0" name=""/>
        <dsp:cNvSpPr/>
      </dsp:nvSpPr>
      <dsp:spPr>
        <a:xfrm>
          <a:off x="3577248" y="2339"/>
          <a:ext cx="1033207" cy="10332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964BDA-E52B-4449-ACEA-74EA1A01B02A}">
      <dsp:nvSpPr>
        <dsp:cNvPr id="0" name=""/>
        <dsp:cNvSpPr/>
      </dsp:nvSpPr>
      <dsp:spPr>
        <a:xfrm>
          <a:off x="3060644" y="188317"/>
          <a:ext cx="2066415" cy="6612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+mn-lt"/>
            </a:rPr>
            <a:t>National </a:t>
          </a:r>
          <a:r>
            <a:rPr lang="en-US" sz="2800" kern="1200" dirty="0" smtClean="0">
              <a:latin typeface="+mn-lt"/>
            </a:rPr>
            <a:t>Security </a:t>
          </a:r>
          <a:r>
            <a:rPr lang="he-IL" sz="2800" kern="1200" dirty="0" smtClean="0">
              <a:latin typeface="+mn-lt"/>
            </a:rPr>
            <a:t> </a:t>
          </a:r>
          <a:endParaRPr lang="he-IL" sz="2800" kern="1200" dirty="0">
            <a:latin typeface="+mn-lt"/>
          </a:endParaRPr>
        </a:p>
      </dsp:txBody>
      <dsp:txXfrm>
        <a:off x="3060644" y="188317"/>
        <a:ext cx="2066415" cy="661253"/>
      </dsp:txXfrm>
    </dsp:sp>
    <dsp:sp modelId="{238C03CA-32BA-4C03-A276-790723D28E46}">
      <dsp:nvSpPr>
        <dsp:cNvPr id="0" name=""/>
        <dsp:cNvSpPr/>
      </dsp:nvSpPr>
      <dsp:spPr>
        <a:xfrm>
          <a:off x="516603" y="2936650"/>
          <a:ext cx="1033207" cy="10332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40A24-0084-4135-964A-EA8E75507C70}">
      <dsp:nvSpPr>
        <dsp:cNvPr id="0" name=""/>
        <dsp:cNvSpPr/>
      </dsp:nvSpPr>
      <dsp:spPr>
        <a:xfrm>
          <a:off x="516603" y="2936650"/>
          <a:ext cx="1033207" cy="10332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43208-C239-4C3F-8712-B4E9BB08E0BF}">
      <dsp:nvSpPr>
        <dsp:cNvPr id="0" name=""/>
        <dsp:cNvSpPr/>
      </dsp:nvSpPr>
      <dsp:spPr>
        <a:xfrm>
          <a:off x="0" y="3122627"/>
          <a:ext cx="2066415" cy="6612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effectLst/>
              <a:latin typeface="+mn-lt"/>
            </a:rPr>
            <a:t>The </a:t>
          </a:r>
          <a:r>
            <a:rPr lang="en-US" sz="2200" kern="1200" dirty="0" smtClean="0">
              <a:effectLst/>
              <a:latin typeface="+mn-lt"/>
            </a:rPr>
            <a:t>Digital World</a:t>
          </a:r>
          <a:endParaRPr lang="he-IL" sz="2200" kern="1200" dirty="0">
            <a:effectLst/>
            <a:latin typeface="+mn-lt"/>
          </a:endParaRPr>
        </a:p>
      </dsp:txBody>
      <dsp:txXfrm>
        <a:off x="0" y="3122627"/>
        <a:ext cx="2066415" cy="661253"/>
      </dsp:txXfrm>
    </dsp:sp>
    <dsp:sp modelId="{C564E3A9-B98F-4CAB-9896-B75331FF5471}">
      <dsp:nvSpPr>
        <dsp:cNvPr id="0" name=""/>
        <dsp:cNvSpPr/>
      </dsp:nvSpPr>
      <dsp:spPr>
        <a:xfrm>
          <a:off x="3577248" y="2858271"/>
          <a:ext cx="1033207" cy="10332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1C363-4F2A-4874-B41C-6B2AB2713E9E}">
      <dsp:nvSpPr>
        <dsp:cNvPr id="0" name=""/>
        <dsp:cNvSpPr/>
      </dsp:nvSpPr>
      <dsp:spPr>
        <a:xfrm>
          <a:off x="3577248" y="2858271"/>
          <a:ext cx="1033207" cy="10332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EFBBF-9095-46AC-A46D-0CDFCFEEB1EB}">
      <dsp:nvSpPr>
        <dsp:cNvPr id="0" name=""/>
        <dsp:cNvSpPr/>
      </dsp:nvSpPr>
      <dsp:spPr>
        <a:xfrm>
          <a:off x="3060644" y="3044249"/>
          <a:ext cx="2066415" cy="6612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National Defense in Israel</a:t>
          </a:r>
          <a:endParaRPr lang="he-IL" sz="2200" kern="1200" dirty="0"/>
        </a:p>
      </dsp:txBody>
      <dsp:txXfrm>
        <a:off x="3060644" y="3044249"/>
        <a:ext cx="2066415" cy="661253"/>
      </dsp:txXfrm>
    </dsp:sp>
    <dsp:sp modelId="{73E97D8B-69C5-44C6-9988-33180ED57A6B}">
      <dsp:nvSpPr>
        <dsp:cNvPr id="0" name=""/>
        <dsp:cNvSpPr/>
      </dsp:nvSpPr>
      <dsp:spPr>
        <a:xfrm>
          <a:off x="6637892" y="2936650"/>
          <a:ext cx="1033207" cy="10332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2C69D0-009D-4336-91F7-0B6D87C346B7}">
      <dsp:nvSpPr>
        <dsp:cNvPr id="0" name=""/>
        <dsp:cNvSpPr/>
      </dsp:nvSpPr>
      <dsp:spPr>
        <a:xfrm>
          <a:off x="6637892" y="2936650"/>
          <a:ext cx="1033207" cy="10332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206697-9549-4DFD-8EFA-3E424D7E5A9B}">
      <dsp:nvSpPr>
        <dsp:cNvPr id="0" name=""/>
        <dsp:cNvSpPr/>
      </dsp:nvSpPr>
      <dsp:spPr>
        <a:xfrm>
          <a:off x="6121288" y="3122627"/>
          <a:ext cx="2066415" cy="6612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Middle East</a:t>
          </a:r>
          <a:endParaRPr lang="he-IL" sz="2200" kern="1200" dirty="0"/>
        </a:p>
      </dsp:txBody>
      <dsp:txXfrm>
        <a:off x="6121288" y="3122627"/>
        <a:ext cx="2066415" cy="661253"/>
      </dsp:txXfrm>
    </dsp:sp>
    <dsp:sp modelId="{BF2BAA93-B1CC-46F7-8351-2D12E2A7026A}">
      <dsp:nvSpPr>
        <dsp:cNvPr id="0" name=""/>
        <dsp:cNvSpPr/>
      </dsp:nvSpPr>
      <dsp:spPr>
        <a:xfrm>
          <a:off x="2327066" y="1469495"/>
          <a:ext cx="1033207" cy="10332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00A23-7AD3-45D3-8754-83A41A3DFE9C}">
      <dsp:nvSpPr>
        <dsp:cNvPr id="0" name=""/>
        <dsp:cNvSpPr/>
      </dsp:nvSpPr>
      <dsp:spPr>
        <a:xfrm>
          <a:off x="2327066" y="1469495"/>
          <a:ext cx="1033207" cy="10332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F2544-00A9-4B11-A58D-605B69F21092}">
      <dsp:nvSpPr>
        <dsp:cNvPr id="0" name=""/>
        <dsp:cNvSpPr/>
      </dsp:nvSpPr>
      <dsp:spPr>
        <a:xfrm>
          <a:off x="1810462" y="1655472"/>
          <a:ext cx="2066415" cy="6612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n-lt"/>
            </a:rPr>
            <a:t>National Defense</a:t>
          </a:r>
          <a:endParaRPr lang="he-IL" sz="2000" kern="1200" dirty="0">
            <a:latin typeface="+mn-lt"/>
          </a:endParaRPr>
        </a:p>
      </dsp:txBody>
      <dsp:txXfrm>
        <a:off x="1810462" y="1655472"/>
        <a:ext cx="2066415" cy="661253"/>
      </dsp:txXfrm>
    </dsp:sp>
    <dsp:sp modelId="{30849991-6714-4C99-A637-33F4DE379BBB}">
      <dsp:nvSpPr>
        <dsp:cNvPr id="0" name=""/>
        <dsp:cNvSpPr/>
      </dsp:nvSpPr>
      <dsp:spPr>
        <a:xfrm>
          <a:off x="5089492" y="1473793"/>
          <a:ext cx="1033207" cy="10332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77545-DBA1-4F40-9002-458C3B623A65}">
      <dsp:nvSpPr>
        <dsp:cNvPr id="0" name=""/>
        <dsp:cNvSpPr/>
      </dsp:nvSpPr>
      <dsp:spPr>
        <a:xfrm>
          <a:off x="5089492" y="1473793"/>
          <a:ext cx="1033207" cy="10332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BC13B4-8837-4AC8-9515-0276E037305E}">
      <dsp:nvSpPr>
        <dsp:cNvPr id="0" name=""/>
        <dsp:cNvSpPr/>
      </dsp:nvSpPr>
      <dsp:spPr>
        <a:xfrm>
          <a:off x="4572888" y="1659770"/>
          <a:ext cx="2066415" cy="6612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+mn-lt"/>
            </a:rPr>
            <a:t>Global and Israel</a:t>
          </a:r>
          <a:endParaRPr lang="he-IL" sz="2200" kern="1200" dirty="0">
            <a:latin typeface="+mn-lt"/>
          </a:endParaRPr>
        </a:p>
      </dsp:txBody>
      <dsp:txXfrm>
        <a:off x="4572888" y="1659770"/>
        <a:ext cx="2066415" cy="661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7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72CF76A-42E8-4EEF-86D4-A4DF03314A0D}" type="datetimeFigureOut">
              <a:rPr lang="he-IL" smtClean="0"/>
              <a:pPr/>
              <a:t>ד'/אלול/תשע"ט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52016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7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B2FA2F-7C7F-452E-9722-53FBD847B7C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0694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EB33555-B37A-4930-BEE9-076B7BD88124}" type="datetimeFigureOut">
              <a:rPr lang="he-IL" smtClean="0"/>
              <a:t>ד'/אלול/תשע"ט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1275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22F4574-F4FC-4D38-8F5F-C3008CCE8C4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244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0C5B3-7BB7-4317-9FA2-22626187F65D}" type="slidenum">
              <a:rPr lang="he-IL" smtClean="0">
                <a:solidFill>
                  <a:prstClr val="black"/>
                </a:solidFill>
              </a:rPr>
              <a:pPr/>
              <a:t>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C664-DDEA-431A-B517-B9BF7766B14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2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C6B3-6E0B-407B-AEA4-F7E446D4F4D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6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5432-6CDD-4DB7-A3CF-342A11F55833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18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728E181-96D3-4DD0-BEB9-E229D301C9B1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262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03F6-A296-4E48-A966-3389495FF04C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6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71F2-1372-4949-9716-B9F6EFDE587B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6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DF37-4CA1-460C-8C2A-D6AA729C8D35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44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E82C9-A84A-49A6-BB95-5FCF524E8E9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8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9862-1BBE-4417-9921-AE58A82D3CD6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5000-A4ED-4586-A9CF-A0CCE5926C94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34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4EF7D-4DCB-4A77-92B0-682B709FE120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D2AE-8154-456C-9279-D9E11751CBD6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/>
            <a:fld id="{945C6F11-5EE2-4E8C-AD2A-32ACD58CD144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914400" rtl="1"/>
              <a:t>04 ספטמבר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/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9144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0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17" Type="http://schemas.openxmlformats.org/officeDocument/2006/relationships/comments" Target="../comments/comment1.xml"/><Relationship Id="rId2" Type="http://schemas.openxmlformats.org/officeDocument/2006/relationships/video" Target="../media/media1.wmv"/><Relationship Id="rId16" Type="http://schemas.openxmlformats.org/officeDocument/2006/relationships/image" Target="../media/image25.jpeg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5" Type="http://schemas.openxmlformats.org/officeDocument/2006/relationships/image" Target="../media/image24.gif"/><Relationship Id="rId10" Type="http://schemas.openxmlformats.org/officeDocument/2006/relationships/image" Target="../media/image19.jpeg"/><Relationship Id="rId4" Type="http://schemas.openxmlformats.org/officeDocument/2006/relationships/image" Target="../media/image13.gif"/><Relationship Id="rId9" Type="http://schemas.openxmlformats.org/officeDocument/2006/relationships/image" Target="../media/image18.jpeg"/><Relationship Id="rId1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slide" Target="slide13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14876" y="929016"/>
            <a:ext cx="11559793" cy="603315"/>
          </a:xfrm>
        </p:spPr>
        <p:txBody>
          <a:bodyPr>
            <a:noAutofit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ll Sans MT Condensed" panose="020B0506020104020203" pitchFamily="34" charset="0"/>
              </a:rPr>
              <a:t>National Security College</a:t>
            </a:r>
            <a:endParaRPr lang="he-IL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ill Sans MT Condensed" panose="020B0506020104020203" pitchFamily="34" charset="0"/>
            </a:endParaRPr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BACAA-D2A9-4F7C-85FB-46E287B5B6E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2656449" y="1855531"/>
            <a:ext cx="8037676" cy="14700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0"/>
            <a:r>
              <a:rPr lang="en-US" b="1" cap="none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The </a:t>
            </a:r>
            <a:r>
              <a:rPr lang="en-US" b="1" cap="none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Field </a:t>
            </a:r>
            <a:r>
              <a:rPr lang="en-US" b="1" cap="none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of </a:t>
            </a:r>
            <a:r>
              <a:rPr lang="en-US" b="1" cap="none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National Defense</a:t>
            </a:r>
            <a:endParaRPr lang="he-IL" b="1" cap="none" dirty="0">
              <a:ln w="9525">
                <a:solidFill>
                  <a:prstClr val="white"/>
                </a:solidFill>
                <a:prstDash val="solid"/>
              </a:ln>
              <a:solidFill>
                <a:srgbClr val="FFC000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3663" y="5236590"/>
            <a:ext cx="34422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prstClr val="black"/>
                </a:solidFill>
                <a:cs typeface="David" panose="020E0502060401010101" pitchFamily="34" charset="-79"/>
              </a:rPr>
              <a:t>47</a:t>
            </a:r>
            <a:r>
              <a:rPr lang="en-US" sz="2800" b="1" baseline="30000" dirty="0" smtClean="0">
                <a:solidFill>
                  <a:prstClr val="black"/>
                </a:solidFill>
                <a:cs typeface="David" panose="020E0502060401010101" pitchFamily="34" charset="-79"/>
              </a:rPr>
              <a:t>th</a:t>
            </a:r>
            <a:r>
              <a:rPr lang="en-US" sz="2800" b="1" dirty="0" smtClean="0">
                <a:solidFill>
                  <a:prstClr val="black"/>
                </a:solidFill>
                <a:cs typeface="David" panose="020E0502060401010101" pitchFamily="34" charset="-79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cs typeface="David" panose="020E0502060401010101" pitchFamily="34" charset="-79"/>
              </a:rPr>
              <a:t>Class </a:t>
            </a:r>
            <a:r>
              <a:rPr lang="en-US" sz="2800" b="1" dirty="0" smtClean="0">
                <a:solidFill>
                  <a:prstClr val="black"/>
                </a:solidFill>
                <a:cs typeface="David" panose="020E0502060401010101" pitchFamily="34" charset="-79"/>
              </a:rPr>
              <a:t>INDC</a:t>
            </a:r>
            <a:endParaRPr lang="he-IL" sz="2800" b="1" dirty="0">
              <a:solidFill>
                <a:prstClr val="black"/>
              </a:solidFill>
              <a:cs typeface="David" panose="020E0502060401010101" pitchFamily="34" charset="-79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7E4025FC-4AE5-4458-9366-A7666BE1BE80}"/>
              </a:ext>
            </a:extLst>
          </p:cNvPr>
          <p:cNvSpPr txBox="1"/>
          <p:nvPr/>
        </p:nvSpPr>
        <p:spPr>
          <a:xfrm>
            <a:off x="4374888" y="4056123"/>
            <a:ext cx="46049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914400"/>
            <a:r>
              <a:rPr lang="en-US" sz="2800" b="1" dirty="0">
                <a:solidFill>
                  <a:prstClr val="black"/>
                </a:solidFill>
                <a:cs typeface="David" panose="020E0502060401010101" pitchFamily="34" charset="-79"/>
              </a:rPr>
              <a:t>Leading guide: </a:t>
            </a:r>
            <a:r>
              <a:rPr lang="en-US" sz="2800" b="1" dirty="0" err="1">
                <a:solidFill>
                  <a:prstClr val="black"/>
                </a:solidFill>
                <a:cs typeface="David" panose="020E0502060401010101" pitchFamily="34" charset="-79"/>
              </a:rPr>
              <a:t>Avi</a:t>
            </a:r>
            <a:r>
              <a:rPr lang="en-US" sz="2800" b="1" dirty="0">
                <a:solidFill>
                  <a:prstClr val="black"/>
                </a:solidFill>
                <a:cs typeface="David" panose="020E0502060401010101" pitchFamily="34" charset="-79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cs typeface="David" panose="020E0502060401010101" pitchFamily="34" charset="-79"/>
              </a:rPr>
              <a:t>Almog</a:t>
            </a:r>
            <a:endParaRPr lang="he-IL" sz="2800" b="1" dirty="0">
              <a:solidFill>
                <a:prstClr val="black"/>
              </a:solidFill>
              <a:cs typeface="David" panose="020E0502060401010101" pitchFamily="34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75" y="692042"/>
            <a:ext cx="609550" cy="9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×ª××¦××ª ×ª××× × ×¢×××¨ âªrobotics gifâ¬â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24" y="18"/>
            <a:ext cx="4423603" cy="248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5116968" y="0"/>
            <a:ext cx="2643052" cy="2464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89" tIns="45796" rIns="91589" bIns="45796" rtlCol="1" anchor="ctr"/>
          <a:lstStyle/>
          <a:p>
            <a:pPr marL="0" marR="0" lvl="0" indent="0" algn="ctr" defTabSz="91430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לוויתן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" r="-1"/>
          <a:stretch/>
        </p:blipFill>
        <p:spPr>
          <a:xfrm>
            <a:off x="7725568" y="20"/>
            <a:ext cx="2498940" cy="251140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187" y="19"/>
            <a:ext cx="2672403" cy="251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10" descr="×ª××× × ×§×©××¨×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035" y="4369389"/>
            <a:ext cx="3961588" cy="248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×ª××× × ×§×©××¨×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0" y="4069323"/>
            <a:ext cx="2399895" cy="27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×ª××¦××ª ×ª××× × ×¢×××¨ âªaiâ¬â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r="11584" b="8610"/>
          <a:stretch/>
        </p:blipFill>
        <p:spPr bwMode="auto">
          <a:xfrm>
            <a:off x="140440" y="25"/>
            <a:ext cx="2809731" cy="25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Internet of things and communication technology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1" t="14554" r="7275"/>
          <a:stretch/>
        </p:blipFill>
        <p:spPr bwMode="auto">
          <a:xfrm>
            <a:off x="5128884" y="15981"/>
            <a:ext cx="2654957" cy="24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×ª××¦××ª ×ª××× × ×¢×××¨ âªdata gifâ¬â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44" y="2491162"/>
            <a:ext cx="4528941" cy="188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9"/>
          <p:cNvSpPr/>
          <p:nvPr/>
        </p:nvSpPr>
        <p:spPr>
          <a:xfrm>
            <a:off x="140425" y="-1"/>
            <a:ext cx="11911178" cy="6858001"/>
          </a:xfrm>
          <a:prstGeom prst="rect">
            <a:avLst/>
          </a:prstGeom>
          <a:gradFill flip="none" rotWithShape="1">
            <a:gsLst>
              <a:gs pos="50000">
                <a:srgbClr val="002060">
                  <a:alpha val="58000"/>
                </a:srgbClr>
              </a:gs>
              <a:gs pos="0">
                <a:schemeClr val="accent1">
                  <a:lumMod val="91000"/>
                  <a:alpha val="63000"/>
                </a:schemeClr>
              </a:gs>
              <a:gs pos="100000">
                <a:srgbClr val="0070C0">
                  <a:alpha val="60000"/>
                </a:srgb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1" tIns="45639" rIns="91251" bIns="45639" rtlCol="0" anchor="ctr"/>
          <a:lstStyle/>
          <a:p>
            <a:pPr marL="0" marR="0" lvl="0" indent="0" algn="ctr" defTabSz="8583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5" y="6117328"/>
            <a:ext cx="1219390" cy="573403"/>
          </a:xfrm>
          <a:prstGeom prst="rect">
            <a:avLst/>
          </a:prstGeom>
        </p:spPr>
      </p:pic>
      <p:sp>
        <p:nvSpPr>
          <p:cNvPr id="5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11309075" y="6485587"/>
            <a:ext cx="702314" cy="372412"/>
          </a:xfrm>
          <a:prstGeom prst="rect">
            <a:avLst/>
          </a:prstGeom>
        </p:spPr>
        <p:txBody>
          <a:bodyPr vert="horz" lIns="119824" tIns="59913" rIns="119824" bIns="59913" rtlCol="1" anchor="ctr"/>
          <a:lstStyle/>
          <a:p>
            <a:pPr marL="0" marR="0" lvl="0" indent="0" algn="r" defTabSz="8587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D5439-ABE3-7141-AC3D-5C5FF12987EE}" type="slidenum">
              <a:rPr kumimoji="0" lang="en-US" sz="140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587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50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652" name="Picture 4" descr="×ª××× × ×§×©××¨×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/>
          <a:stretch/>
        </p:blipFill>
        <p:spPr bwMode="auto">
          <a:xfrm>
            <a:off x="-2416267" y="-2697225"/>
            <a:ext cx="3728984" cy="25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×ª××¦××ª ×ª××× × ×¢×××¨ âªblockchain gifâ¬â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28" y="2487882"/>
            <a:ext cx="4480197" cy="18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×ª××¦××ª ×ª××× × ×¢×××¨ âª3D gifâ¬â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34" y="4403095"/>
            <a:ext cx="3405473" cy="24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4" name="Picture 16" descr="Photo Of Man Using Virtual Reality Headse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1" r="29474"/>
          <a:stretch/>
        </p:blipFill>
        <p:spPr bwMode="auto">
          <a:xfrm>
            <a:off x="2548548" y="4383389"/>
            <a:ext cx="2079756" cy="247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מחבר ישר 29"/>
          <p:cNvCxnSpPr/>
          <p:nvPr/>
        </p:nvCxnSpPr>
        <p:spPr>
          <a:xfrm>
            <a:off x="4652164" y="2490234"/>
            <a:ext cx="0" cy="43677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>
            <a:off x="140411" y="2490506"/>
            <a:ext cx="1191117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מחבר ישר 33"/>
          <p:cNvCxnSpPr/>
          <p:nvPr/>
        </p:nvCxnSpPr>
        <p:spPr>
          <a:xfrm>
            <a:off x="140411" y="4367494"/>
            <a:ext cx="1191117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מחבר ישר 35"/>
          <p:cNvCxnSpPr/>
          <p:nvPr/>
        </p:nvCxnSpPr>
        <p:spPr>
          <a:xfrm>
            <a:off x="8087137" y="4364775"/>
            <a:ext cx="0" cy="251787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מחבר ישר 39"/>
          <p:cNvCxnSpPr/>
          <p:nvPr/>
        </p:nvCxnSpPr>
        <p:spPr>
          <a:xfrm>
            <a:off x="2536052" y="4364775"/>
            <a:ext cx="0" cy="251787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מחבר ישר 40"/>
          <p:cNvCxnSpPr/>
          <p:nvPr/>
        </p:nvCxnSpPr>
        <p:spPr>
          <a:xfrm>
            <a:off x="5124906" y="-36182"/>
            <a:ext cx="0" cy="251787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מחבר ישר 41"/>
          <p:cNvCxnSpPr/>
          <p:nvPr/>
        </p:nvCxnSpPr>
        <p:spPr>
          <a:xfrm>
            <a:off x="7774382" y="-36182"/>
            <a:ext cx="0" cy="251787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2"/>
          <p:cNvSpPr/>
          <p:nvPr/>
        </p:nvSpPr>
        <p:spPr>
          <a:xfrm>
            <a:off x="140445" y="369094"/>
            <a:ext cx="656765" cy="35580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85815" marR="0" lvl="0" indent="0" algn="l" defTabSz="8994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5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AI</a:t>
            </a:r>
          </a:p>
        </p:txBody>
      </p:sp>
      <p:sp>
        <p:nvSpPr>
          <p:cNvPr id="19" name="Rectangle 12"/>
          <p:cNvSpPr/>
          <p:nvPr/>
        </p:nvSpPr>
        <p:spPr>
          <a:xfrm>
            <a:off x="140446" y="2780446"/>
            <a:ext cx="1245117" cy="37366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85815" marR="0" lvl="0" indent="0" algn="l" defTabSz="8994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4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BIG DATA</a:t>
            </a:r>
          </a:p>
        </p:txBody>
      </p:sp>
      <p:sp>
        <p:nvSpPr>
          <p:cNvPr id="20" name="Rectangle 12"/>
          <p:cNvSpPr/>
          <p:nvPr/>
        </p:nvSpPr>
        <p:spPr>
          <a:xfrm>
            <a:off x="140412" y="4786207"/>
            <a:ext cx="1053559" cy="39440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85815" marR="0" lvl="0" indent="0" algn="l" defTabSz="8994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4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ENERGY</a:t>
            </a:r>
          </a:p>
        </p:txBody>
      </p:sp>
      <p:sp>
        <p:nvSpPr>
          <p:cNvPr id="21" name="Rectangle 12"/>
          <p:cNvSpPr/>
          <p:nvPr/>
        </p:nvSpPr>
        <p:spPr>
          <a:xfrm>
            <a:off x="5126965" y="1679795"/>
            <a:ext cx="573237" cy="3686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spAutoFit/>
          </a:bodyPr>
          <a:lstStyle/>
          <a:p>
            <a:pPr marL="0" marR="0" lvl="0" indent="0" algn="l" defTabSz="899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5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IOT</a:t>
            </a:r>
          </a:p>
        </p:txBody>
      </p:sp>
      <p:sp>
        <p:nvSpPr>
          <p:cNvPr id="22" name="Rectangle 12"/>
          <p:cNvSpPr/>
          <p:nvPr/>
        </p:nvSpPr>
        <p:spPr>
          <a:xfrm>
            <a:off x="4698184" y="4518123"/>
            <a:ext cx="641651" cy="3255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0" marR="0" lvl="0" indent="0" algn="l" defTabSz="899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4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3D</a:t>
            </a:r>
          </a:p>
        </p:txBody>
      </p:sp>
      <p:sp>
        <p:nvSpPr>
          <p:cNvPr id="23" name="Rectangle 12"/>
          <p:cNvSpPr/>
          <p:nvPr/>
        </p:nvSpPr>
        <p:spPr>
          <a:xfrm>
            <a:off x="7793412" y="226226"/>
            <a:ext cx="1097654" cy="52384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0" marR="0" lvl="0" indent="0" algn="l" defTabSz="899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4" b="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Spacial</a:t>
            </a:r>
            <a:r>
              <a:rPr kumimoji="0" lang="en-US" sz="1604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 Internet</a:t>
            </a:r>
          </a:p>
        </p:txBody>
      </p:sp>
      <p:sp>
        <p:nvSpPr>
          <p:cNvPr id="25" name="Rectangle 12"/>
          <p:cNvSpPr/>
          <p:nvPr/>
        </p:nvSpPr>
        <p:spPr>
          <a:xfrm>
            <a:off x="8102635" y="6041679"/>
            <a:ext cx="1601934" cy="3861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85815" marR="0" lvl="0" indent="0" algn="l" defTabSz="8994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4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GEN EDITING</a:t>
            </a:r>
          </a:p>
        </p:txBody>
      </p:sp>
      <p:sp>
        <p:nvSpPr>
          <p:cNvPr id="33" name="Rectangle 12"/>
          <p:cNvSpPr/>
          <p:nvPr/>
        </p:nvSpPr>
        <p:spPr>
          <a:xfrm>
            <a:off x="7612028" y="2780446"/>
            <a:ext cx="1654677" cy="37366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85815" marR="0" lvl="0" indent="0" algn="l" defTabSz="8994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4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BLOCKCHAIN</a:t>
            </a:r>
          </a:p>
        </p:txBody>
      </p:sp>
      <p:sp>
        <p:nvSpPr>
          <p:cNvPr id="38" name="Rectangle 12"/>
          <p:cNvSpPr/>
          <p:nvPr/>
        </p:nvSpPr>
        <p:spPr>
          <a:xfrm>
            <a:off x="2558621" y="6119012"/>
            <a:ext cx="1837099" cy="33920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0" marR="0" lvl="0" indent="0" algn="l" defTabSz="899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4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Extended Reality</a:t>
            </a:r>
          </a:p>
        </p:txBody>
      </p:sp>
      <p:sp>
        <p:nvSpPr>
          <p:cNvPr id="43" name="Rectangle 12"/>
          <p:cNvSpPr/>
          <p:nvPr/>
        </p:nvSpPr>
        <p:spPr>
          <a:xfrm>
            <a:off x="10631450" y="2071580"/>
            <a:ext cx="1176517" cy="2738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0" marR="0" lvl="0" indent="0" algn="l" defTabSz="899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Internet 0.1</a:t>
            </a:r>
          </a:p>
        </p:txBody>
      </p:sp>
      <p:sp>
        <p:nvSpPr>
          <p:cNvPr id="46" name="Rectangle 12"/>
          <p:cNvSpPr/>
          <p:nvPr/>
        </p:nvSpPr>
        <p:spPr>
          <a:xfrm>
            <a:off x="9379600" y="2083506"/>
            <a:ext cx="1154444" cy="23811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0" marR="0" lvl="0" indent="0" algn="l" defTabSz="899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Internet 0.2</a:t>
            </a:r>
          </a:p>
        </p:txBody>
      </p:sp>
      <p:sp>
        <p:nvSpPr>
          <p:cNvPr id="47" name="Rectangle 12"/>
          <p:cNvSpPr/>
          <p:nvPr/>
        </p:nvSpPr>
        <p:spPr>
          <a:xfrm>
            <a:off x="7792128" y="2083506"/>
            <a:ext cx="1154444" cy="23811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0" marR="0" lvl="0" indent="0" algn="l" defTabSz="899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Internet 0.3</a:t>
            </a:r>
          </a:p>
        </p:txBody>
      </p:sp>
      <p:cxnSp>
        <p:nvCxnSpPr>
          <p:cNvPr id="49" name="מחבר ישר 48"/>
          <p:cNvCxnSpPr/>
          <p:nvPr/>
        </p:nvCxnSpPr>
        <p:spPr>
          <a:xfrm>
            <a:off x="2947920" y="-36182"/>
            <a:ext cx="0" cy="251787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12"/>
          <p:cNvSpPr/>
          <p:nvPr/>
        </p:nvSpPr>
        <p:spPr>
          <a:xfrm>
            <a:off x="2962857" y="285753"/>
            <a:ext cx="1201660" cy="2962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1592" marR="0" lvl="0" indent="0" algn="l" defTabSz="8994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5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Robotics </a:t>
            </a:r>
          </a:p>
        </p:txBody>
      </p:sp>
      <p:sp>
        <p:nvSpPr>
          <p:cNvPr id="44" name="Rectangle 39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rgbClr val="10253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1" tIns="45639" rIns="91251" bIns="45639" rtlCol="0" anchor="ctr"/>
          <a:lstStyle/>
          <a:p>
            <a:pPr marL="0" marR="0" lvl="0" indent="0" algn="ctr" defTabSz="8583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4663271" y="2491161"/>
            <a:ext cx="2903863" cy="186539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89940" tIns="44969" rIns="89940" bIns="44969" anchor="ctr">
            <a:noAutofit/>
          </a:bodyPr>
          <a:lstStyle/>
          <a:p>
            <a:pPr marL="0" marR="0" lvl="0" indent="0" algn="ctr" defTabSz="8994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Open Sans Hebrew" charset="0"/>
                <a:ea typeface="Open Sans Hebrew" charset="0"/>
                <a:cs typeface="Open Sans Hebrew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22710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5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3" grpId="0" animBg="1"/>
      <p:bldP spid="38" grpId="0" animBg="1"/>
      <p:bldP spid="43" grpId="0" animBg="1"/>
      <p:bldP spid="46" grpId="0" animBg="1"/>
      <p:bldP spid="47" grpId="0" animBg="1"/>
      <p:bldP spid="48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996192" y="394094"/>
            <a:ext cx="9613861" cy="108093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Yafit</a:t>
            </a:r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/ Jordan T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our</a:t>
            </a:r>
            <a:endParaRPr lang="he-IL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8126" y="648356"/>
            <a:ext cx="1303202" cy="57241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3604" y="2584628"/>
            <a:ext cx="2879038" cy="3099251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4779" y="2631279"/>
            <a:ext cx="4013098" cy="300595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20" y="2631279"/>
            <a:ext cx="3534047" cy="30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1519306" y="247161"/>
            <a:ext cx="9613861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Tours: North, West Bank and Jerusalem, South</a:t>
            </a:r>
            <a:endParaRPr lang="he-IL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1516" y="3422970"/>
            <a:ext cx="2064061" cy="1319683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7866" y="3422969"/>
            <a:ext cx="2168142" cy="1319683"/>
          </a:xfrm>
          <a:prstGeom prst="rect">
            <a:avLst/>
          </a:prstGeom>
        </p:spPr>
      </p:pic>
      <p:pic>
        <p:nvPicPr>
          <p:cNvPr id="14" name="תמונה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025544"/>
            <a:ext cx="790578" cy="62199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8662" y="1536519"/>
            <a:ext cx="2024154" cy="1600199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8518" y="4954004"/>
            <a:ext cx="2445998" cy="1628775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18662" y="5018084"/>
            <a:ext cx="2024154" cy="1614920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2655" y="4981670"/>
            <a:ext cx="2781300" cy="1628775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4577" y="3367787"/>
            <a:ext cx="2471659" cy="137486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2655" y="1498509"/>
            <a:ext cx="2781300" cy="163830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8517" y="1572768"/>
            <a:ext cx="2445998" cy="1564041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2923" y="3390437"/>
            <a:ext cx="2567820" cy="13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 txBox="1">
            <a:spLocks/>
          </p:cNvSpPr>
          <p:nvPr/>
        </p:nvSpPr>
        <p:spPr>
          <a:xfrm>
            <a:off x="5032246" y="10422"/>
            <a:ext cx="2550698" cy="1117229"/>
          </a:xfrm>
          <a:prstGeom prst="rect">
            <a:avLst/>
          </a:prstGeom>
          <a:noFill/>
        </p:spPr>
        <p:txBody>
          <a:bodyPr vert="horz" wrap="none" lIns="91440" tIns="45720" rIns="91440" bIns="45720" rtlCol="1" anchor="ctr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Tours</a:t>
            </a:r>
            <a:endParaRPr lang="he-IL" sz="7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953" y="1094446"/>
            <a:ext cx="113032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fr-FR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MOSAD </a:t>
            </a:r>
            <a:r>
              <a:rPr lang="fr-FR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Tour, Intelligence Division, Police, General Security Services</a:t>
            </a:r>
            <a:endParaRPr lang="he-IL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5772" y="2076904"/>
            <a:ext cx="2124075" cy="215265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0887" y="2076904"/>
            <a:ext cx="2238375" cy="215265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7595" y="2076905"/>
            <a:ext cx="2143125" cy="2152649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43103" y="2076905"/>
            <a:ext cx="2143125" cy="21526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4579" y="4510908"/>
            <a:ext cx="7701283" cy="18809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</a:rPr>
              <a:t>Familiarity with the organization</a:t>
            </a:r>
          </a:p>
          <a:p>
            <a:pPr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</a:rPr>
              <a:t>Exposing the organization's strategy and responding to threats</a:t>
            </a:r>
          </a:p>
          <a:p>
            <a:pPr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</a:rPr>
              <a:t>Familiarity with doing in the field of technology and cyber</a:t>
            </a:r>
          </a:p>
          <a:p>
            <a:pPr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</a:rPr>
              <a:t>Familiarity with dilemmas and tensions in her actions</a:t>
            </a:r>
            <a:endParaRPr lang="he-IL" sz="2000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5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כותרת 1">
            <a:extLst>
              <a:ext uri="{FF2B5EF4-FFF2-40B4-BE49-F238E27FC236}">
                <a16:creationId xmlns:a16="http://schemas.microsoft.com/office/drawing/2014/main" xmlns="" id="{515120DC-EDF4-4391-A767-1EAE36CD9C2E}"/>
              </a:ext>
            </a:extLst>
          </p:cNvPr>
          <p:cNvSpPr txBox="1">
            <a:spLocks/>
          </p:cNvSpPr>
          <p:nvPr/>
        </p:nvSpPr>
        <p:spPr>
          <a:xfrm>
            <a:off x="518209" y="1196665"/>
            <a:ext cx="10515600" cy="3712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b="1" dirty="0">
              <a:solidFill>
                <a:srgbClr val="FF000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028" name="Picture 4" descr="Image result for â«××× ××©××§â¬â">
            <a:extLst>
              <a:ext uri="{FF2B5EF4-FFF2-40B4-BE49-F238E27FC236}">
                <a16:creationId xmlns:a16="http://schemas.microsoft.com/office/drawing/2014/main" xmlns="" id="{19FC9738-BD2D-49C8-89CB-AA6580695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-5296" r="-5295" b="7793"/>
          <a:stretch/>
        </p:blipFill>
        <p:spPr bwMode="auto">
          <a:xfrm rot="1186907">
            <a:off x="3225979" y="974286"/>
            <a:ext cx="5655194" cy="545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9D4D0E-6A00-4559-B8D7-D1634FF01613}"/>
              </a:ext>
            </a:extLst>
          </p:cNvPr>
          <p:cNvSpPr txBox="1"/>
          <p:nvPr/>
        </p:nvSpPr>
        <p:spPr>
          <a:xfrm rot="16200000" flipH="1">
            <a:off x="6268115" y="3499318"/>
            <a:ext cx="234440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 smtClean="0"/>
              <a:t>Tours</a:t>
            </a:r>
            <a:endParaRPr lang="he-IL" sz="20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ED5F8C9B-20C1-4B1F-9EBB-32163D5D7320}"/>
              </a:ext>
            </a:extLst>
          </p:cNvPr>
          <p:cNvSpPr txBox="1"/>
          <p:nvPr/>
        </p:nvSpPr>
        <p:spPr>
          <a:xfrm flipH="1">
            <a:off x="4324660" y="1871742"/>
            <a:ext cx="2303363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Senior Lectures</a:t>
            </a:r>
            <a:endParaRPr lang="he-IL" sz="200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9DE28398-31B1-4D6A-813B-917114775C9B}"/>
              </a:ext>
            </a:extLst>
          </p:cNvPr>
          <p:cNvSpPr txBox="1"/>
          <p:nvPr/>
        </p:nvSpPr>
        <p:spPr>
          <a:xfrm rot="5400000" flipH="1">
            <a:off x="2783313" y="3499318"/>
            <a:ext cx="234440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/>
              <a:t>Course / Seminar</a:t>
            </a:r>
            <a:endParaRPr lang="he-IL" sz="2000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528CF127-7CCD-4FFC-9E61-2A4629717C2C}"/>
              </a:ext>
            </a:extLst>
          </p:cNvPr>
          <p:cNvSpPr txBox="1"/>
          <p:nvPr/>
        </p:nvSpPr>
        <p:spPr>
          <a:xfrm flipH="1">
            <a:off x="4603808" y="5372860"/>
            <a:ext cx="234440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/>
              <a:t>and what else?</a:t>
            </a:r>
            <a:endParaRPr lang="he-IL" sz="2000" dirty="0"/>
          </a:p>
        </p:txBody>
      </p:sp>
      <p:sp>
        <p:nvSpPr>
          <p:cNvPr id="15" name="TextBox 79">
            <a:extLst>
              <a:ext uri="{FF2B5EF4-FFF2-40B4-BE49-F238E27FC236}">
                <a16:creationId xmlns:a16="http://schemas.microsoft.com/office/drawing/2014/main" xmlns="" id="{02AF5ABC-C976-43C9-8836-9026B746AB9B}"/>
              </a:ext>
            </a:extLst>
          </p:cNvPr>
          <p:cNvSpPr txBox="1"/>
          <p:nvPr/>
        </p:nvSpPr>
        <p:spPr>
          <a:xfrm>
            <a:off x="7943489" y="365668"/>
            <a:ext cx="424851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 defTabSz="914400"/>
            <a:r>
              <a:rPr lang="en-US" sz="2400" dirty="0"/>
              <a:t>National Defense - Integrative Season</a:t>
            </a:r>
            <a:endParaRPr lang="en-US" sz="2400" dirty="0"/>
          </a:p>
        </p:txBody>
      </p:sp>
      <p:sp>
        <p:nvSpPr>
          <p:cNvPr id="2" name="מלבן 1"/>
          <p:cNvSpPr/>
          <p:nvPr/>
        </p:nvSpPr>
        <p:spPr>
          <a:xfrm>
            <a:off x="7838126" y="3179676"/>
            <a:ext cx="3195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US General Tour + Digital World</a:t>
            </a:r>
            <a:endParaRPr lang="he-IL" b="1" dirty="0"/>
          </a:p>
        </p:txBody>
      </p:sp>
      <p:sp>
        <p:nvSpPr>
          <p:cNvPr id="11" name="מלבן 10"/>
          <p:cNvSpPr/>
          <p:nvPr/>
        </p:nvSpPr>
        <p:spPr>
          <a:xfrm>
            <a:off x="224720" y="3268593"/>
            <a:ext cx="3501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General Financing Assistance Project</a:t>
            </a:r>
            <a:endParaRPr lang="he-IL" b="1" dirty="0">
              <a:latin typeface="+mj-lt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5094668" y="892869"/>
            <a:ext cx="1362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Redundancy</a:t>
            </a:r>
            <a:endParaRPr lang="he-IL" b="1" dirty="0">
              <a:solidFill>
                <a:srgbClr val="FF0000"/>
              </a:solidFill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4998521" y="6076766"/>
            <a:ext cx="1554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Field </a:t>
            </a:r>
            <a:r>
              <a:rPr lang="en-US" b="1" dirty="0" smtClean="0"/>
              <a:t>Research</a:t>
            </a:r>
            <a:endParaRPr lang="he-IL" b="1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798706">
            <a:off x="4721693" y="3076151"/>
            <a:ext cx="2242690" cy="149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60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0" y="-1652588"/>
            <a:ext cx="15240000" cy="101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20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73481" y="506649"/>
            <a:ext cx="9613861" cy="108093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Guttman Hatzvi" pitchFamily="2" charset="-79"/>
              </a:rPr>
              <a:t>The D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Guttman Hatzvi" pitchFamily="2" charset="-79"/>
              </a:rPr>
              <a:t>evelopment </a:t>
            </a:r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Guttman Hatzvi" pitchFamily="2" charset="-79"/>
              </a:rPr>
              <a:t>of 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Guttman Hatzvi" pitchFamily="2" charset="-79"/>
              </a:rPr>
              <a:t>Thoughts </a:t>
            </a:r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Guttman Hatzvi" pitchFamily="2" charset="-79"/>
              </a:rPr>
              <a:t>A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Guttman Hatzvi" pitchFamily="2" charset="-79"/>
              </a:rPr>
              <a:t>bout Individual Rights </a:t>
            </a:r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Guttman Hatzvi" pitchFamily="2" charset="-79"/>
              </a:rPr>
              <a:t>and 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Guttman Hatzvi" pitchFamily="2" charset="-79"/>
              </a:rPr>
              <a:t>Liberty</a:t>
            </a:r>
            <a:endParaRPr lang="he-IL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Gill Sans MT" panose="020B0502020104020203" pitchFamily="34" charset="0"/>
              <a:cs typeface="Guttman Hatzvi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09944" y="1562283"/>
            <a:ext cx="11165382" cy="2409963"/>
          </a:xfrm>
        </p:spPr>
        <p:txBody>
          <a:bodyPr>
            <a:normAutofit/>
          </a:bodyPr>
          <a:lstStyle/>
          <a:p>
            <a:pPr marL="0" indent="0" algn="just" rtl="0">
              <a:lnSpc>
                <a:spcPct val="160000"/>
              </a:lnSpc>
              <a:buNone/>
            </a:pPr>
            <a:r>
              <a:rPr lang="en-US" dirty="0"/>
              <a:t>"There is no presumption among us of degrees, which gives us the authority to destroy each other, as if we were created for the use of his friend ..."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944" y="2917492"/>
            <a:ext cx="3086954" cy="357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944" y="6497321"/>
            <a:ext cx="30869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John Locke 1632-1704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5690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73481" y="506649"/>
            <a:ext cx="9613861" cy="108093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General B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ackground</a:t>
            </a:r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: The R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ight </a:t>
            </a:r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to 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Life </a:t>
            </a:r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and </a:t>
            </a:r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he 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Right 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to 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Security</a:t>
            </a:r>
            <a:endParaRPr lang="he-IL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235116" y="1887717"/>
            <a:ext cx="7540210" cy="4545106"/>
          </a:xfrm>
        </p:spPr>
        <p:txBody>
          <a:bodyPr>
            <a:noAutofit/>
          </a:bodyPr>
          <a:lstStyle/>
          <a:p>
            <a:pPr algn="just" rtl="0">
              <a:lnSpc>
                <a:spcPct val="160000"/>
              </a:lnSpc>
            </a:pPr>
            <a:r>
              <a:rPr lang="en-US" sz="3000" dirty="0"/>
              <a:t>The right to life - Everyone has the right to life, personal freedom and personal security.</a:t>
            </a:r>
            <a:endParaRPr lang="he-IL" sz="2400" dirty="0"/>
          </a:p>
          <a:p>
            <a:pPr algn="just" rtl="0">
              <a:lnSpc>
                <a:spcPct val="100000"/>
              </a:lnSpc>
            </a:pPr>
            <a:r>
              <a:rPr lang="en-US" sz="3000" dirty="0"/>
              <a:t>The State's Right to Protect </a:t>
            </a:r>
            <a:r>
              <a:rPr lang="en-US" sz="3000" dirty="0" smtClean="0"/>
              <a:t>its </a:t>
            </a:r>
            <a:r>
              <a:rPr lang="en-US" sz="3000" dirty="0"/>
              <a:t>Citizens - It is mandatory for a state to protect the lives and security of its citizens within the state and beyond its borders for the purpose of exercising its right of defense.</a:t>
            </a:r>
            <a:endParaRPr lang="he-IL" sz="3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1887717"/>
            <a:ext cx="3657600" cy="39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1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24589" y="0"/>
            <a:ext cx="1241658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The F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ield 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of 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National Defense 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in 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INDC 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- 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The 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Concept 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of 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Order</a:t>
            </a:r>
            <a:endParaRPr lang="he-IL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Gisha" panose="020B0502040204020203" pitchFamily="34" charset="-79"/>
              <a:ea typeface="+mj-ea"/>
              <a:cs typeface="Gisha" panose="020B0502040204020203" pitchFamily="34" charset="-79"/>
            </a:endParaRPr>
          </a:p>
        </p:txBody>
      </p:sp>
      <p:graphicFrame>
        <p:nvGraphicFramePr>
          <p:cNvPr id="8" name="דיאגרמה 7">
            <a:extLst>
              <a:ext uri="{FF2B5EF4-FFF2-40B4-BE49-F238E27FC236}">
                <a16:creationId xmlns:a16="http://schemas.microsoft.com/office/drawing/2014/main" xmlns="" id="{0FE67CA7-FDB6-4149-BE05-E452965B85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578432"/>
              </p:ext>
            </p:extLst>
          </p:nvPr>
        </p:nvGraphicFramePr>
        <p:xfrm>
          <a:off x="2172413" y="1320162"/>
          <a:ext cx="8187704" cy="3972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תמונה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620" y="5017553"/>
            <a:ext cx="2306214" cy="182151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0909" y="5007447"/>
            <a:ext cx="2465400" cy="1841725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9"/>
          <a:srcRect b="11179"/>
          <a:stretch/>
        </p:blipFill>
        <p:spPr>
          <a:xfrm>
            <a:off x="2107395" y="4997339"/>
            <a:ext cx="2231150" cy="184172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244727" y="2977978"/>
            <a:ext cx="115310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32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507498" y="1159099"/>
            <a:ext cx="11274696" cy="486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000" dirty="0"/>
              <a:t>Familiarity with basic concepts of national defense and digital world</a:t>
            </a:r>
          </a:p>
          <a:p>
            <a:pPr algn="l">
              <a:lnSpc>
                <a:spcPct val="150000"/>
              </a:lnSpc>
            </a:pPr>
            <a:r>
              <a:rPr lang="en-US" sz="3000" dirty="0"/>
              <a:t>Knowledge of the adversarial system of Israel </a:t>
            </a:r>
            <a:r>
              <a:rPr lang="en-US" sz="3000" dirty="0" smtClean="0"/>
              <a:t>– </a:t>
            </a:r>
          </a:p>
          <a:p>
            <a:pPr algn="l">
              <a:lnSpc>
                <a:spcPct val="150000"/>
              </a:lnSpc>
            </a:pPr>
            <a:r>
              <a:rPr lang="en-US" sz="3000" dirty="0" smtClean="0"/>
              <a:t>"</a:t>
            </a:r>
            <a:r>
              <a:rPr lang="en-US" sz="3000" dirty="0"/>
              <a:t>players", interests, threats and opportunities</a:t>
            </a:r>
          </a:p>
          <a:p>
            <a:pPr algn="l">
              <a:lnSpc>
                <a:spcPct val="150000"/>
              </a:lnSpc>
            </a:pPr>
            <a:r>
              <a:rPr lang="en-US" sz="3000" dirty="0"/>
              <a:t>Familiarity with the field of national defense in Israel: Basic Concepts, Organizations, Process Strategies and Capabilities</a:t>
            </a:r>
          </a:p>
          <a:p>
            <a:pPr algn="l">
              <a:lnSpc>
                <a:spcPct val="150000"/>
              </a:lnSpc>
            </a:pPr>
            <a:r>
              <a:rPr lang="en-US" sz="3000" dirty="0"/>
              <a:t>Ability to make connections </a:t>
            </a:r>
            <a:r>
              <a:rPr lang="en-US" sz="3000" dirty="0" smtClean="0"/>
              <a:t>between </a:t>
            </a:r>
            <a:r>
              <a:rPr lang="en-US" sz="3000" dirty="0"/>
              <a:t>national defense in Israel and the digital world and other areas in national security</a:t>
            </a:r>
            <a:endParaRPr lang="he-IL" sz="3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299" y="384874"/>
            <a:ext cx="1091909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Gisha" panose="020B0502040204020203" pitchFamily="34" charset="-79"/>
                <a:ea typeface="+mj-ea"/>
                <a:cs typeface="Gisha" panose="020B0502040204020203" pitchFamily="34" charset="-79"/>
              </a:rPr>
              <a:t>National Defense Field Goals</a:t>
            </a:r>
            <a:endParaRPr lang="he-IL" sz="4000" dirty="0">
              <a:solidFill>
                <a:schemeClr val="bg1"/>
              </a:solidFill>
              <a:latin typeface="Gisha" panose="020B0502040204020203" pitchFamily="34" charset="-79"/>
              <a:ea typeface="Tahoma" panose="020B0604030504040204" pitchFamily="34" charset="0"/>
              <a:cs typeface="Gisha" panose="020B0502040204020203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15270" y="1871505"/>
            <a:ext cx="2696308" cy="15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9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כותרת 1">
            <a:extLst>
              <a:ext uri="{FF2B5EF4-FFF2-40B4-BE49-F238E27FC236}">
                <a16:creationId xmlns:a16="http://schemas.microsoft.com/office/drawing/2014/main" xmlns="" id="{515120DC-EDF4-4391-A767-1EAE36CD9C2E}"/>
              </a:ext>
            </a:extLst>
          </p:cNvPr>
          <p:cNvSpPr txBox="1">
            <a:spLocks/>
          </p:cNvSpPr>
          <p:nvPr/>
        </p:nvSpPr>
        <p:spPr>
          <a:xfrm>
            <a:off x="518209" y="1196665"/>
            <a:ext cx="10515600" cy="3712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b="1" dirty="0">
              <a:solidFill>
                <a:srgbClr val="FF000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028" name="Picture 4" descr="Image result for â«××× ××©××§â¬â">
            <a:extLst>
              <a:ext uri="{FF2B5EF4-FFF2-40B4-BE49-F238E27FC236}">
                <a16:creationId xmlns:a16="http://schemas.microsoft.com/office/drawing/2014/main" xmlns="" id="{19FC9738-BD2D-49C8-89CB-AA6580695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-5296" r="-5295" b="7793"/>
          <a:stretch/>
        </p:blipFill>
        <p:spPr bwMode="auto">
          <a:xfrm rot="1186907">
            <a:off x="3225979" y="974286"/>
            <a:ext cx="5655194" cy="545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9D4D0E-6A00-4559-B8D7-D1634FF01613}"/>
              </a:ext>
            </a:extLst>
          </p:cNvPr>
          <p:cNvSpPr txBox="1"/>
          <p:nvPr/>
        </p:nvSpPr>
        <p:spPr>
          <a:xfrm rot="16200000" flipH="1">
            <a:off x="6268115" y="3499318"/>
            <a:ext cx="2344402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Tours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ED5F8C9B-20C1-4B1F-9EBB-32163D5D7320}"/>
              </a:ext>
            </a:extLst>
          </p:cNvPr>
          <p:cNvSpPr txBox="1"/>
          <p:nvPr/>
        </p:nvSpPr>
        <p:spPr>
          <a:xfrm flipH="1">
            <a:off x="4324660" y="1871742"/>
            <a:ext cx="2303363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Lectures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9DE28398-31B1-4D6A-813B-917114775C9B}"/>
              </a:ext>
            </a:extLst>
          </p:cNvPr>
          <p:cNvSpPr txBox="1"/>
          <p:nvPr/>
        </p:nvSpPr>
        <p:spPr>
          <a:xfrm rot="5400000" flipH="1">
            <a:off x="2783313" y="3499318"/>
            <a:ext cx="2344402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Course / Seminar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528CF127-7CCD-4FFC-9E61-2A4629717C2C}"/>
              </a:ext>
            </a:extLst>
          </p:cNvPr>
          <p:cNvSpPr txBox="1"/>
          <p:nvPr/>
        </p:nvSpPr>
        <p:spPr>
          <a:xfrm flipH="1">
            <a:off x="4603808" y="5372860"/>
            <a:ext cx="2344402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 smtClean="0">
                <a:solidFill>
                  <a:schemeClr val="bg1"/>
                </a:solidFill>
              </a:rPr>
              <a:t>nd </a:t>
            </a:r>
            <a:r>
              <a:rPr lang="en-US" sz="2000" dirty="0">
                <a:solidFill>
                  <a:schemeClr val="bg1"/>
                </a:solidFill>
              </a:rPr>
              <a:t>what else?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xmlns="" id="{8ACE238C-0BD5-4D95-9C28-DE84CD69DFFB}"/>
              </a:ext>
            </a:extLst>
          </p:cNvPr>
          <p:cNvSpPr/>
          <p:nvPr/>
        </p:nvSpPr>
        <p:spPr>
          <a:xfrm>
            <a:off x="2565448" y="618469"/>
            <a:ext cx="53780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en-US" b="1" dirty="0"/>
              <a:t>The Awakening of Sunni Islam - Uriah </a:t>
            </a:r>
            <a:r>
              <a:rPr lang="en-US" b="1" dirty="0" err="1"/>
              <a:t>Shavit</a:t>
            </a:r>
            <a:endParaRPr lang="en-US" b="1" dirty="0"/>
          </a:p>
          <a:p>
            <a:pPr lvl="0" algn="ctr" rtl="1"/>
            <a:r>
              <a:rPr lang="en-US" b="1" dirty="0"/>
              <a:t>Rise of the Shiite Crescent in the Middle East - R. </a:t>
            </a:r>
            <a:r>
              <a:rPr lang="en-US" b="1" dirty="0" err="1"/>
              <a:t>Zimet</a:t>
            </a:r>
            <a:endParaRPr lang="en-US" b="1" dirty="0"/>
          </a:p>
          <a:p>
            <a:pPr lvl="0" algn="ctr" rtl="1"/>
            <a:r>
              <a:rPr lang="en-US" b="1" dirty="0"/>
              <a:t>Shia VS Sunnah M</a:t>
            </a:r>
            <a:r>
              <a:rPr lang="en-US" b="1" dirty="0" smtClean="0"/>
              <a:t>. </a:t>
            </a:r>
            <a:r>
              <a:rPr lang="en-US" b="1" dirty="0" err="1"/>
              <a:t>Litback</a:t>
            </a:r>
            <a:r>
              <a:rPr lang="en-US" b="1" dirty="0"/>
              <a:t> Military Strategy - </a:t>
            </a:r>
            <a:r>
              <a:rPr lang="en-US" b="1" dirty="0" smtClean="0"/>
              <a:t>D. </a:t>
            </a:r>
            <a:r>
              <a:rPr lang="en-US" b="1" dirty="0" err="1"/>
              <a:t>Adamski</a:t>
            </a:r>
            <a:endParaRPr lang="he-IL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xmlns="" id="{052D3597-0DCA-4DEF-943D-74E34B1DBF1C}"/>
              </a:ext>
            </a:extLst>
          </p:cNvPr>
          <p:cNvSpPr/>
          <p:nvPr/>
        </p:nvSpPr>
        <p:spPr>
          <a:xfrm rot="21447071">
            <a:off x="7883195" y="2941611"/>
            <a:ext cx="1892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en-US" b="1" dirty="0"/>
              <a:t>Europe tour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National </a:t>
            </a:r>
            <a:r>
              <a:rPr lang="en-US" b="1" dirty="0" smtClean="0">
                <a:solidFill>
                  <a:srgbClr val="FF0000"/>
                </a:solidFill>
              </a:rPr>
              <a:t>Defense </a:t>
            </a:r>
            <a:r>
              <a:rPr lang="en-US" b="1" dirty="0">
                <a:solidFill>
                  <a:srgbClr val="FF0000"/>
                </a:solidFill>
              </a:rPr>
              <a:t>elements will be implemented</a:t>
            </a:r>
            <a:endParaRPr lang="he-IL" b="1" dirty="0">
              <a:solidFill>
                <a:srgbClr val="FF0000"/>
              </a:solidFill>
            </a:endParaRPr>
          </a:p>
          <a:p>
            <a:pPr lvl="0" algn="ctr" rtl="1"/>
            <a:r>
              <a:rPr lang="en-US" b="1" dirty="0"/>
              <a:t>Foreign Ministry visit</a:t>
            </a:r>
            <a:r>
              <a:rPr lang="he-IL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he-IL" b="1" dirty="0"/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ACD3369E-8A29-42B9-82F4-4E0F929BE1FA}"/>
              </a:ext>
            </a:extLst>
          </p:cNvPr>
          <p:cNvSpPr/>
          <p:nvPr/>
        </p:nvSpPr>
        <p:spPr>
          <a:xfrm rot="21405702">
            <a:off x="511767" y="2648603"/>
            <a:ext cx="30173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he-IL" b="1" dirty="0"/>
              <a:t> </a:t>
            </a:r>
            <a:r>
              <a:rPr lang="en-US" b="1" dirty="0"/>
              <a:t>National Security Fundamentals in Global View </a:t>
            </a:r>
            <a:r>
              <a:rPr lang="en-US" b="1" dirty="0" smtClean="0"/>
              <a:t>– A. </a:t>
            </a:r>
            <a:r>
              <a:rPr lang="en-US" b="1" dirty="0"/>
              <a:t>Stern</a:t>
            </a:r>
          </a:p>
          <a:p>
            <a:pPr lvl="0" algn="ctr"/>
            <a:r>
              <a:rPr lang="en-US" b="1" dirty="0"/>
              <a:t>World Terrorism - Lecturer?</a:t>
            </a:r>
            <a:r>
              <a:rPr lang="he-IL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6666FF"/>
                </a:solidFill>
              </a:rPr>
              <a:t>World Terror Day - 9/11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dirty="0"/>
              <a:t>Globalization approaches and schools of </a:t>
            </a:r>
            <a:r>
              <a:rPr lang="en-US" b="1" dirty="0" smtClean="0"/>
              <a:t>thought- D. </a:t>
            </a:r>
            <a:r>
              <a:rPr lang="en-US" b="1" dirty="0" err="1" smtClean="0"/>
              <a:t>Navot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Muslims in Europe</a:t>
            </a:r>
            <a:endParaRPr lang="he-IL" dirty="0"/>
          </a:p>
        </p:txBody>
      </p:sp>
      <p:sp>
        <p:nvSpPr>
          <p:cNvPr id="15" name="TextBox 79">
            <a:extLst>
              <a:ext uri="{FF2B5EF4-FFF2-40B4-BE49-F238E27FC236}">
                <a16:creationId xmlns:a16="http://schemas.microsoft.com/office/drawing/2014/main" xmlns="" id="{02AF5ABC-C976-43C9-8836-9026B746AB9B}"/>
              </a:ext>
            </a:extLst>
          </p:cNvPr>
          <p:cNvSpPr txBox="1"/>
          <p:nvPr/>
        </p:nvSpPr>
        <p:spPr>
          <a:xfrm>
            <a:off x="7943489" y="365125"/>
            <a:ext cx="424851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l" defTabSz="914400"/>
            <a:r>
              <a:rPr lang="en-US" sz="2400" dirty="0">
                <a:solidFill>
                  <a:schemeClr val="bg1"/>
                </a:solidFill>
              </a:rPr>
              <a:t>National Defense - The Global Season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xmlns="" id="{ACD3369E-8A29-42B9-82F4-4E0F929BE1FA}"/>
              </a:ext>
            </a:extLst>
          </p:cNvPr>
          <p:cNvSpPr/>
          <p:nvPr/>
        </p:nvSpPr>
        <p:spPr>
          <a:xfrm>
            <a:off x="3877822" y="5793332"/>
            <a:ext cx="4609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e-IL" b="1" dirty="0"/>
              <a:t> </a:t>
            </a:r>
            <a:r>
              <a:rPr lang="en-US" b="1" dirty="0"/>
              <a:t>Head of the National Security </a:t>
            </a:r>
            <a:r>
              <a:rPr lang="en-US" b="1" dirty="0" smtClean="0"/>
              <a:t>Council</a:t>
            </a:r>
            <a:r>
              <a:rPr lang="he-IL" b="1" dirty="0" smtClean="0"/>
              <a:t>-</a:t>
            </a:r>
            <a:r>
              <a:rPr lang="en-US" b="1" dirty="0" smtClean="0"/>
              <a:t> M. Ben </a:t>
            </a:r>
            <a:r>
              <a:rPr lang="en-US" b="1" dirty="0" err="1" smtClean="0"/>
              <a:t>Shabat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Nuclear Agreement - </a:t>
            </a:r>
            <a:r>
              <a:rPr lang="en-US" b="1" dirty="0" smtClean="0"/>
              <a:t>M. </a:t>
            </a:r>
            <a:r>
              <a:rPr lang="en-US" b="1" dirty="0" err="1" smtClean="0"/>
              <a:t>Zafri</a:t>
            </a:r>
            <a:r>
              <a:rPr lang="en-US" b="1" dirty="0" smtClean="0"/>
              <a:t> </a:t>
            </a:r>
            <a:r>
              <a:rPr lang="en-US" b="1" dirty="0" err="1" smtClean="0"/>
              <a:t>Udiz</a:t>
            </a:r>
            <a:r>
              <a:rPr lang="en-US" b="1" dirty="0" smtClean="0"/>
              <a:t>, A. </a:t>
            </a:r>
            <a:r>
              <a:rPr lang="en-US" b="1" dirty="0" err="1" smtClean="0"/>
              <a:t>Ster</a:t>
            </a:r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795847">
            <a:off x="4720274" y="3002086"/>
            <a:ext cx="2338788" cy="157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29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כותרת 1">
            <a:extLst>
              <a:ext uri="{FF2B5EF4-FFF2-40B4-BE49-F238E27FC236}">
                <a16:creationId xmlns:a16="http://schemas.microsoft.com/office/drawing/2014/main" xmlns="" id="{515120DC-EDF4-4391-A767-1EAE36CD9C2E}"/>
              </a:ext>
            </a:extLst>
          </p:cNvPr>
          <p:cNvSpPr txBox="1">
            <a:spLocks/>
          </p:cNvSpPr>
          <p:nvPr/>
        </p:nvSpPr>
        <p:spPr>
          <a:xfrm>
            <a:off x="518209" y="1196665"/>
            <a:ext cx="10515600" cy="3712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b="1" dirty="0">
              <a:solidFill>
                <a:srgbClr val="FF000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028" name="Picture 4" descr="Image result for â«××× ××©××§â¬â">
            <a:extLst>
              <a:ext uri="{FF2B5EF4-FFF2-40B4-BE49-F238E27FC236}">
                <a16:creationId xmlns:a16="http://schemas.microsoft.com/office/drawing/2014/main" xmlns="" id="{19FC9738-BD2D-49C8-89CB-AA6580695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-5296" r="-5295" b="7793"/>
          <a:stretch/>
        </p:blipFill>
        <p:spPr bwMode="auto">
          <a:xfrm rot="1186907">
            <a:off x="3225979" y="974286"/>
            <a:ext cx="5655194" cy="545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9D4D0E-6A00-4559-B8D7-D1634FF01613}"/>
              </a:ext>
            </a:extLst>
          </p:cNvPr>
          <p:cNvSpPr txBox="1"/>
          <p:nvPr/>
        </p:nvSpPr>
        <p:spPr>
          <a:xfrm rot="16200000" flipH="1">
            <a:off x="6268115" y="3499318"/>
            <a:ext cx="2344402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Tours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ED5F8C9B-20C1-4B1F-9EBB-32163D5D7320}"/>
              </a:ext>
            </a:extLst>
          </p:cNvPr>
          <p:cNvSpPr txBox="1"/>
          <p:nvPr/>
        </p:nvSpPr>
        <p:spPr>
          <a:xfrm flipH="1">
            <a:off x="4324660" y="1871742"/>
            <a:ext cx="2303363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Lectures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9DE28398-31B1-4D6A-813B-917114775C9B}"/>
              </a:ext>
            </a:extLst>
          </p:cNvPr>
          <p:cNvSpPr txBox="1"/>
          <p:nvPr/>
        </p:nvSpPr>
        <p:spPr>
          <a:xfrm rot="5400000" flipH="1">
            <a:off x="2783313" y="3499318"/>
            <a:ext cx="2344402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Course / Seminar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528CF127-7CCD-4FFC-9E61-2A4629717C2C}"/>
              </a:ext>
            </a:extLst>
          </p:cNvPr>
          <p:cNvSpPr txBox="1"/>
          <p:nvPr/>
        </p:nvSpPr>
        <p:spPr>
          <a:xfrm flipH="1">
            <a:off x="4603808" y="5372860"/>
            <a:ext cx="2344402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And what else?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xmlns="" id="{8ACE238C-0BD5-4D95-9C28-DE84CD69DFFB}"/>
              </a:ext>
            </a:extLst>
          </p:cNvPr>
          <p:cNvSpPr/>
          <p:nvPr/>
        </p:nvSpPr>
        <p:spPr>
          <a:xfrm>
            <a:off x="4149190" y="735000"/>
            <a:ext cx="3091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en-US" b="1" dirty="0"/>
              <a:t>Security Concept and IDF Strategy - Chief of Staff</a:t>
            </a:r>
          </a:p>
          <a:p>
            <a:pPr lvl="0" algn="ctr" rtl="1"/>
            <a:r>
              <a:rPr lang="en-US" b="1" dirty="0"/>
              <a:t>The Iranian threat - R. </a:t>
            </a:r>
            <a:r>
              <a:rPr lang="en-US" b="1" dirty="0" err="1" smtClean="0"/>
              <a:t>Zimet</a:t>
            </a:r>
            <a:endParaRPr lang="he-IL" b="1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xmlns="" id="{052D3597-0DCA-4DEF-943D-74E34B1DBF1C}"/>
              </a:ext>
            </a:extLst>
          </p:cNvPr>
          <p:cNvSpPr/>
          <p:nvPr/>
        </p:nvSpPr>
        <p:spPr>
          <a:xfrm>
            <a:off x="7902276" y="1968016"/>
            <a:ext cx="20067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en-US" b="1" dirty="0">
                <a:solidFill>
                  <a:srgbClr val="002060"/>
                </a:solidFill>
              </a:rPr>
              <a:t>Regional </a:t>
            </a:r>
            <a:r>
              <a:rPr lang="en-US" b="1" dirty="0" smtClean="0">
                <a:solidFill>
                  <a:srgbClr val="002060"/>
                </a:solidFill>
              </a:rPr>
              <a:t>tours</a:t>
            </a:r>
            <a:endParaRPr lang="he-IL" b="1" dirty="0" smtClean="0">
              <a:solidFill>
                <a:srgbClr val="002060"/>
              </a:solidFill>
            </a:endParaRPr>
          </a:p>
          <a:p>
            <a:pPr lvl="0" algn="ctr"/>
            <a:r>
              <a:rPr lang="en-US" b="1" dirty="0">
                <a:solidFill>
                  <a:srgbClr val="FF0000"/>
                </a:solidFill>
              </a:rPr>
              <a:t>Jordan Tour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/>
              <a:t>North, South, West Bank and Jerusalem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National defense technicalities (Hezbollah, ISIS, the Palestinian issue) were embedded (and more digital / cyber world</a:t>
            </a:r>
            <a:br>
              <a:rPr lang="en-US" b="1" dirty="0">
                <a:solidFill>
                  <a:srgbClr val="FF0000"/>
                </a:solidFill>
              </a:rPr>
            </a:br>
            <a:endParaRPr lang="he-IL" b="1" dirty="0">
              <a:solidFill>
                <a:srgbClr val="FF0000"/>
              </a:solidFill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ACD3369E-8A29-42B9-82F4-4E0F929BE1FA}"/>
              </a:ext>
            </a:extLst>
          </p:cNvPr>
          <p:cNvSpPr/>
          <p:nvPr/>
        </p:nvSpPr>
        <p:spPr>
          <a:xfrm>
            <a:off x="825258" y="2484134"/>
            <a:ext cx="278143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en-US" b="1" dirty="0"/>
              <a:t>Basic Concepts in National Security - A Component of Defense - </a:t>
            </a:r>
            <a:r>
              <a:rPr lang="en-US" b="1" dirty="0" smtClean="0"/>
              <a:t>Planning: </a:t>
            </a:r>
            <a:r>
              <a:rPr lang="en-US" b="1" dirty="0"/>
              <a:t>Boogie </a:t>
            </a:r>
            <a:r>
              <a:rPr lang="en-US" b="1" dirty="0" smtClean="0"/>
              <a:t> </a:t>
            </a:r>
            <a:r>
              <a:rPr lang="en-US" b="1" dirty="0"/>
              <a:t>	</a:t>
            </a:r>
            <a:r>
              <a:rPr lang="en-US" b="1" dirty="0" smtClean="0"/>
              <a:t>A. </a:t>
            </a:r>
            <a:r>
              <a:rPr lang="en-US" b="1" dirty="0" err="1" smtClean="0"/>
              <a:t>Shelah</a:t>
            </a:r>
            <a:r>
              <a:rPr lang="en-US" b="1" dirty="0" smtClean="0"/>
              <a:t>, </a:t>
            </a:r>
            <a:r>
              <a:rPr lang="en-US" b="1" dirty="0"/>
              <a:t>Y. </a:t>
            </a:r>
            <a:r>
              <a:rPr lang="en-US" b="1" dirty="0" err="1"/>
              <a:t>Amidror</a:t>
            </a:r>
            <a:r>
              <a:rPr lang="en-US" b="1" dirty="0"/>
              <a:t> D</a:t>
            </a:r>
            <a:r>
              <a:rPr lang="en-US" b="1" dirty="0" smtClean="0"/>
              <a:t>. </a:t>
            </a:r>
            <a:r>
              <a:rPr lang="en-US" b="1" dirty="0" err="1"/>
              <a:t>Meridor</a:t>
            </a:r>
            <a:endParaRPr lang="he-IL" b="1" dirty="0"/>
          </a:p>
          <a:p>
            <a:pPr lvl="0" algn="ctr" rtl="1"/>
            <a:r>
              <a:rPr lang="en-US" b="1" dirty="0"/>
              <a:t>National Defense Component in National Security College Commander Lectures</a:t>
            </a:r>
            <a:endParaRPr lang="he-IL" b="1" dirty="0"/>
          </a:p>
          <a:p>
            <a:pPr lvl="0" algn="ctr" rtl="1"/>
            <a:r>
              <a:rPr lang="en-US" b="1" dirty="0" smtClean="0"/>
              <a:t>Nation states- A. </a:t>
            </a:r>
            <a:r>
              <a:rPr lang="en-US" b="1" dirty="0" err="1" smtClean="0"/>
              <a:t>Shavit</a:t>
            </a:r>
            <a:r>
              <a:rPr lang="en-US" b="1" dirty="0" smtClean="0"/>
              <a:t> Strategy </a:t>
            </a:r>
            <a:r>
              <a:rPr lang="en-US" b="1" dirty="0"/>
              <a:t>- Experiments and Simulation</a:t>
            </a:r>
            <a:endParaRPr lang="he-IL" dirty="0"/>
          </a:p>
          <a:p>
            <a:pPr lvl="0" rtl="1"/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15" name="TextBox 79">
            <a:extLst>
              <a:ext uri="{FF2B5EF4-FFF2-40B4-BE49-F238E27FC236}">
                <a16:creationId xmlns:a16="http://schemas.microsoft.com/office/drawing/2014/main" xmlns="" id="{02AF5ABC-C976-43C9-8836-9026B746AB9B}"/>
              </a:ext>
            </a:extLst>
          </p:cNvPr>
          <p:cNvSpPr txBox="1"/>
          <p:nvPr/>
        </p:nvSpPr>
        <p:spPr>
          <a:xfrm>
            <a:off x="7943489" y="365125"/>
            <a:ext cx="4248511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l" defTabSz="914400"/>
            <a:r>
              <a:rPr lang="en-US" sz="2400" dirty="0">
                <a:solidFill>
                  <a:schemeClr val="bg1"/>
                </a:solidFill>
              </a:rPr>
              <a:t>National Defense - The Israeli Season</a:t>
            </a:r>
          </a:p>
        </p:txBody>
      </p:sp>
      <p:sp>
        <p:nvSpPr>
          <p:cNvPr id="4" name="מלבן 3"/>
          <p:cNvSpPr/>
          <p:nvPr/>
        </p:nvSpPr>
        <p:spPr>
          <a:xfrm>
            <a:off x="3253866" y="5951258"/>
            <a:ext cx="55994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Inspirational Terrorism - R. </a:t>
            </a:r>
            <a:r>
              <a:rPr lang="en-US" b="1" dirty="0" err="1" smtClean="0"/>
              <a:t>Elshich</a:t>
            </a:r>
            <a:endParaRPr lang="en-US" b="1" dirty="0"/>
          </a:p>
          <a:p>
            <a:pPr algn="ctr"/>
            <a:r>
              <a:rPr lang="en-US" b="1" dirty="0"/>
              <a:t>Turkey's prime minister - a regional </a:t>
            </a:r>
            <a:r>
              <a:rPr lang="en-US" b="1" dirty="0" smtClean="0"/>
              <a:t>power – Ethan </a:t>
            </a:r>
            <a:r>
              <a:rPr lang="en-US" b="1" dirty="0" err="1" smtClean="0"/>
              <a:t>Nae</a:t>
            </a:r>
            <a:endParaRPr lang="he-IL" b="1" dirty="0" smtClean="0"/>
          </a:p>
          <a:p>
            <a:pPr algn="ctr"/>
            <a:endParaRPr lang="he-IL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98625">
            <a:off x="4756854" y="3096230"/>
            <a:ext cx="2038310" cy="15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5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כותרת 1">
            <a:extLst>
              <a:ext uri="{FF2B5EF4-FFF2-40B4-BE49-F238E27FC236}">
                <a16:creationId xmlns:a16="http://schemas.microsoft.com/office/drawing/2014/main" xmlns="" id="{515120DC-EDF4-4391-A767-1EAE36CD9C2E}"/>
              </a:ext>
            </a:extLst>
          </p:cNvPr>
          <p:cNvSpPr txBox="1">
            <a:spLocks/>
          </p:cNvSpPr>
          <p:nvPr/>
        </p:nvSpPr>
        <p:spPr>
          <a:xfrm>
            <a:off x="518209" y="1196665"/>
            <a:ext cx="10515600" cy="3712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b="1" dirty="0">
              <a:solidFill>
                <a:srgbClr val="FF000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028" name="Picture 4" descr="Image result for â«××× ××©××§â¬â">
            <a:extLst>
              <a:ext uri="{FF2B5EF4-FFF2-40B4-BE49-F238E27FC236}">
                <a16:creationId xmlns:a16="http://schemas.microsoft.com/office/drawing/2014/main" xmlns="" id="{19FC9738-BD2D-49C8-89CB-AA6580695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-5296" r="-5295" b="7793"/>
          <a:stretch/>
        </p:blipFill>
        <p:spPr bwMode="auto">
          <a:xfrm rot="1186907">
            <a:off x="3225979" y="974286"/>
            <a:ext cx="5655194" cy="545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9D4D0E-6A00-4559-B8D7-D1634FF01613}"/>
              </a:ext>
            </a:extLst>
          </p:cNvPr>
          <p:cNvSpPr txBox="1"/>
          <p:nvPr/>
        </p:nvSpPr>
        <p:spPr>
          <a:xfrm rot="16200000" flipH="1">
            <a:off x="6268115" y="3345430"/>
            <a:ext cx="2344402" cy="70788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Tours</a:t>
            </a:r>
            <a:endParaRPr lang="he-IL" sz="2000" dirty="0">
              <a:solidFill>
                <a:schemeClr val="bg1"/>
              </a:solidFill>
            </a:endParaRPr>
          </a:p>
          <a:p>
            <a:pPr algn="ctr"/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ED5F8C9B-20C1-4B1F-9EBB-32163D5D7320}"/>
              </a:ext>
            </a:extLst>
          </p:cNvPr>
          <p:cNvSpPr txBox="1"/>
          <p:nvPr/>
        </p:nvSpPr>
        <p:spPr>
          <a:xfrm flipH="1">
            <a:off x="4324660" y="1871742"/>
            <a:ext cx="2303363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Senior Lectures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9DE28398-31B1-4D6A-813B-917114775C9B}"/>
              </a:ext>
            </a:extLst>
          </p:cNvPr>
          <p:cNvSpPr txBox="1"/>
          <p:nvPr/>
        </p:nvSpPr>
        <p:spPr>
          <a:xfrm rot="5400000" flipH="1">
            <a:off x="2783313" y="3499318"/>
            <a:ext cx="2344402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Course / Seminar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528CF127-7CCD-4FFC-9E61-2A4629717C2C}"/>
              </a:ext>
            </a:extLst>
          </p:cNvPr>
          <p:cNvSpPr txBox="1"/>
          <p:nvPr/>
        </p:nvSpPr>
        <p:spPr>
          <a:xfrm flipH="1">
            <a:off x="4603808" y="5372860"/>
            <a:ext cx="2344402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And what else?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15" name="TextBox 79">
            <a:extLst>
              <a:ext uri="{FF2B5EF4-FFF2-40B4-BE49-F238E27FC236}">
                <a16:creationId xmlns:a16="http://schemas.microsoft.com/office/drawing/2014/main" xmlns="" id="{02AF5ABC-C976-43C9-8836-9026B746AB9B}"/>
              </a:ext>
            </a:extLst>
          </p:cNvPr>
          <p:cNvSpPr txBox="1"/>
          <p:nvPr/>
        </p:nvSpPr>
        <p:spPr>
          <a:xfrm>
            <a:off x="7943489" y="365125"/>
            <a:ext cx="4248511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l" defTabSz="914400"/>
            <a:r>
              <a:rPr lang="en-US" sz="2400" dirty="0">
                <a:solidFill>
                  <a:schemeClr val="bg1"/>
                </a:solidFill>
              </a:rPr>
              <a:t>National Defense - Selection Season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3187018" y="107677"/>
            <a:ext cx="468487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Head of the </a:t>
            </a:r>
            <a:r>
              <a:rPr lang="en-US" b="1" dirty="0" smtClean="0"/>
              <a:t>Intelligence Unit, Head of the GSS, </a:t>
            </a:r>
          </a:p>
          <a:p>
            <a:pPr algn="ctr"/>
            <a:r>
              <a:rPr lang="en-US" b="1" dirty="0" smtClean="0"/>
              <a:t>Head of the Mossad,</a:t>
            </a:r>
            <a:r>
              <a:rPr lang="en-US" b="1" dirty="0"/>
              <a:t> </a:t>
            </a:r>
          </a:p>
          <a:p>
            <a:pPr algn="ctr"/>
            <a:r>
              <a:rPr lang="en-US" b="1" dirty="0" smtClean="0"/>
              <a:t>Police Commissioner,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Commander of the Israeli Air Force</a:t>
            </a:r>
            <a:endParaRPr lang="en-US" b="1" dirty="0" smtClean="0"/>
          </a:p>
          <a:p>
            <a:pPr algn="ctr"/>
            <a:r>
              <a:rPr lang="en-US" b="1" dirty="0" smtClean="0"/>
              <a:t>Head of the Operations Branch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Israel's Nuclear Policy </a:t>
            </a:r>
            <a:r>
              <a:rPr lang="en-US" b="1" dirty="0" smtClean="0"/>
              <a:t>-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43725" y="2925021"/>
            <a:ext cx="407137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Digital World Course- D. </a:t>
            </a:r>
            <a:r>
              <a:rPr lang="en-US" b="1" dirty="0" err="1" smtClean="0"/>
              <a:t>Raz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Cyber Workshop - Cyber Headquarters </a:t>
            </a:r>
            <a:r>
              <a:rPr lang="en-US" b="1" dirty="0" smtClean="0"/>
              <a:t>– </a:t>
            </a:r>
          </a:p>
          <a:p>
            <a:pPr algn="ctr"/>
            <a:r>
              <a:rPr lang="en-US" b="1" dirty="0" smtClean="0"/>
              <a:t>Currently </a:t>
            </a:r>
            <a:r>
              <a:rPr lang="en-US" b="1" dirty="0"/>
              <a:t>one day painted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The politics of </a:t>
            </a:r>
            <a:r>
              <a:rPr lang="en-US" b="1" dirty="0" smtClean="0"/>
              <a:t>the technology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Army and Society-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8012630" y="2822208"/>
            <a:ext cx="36166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East </a:t>
            </a:r>
            <a:r>
              <a:rPr lang="en-US" b="1" dirty="0" smtClean="0"/>
              <a:t>tour</a:t>
            </a:r>
          </a:p>
          <a:p>
            <a:pPr algn="ctr"/>
            <a:r>
              <a:rPr lang="en-US" b="1" dirty="0" smtClean="0"/>
              <a:t>Intelligence Division 8200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GSS police institution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Infrastructures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content of the General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and </a:t>
            </a:r>
            <a:r>
              <a:rPr lang="en-US" b="1" dirty="0">
                <a:solidFill>
                  <a:srgbClr val="FF0000"/>
                </a:solidFill>
              </a:rPr>
              <a:t>Digital World will be embedded</a:t>
            </a:r>
            <a:endParaRPr lang="he-IL" b="1" dirty="0">
              <a:solidFill>
                <a:srgbClr val="FF0000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3244000" y="5987532"/>
            <a:ext cx="4820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National Resilience - Defense of the Home Front </a:t>
            </a:r>
            <a:endParaRPr lang="en-US" b="1" dirty="0" smtClean="0"/>
          </a:p>
          <a:p>
            <a:pPr algn="ctr"/>
            <a:r>
              <a:rPr lang="en-US" b="1" dirty="0" smtClean="0"/>
              <a:t>Space </a:t>
            </a:r>
            <a:r>
              <a:rPr lang="en-US" b="1" dirty="0"/>
              <a:t>- Aspects of the General</a:t>
            </a:r>
            <a:endParaRPr lang="he-IL" b="1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50472">
            <a:off x="4719700" y="3031408"/>
            <a:ext cx="2246676" cy="154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6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 rtl="0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Guttman Hatzvi" pitchFamily="2" charset="-79"/>
              </a:rPr>
              <a:t>Digital World Course</a:t>
            </a:r>
            <a:endParaRPr lang="he-IL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cs typeface="Guttman Hatzvi" pitchFamily="2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3176833" y="762663"/>
            <a:ext cx="87950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</a:rPr>
              <a:t>The Goal: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/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</a:b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The participant will be familiar with advanced technologies and their impact.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Will be exposed to the dilemmas and tensions involved in developing and using these technologies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.</a:t>
            </a: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</a:rPr>
              <a:t>Content:</a:t>
            </a: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l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Basic concepts in computing</a:t>
            </a:r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G5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communication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, Artificial Intelligence (AI) IOT</a:t>
            </a:r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Machine Learning (ML),</a:t>
            </a:r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BIG DATA</a:t>
            </a:r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Robotics</a:t>
            </a:r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Autonomous tools</a:t>
            </a:r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</a:rPr>
              <a:t>Blockchain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 Computational Biology and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more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</a:rPr>
              <a:t>Impact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</a:rPr>
              <a:t>Analysis: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/>
            </a:r>
            <a:b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</a:rPr>
            </a:b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Threats and opportunities - democratic state, ethics, regulation, privacy and more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</a:rPr>
              <a:t>...</a:t>
            </a: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</a:rPr>
              <a:t>Implementation and assimilation: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</a:rPr>
              <a:t/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</a:rPr>
            </a:b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Digital strategy, digital transformation</a:t>
            </a:r>
            <a:endParaRPr lang="he-IL" sz="2400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005" y="4614487"/>
            <a:ext cx="2873828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Danny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Faculty of Computer Science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Winner of the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Yanai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Award for Academic Excellence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01" y="1532140"/>
            <a:ext cx="1945432" cy="277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174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15491</TotalTime>
  <Words>564</Words>
  <Application>Microsoft Office PowerPoint</Application>
  <PresentationFormat>Widescreen</PresentationFormat>
  <Paragraphs>110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Calibri Light</vt:lpstr>
      <vt:lpstr>David</vt:lpstr>
      <vt:lpstr>Gill Sans MT</vt:lpstr>
      <vt:lpstr>Gill Sans MT Condensed</vt:lpstr>
      <vt:lpstr>Gisha</vt:lpstr>
      <vt:lpstr>Guttman Hatzvi</vt:lpstr>
      <vt:lpstr>Levenim MT</vt:lpstr>
      <vt:lpstr>Open Sans Hebrew</vt:lpstr>
      <vt:lpstr>Tahoma</vt:lpstr>
      <vt:lpstr>Times New Roman</vt:lpstr>
      <vt:lpstr>ערכת נושא Office</vt:lpstr>
      <vt:lpstr>National Security College</vt:lpstr>
      <vt:lpstr>The Development of Thoughts About Individual Rights and Liberty</vt:lpstr>
      <vt:lpstr>General Background: The Right to Life and the Right to Security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World Course</vt:lpstr>
      <vt:lpstr>PowerPoint Presentation</vt:lpstr>
      <vt:lpstr>Yafit / Jordan Tour</vt:lpstr>
      <vt:lpstr>Tours: North, West Bank and Jerusalem, South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הציר הכלכלי- אישור תכוניות</dc:title>
  <dc:creator>u26688</dc:creator>
  <cp:lastModifiedBy>GOI</cp:lastModifiedBy>
  <cp:revision>478</cp:revision>
  <cp:lastPrinted>2019-08-21T06:21:03Z</cp:lastPrinted>
  <dcterms:created xsi:type="dcterms:W3CDTF">2018-08-24T08:19:52Z</dcterms:created>
  <dcterms:modified xsi:type="dcterms:W3CDTF">2019-09-04T14:01:41Z</dcterms:modified>
</cp:coreProperties>
</file>