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tl="1" saveSubsetFonts="1">
  <p:sldMasterIdLst>
    <p:sldMasterId id="2147483648" r:id="rId1"/>
  </p:sldMasterIdLst>
  <p:notesMasterIdLst>
    <p:notesMasterId r:id="rId28"/>
  </p:notesMasterIdLst>
  <p:handoutMasterIdLst>
    <p:handoutMasterId r:id="rId29"/>
  </p:handoutMasterIdLst>
  <p:sldIdLst>
    <p:sldId id="284" r:id="rId2"/>
    <p:sldId id="279" r:id="rId3"/>
    <p:sldId id="287" r:id="rId4"/>
    <p:sldId id="288" r:id="rId5"/>
    <p:sldId id="289" r:id="rId6"/>
    <p:sldId id="290" r:id="rId7"/>
    <p:sldId id="291" r:id="rId8"/>
    <p:sldId id="292" r:id="rId9"/>
    <p:sldId id="286" r:id="rId10"/>
    <p:sldId id="293" r:id="rId11"/>
    <p:sldId id="294" r:id="rId12"/>
    <p:sldId id="295" r:id="rId13"/>
    <p:sldId id="296" r:id="rId14"/>
    <p:sldId id="297" r:id="rId15"/>
    <p:sldId id="298" r:id="rId16"/>
    <p:sldId id="299" r:id="rId17"/>
    <p:sldId id="300" r:id="rId18"/>
    <p:sldId id="301" r:id="rId19"/>
    <p:sldId id="302" r:id="rId20"/>
    <p:sldId id="303" r:id="rId21"/>
    <p:sldId id="304" r:id="rId22"/>
    <p:sldId id="305" r:id="rId23"/>
    <p:sldId id="306" r:id="rId24"/>
    <p:sldId id="309" r:id="rId25"/>
    <p:sldId id="307" r:id="rId26"/>
    <p:sldId id="308" r:id="rId27"/>
  </p:sldIdLst>
  <p:sldSz cx="12192000" cy="6858000"/>
  <p:notesSz cx="6796088" cy="9928225"/>
  <p:defaultTex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17"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סגנון ביניים 2 - הדגשה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ללא סגנון, רשת טבלה">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5005" autoAdjust="0"/>
    <p:restoredTop sz="94660"/>
  </p:normalViewPr>
  <p:slideViewPr>
    <p:cSldViewPr snapToGrid="0" showGuides="1">
      <p:cViewPr varScale="1">
        <p:scale>
          <a:sx n="64" d="100"/>
          <a:sy n="64" d="100"/>
        </p:scale>
        <p:origin x="680" y="32"/>
      </p:cViewPr>
      <p:guideLst>
        <p:guide orient="horz" pos="2160"/>
        <p:guide pos="3817"/>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microsoft.com/office/2016/11/relationships/changesInfo" Target="changesInfos/changesInfo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35" Type="http://schemas.microsoft.com/office/2015/10/relationships/revisionInfo" Target="revisionInfo.xml"/><Relationship Id="rId8" Type="http://schemas.openxmlformats.org/officeDocument/2006/relationships/slide" Target="slides/slide7.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אורן שהם" userId="2fc1f811b7c09cf3" providerId="LiveId" clId="{3074A725-1298-459D-A408-A716DEA7340F}"/>
    <pc:docChg chg="undo custSel addSld delSld modSld sldOrd delMainMaster">
      <pc:chgData name="אורן שהם" userId="2fc1f811b7c09cf3" providerId="LiveId" clId="{3074A725-1298-459D-A408-A716DEA7340F}" dt="2018-01-27T00:43:23.956" v="11011" actId="2165"/>
      <pc:docMkLst>
        <pc:docMk/>
      </pc:docMkLst>
      <pc:sldChg chg="delSp modSp">
        <pc:chgData name="אורן שהם" userId="2fc1f811b7c09cf3" providerId="LiveId" clId="{3074A725-1298-459D-A408-A716DEA7340F}" dt="2018-01-26T19:30:33.978" v="362" actId="3064"/>
        <pc:sldMkLst>
          <pc:docMk/>
          <pc:sldMk cId="452962139" sldId="279"/>
        </pc:sldMkLst>
        <pc:spChg chg="mod">
          <ac:chgData name="אורן שהם" userId="2fc1f811b7c09cf3" providerId="LiveId" clId="{3074A725-1298-459D-A408-A716DEA7340F}" dt="2018-01-26T19:30:33.978" v="362" actId="3064"/>
          <ac:spMkLst>
            <pc:docMk/>
            <pc:sldMk cId="452962139" sldId="279"/>
            <ac:spMk id="2" creationId="{00000000-0000-0000-0000-000000000000}"/>
          </ac:spMkLst>
        </pc:spChg>
        <pc:spChg chg="mod">
          <ac:chgData name="אורן שהם" userId="2fc1f811b7c09cf3" providerId="LiveId" clId="{3074A725-1298-459D-A408-A716DEA7340F}" dt="2018-01-26T19:30:11.261" v="357" actId="1035"/>
          <ac:spMkLst>
            <pc:docMk/>
            <pc:sldMk cId="452962139" sldId="279"/>
            <ac:spMk id="3" creationId="{00000000-0000-0000-0000-000000000000}"/>
          </ac:spMkLst>
        </pc:spChg>
        <pc:picChg chg="del">
          <ac:chgData name="אורן שהם" userId="2fc1f811b7c09cf3" providerId="LiveId" clId="{3074A725-1298-459D-A408-A716DEA7340F}" dt="2018-01-26T19:23:42.860" v="69" actId="478"/>
          <ac:picMkLst>
            <pc:docMk/>
            <pc:sldMk cId="452962139" sldId="279"/>
            <ac:picMk id="4" creationId="{F1FD3B51-8AB1-48C5-B240-29C210F68EA9}"/>
          </ac:picMkLst>
        </pc:picChg>
      </pc:sldChg>
      <pc:sldChg chg="modSp">
        <pc:chgData name="אורן שהם" userId="2fc1f811b7c09cf3" providerId="LiveId" clId="{3074A725-1298-459D-A408-A716DEA7340F}" dt="2018-01-26T19:23:03.555" v="44" actId="1036"/>
        <pc:sldMkLst>
          <pc:docMk/>
          <pc:sldMk cId="1036309578" sldId="284"/>
        </pc:sldMkLst>
        <pc:spChg chg="mod">
          <ac:chgData name="אורן שהם" userId="2fc1f811b7c09cf3" providerId="LiveId" clId="{3074A725-1298-459D-A408-A716DEA7340F}" dt="2018-01-26T19:23:03.555" v="44" actId="1036"/>
          <ac:spMkLst>
            <pc:docMk/>
            <pc:sldMk cId="1036309578" sldId="284"/>
            <ac:spMk id="2" creationId="{00000000-0000-0000-0000-000000000000}"/>
          </ac:spMkLst>
        </pc:spChg>
      </pc:sldChg>
      <pc:sldChg chg="del">
        <pc:chgData name="אורן שהם" userId="2fc1f811b7c09cf3" providerId="LiveId" clId="{3074A725-1298-459D-A408-A716DEA7340F}" dt="2018-01-26T19:31:09.961" v="363" actId="2696"/>
        <pc:sldMkLst>
          <pc:docMk/>
          <pc:sldMk cId="1210243078" sldId="285"/>
        </pc:sldMkLst>
      </pc:sldChg>
      <pc:sldChg chg="addSp delSp modSp">
        <pc:chgData name="אורן שהם" userId="2fc1f811b7c09cf3" providerId="LiveId" clId="{3074A725-1298-459D-A408-A716DEA7340F}" dt="2018-01-26T20:36:59.429" v="2226" actId="2061"/>
        <pc:sldMkLst>
          <pc:docMk/>
          <pc:sldMk cId="415538059" sldId="286"/>
        </pc:sldMkLst>
        <pc:spChg chg="mod">
          <ac:chgData name="אורן שהם" userId="2fc1f811b7c09cf3" providerId="LiveId" clId="{3074A725-1298-459D-A408-A716DEA7340F}" dt="2018-01-26T19:59:04.331" v="1314" actId="108"/>
          <ac:spMkLst>
            <pc:docMk/>
            <pc:sldMk cId="415538059" sldId="286"/>
            <ac:spMk id="2" creationId="{00000000-0000-0000-0000-000000000000}"/>
          </ac:spMkLst>
        </pc:spChg>
        <pc:spChg chg="del">
          <ac:chgData name="אורן שהם" userId="2fc1f811b7c09cf3" providerId="LiveId" clId="{3074A725-1298-459D-A408-A716DEA7340F}" dt="2018-01-26T19:33:06.496" v="467" actId="478"/>
          <ac:spMkLst>
            <pc:docMk/>
            <pc:sldMk cId="415538059" sldId="286"/>
            <ac:spMk id="3" creationId="{00000000-0000-0000-0000-000000000000}"/>
          </ac:spMkLst>
        </pc:spChg>
        <pc:graphicFrameChg chg="add mod modGraphic">
          <ac:chgData name="אורן שהם" userId="2fc1f811b7c09cf3" providerId="LiveId" clId="{3074A725-1298-459D-A408-A716DEA7340F}" dt="2018-01-26T20:36:59.429" v="2226" actId="2061"/>
          <ac:graphicFrameMkLst>
            <pc:docMk/>
            <pc:sldMk cId="415538059" sldId="286"/>
            <ac:graphicFrameMk id="4" creationId="{8AA323A7-107B-4BF8-A18D-A663ABB2FED1}"/>
          </ac:graphicFrameMkLst>
        </pc:graphicFrameChg>
      </pc:sldChg>
      <pc:sldChg chg="del">
        <pc:chgData name="אורן שהם" userId="2fc1f811b7c09cf3" providerId="LiveId" clId="{3074A725-1298-459D-A408-A716DEA7340F}" dt="2018-01-26T19:23:36.897" v="57" actId="2696"/>
        <pc:sldMkLst>
          <pc:docMk/>
          <pc:sldMk cId="1693582709" sldId="286"/>
        </pc:sldMkLst>
      </pc:sldChg>
      <pc:sldChg chg="addSp delSp modSp">
        <pc:chgData name="אורן שהם" userId="2fc1f811b7c09cf3" providerId="LiveId" clId="{3074A725-1298-459D-A408-A716DEA7340F}" dt="2018-01-26T19:33:01.148" v="466" actId="3064"/>
        <pc:sldMkLst>
          <pc:docMk/>
          <pc:sldMk cId="1600591" sldId="287"/>
        </pc:sldMkLst>
        <pc:spChg chg="del">
          <ac:chgData name="אורן שהם" userId="2fc1f811b7c09cf3" providerId="LiveId" clId="{3074A725-1298-459D-A408-A716DEA7340F}" dt="2018-01-26T19:31:50.951" v="406" actId="478"/>
          <ac:spMkLst>
            <pc:docMk/>
            <pc:sldMk cId="1600591" sldId="287"/>
            <ac:spMk id="2" creationId="{00000000-0000-0000-0000-000000000000}"/>
          </ac:spMkLst>
        </pc:spChg>
        <pc:spChg chg="del">
          <ac:chgData name="אורן שהם" userId="2fc1f811b7c09cf3" providerId="LiveId" clId="{3074A725-1298-459D-A408-A716DEA7340F}" dt="2018-01-26T19:31:49.422" v="405" actId="478"/>
          <ac:spMkLst>
            <pc:docMk/>
            <pc:sldMk cId="1600591" sldId="287"/>
            <ac:spMk id="3" creationId="{00000000-0000-0000-0000-000000000000}"/>
          </ac:spMkLst>
        </pc:spChg>
        <pc:spChg chg="add mod">
          <ac:chgData name="אורן שהם" userId="2fc1f811b7c09cf3" providerId="LiveId" clId="{3074A725-1298-459D-A408-A716DEA7340F}" dt="2018-01-26T19:33:01.148" v="466" actId="3064"/>
          <ac:spMkLst>
            <pc:docMk/>
            <pc:sldMk cId="1600591" sldId="287"/>
            <ac:spMk id="4" creationId="{C8A72498-836B-4D1C-9776-D0B51AD6D0C1}"/>
          </ac:spMkLst>
        </pc:spChg>
      </pc:sldChg>
      <pc:sldChg chg="del">
        <pc:chgData name="אורן שהם" userId="2fc1f811b7c09cf3" providerId="LiveId" clId="{3074A725-1298-459D-A408-A716DEA7340F}" dt="2018-01-26T19:23:37.016" v="60" actId="2696"/>
        <pc:sldMkLst>
          <pc:docMk/>
          <pc:sldMk cId="2818603202" sldId="287"/>
        </pc:sldMkLst>
      </pc:sldChg>
      <pc:sldChg chg="del">
        <pc:chgData name="אורן שהם" userId="2fc1f811b7c09cf3" providerId="LiveId" clId="{3074A725-1298-459D-A408-A716DEA7340F}" dt="2018-01-26T19:23:36.841" v="56" actId="2696"/>
        <pc:sldMkLst>
          <pc:docMk/>
          <pc:sldMk cId="1183275842" sldId="288"/>
        </pc:sldMkLst>
      </pc:sldChg>
      <pc:sldChg chg="modSp">
        <pc:chgData name="אורן שהם" userId="2fc1f811b7c09cf3" providerId="LiveId" clId="{3074A725-1298-459D-A408-A716DEA7340F}" dt="2018-01-26T21:08:48.219" v="3445" actId="207"/>
        <pc:sldMkLst>
          <pc:docMk/>
          <pc:sldMk cId="2606408318" sldId="288"/>
        </pc:sldMkLst>
        <pc:spChg chg="mod">
          <ac:chgData name="אורן שהם" userId="2fc1f811b7c09cf3" providerId="LiveId" clId="{3074A725-1298-459D-A408-A716DEA7340F}" dt="2018-01-26T19:58:58.141" v="1313" actId="404"/>
          <ac:spMkLst>
            <pc:docMk/>
            <pc:sldMk cId="2606408318" sldId="288"/>
            <ac:spMk id="2" creationId="{00000000-0000-0000-0000-000000000000}"/>
          </ac:spMkLst>
        </pc:spChg>
        <pc:graphicFrameChg chg="mod modGraphic">
          <ac:chgData name="אורן שהם" userId="2fc1f811b7c09cf3" providerId="LiveId" clId="{3074A725-1298-459D-A408-A716DEA7340F}" dt="2018-01-26T21:08:48.219" v="3445" actId="207"/>
          <ac:graphicFrameMkLst>
            <pc:docMk/>
            <pc:sldMk cId="2606408318" sldId="288"/>
            <ac:graphicFrameMk id="4" creationId="{8AA323A7-107B-4BF8-A18D-A663ABB2FED1}"/>
          </ac:graphicFrameMkLst>
        </pc:graphicFrameChg>
      </pc:sldChg>
      <pc:sldChg chg="modSp">
        <pc:chgData name="אורן שהם" userId="2fc1f811b7c09cf3" providerId="LiveId" clId="{3074A725-1298-459D-A408-A716DEA7340F}" dt="2018-01-26T21:08:40.151" v="3444" actId="207"/>
        <pc:sldMkLst>
          <pc:docMk/>
          <pc:sldMk cId="961464131" sldId="289"/>
        </pc:sldMkLst>
        <pc:spChg chg="mod">
          <ac:chgData name="אורן שהם" userId="2fc1f811b7c09cf3" providerId="LiveId" clId="{3074A725-1298-459D-A408-A716DEA7340F}" dt="2018-01-26T20:23:03.850" v="1875" actId="6549"/>
          <ac:spMkLst>
            <pc:docMk/>
            <pc:sldMk cId="961464131" sldId="289"/>
            <ac:spMk id="2" creationId="{00000000-0000-0000-0000-000000000000}"/>
          </ac:spMkLst>
        </pc:spChg>
        <pc:graphicFrameChg chg="mod modGraphic">
          <ac:chgData name="אורן שהם" userId="2fc1f811b7c09cf3" providerId="LiveId" clId="{3074A725-1298-459D-A408-A716DEA7340F}" dt="2018-01-26T21:08:40.151" v="3444" actId="207"/>
          <ac:graphicFrameMkLst>
            <pc:docMk/>
            <pc:sldMk cId="961464131" sldId="289"/>
            <ac:graphicFrameMk id="4" creationId="{8AA323A7-107B-4BF8-A18D-A663ABB2FED1}"/>
          </ac:graphicFrameMkLst>
        </pc:graphicFrameChg>
      </pc:sldChg>
      <pc:sldChg chg="del">
        <pc:chgData name="אורן שהם" userId="2fc1f811b7c09cf3" providerId="LiveId" clId="{3074A725-1298-459D-A408-A716DEA7340F}" dt="2018-01-26T19:23:36.955" v="58" actId="2696"/>
        <pc:sldMkLst>
          <pc:docMk/>
          <pc:sldMk cId="2235370412" sldId="289"/>
        </pc:sldMkLst>
      </pc:sldChg>
      <pc:sldChg chg="add del">
        <pc:chgData name="אורן שהם" userId="2fc1f811b7c09cf3" providerId="LiveId" clId="{3074A725-1298-459D-A408-A716DEA7340F}" dt="2018-01-26T20:32:45.240" v="2153" actId="2165"/>
        <pc:sldMkLst>
          <pc:docMk/>
          <pc:sldMk cId="1857926925" sldId="290"/>
        </pc:sldMkLst>
      </pc:sldChg>
      <pc:sldChg chg="modSp">
        <pc:chgData name="אורן שהם" userId="2fc1f811b7c09cf3" providerId="LiveId" clId="{3074A725-1298-459D-A408-A716DEA7340F}" dt="2018-01-26T21:03:03.945" v="3365" actId="6549"/>
        <pc:sldMkLst>
          <pc:docMk/>
          <pc:sldMk cId="2756141435" sldId="290"/>
        </pc:sldMkLst>
        <pc:graphicFrameChg chg="modGraphic">
          <ac:chgData name="אורן שהם" userId="2fc1f811b7c09cf3" providerId="LiveId" clId="{3074A725-1298-459D-A408-A716DEA7340F}" dt="2018-01-26T21:03:03.945" v="3365" actId="6549"/>
          <ac:graphicFrameMkLst>
            <pc:docMk/>
            <pc:sldMk cId="2756141435" sldId="290"/>
            <ac:graphicFrameMk id="4" creationId="{8AA323A7-107B-4BF8-A18D-A663ABB2FED1}"/>
          </ac:graphicFrameMkLst>
        </pc:graphicFrameChg>
      </pc:sldChg>
      <pc:sldChg chg="modSp">
        <pc:chgData name="אורן שהם" userId="2fc1f811b7c09cf3" providerId="LiveId" clId="{3074A725-1298-459D-A408-A716DEA7340F}" dt="2018-01-26T21:17:25.121" v="3898" actId="6549"/>
        <pc:sldMkLst>
          <pc:docMk/>
          <pc:sldMk cId="1521045489" sldId="291"/>
        </pc:sldMkLst>
        <pc:spChg chg="mod">
          <ac:chgData name="אורן שהם" userId="2fc1f811b7c09cf3" providerId="LiveId" clId="{3074A725-1298-459D-A408-A716DEA7340F}" dt="2018-01-26T21:03:45.148" v="3388" actId="20577"/>
          <ac:spMkLst>
            <pc:docMk/>
            <pc:sldMk cId="1521045489" sldId="291"/>
            <ac:spMk id="2" creationId="{00000000-0000-0000-0000-000000000000}"/>
          </ac:spMkLst>
        </pc:spChg>
        <pc:graphicFrameChg chg="mod modGraphic">
          <ac:chgData name="אורן שהם" userId="2fc1f811b7c09cf3" providerId="LiveId" clId="{3074A725-1298-459D-A408-A716DEA7340F}" dt="2018-01-26T21:17:25.121" v="3898" actId="6549"/>
          <ac:graphicFrameMkLst>
            <pc:docMk/>
            <pc:sldMk cId="1521045489" sldId="291"/>
            <ac:graphicFrameMk id="4" creationId="{8AA323A7-107B-4BF8-A18D-A663ABB2FED1}"/>
          </ac:graphicFrameMkLst>
        </pc:graphicFrameChg>
      </pc:sldChg>
      <pc:sldChg chg="del">
        <pc:chgData name="אורן שהם" userId="2fc1f811b7c09cf3" providerId="LiveId" clId="{3074A725-1298-459D-A408-A716DEA7340F}" dt="2018-01-26T19:23:39.865" v="62" actId="2696"/>
        <pc:sldMkLst>
          <pc:docMk/>
          <pc:sldMk cId="3599274618" sldId="291"/>
        </pc:sldMkLst>
      </pc:sldChg>
      <pc:sldChg chg="modSp">
        <pc:chgData name="אורן שהם" userId="2fc1f811b7c09cf3" providerId="LiveId" clId="{3074A725-1298-459D-A408-A716DEA7340F}" dt="2018-01-26T21:37:47.352" v="4516" actId="6549"/>
        <pc:sldMkLst>
          <pc:docMk/>
          <pc:sldMk cId="1865641439" sldId="292"/>
        </pc:sldMkLst>
        <pc:spChg chg="mod">
          <ac:chgData name="אורן שהם" userId="2fc1f811b7c09cf3" providerId="LiveId" clId="{3074A725-1298-459D-A408-A716DEA7340F}" dt="2018-01-26T21:18:03.298" v="3918" actId="20577"/>
          <ac:spMkLst>
            <pc:docMk/>
            <pc:sldMk cId="1865641439" sldId="292"/>
            <ac:spMk id="2" creationId="{00000000-0000-0000-0000-000000000000}"/>
          </ac:spMkLst>
        </pc:spChg>
        <pc:graphicFrameChg chg="mod modGraphic">
          <ac:chgData name="אורן שהם" userId="2fc1f811b7c09cf3" providerId="LiveId" clId="{3074A725-1298-459D-A408-A716DEA7340F}" dt="2018-01-26T21:37:47.352" v="4516" actId="6549"/>
          <ac:graphicFrameMkLst>
            <pc:docMk/>
            <pc:sldMk cId="1865641439" sldId="292"/>
            <ac:graphicFrameMk id="4" creationId="{8AA323A7-107B-4BF8-A18D-A663ABB2FED1}"/>
          </ac:graphicFrameMkLst>
        </pc:graphicFrameChg>
      </pc:sldChg>
      <pc:sldChg chg="del">
        <pc:chgData name="אורן שהם" userId="2fc1f811b7c09cf3" providerId="LiveId" clId="{3074A725-1298-459D-A408-A716DEA7340F}" dt="2018-01-26T19:23:37.097" v="61" actId="2696"/>
        <pc:sldMkLst>
          <pc:docMk/>
          <pc:sldMk cId="2518797455" sldId="292"/>
        </pc:sldMkLst>
      </pc:sldChg>
      <pc:sldChg chg="modSp ord">
        <pc:chgData name="אורן שהם" userId="2fc1f811b7c09cf3" providerId="LiveId" clId="{3074A725-1298-459D-A408-A716DEA7340F}" dt="2018-01-26T21:53:49.317" v="4996" actId="6549"/>
        <pc:sldMkLst>
          <pc:docMk/>
          <pc:sldMk cId="1661323952" sldId="293"/>
        </pc:sldMkLst>
        <pc:spChg chg="mod">
          <ac:chgData name="אורן שהם" userId="2fc1f811b7c09cf3" providerId="LiveId" clId="{3074A725-1298-459D-A408-A716DEA7340F}" dt="2018-01-26T21:39:07.263" v="4545" actId="20577"/>
          <ac:spMkLst>
            <pc:docMk/>
            <pc:sldMk cId="1661323952" sldId="293"/>
            <ac:spMk id="2" creationId="{00000000-0000-0000-0000-000000000000}"/>
          </ac:spMkLst>
        </pc:spChg>
        <pc:graphicFrameChg chg="mod modGraphic">
          <ac:chgData name="אורן שהם" userId="2fc1f811b7c09cf3" providerId="LiveId" clId="{3074A725-1298-459D-A408-A716DEA7340F}" dt="2018-01-26T21:53:49.317" v="4996" actId="6549"/>
          <ac:graphicFrameMkLst>
            <pc:docMk/>
            <pc:sldMk cId="1661323952" sldId="293"/>
            <ac:graphicFrameMk id="4" creationId="{8AA323A7-107B-4BF8-A18D-A663ABB2FED1}"/>
          </ac:graphicFrameMkLst>
        </pc:graphicFrameChg>
      </pc:sldChg>
      <pc:sldChg chg="modSp">
        <pc:chgData name="אורן שהם" userId="2fc1f811b7c09cf3" providerId="LiveId" clId="{3074A725-1298-459D-A408-A716DEA7340F}" dt="2018-01-26T22:14:36.115" v="5980" actId="20577"/>
        <pc:sldMkLst>
          <pc:docMk/>
          <pc:sldMk cId="122851915" sldId="294"/>
        </pc:sldMkLst>
        <pc:spChg chg="mod">
          <ac:chgData name="אורן שהם" userId="2fc1f811b7c09cf3" providerId="LiveId" clId="{3074A725-1298-459D-A408-A716DEA7340F}" dt="2018-01-26T21:54:57.403" v="5060" actId="20577"/>
          <ac:spMkLst>
            <pc:docMk/>
            <pc:sldMk cId="122851915" sldId="294"/>
            <ac:spMk id="2" creationId="{00000000-0000-0000-0000-000000000000}"/>
          </ac:spMkLst>
        </pc:spChg>
        <pc:graphicFrameChg chg="mod modGraphic">
          <ac:chgData name="אורן שהם" userId="2fc1f811b7c09cf3" providerId="LiveId" clId="{3074A725-1298-459D-A408-A716DEA7340F}" dt="2018-01-26T22:14:36.115" v="5980" actId="20577"/>
          <ac:graphicFrameMkLst>
            <pc:docMk/>
            <pc:sldMk cId="122851915" sldId="294"/>
            <ac:graphicFrameMk id="4" creationId="{8AA323A7-107B-4BF8-A18D-A663ABB2FED1}"/>
          </ac:graphicFrameMkLst>
        </pc:graphicFrameChg>
      </pc:sldChg>
      <pc:sldChg chg="del">
        <pc:chgData name="אורן שהם" userId="2fc1f811b7c09cf3" providerId="LiveId" clId="{3074A725-1298-459D-A408-A716DEA7340F}" dt="2018-01-26T21:51:06.149" v="4954" actId="2696"/>
        <pc:sldMkLst>
          <pc:docMk/>
          <pc:sldMk cId="1911038277" sldId="294"/>
        </pc:sldMkLst>
      </pc:sldChg>
      <pc:sldChg chg="del">
        <pc:chgData name="אורן שהם" userId="2fc1f811b7c09cf3" providerId="LiveId" clId="{3074A725-1298-459D-A408-A716DEA7340F}" dt="2018-01-26T19:23:36.992" v="59" actId="2696"/>
        <pc:sldMkLst>
          <pc:docMk/>
          <pc:sldMk cId="2608407297" sldId="294"/>
        </pc:sldMkLst>
      </pc:sldChg>
      <pc:sldChg chg="modSp ord">
        <pc:chgData name="אורן שהם" userId="2fc1f811b7c09cf3" providerId="LiveId" clId="{3074A725-1298-459D-A408-A716DEA7340F}" dt="2018-01-26T23:03:23.539" v="7088" actId="2165"/>
        <pc:sldMkLst>
          <pc:docMk/>
          <pc:sldMk cId="1260820473" sldId="295"/>
        </pc:sldMkLst>
        <pc:spChg chg="mod">
          <ac:chgData name="אורן שהם" userId="2fc1f811b7c09cf3" providerId="LiveId" clId="{3074A725-1298-459D-A408-A716DEA7340F}" dt="2018-01-26T22:15:20.526" v="6012" actId="20577"/>
          <ac:spMkLst>
            <pc:docMk/>
            <pc:sldMk cId="1260820473" sldId="295"/>
            <ac:spMk id="2" creationId="{00000000-0000-0000-0000-000000000000}"/>
          </ac:spMkLst>
        </pc:spChg>
        <pc:graphicFrameChg chg="mod modGraphic">
          <ac:chgData name="אורן שהם" userId="2fc1f811b7c09cf3" providerId="LiveId" clId="{3074A725-1298-459D-A408-A716DEA7340F}" dt="2018-01-26T22:25:23.734" v="6475" actId="20577"/>
          <ac:graphicFrameMkLst>
            <pc:docMk/>
            <pc:sldMk cId="1260820473" sldId="295"/>
            <ac:graphicFrameMk id="4" creationId="{8AA323A7-107B-4BF8-A18D-A663ABB2FED1}"/>
          </ac:graphicFrameMkLst>
        </pc:graphicFrameChg>
      </pc:sldChg>
      <pc:sldChg chg="del">
        <pc:chgData name="אורן שהם" userId="2fc1f811b7c09cf3" providerId="LiveId" clId="{3074A725-1298-459D-A408-A716DEA7340F}" dt="2018-01-26T19:23:40.786" v="63" actId="2696"/>
        <pc:sldMkLst>
          <pc:docMk/>
          <pc:sldMk cId="3142750688" sldId="295"/>
        </pc:sldMkLst>
      </pc:sldChg>
      <pc:sldChg chg="modSp">
        <pc:chgData name="אורן שהם" userId="2fc1f811b7c09cf3" providerId="LiveId" clId="{3074A725-1298-459D-A408-A716DEA7340F}" dt="2018-01-26T22:35:49.240" v="6834" actId="20577"/>
        <pc:sldMkLst>
          <pc:docMk/>
          <pc:sldMk cId="3258860480" sldId="296"/>
        </pc:sldMkLst>
        <pc:spChg chg="mod">
          <ac:chgData name="אורן שהם" userId="2fc1f811b7c09cf3" providerId="LiveId" clId="{3074A725-1298-459D-A408-A716DEA7340F}" dt="2018-01-26T22:26:13.431" v="6517" actId="20577"/>
          <ac:spMkLst>
            <pc:docMk/>
            <pc:sldMk cId="3258860480" sldId="296"/>
            <ac:spMk id="2" creationId="{00000000-0000-0000-0000-000000000000}"/>
          </ac:spMkLst>
        </pc:spChg>
        <pc:graphicFrameChg chg="mod modGraphic">
          <ac:chgData name="אורן שהם" userId="2fc1f811b7c09cf3" providerId="LiveId" clId="{3074A725-1298-459D-A408-A716DEA7340F}" dt="2018-01-26T22:35:49.240" v="6834" actId="20577"/>
          <ac:graphicFrameMkLst>
            <pc:docMk/>
            <pc:sldMk cId="3258860480" sldId="296"/>
            <ac:graphicFrameMk id="4" creationId="{8AA323A7-107B-4BF8-A18D-A663ABB2FED1}"/>
          </ac:graphicFrameMkLst>
        </pc:graphicFrameChg>
      </pc:sldChg>
      <pc:sldChg chg="modSp">
        <pc:chgData name="אורן שהם" userId="2fc1f811b7c09cf3" providerId="LiveId" clId="{3074A725-1298-459D-A408-A716DEA7340F}" dt="2018-01-26T23:10:08.925" v="7406" actId="2165"/>
        <pc:sldMkLst>
          <pc:docMk/>
          <pc:sldMk cId="2645258734" sldId="297"/>
        </pc:sldMkLst>
        <pc:spChg chg="mod">
          <ac:chgData name="אורן שהם" userId="2fc1f811b7c09cf3" providerId="LiveId" clId="{3074A725-1298-459D-A408-A716DEA7340F}" dt="2018-01-26T22:59:39.789" v="7013" actId="6549"/>
          <ac:spMkLst>
            <pc:docMk/>
            <pc:sldMk cId="2645258734" sldId="297"/>
            <ac:spMk id="2" creationId="{00000000-0000-0000-0000-000000000000}"/>
          </ac:spMkLst>
        </pc:spChg>
        <pc:graphicFrameChg chg="mod modGraphic">
          <ac:chgData name="אורן שהם" userId="2fc1f811b7c09cf3" providerId="LiveId" clId="{3074A725-1298-459D-A408-A716DEA7340F}" dt="2018-01-26T23:10:08.925" v="7406" actId="2165"/>
          <ac:graphicFrameMkLst>
            <pc:docMk/>
            <pc:sldMk cId="2645258734" sldId="297"/>
            <ac:graphicFrameMk id="4" creationId="{8AA323A7-107B-4BF8-A18D-A663ABB2FED1}"/>
          </ac:graphicFrameMkLst>
        </pc:graphicFrameChg>
      </pc:sldChg>
      <pc:sldChg chg="modSp">
        <pc:chgData name="אורן שהם" userId="2fc1f811b7c09cf3" providerId="LiveId" clId="{3074A725-1298-459D-A408-A716DEA7340F}" dt="2018-01-26T23:28:31.852" v="8222" actId="2165"/>
        <pc:sldMkLst>
          <pc:docMk/>
          <pc:sldMk cId="3451613537" sldId="298"/>
        </pc:sldMkLst>
        <pc:spChg chg="mod">
          <ac:chgData name="אורן שהם" userId="2fc1f811b7c09cf3" providerId="LiveId" clId="{3074A725-1298-459D-A408-A716DEA7340F}" dt="2018-01-26T23:11:06.341" v="7418" actId="20577"/>
          <ac:spMkLst>
            <pc:docMk/>
            <pc:sldMk cId="3451613537" sldId="298"/>
            <ac:spMk id="2" creationId="{00000000-0000-0000-0000-000000000000}"/>
          </ac:spMkLst>
        </pc:spChg>
        <pc:graphicFrameChg chg="mod modGraphic">
          <ac:chgData name="אורן שהם" userId="2fc1f811b7c09cf3" providerId="LiveId" clId="{3074A725-1298-459D-A408-A716DEA7340F}" dt="2018-01-26T23:28:31.852" v="8222" actId="2165"/>
          <ac:graphicFrameMkLst>
            <pc:docMk/>
            <pc:sldMk cId="3451613537" sldId="298"/>
            <ac:graphicFrameMk id="4" creationId="{8AA323A7-107B-4BF8-A18D-A663ABB2FED1}"/>
          </ac:graphicFrameMkLst>
        </pc:graphicFrameChg>
      </pc:sldChg>
      <pc:sldChg chg="delSp modSp">
        <pc:chgData name="אורן שהם" userId="2fc1f811b7c09cf3" providerId="LiveId" clId="{3074A725-1298-459D-A408-A716DEA7340F}" dt="2018-01-26T23:29:25.262" v="8236" actId="2165"/>
        <pc:sldMkLst>
          <pc:docMk/>
          <pc:sldMk cId="945195985" sldId="299"/>
        </pc:sldMkLst>
        <pc:spChg chg="mod">
          <ac:chgData name="אורן שהם" userId="2fc1f811b7c09cf3" providerId="LiveId" clId="{3074A725-1298-459D-A408-A716DEA7340F}" dt="2018-01-26T23:28:59.529" v="8235" actId="20577"/>
          <ac:spMkLst>
            <pc:docMk/>
            <pc:sldMk cId="945195985" sldId="299"/>
            <ac:spMk id="4" creationId="{C8A72498-836B-4D1C-9776-D0B51AD6D0C1}"/>
          </ac:spMkLst>
        </pc:spChg>
        <pc:graphicFrameChg chg="del">
          <ac:chgData name="אורן שהם" userId="2fc1f811b7c09cf3" providerId="LiveId" clId="{3074A725-1298-459D-A408-A716DEA7340F}" dt="2018-01-26T23:29:25.262" v="8236" actId="2165"/>
          <ac:graphicFrameMkLst>
            <pc:docMk/>
            <pc:sldMk cId="945195985" sldId="299"/>
            <ac:graphicFrameMk id="3" creationId="{51F00833-CF35-4ECC-885B-26C5111C98D5}"/>
          </ac:graphicFrameMkLst>
        </pc:graphicFrameChg>
      </pc:sldChg>
      <pc:sldChg chg="modSp">
        <pc:chgData name="אורן שהם" userId="2fc1f811b7c09cf3" providerId="LiveId" clId="{3074A725-1298-459D-A408-A716DEA7340F}" dt="2018-01-26T23:53:03.490" v="9235" actId="2165"/>
        <pc:sldMkLst>
          <pc:docMk/>
          <pc:sldMk cId="1853754444" sldId="300"/>
        </pc:sldMkLst>
        <pc:spChg chg="mod">
          <ac:chgData name="אורן שהם" userId="2fc1f811b7c09cf3" providerId="LiveId" clId="{3074A725-1298-459D-A408-A716DEA7340F}" dt="2018-01-26T23:29:44.032" v="8248" actId="20577"/>
          <ac:spMkLst>
            <pc:docMk/>
            <pc:sldMk cId="1853754444" sldId="300"/>
            <ac:spMk id="2" creationId="{00000000-0000-0000-0000-000000000000}"/>
          </ac:spMkLst>
        </pc:spChg>
        <pc:graphicFrameChg chg="mod modGraphic">
          <ac:chgData name="אורן שהם" userId="2fc1f811b7c09cf3" providerId="LiveId" clId="{3074A725-1298-459D-A408-A716DEA7340F}" dt="2018-01-26T23:53:03.490" v="9235" actId="2165"/>
          <ac:graphicFrameMkLst>
            <pc:docMk/>
            <pc:sldMk cId="1853754444" sldId="300"/>
            <ac:graphicFrameMk id="4" creationId="{8AA323A7-107B-4BF8-A18D-A663ABB2FED1}"/>
          </ac:graphicFrameMkLst>
        </pc:graphicFrameChg>
      </pc:sldChg>
      <pc:sldChg chg="addSp delSp modSp">
        <pc:chgData name="אורן שהם" userId="2fc1f811b7c09cf3" providerId="LiveId" clId="{3074A725-1298-459D-A408-A716DEA7340F}" dt="2018-01-27T00:24:42.887" v="10325" actId="113"/>
        <pc:sldMkLst>
          <pc:docMk/>
          <pc:sldMk cId="3238103701" sldId="301"/>
        </pc:sldMkLst>
        <pc:spChg chg="mod">
          <ac:chgData name="אורן שהם" userId="2fc1f811b7c09cf3" providerId="LiveId" clId="{3074A725-1298-459D-A408-A716DEA7340F}" dt="2018-01-26T23:58:02.695" v="9377" actId="20577"/>
          <ac:spMkLst>
            <pc:docMk/>
            <pc:sldMk cId="3238103701" sldId="301"/>
            <ac:spMk id="2" creationId="{00000000-0000-0000-0000-000000000000}"/>
          </ac:spMkLst>
        </pc:spChg>
        <pc:spChg chg="add mod">
          <ac:chgData name="אורן שהם" userId="2fc1f811b7c09cf3" providerId="LiveId" clId="{3074A725-1298-459D-A408-A716DEA7340F}" dt="2018-01-27T00:24:42.887" v="10325" actId="113"/>
          <ac:spMkLst>
            <pc:docMk/>
            <pc:sldMk cId="3238103701" sldId="301"/>
            <ac:spMk id="5" creationId="{E5FEF8E6-B9B1-448F-805F-475F37A21DB3}"/>
          </ac:spMkLst>
        </pc:spChg>
        <pc:spChg chg="add mod">
          <ac:chgData name="אורן שהם" userId="2fc1f811b7c09cf3" providerId="LiveId" clId="{3074A725-1298-459D-A408-A716DEA7340F}" dt="2018-01-27T00:03:45.822" v="9574" actId="1076"/>
          <ac:spMkLst>
            <pc:docMk/>
            <pc:sldMk cId="3238103701" sldId="301"/>
            <ac:spMk id="6" creationId="{96AC6C99-E54C-4D99-B5F4-0523A0E5D8B5}"/>
          </ac:spMkLst>
        </pc:spChg>
        <pc:spChg chg="add mod">
          <ac:chgData name="אורן שהם" userId="2fc1f811b7c09cf3" providerId="LiveId" clId="{3074A725-1298-459D-A408-A716DEA7340F}" dt="2018-01-27T00:03:42.101" v="9573" actId="1076"/>
          <ac:spMkLst>
            <pc:docMk/>
            <pc:sldMk cId="3238103701" sldId="301"/>
            <ac:spMk id="7" creationId="{F029ACAB-E27E-46FA-ACBB-8BD801D56EF6}"/>
          </ac:spMkLst>
        </pc:spChg>
        <pc:graphicFrameChg chg="del mod modGraphic">
          <ac:chgData name="אורן שהם" userId="2fc1f811b7c09cf3" providerId="LiveId" clId="{3074A725-1298-459D-A408-A716DEA7340F}" dt="2018-01-26T23:57:50.801" v="9369" actId="478"/>
          <ac:graphicFrameMkLst>
            <pc:docMk/>
            <pc:sldMk cId="3238103701" sldId="301"/>
            <ac:graphicFrameMk id="4" creationId="{8AA323A7-107B-4BF8-A18D-A663ABB2FED1}"/>
          </ac:graphicFrameMkLst>
        </pc:graphicFrameChg>
        <pc:picChg chg="add mod modCrop">
          <ac:chgData name="אורן שהם" userId="2fc1f811b7c09cf3" providerId="LiveId" clId="{3074A725-1298-459D-A408-A716DEA7340F}" dt="2018-01-27T00:03:37.589" v="9572" actId="14100"/>
          <ac:picMkLst>
            <pc:docMk/>
            <pc:sldMk cId="3238103701" sldId="301"/>
            <ac:picMk id="3" creationId="{524D00C8-50DE-418F-810C-E811A267548A}"/>
          </ac:picMkLst>
        </pc:picChg>
      </pc:sldChg>
      <pc:sldChg chg="addSp delSp modSp">
        <pc:chgData name="אורן שהם" userId="2fc1f811b7c09cf3" providerId="LiveId" clId="{3074A725-1298-459D-A408-A716DEA7340F}" dt="2018-01-27T00:30:31.661" v="10537" actId="2165"/>
        <pc:sldMkLst>
          <pc:docMk/>
          <pc:sldMk cId="551639250" sldId="302"/>
        </pc:sldMkLst>
        <pc:spChg chg="mod">
          <ac:chgData name="אורן שהם" userId="2fc1f811b7c09cf3" providerId="LiveId" clId="{3074A725-1298-459D-A408-A716DEA7340F}" dt="2018-01-27T00:14:32.533" v="9930" actId="20577"/>
          <ac:spMkLst>
            <pc:docMk/>
            <pc:sldMk cId="551639250" sldId="302"/>
            <ac:spMk id="2" creationId="{00000000-0000-0000-0000-000000000000}"/>
          </ac:spMkLst>
        </pc:spChg>
        <pc:graphicFrameChg chg="del">
          <ac:chgData name="אורן שהם" userId="2fc1f811b7c09cf3" providerId="LiveId" clId="{3074A725-1298-459D-A408-A716DEA7340F}" dt="2018-01-27T00:14:36.076" v="9931" actId="478"/>
          <ac:graphicFrameMkLst>
            <pc:docMk/>
            <pc:sldMk cId="551639250" sldId="302"/>
            <ac:graphicFrameMk id="4" creationId="{8AA323A7-107B-4BF8-A18D-A663ABB2FED1}"/>
          </ac:graphicFrameMkLst>
        </pc:graphicFrameChg>
        <pc:graphicFrameChg chg="add mod modGraphic">
          <ac:chgData name="אורן שהם" userId="2fc1f811b7c09cf3" providerId="LiveId" clId="{3074A725-1298-459D-A408-A716DEA7340F}" dt="2018-01-27T00:30:31.661" v="10537" actId="2165"/>
          <ac:graphicFrameMkLst>
            <pc:docMk/>
            <pc:sldMk cId="551639250" sldId="302"/>
            <ac:graphicFrameMk id="5" creationId="{9B54E478-A40D-4ADD-A64F-B13389647B62}"/>
          </ac:graphicFrameMkLst>
        </pc:graphicFrameChg>
      </pc:sldChg>
      <pc:sldChg chg="modSp">
        <pc:chgData name="אורן שהם" userId="2fc1f811b7c09cf3" providerId="LiveId" clId="{3074A725-1298-459D-A408-A716DEA7340F}" dt="2018-01-27T00:40:19.521" v="10926" actId="20577"/>
        <pc:sldMkLst>
          <pc:docMk/>
          <pc:sldMk cId="2958772036" sldId="303"/>
        </pc:sldMkLst>
        <pc:spChg chg="mod">
          <ac:chgData name="אורן שהם" userId="2fc1f811b7c09cf3" providerId="LiveId" clId="{3074A725-1298-459D-A408-A716DEA7340F}" dt="2018-01-27T00:25:03.450" v="10337" actId="20577"/>
          <ac:spMkLst>
            <pc:docMk/>
            <pc:sldMk cId="2958772036" sldId="303"/>
            <ac:spMk id="2" creationId="{00000000-0000-0000-0000-000000000000}"/>
          </ac:spMkLst>
        </pc:spChg>
        <pc:graphicFrameChg chg="mod modGraphic">
          <ac:chgData name="אורן שהם" userId="2fc1f811b7c09cf3" providerId="LiveId" clId="{3074A725-1298-459D-A408-A716DEA7340F}" dt="2018-01-27T00:40:19.521" v="10926" actId="20577"/>
          <ac:graphicFrameMkLst>
            <pc:docMk/>
            <pc:sldMk cId="2958772036" sldId="303"/>
            <ac:graphicFrameMk id="4" creationId="{8AA323A7-107B-4BF8-A18D-A663ABB2FED1}"/>
          </ac:graphicFrameMkLst>
        </pc:graphicFrameChg>
      </pc:sldChg>
      <pc:sldChg chg="modSp">
        <pc:chgData name="אורן שהם" userId="2fc1f811b7c09cf3" providerId="LiveId" clId="{3074A725-1298-459D-A408-A716DEA7340F}" dt="2018-01-27T00:39:23.038" v="10909" actId="20577"/>
        <pc:sldMkLst>
          <pc:docMk/>
          <pc:sldMk cId="293914720" sldId="304"/>
        </pc:sldMkLst>
        <pc:spChg chg="mod">
          <ac:chgData name="אורן שהם" userId="2fc1f811b7c09cf3" providerId="LiveId" clId="{3074A725-1298-459D-A408-A716DEA7340F}" dt="2018-01-27T00:39:23.038" v="10909" actId="20577"/>
          <ac:spMkLst>
            <pc:docMk/>
            <pc:sldMk cId="293914720" sldId="304"/>
            <ac:spMk id="4" creationId="{C8A72498-836B-4D1C-9776-D0B51AD6D0C1}"/>
          </ac:spMkLst>
        </pc:spChg>
      </pc:sldChg>
      <pc:sldChg chg="del">
        <pc:chgData name="אורן שהם" userId="2fc1f811b7c09cf3" providerId="LiveId" clId="{3074A725-1298-459D-A408-A716DEA7340F}" dt="2018-01-27T00:39:12.206" v="10903" actId="2165"/>
        <pc:sldMkLst>
          <pc:docMk/>
          <pc:sldMk cId="2368272230" sldId="304"/>
        </pc:sldMkLst>
      </pc:sldChg>
      <pc:sldChg chg="addSp delSp modSp">
        <pc:chgData name="אורן שהם" userId="2fc1f811b7c09cf3" providerId="LiveId" clId="{3074A725-1298-459D-A408-A716DEA7340F}" dt="2018-01-27T00:43:23.956" v="11011" actId="2165"/>
        <pc:sldMkLst>
          <pc:docMk/>
          <pc:sldMk cId="1221776971" sldId="305"/>
        </pc:sldMkLst>
        <pc:spChg chg="mod">
          <ac:chgData name="אורן שהם" userId="2fc1f811b7c09cf3" providerId="LiveId" clId="{3074A725-1298-459D-A408-A716DEA7340F}" dt="2018-01-27T00:40:44.855" v="10931" actId="20577"/>
          <ac:spMkLst>
            <pc:docMk/>
            <pc:sldMk cId="1221776971" sldId="305"/>
            <ac:spMk id="2" creationId="{00000000-0000-0000-0000-000000000000}"/>
          </ac:spMkLst>
        </pc:spChg>
        <pc:graphicFrameChg chg="add del modGraphic">
          <ac:chgData name="אורן שהם" userId="2fc1f811b7c09cf3" providerId="LiveId" clId="{3074A725-1298-459D-A408-A716DEA7340F}" dt="2018-01-27T00:43:23.956" v="11011" actId="2165"/>
          <ac:graphicFrameMkLst>
            <pc:docMk/>
            <pc:sldMk cId="1221776971" sldId="305"/>
            <ac:graphicFrameMk id="4" creationId="{8AA323A7-107B-4BF8-A18D-A663ABB2FED1}"/>
          </ac:graphicFrameMkLst>
        </pc:graphicFrameChg>
      </pc:sldChg>
      <pc:sldMasterChg chg="del delSldLayout">
        <pc:chgData name="אורן שהם" userId="2fc1f811b7c09cf3" providerId="LiveId" clId="{3074A725-1298-459D-A408-A716DEA7340F}" dt="2018-01-26T19:23:40.790" v="68" actId="2696"/>
        <pc:sldMasterMkLst>
          <pc:docMk/>
          <pc:sldMasterMk cId="3388016847" sldId="2147483661"/>
        </pc:sldMasterMkLst>
        <pc:sldLayoutChg chg="del">
          <pc:chgData name="אורן שהם" userId="2fc1f811b7c09cf3" providerId="LiveId" clId="{3074A725-1298-459D-A408-A716DEA7340F}" dt="2018-01-26T19:23:40.787" v="64" actId="2696"/>
          <pc:sldLayoutMkLst>
            <pc:docMk/>
            <pc:sldMasterMk cId="3388016847" sldId="2147483661"/>
            <pc:sldLayoutMk cId="612911098" sldId="2147483662"/>
          </pc:sldLayoutMkLst>
        </pc:sldLayoutChg>
        <pc:sldLayoutChg chg="del">
          <pc:chgData name="אורן שהם" userId="2fc1f811b7c09cf3" providerId="LiveId" clId="{3074A725-1298-459D-A408-A716DEA7340F}" dt="2018-01-26T19:23:40.787" v="65" actId="2696"/>
          <pc:sldLayoutMkLst>
            <pc:docMk/>
            <pc:sldMasterMk cId="3388016847" sldId="2147483661"/>
            <pc:sldLayoutMk cId="1856890036" sldId="2147483663"/>
          </pc:sldLayoutMkLst>
        </pc:sldLayoutChg>
        <pc:sldLayoutChg chg="del">
          <pc:chgData name="אורן שהם" userId="2fc1f811b7c09cf3" providerId="LiveId" clId="{3074A725-1298-459D-A408-A716DEA7340F}" dt="2018-01-26T19:23:40.788" v="66" actId="2696"/>
          <pc:sldLayoutMkLst>
            <pc:docMk/>
            <pc:sldMasterMk cId="3388016847" sldId="2147483661"/>
            <pc:sldLayoutMk cId="3845145005" sldId="2147483664"/>
          </pc:sldLayoutMkLst>
        </pc:sldLayoutChg>
        <pc:sldLayoutChg chg="del">
          <pc:chgData name="אורן שהם" userId="2fc1f811b7c09cf3" providerId="LiveId" clId="{3074A725-1298-459D-A408-A716DEA7340F}" dt="2018-01-26T19:23:40.788" v="67" actId="2696"/>
          <pc:sldLayoutMkLst>
            <pc:docMk/>
            <pc:sldMasterMk cId="3388016847" sldId="2147483661"/>
            <pc:sldLayoutMk cId="1368377205" sldId="2147483665"/>
          </pc:sldLayoutMkLst>
        </pc:sldLayoutChg>
      </pc:sldMasterChg>
    </pc:docChg>
  </pc:docChgLst>
  <pc:docChgLst>
    <pc:chgData name="אורן שהם" userId="2fc1f811b7c09cf3" providerId="LiveId" clId="{980AA9A5-E067-45C6-865C-14E7317D6207}"/>
    <pc:docChg chg="undo custSel modSld sldOrd modNotesMaster modHandout">
      <pc:chgData name="אורן שהם" userId="2fc1f811b7c09cf3" providerId="LiveId" clId="{980AA9A5-E067-45C6-865C-14E7317D6207}" dt="2018-01-27T15:02:23.766" v="6751" actId="20577"/>
      <pc:docMkLst>
        <pc:docMk/>
      </pc:docMkLst>
      <pc:sldChg chg="modSp">
        <pc:chgData name="אורן שהם" userId="2fc1f811b7c09cf3" providerId="LiveId" clId="{980AA9A5-E067-45C6-865C-14E7317D6207}" dt="2018-01-27T09:57:47.574" v="3074" actId="20577"/>
        <pc:sldMkLst>
          <pc:docMk/>
          <pc:sldMk cId="452962139" sldId="279"/>
        </pc:sldMkLst>
        <pc:spChg chg="mod">
          <ac:chgData name="אורן שהם" userId="2fc1f811b7c09cf3" providerId="LiveId" clId="{980AA9A5-E067-45C6-865C-14E7317D6207}" dt="2018-01-27T09:56:41.066" v="3018" actId="20577"/>
          <ac:spMkLst>
            <pc:docMk/>
            <pc:sldMk cId="452962139" sldId="279"/>
            <ac:spMk id="2" creationId="{00000000-0000-0000-0000-000000000000}"/>
          </ac:spMkLst>
        </pc:spChg>
        <pc:spChg chg="mod">
          <ac:chgData name="אורן שהם" userId="2fc1f811b7c09cf3" providerId="LiveId" clId="{980AA9A5-E067-45C6-865C-14E7317D6207}" dt="2018-01-27T09:57:47.574" v="3074" actId="20577"/>
          <ac:spMkLst>
            <pc:docMk/>
            <pc:sldMk cId="452962139" sldId="279"/>
            <ac:spMk id="3" creationId="{00000000-0000-0000-0000-000000000000}"/>
          </ac:spMkLst>
        </pc:spChg>
      </pc:sldChg>
      <pc:sldChg chg="modSp">
        <pc:chgData name="אורן שהם" userId="2fc1f811b7c09cf3" providerId="LiveId" clId="{980AA9A5-E067-45C6-865C-14E7317D6207}" dt="2018-01-27T09:56:28.954" v="3017" actId="1076"/>
        <pc:sldMkLst>
          <pc:docMk/>
          <pc:sldMk cId="1036309578" sldId="284"/>
        </pc:sldMkLst>
        <pc:spChg chg="mod">
          <ac:chgData name="אורן שהם" userId="2fc1f811b7c09cf3" providerId="LiveId" clId="{980AA9A5-E067-45C6-865C-14E7317D6207}" dt="2018-01-27T09:56:09.913" v="3000" actId="403"/>
          <ac:spMkLst>
            <pc:docMk/>
            <pc:sldMk cId="1036309578" sldId="284"/>
            <ac:spMk id="2" creationId="{00000000-0000-0000-0000-000000000000}"/>
          </ac:spMkLst>
        </pc:spChg>
        <pc:spChg chg="mod">
          <ac:chgData name="אורן שהם" userId="2fc1f811b7c09cf3" providerId="LiveId" clId="{980AA9A5-E067-45C6-865C-14E7317D6207}" dt="2018-01-27T09:56:23.874" v="3016" actId="3064"/>
          <ac:spMkLst>
            <pc:docMk/>
            <pc:sldMk cId="1036309578" sldId="284"/>
            <ac:spMk id="3" creationId="{00000000-0000-0000-0000-000000000000}"/>
          </ac:spMkLst>
        </pc:spChg>
        <pc:picChg chg="mod">
          <ac:chgData name="אורן שהם" userId="2fc1f811b7c09cf3" providerId="LiveId" clId="{980AA9A5-E067-45C6-865C-14E7317D6207}" dt="2018-01-27T09:56:28.954" v="3017" actId="1076"/>
          <ac:picMkLst>
            <pc:docMk/>
            <pc:sldMk cId="1036309578" sldId="284"/>
            <ac:picMk id="4" creationId="{00000000-0000-0000-0000-000000000000}"/>
          </ac:picMkLst>
        </pc:picChg>
      </pc:sldChg>
      <pc:sldChg chg="modSp">
        <pc:chgData name="אורן שהם" userId="2fc1f811b7c09cf3" providerId="LiveId" clId="{980AA9A5-E067-45C6-865C-14E7317D6207}" dt="2018-01-27T09:07:52.169" v="2083" actId="6549"/>
        <pc:sldMkLst>
          <pc:docMk/>
          <pc:sldMk cId="415538059" sldId="286"/>
        </pc:sldMkLst>
        <pc:graphicFrameChg chg="modGraphic">
          <ac:chgData name="אורן שהם" userId="2fc1f811b7c09cf3" providerId="LiveId" clId="{980AA9A5-E067-45C6-865C-14E7317D6207}" dt="2018-01-27T09:07:52.169" v="2083" actId="6549"/>
          <ac:graphicFrameMkLst>
            <pc:docMk/>
            <pc:sldMk cId="415538059" sldId="286"/>
            <ac:graphicFrameMk id="4" creationId="{8AA323A7-107B-4BF8-A18D-A663ABB2FED1}"/>
          </ac:graphicFrameMkLst>
        </pc:graphicFrameChg>
      </pc:sldChg>
      <pc:sldChg chg="modSp">
        <pc:chgData name="אורן שהם" userId="2fc1f811b7c09cf3" providerId="LiveId" clId="{980AA9A5-E067-45C6-865C-14E7317D6207}" dt="2018-01-27T11:06:36.934" v="4441" actId="20577"/>
        <pc:sldMkLst>
          <pc:docMk/>
          <pc:sldMk cId="2606408318" sldId="288"/>
        </pc:sldMkLst>
        <pc:graphicFrameChg chg="mod modGraphic">
          <ac:chgData name="אורן שהם" userId="2fc1f811b7c09cf3" providerId="LiveId" clId="{980AA9A5-E067-45C6-865C-14E7317D6207}" dt="2018-01-27T11:06:36.934" v="4441" actId="20577"/>
          <ac:graphicFrameMkLst>
            <pc:docMk/>
            <pc:sldMk cId="2606408318" sldId="288"/>
            <ac:graphicFrameMk id="4" creationId="{8AA323A7-107B-4BF8-A18D-A663ABB2FED1}"/>
          </ac:graphicFrameMkLst>
        </pc:graphicFrameChg>
      </pc:sldChg>
      <pc:sldChg chg="modSp">
        <pc:chgData name="אורן שהם" userId="2fc1f811b7c09cf3" providerId="LiveId" clId="{980AA9A5-E067-45C6-865C-14E7317D6207}" dt="2018-01-27T11:12:21.029" v="4577" actId="20577"/>
        <pc:sldMkLst>
          <pc:docMk/>
          <pc:sldMk cId="961464131" sldId="289"/>
        </pc:sldMkLst>
        <pc:graphicFrameChg chg="mod modGraphic">
          <ac:chgData name="אורן שהם" userId="2fc1f811b7c09cf3" providerId="LiveId" clId="{980AA9A5-E067-45C6-865C-14E7317D6207}" dt="2018-01-27T11:12:21.029" v="4577" actId="20577"/>
          <ac:graphicFrameMkLst>
            <pc:docMk/>
            <pc:sldMk cId="961464131" sldId="289"/>
            <ac:graphicFrameMk id="4" creationId="{8AA323A7-107B-4BF8-A18D-A663ABB2FED1}"/>
          </ac:graphicFrameMkLst>
        </pc:graphicFrameChg>
      </pc:sldChg>
      <pc:sldChg chg="modSp">
        <pc:chgData name="אורן שהם" userId="2fc1f811b7c09cf3" providerId="LiveId" clId="{980AA9A5-E067-45C6-865C-14E7317D6207}" dt="2018-01-27T11:13:42.451" v="4633" actId="20577"/>
        <pc:sldMkLst>
          <pc:docMk/>
          <pc:sldMk cId="2756141435" sldId="290"/>
        </pc:sldMkLst>
        <pc:graphicFrameChg chg="modGraphic">
          <ac:chgData name="אורן שהם" userId="2fc1f811b7c09cf3" providerId="LiveId" clId="{980AA9A5-E067-45C6-865C-14E7317D6207}" dt="2018-01-27T11:13:42.451" v="4633" actId="20577"/>
          <ac:graphicFrameMkLst>
            <pc:docMk/>
            <pc:sldMk cId="2756141435" sldId="290"/>
            <ac:graphicFrameMk id="4" creationId="{8AA323A7-107B-4BF8-A18D-A663ABB2FED1}"/>
          </ac:graphicFrameMkLst>
        </pc:graphicFrameChg>
      </pc:sldChg>
      <pc:sldChg chg="addSp modSp">
        <pc:chgData name="אורן שהם" userId="2fc1f811b7c09cf3" providerId="LiveId" clId="{980AA9A5-E067-45C6-865C-14E7317D6207}" dt="2018-01-27T11:16:38.419" v="4735" actId="20577"/>
        <pc:sldMkLst>
          <pc:docMk/>
          <pc:sldMk cId="1521045489" sldId="291"/>
        </pc:sldMkLst>
        <pc:spChg chg="add mod">
          <ac:chgData name="אורן שהם" userId="2fc1f811b7c09cf3" providerId="LiveId" clId="{980AA9A5-E067-45C6-865C-14E7317D6207}" dt="2018-01-27T10:08:05.639" v="3253" actId="1038"/>
          <ac:spMkLst>
            <pc:docMk/>
            <pc:sldMk cId="1521045489" sldId="291"/>
            <ac:spMk id="3" creationId="{44564EE1-CD0B-4569-A8D9-EC868CAFC14E}"/>
          </ac:spMkLst>
        </pc:spChg>
        <pc:graphicFrameChg chg="modGraphic">
          <ac:chgData name="אורן שהם" userId="2fc1f811b7c09cf3" providerId="LiveId" clId="{980AA9A5-E067-45C6-865C-14E7317D6207}" dt="2018-01-27T11:16:38.419" v="4735" actId="20577"/>
          <ac:graphicFrameMkLst>
            <pc:docMk/>
            <pc:sldMk cId="1521045489" sldId="291"/>
            <ac:graphicFrameMk id="4" creationId="{8AA323A7-107B-4BF8-A18D-A663ABB2FED1}"/>
          </ac:graphicFrameMkLst>
        </pc:graphicFrameChg>
      </pc:sldChg>
      <pc:sldChg chg="addSp modSp ord">
        <pc:chgData name="אורן שהם" userId="2fc1f811b7c09cf3" providerId="LiveId" clId="{980AA9A5-E067-45C6-865C-14E7317D6207}" dt="2018-01-27T10:09:33.717" v="3302" actId="6549"/>
        <pc:sldMkLst>
          <pc:docMk/>
          <pc:sldMk cId="1865641439" sldId="292"/>
        </pc:sldMkLst>
        <pc:spChg chg="add mod">
          <ac:chgData name="אורן שהם" userId="2fc1f811b7c09cf3" providerId="LiveId" clId="{980AA9A5-E067-45C6-865C-14E7317D6207}" dt="2018-01-27T10:08:12.176" v="3284" actId="1038"/>
          <ac:spMkLst>
            <pc:docMk/>
            <pc:sldMk cId="1865641439" sldId="292"/>
            <ac:spMk id="5" creationId="{1EE454F1-2839-4EA1-AD78-5564A3FEDA40}"/>
          </ac:spMkLst>
        </pc:spChg>
        <pc:graphicFrameChg chg="modGraphic">
          <ac:chgData name="אורן שהם" userId="2fc1f811b7c09cf3" providerId="LiveId" clId="{980AA9A5-E067-45C6-865C-14E7317D6207}" dt="2018-01-27T10:09:33.717" v="3302" actId="6549"/>
          <ac:graphicFrameMkLst>
            <pc:docMk/>
            <pc:sldMk cId="1865641439" sldId="292"/>
            <ac:graphicFrameMk id="4" creationId="{8AA323A7-107B-4BF8-A18D-A663ABB2FED1}"/>
          </ac:graphicFrameMkLst>
        </pc:graphicFrameChg>
      </pc:sldChg>
      <pc:sldChg chg="addSp modSp">
        <pc:chgData name="אורן שהם" userId="2fc1f811b7c09cf3" providerId="LiveId" clId="{980AA9A5-E067-45C6-865C-14E7317D6207}" dt="2018-01-27T13:50:06.479" v="4808" actId="20577"/>
        <pc:sldMkLst>
          <pc:docMk/>
          <pc:sldMk cId="1661323952" sldId="293"/>
        </pc:sldMkLst>
        <pc:spChg chg="add mod">
          <ac:chgData name="אורן שהם" userId="2fc1f811b7c09cf3" providerId="LiveId" clId="{980AA9A5-E067-45C6-865C-14E7317D6207}" dt="2018-01-27T10:10:47.422" v="3338" actId="20577"/>
          <ac:spMkLst>
            <pc:docMk/>
            <pc:sldMk cId="1661323952" sldId="293"/>
            <ac:spMk id="5" creationId="{061D82B5-059F-49B6-A7A4-420E5D494ACF}"/>
          </ac:spMkLst>
        </pc:spChg>
        <pc:graphicFrameChg chg="modGraphic">
          <ac:chgData name="אורן שהם" userId="2fc1f811b7c09cf3" providerId="LiveId" clId="{980AA9A5-E067-45C6-865C-14E7317D6207}" dt="2018-01-27T13:50:06.479" v="4808" actId="20577"/>
          <ac:graphicFrameMkLst>
            <pc:docMk/>
            <pc:sldMk cId="1661323952" sldId="293"/>
            <ac:graphicFrameMk id="4" creationId="{8AA323A7-107B-4BF8-A18D-A663ABB2FED1}"/>
          </ac:graphicFrameMkLst>
        </pc:graphicFrameChg>
      </pc:sldChg>
      <pc:sldChg chg="modSp">
        <pc:chgData name="אורן שהם" userId="2fc1f811b7c09cf3" providerId="LiveId" clId="{980AA9A5-E067-45C6-865C-14E7317D6207}" dt="2018-01-27T13:56:30.485" v="5013" actId="20577"/>
        <pc:sldMkLst>
          <pc:docMk/>
          <pc:sldMk cId="122851915" sldId="294"/>
        </pc:sldMkLst>
        <pc:graphicFrameChg chg="mod modGraphic">
          <ac:chgData name="אורן שהם" userId="2fc1f811b7c09cf3" providerId="LiveId" clId="{980AA9A5-E067-45C6-865C-14E7317D6207}" dt="2018-01-27T13:56:30.485" v="5013" actId="20577"/>
          <ac:graphicFrameMkLst>
            <pc:docMk/>
            <pc:sldMk cId="122851915" sldId="294"/>
            <ac:graphicFrameMk id="4" creationId="{8AA323A7-107B-4BF8-A18D-A663ABB2FED1}"/>
          </ac:graphicFrameMkLst>
        </pc:graphicFrameChg>
      </pc:sldChg>
      <pc:sldChg chg="modSp">
        <pc:chgData name="אורן שהם" userId="2fc1f811b7c09cf3" providerId="LiveId" clId="{980AA9A5-E067-45C6-865C-14E7317D6207}" dt="2018-01-27T13:58:56.315" v="5044" actId="20577"/>
        <pc:sldMkLst>
          <pc:docMk/>
          <pc:sldMk cId="1260820473" sldId="295"/>
        </pc:sldMkLst>
        <pc:graphicFrameChg chg="mod modGraphic">
          <ac:chgData name="אורן שהם" userId="2fc1f811b7c09cf3" providerId="LiveId" clId="{980AA9A5-E067-45C6-865C-14E7317D6207}" dt="2018-01-27T13:58:56.315" v="5044" actId="20577"/>
          <ac:graphicFrameMkLst>
            <pc:docMk/>
            <pc:sldMk cId="1260820473" sldId="295"/>
            <ac:graphicFrameMk id="4" creationId="{8AA323A7-107B-4BF8-A18D-A663ABB2FED1}"/>
          </ac:graphicFrameMkLst>
        </pc:graphicFrameChg>
      </pc:sldChg>
      <pc:sldChg chg="modSp">
        <pc:chgData name="אורן שהם" userId="2fc1f811b7c09cf3" providerId="LiveId" clId="{980AA9A5-E067-45C6-865C-14E7317D6207}" dt="2018-01-27T14:00:11.829" v="5089" actId="20577"/>
        <pc:sldMkLst>
          <pc:docMk/>
          <pc:sldMk cId="3258860480" sldId="296"/>
        </pc:sldMkLst>
        <pc:graphicFrameChg chg="modGraphic">
          <ac:chgData name="אורן שהם" userId="2fc1f811b7c09cf3" providerId="LiveId" clId="{980AA9A5-E067-45C6-865C-14E7317D6207}" dt="2018-01-27T14:00:11.829" v="5089" actId="20577"/>
          <ac:graphicFrameMkLst>
            <pc:docMk/>
            <pc:sldMk cId="3258860480" sldId="296"/>
            <ac:graphicFrameMk id="4" creationId="{8AA323A7-107B-4BF8-A18D-A663ABB2FED1}"/>
          </ac:graphicFrameMkLst>
        </pc:graphicFrameChg>
      </pc:sldChg>
      <pc:sldChg chg="modSp">
        <pc:chgData name="אורן שהם" userId="2fc1f811b7c09cf3" providerId="LiveId" clId="{980AA9A5-E067-45C6-865C-14E7317D6207}" dt="2018-01-27T14:03:26.999" v="5118" actId="20577"/>
        <pc:sldMkLst>
          <pc:docMk/>
          <pc:sldMk cId="2645258734" sldId="297"/>
        </pc:sldMkLst>
        <pc:graphicFrameChg chg="mod modGraphic">
          <ac:chgData name="אורן שהם" userId="2fc1f811b7c09cf3" providerId="LiveId" clId="{980AA9A5-E067-45C6-865C-14E7317D6207}" dt="2018-01-27T14:03:26.999" v="5118" actId="20577"/>
          <ac:graphicFrameMkLst>
            <pc:docMk/>
            <pc:sldMk cId="2645258734" sldId="297"/>
            <ac:graphicFrameMk id="4" creationId="{8AA323A7-107B-4BF8-A18D-A663ABB2FED1}"/>
          </ac:graphicFrameMkLst>
        </pc:graphicFrameChg>
      </pc:sldChg>
      <pc:sldChg chg="modSp">
        <pc:chgData name="אורן שהם" userId="2fc1f811b7c09cf3" providerId="LiveId" clId="{980AA9A5-E067-45C6-865C-14E7317D6207}" dt="2018-01-27T14:05:08.035" v="5155" actId="20577"/>
        <pc:sldMkLst>
          <pc:docMk/>
          <pc:sldMk cId="3451613537" sldId="298"/>
        </pc:sldMkLst>
        <pc:graphicFrameChg chg="mod modGraphic">
          <ac:chgData name="אורן שהם" userId="2fc1f811b7c09cf3" providerId="LiveId" clId="{980AA9A5-E067-45C6-865C-14E7317D6207}" dt="2018-01-27T14:05:08.035" v="5155" actId="20577"/>
          <ac:graphicFrameMkLst>
            <pc:docMk/>
            <pc:sldMk cId="3451613537" sldId="298"/>
            <ac:graphicFrameMk id="4" creationId="{8AA323A7-107B-4BF8-A18D-A663ABB2FED1}"/>
          </ac:graphicFrameMkLst>
        </pc:graphicFrameChg>
      </pc:sldChg>
      <pc:sldChg chg="modSp">
        <pc:chgData name="אורן שהם" userId="2fc1f811b7c09cf3" providerId="LiveId" clId="{980AA9A5-E067-45C6-865C-14E7317D6207}" dt="2018-01-27T14:10:43.825" v="5229" actId="20577"/>
        <pc:sldMkLst>
          <pc:docMk/>
          <pc:sldMk cId="1853754444" sldId="300"/>
        </pc:sldMkLst>
        <pc:graphicFrameChg chg="mod modGraphic">
          <ac:chgData name="אורן שהם" userId="2fc1f811b7c09cf3" providerId="LiveId" clId="{980AA9A5-E067-45C6-865C-14E7317D6207}" dt="2018-01-27T14:10:43.825" v="5229" actId="20577"/>
          <ac:graphicFrameMkLst>
            <pc:docMk/>
            <pc:sldMk cId="1853754444" sldId="300"/>
            <ac:graphicFrameMk id="4" creationId="{8AA323A7-107B-4BF8-A18D-A663ABB2FED1}"/>
          </ac:graphicFrameMkLst>
        </pc:graphicFrameChg>
      </pc:sldChg>
      <pc:sldChg chg="addSp delSp modSp">
        <pc:chgData name="אורן שהם" userId="2fc1f811b7c09cf3" providerId="LiveId" clId="{980AA9A5-E067-45C6-865C-14E7317D6207}" dt="2018-01-27T14:51:29.881" v="6072" actId="1036"/>
        <pc:sldMkLst>
          <pc:docMk/>
          <pc:sldMk cId="3238103701" sldId="301"/>
        </pc:sldMkLst>
        <pc:spChg chg="add mod">
          <ac:chgData name="אורן שהם" userId="2fc1f811b7c09cf3" providerId="LiveId" clId="{980AA9A5-E067-45C6-865C-14E7317D6207}" dt="2018-01-27T14:51:29.881" v="6072" actId="1036"/>
          <ac:spMkLst>
            <pc:docMk/>
            <pc:sldMk cId="3238103701" sldId="301"/>
            <ac:spMk id="4" creationId="{CD31AD4E-6E80-40B5-A58B-096B94A46243}"/>
          </ac:spMkLst>
        </pc:spChg>
        <pc:spChg chg="mod">
          <ac:chgData name="אורן שהם" userId="2fc1f811b7c09cf3" providerId="LiveId" clId="{980AA9A5-E067-45C6-865C-14E7317D6207}" dt="2018-01-27T14:16:17.841" v="5356" actId="20577"/>
          <ac:spMkLst>
            <pc:docMk/>
            <pc:sldMk cId="3238103701" sldId="301"/>
            <ac:spMk id="5" creationId="{E5FEF8E6-B9B1-448F-805F-475F37A21DB3}"/>
          </ac:spMkLst>
        </pc:spChg>
        <pc:spChg chg="del mod">
          <ac:chgData name="אורן שהם" userId="2fc1f811b7c09cf3" providerId="LiveId" clId="{980AA9A5-E067-45C6-865C-14E7317D6207}" dt="2018-01-27T10:34:23.626" v="3693" actId="478"/>
          <ac:spMkLst>
            <pc:docMk/>
            <pc:sldMk cId="3238103701" sldId="301"/>
            <ac:spMk id="6" creationId="{96AC6C99-E54C-4D99-B5F4-0523A0E5D8B5}"/>
          </ac:spMkLst>
        </pc:spChg>
        <pc:spChg chg="del mod">
          <ac:chgData name="אורן שהם" userId="2fc1f811b7c09cf3" providerId="LiveId" clId="{980AA9A5-E067-45C6-865C-14E7317D6207}" dt="2018-01-27T10:34:23.626" v="3693" actId="478"/>
          <ac:spMkLst>
            <pc:docMk/>
            <pc:sldMk cId="3238103701" sldId="301"/>
            <ac:spMk id="7" creationId="{F029ACAB-E27E-46FA-ACBB-8BD801D56EF6}"/>
          </ac:spMkLst>
        </pc:spChg>
        <pc:graphicFrameChg chg="add mod modGraphic">
          <ac:chgData name="אורן שהם" userId="2fc1f811b7c09cf3" providerId="LiveId" clId="{980AA9A5-E067-45C6-865C-14E7317D6207}" dt="2018-01-27T14:12:59.379" v="5283" actId="1036"/>
          <ac:graphicFrameMkLst>
            <pc:docMk/>
            <pc:sldMk cId="3238103701" sldId="301"/>
            <ac:graphicFrameMk id="8" creationId="{47DA4FBD-2D01-4C4B-B8FC-F0451F9B43C0}"/>
          </ac:graphicFrameMkLst>
        </pc:graphicFrameChg>
        <pc:picChg chg="del mod">
          <ac:chgData name="אורן שהם" userId="2fc1f811b7c09cf3" providerId="LiveId" clId="{980AA9A5-E067-45C6-865C-14E7317D6207}" dt="2018-01-27T10:34:20.330" v="3692" actId="478"/>
          <ac:picMkLst>
            <pc:docMk/>
            <pc:sldMk cId="3238103701" sldId="301"/>
            <ac:picMk id="3" creationId="{524D00C8-50DE-418F-810C-E811A267548A}"/>
          </ac:picMkLst>
        </pc:picChg>
      </pc:sldChg>
      <pc:sldChg chg="modSp">
        <pc:chgData name="אורן שהם" userId="2fc1f811b7c09cf3" providerId="LiveId" clId="{980AA9A5-E067-45C6-865C-14E7317D6207}" dt="2018-01-27T14:18:55.822" v="5397" actId="6549"/>
        <pc:sldMkLst>
          <pc:docMk/>
          <pc:sldMk cId="551639250" sldId="302"/>
        </pc:sldMkLst>
        <pc:graphicFrameChg chg="modGraphic">
          <ac:chgData name="אורן שהם" userId="2fc1f811b7c09cf3" providerId="LiveId" clId="{980AA9A5-E067-45C6-865C-14E7317D6207}" dt="2018-01-27T14:18:55.822" v="5397" actId="6549"/>
          <ac:graphicFrameMkLst>
            <pc:docMk/>
            <pc:sldMk cId="551639250" sldId="302"/>
            <ac:graphicFrameMk id="5" creationId="{9B54E478-A40D-4ADD-A64F-B13389647B62}"/>
          </ac:graphicFrameMkLst>
        </pc:graphicFrameChg>
      </pc:sldChg>
      <pc:sldChg chg="modSp">
        <pc:chgData name="אורן שהם" userId="2fc1f811b7c09cf3" providerId="LiveId" clId="{980AA9A5-E067-45C6-865C-14E7317D6207}" dt="2018-01-27T14:24:27.017" v="5672" actId="20577"/>
        <pc:sldMkLst>
          <pc:docMk/>
          <pc:sldMk cId="2958772036" sldId="303"/>
        </pc:sldMkLst>
        <pc:graphicFrameChg chg="mod modGraphic">
          <ac:chgData name="אורן שהם" userId="2fc1f811b7c09cf3" providerId="LiveId" clId="{980AA9A5-E067-45C6-865C-14E7317D6207}" dt="2018-01-27T14:24:27.017" v="5672" actId="20577"/>
          <ac:graphicFrameMkLst>
            <pc:docMk/>
            <pc:sldMk cId="2958772036" sldId="303"/>
            <ac:graphicFrameMk id="4" creationId="{8AA323A7-107B-4BF8-A18D-A663ABB2FED1}"/>
          </ac:graphicFrameMkLst>
        </pc:graphicFrameChg>
      </pc:sldChg>
      <pc:sldChg chg="modSp">
        <pc:chgData name="אורן שהם" userId="2fc1f811b7c09cf3" providerId="LiveId" clId="{980AA9A5-E067-45C6-865C-14E7317D6207}" dt="2018-01-27T14:30:01.913" v="5817" actId="113"/>
        <pc:sldMkLst>
          <pc:docMk/>
          <pc:sldMk cId="1221776971" sldId="305"/>
        </pc:sldMkLst>
        <pc:graphicFrameChg chg="mod modGraphic">
          <ac:chgData name="אורן שהם" userId="2fc1f811b7c09cf3" providerId="LiveId" clId="{980AA9A5-E067-45C6-865C-14E7317D6207}" dt="2018-01-27T14:30:01.913" v="5817" actId="113"/>
          <ac:graphicFrameMkLst>
            <pc:docMk/>
            <pc:sldMk cId="1221776971" sldId="305"/>
            <ac:graphicFrameMk id="4" creationId="{8AA323A7-107B-4BF8-A18D-A663ABB2FED1}"/>
          </ac:graphicFrameMkLst>
        </pc:graphicFrameChg>
      </pc:sldChg>
      <pc:sldChg chg="delSp modSp">
        <pc:chgData name="אורן שהם" userId="2fc1f811b7c09cf3" providerId="LiveId" clId="{980AA9A5-E067-45C6-865C-14E7317D6207}" dt="2018-01-27T14:34:52.050" v="5953" actId="113"/>
        <pc:sldMkLst>
          <pc:docMk/>
          <pc:sldMk cId="1744453784" sldId="306"/>
        </pc:sldMkLst>
        <pc:spChg chg="mod">
          <ac:chgData name="אורן שהם" userId="2fc1f811b7c09cf3" providerId="LiveId" clId="{980AA9A5-E067-45C6-865C-14E7317D6207}" dt="2018-01-27T08:26:09.308" v="1712" actId="20577"/>
          <ac:spMkLst>
            <pc:docMk/>
            <pc:sldMk cId="1744453784" sldId="306"/>
            <ac:spMk id="2" creationId="{00000000-0000-0000-0000-000000000000}"/>
          </ac:spMkLst>
        </pc:spChg>
        <pc:spChg chg="mod">
          <ac:chgData name="אורן שהם" userId="2fc1f811b7c09cf3" providerId="LiveId" clId="{980AA9A5-E067-45C6-865C-14E7317D6207}" dt="2018-01-27T14:34:52.050" v="5953" actId="113"/>
          <ac:spMkLst>
            <pc:docMk/>
            <pc:sldMk cId="1744453784" sldId="306"/>
            <ac:spMk id="5" creationId="{E5FEF8E6-B9B1-448F-805F-475F37A21DB3}"/>
          </ac:spMkLst>
        </pc:spChg>
        <pc:spChg chg="del">
          <ac:chgData name="אורן שהם" userId="2fc1f811b7c09cf3" providerId="LiveId" clId="{980AA9A5-E067-45C6-865C-14E7317D6207}" dt="2018-01-27T07:34:15.544" v="863" actId="478"/>
          <ac:spMkLst>
            <pc:docMk/>
            <pc:sldMk cId="1744453784" sldId="306"/>
            <ac:spMk id="6" creationId="{96AC6C99-E54C-4D99-B5F4-0523A0E5D8B5}"/>
          </ac:spMkLst>
        </pc:spChg>
        <pc:spChg chg="del">
          <ac:chgData name="אורן שהם" userId="2fc1f811b7c09cf3" providerId="LiveId" clId="{980AA9A5-E067-45C6-865C-14E7317D6207}" dt="2018-01-27T07:34:13.580" v="862" actId="478"/>
          <ac:spMkLst>
            <pc:docMk/>
            <pc:sldMk cId="1744453784" sldId="306"/>
            <ac:spMk id="7" creationId="{F029ACAB-E27E-46FA-ACBB-8BD801D56EF6}"/>
          </ac:spMkLst>
        </pc:spChg>
        <pc:picChg chg="del">
          <ac:chgData name="אורן שהם" userId="2fc1f811b7c09cf3" providerId="LiveId" clId="{980AA9A5-E067-45C6-865C-14E7317D6207}" dt="2018-01-27T07:26:01.251" v="546" actId="478"/>
          <ac:picMkLst>
            <pc:docMk/>
            <pc:sldMk cId="1744453784" sldId="306"/>
            <ac:picMk id="3" creationId="{524D00C8-50DE-418F-810C-E811A267548A}"/>
          </ac:picMkLst>
        </pc:picChg>
      </pc:sldChg>
      <pc:sldChg chg="modSp">
        <pc:chgData name="אורן שהם" userId="2fc1f811b7c09cf3" providerId="LiveId" clId="{980AA9A5-E067-45C6-865C-14E7317D6207}" dt="2018-01-27T14:58:55.910" v="6548" actId="113"/>
        <pc:sldMkLst>
          <pc:docMk/>
          <pc:sldMk cId="1335869085" sldId="307"/>
        </pc:sldMkLst>
        <pc:spChg chg="mod">
          <ac:chgData name="אורן שהם" userId="2fc1f811b7c09cf3" providerId="LiveId" clId="{980AA9A5-E067-45C6-865C-14E7317D6207}" dt="2018-01-27T07:39:25.571" v="1087" actId="20577"/>
          <ac:spMkLst>
            <pc:docMk/>
            <pc:sldMk cId="1335869085" sldId="307"/>
            <ac:spMk id="2" creationId="{00000000-0000-0000-0000-000000000000}"/>
          </ac:spMkLst>
        </pc:spChg>
        <pc:spChg chg="mod">
          <ac:chgData name="אורן שהם" userId="2fc1f811b7c09cf3" providerId="LiveId" clId="{980AA9A5-E067-45C6-865C-14E7317D6207}" dt="2018-01-27T14:58:55.910" v="6548" actId="113"/>
          <ac:spMkLst>
            <pc:docMk/>
            <pc:sldMk cId="1335869085" sldId="307"/>
            <ac:spMk id="5" creationId="{E5FEF8E6-B9B1-448F-805F-475F37A21DB3}"/>
          </ac:spMkLst>
        </pc:spChg>
      </pc:sldChg>
      <pc:sldChg chg="addSp delSp modSp">
        <pc:chgData name="אורן שהם" userId="2fc1f811b7c09cf3" providerId="LiveId" clId="{980AA9A5-E067-45C6-865C-14E7317D6207}" dt="2018-01-27T15:02:23.766" v="6751" actId="20577"/>
        <pc:sldMkLst>
          <pc:docMk/>
          <pc:sldMk cId="2921742526" sldId="308"/>
        </pc:sldMkLst>
        <pc:spChg chg="mod">
          <ac:chgData name="אורן שהם" userId="2fc1f811b7c09cf3" providerId="LiveId" clId="{980AA9A5-E067-45C6-865C-14E7317D6207}" dt="2018-01-27T07:40:31.830" v="1204" actId="20577"/>
          <ac:spMkLst>
            <pc:docMk/>
            <pc:sldMk cId="2921742526" sldId="308"/>
            <ac:spMk id="2" creationId="{00000000-0000-0000-0000-000000000000}"/>
          </ac:spMkLst>
        </pc:spChg>
        <pc:spChg chg="del">
          <ac:chgData name="אורן שהם" userId="2fc1f811b7c09cf3" providerId="LiveId" clId="{980AA9A5-E067-45C6-865C-14E7317D6207}" dt="2018-01-27T07:40:35.619" v="1205" actId="478"/>
          <ac:spMkLst>
            <pc:docMk/>
            <pc:sldMk cId="2921742526" sldId="308"/>
            <ac:spMk id="5" creationId="{E5FEF8E6-B9B1-448F-805F-475F37A21DB3}"/>
          </ac:spMkLst>
        </pc:spChg>
        <pc:graphicFrameChg chg="add mod">
          <ac:chgData name="אורן שהם" userId="2fc1f811b7c09cf3" providerId="LiveId" clId="{980AA9A5-E067-45C6-865C-14E7317D6207}" dt="2018-01-27T15:02:23.766" v="6751" actId="20577"/>
          <ac:graphicFrameMkLst>
            <pc:docMk/>
            <pc:sldMk cId="2921742526" sldId="308"/>
            <ac:graphicFrameMk id="3" creationId="{0C6639F1-96D1-4AC4-9250-792A61F2AE1F}"/>
          </ac:graphicFrameMkLst>
        </pc:graphicFrameChg>
      </pc:sldChg>
      <pc:sldChg chg="modSp">
        <pc:chgData name="אורן שהם" userId="2fc1f811b7c09cf3" providerId="LiveId" clId="{980AA9A5-E067-45C6-865C-14E7317D6207}" dt="2018-01-27T14:37:23.766" v="6047" actId="20577"/>
        <pc:sldMkLst>
          <pc:docMk/>
          <pc:sldMk cId="3062954189" sldId="309"/>
        </pc:sldMkLst>
        <pc:spChg chg="mod">
          <ac:chgData name="אורן שהם" userId="2fc1f811b7c09cf3" providerId="LiveId" clId="{980AA9A5-E067-45C6-865C-14E7317D6207}" dt="2018-01-27T08:26:29.918" v="1724" actId="20577"/>
          <ac:spMkLst>
            <pc:docMk/>
            <pc:sldMk cId="3062954189" sldId="309"/>
            <ac:spMk id="2" creationId="{00000000-0000-0000-0000-000000000000}"/>
          </ac:spMkLst>
        </pc:spChg>
        <pc:spChg chg="mod">
          <ac:chgData name="אורן שהם" userId="2fc1f811b7c09cf3" providerId="LiveId" clId="{980AA9A5-E067-45C6-865C-14E7317D6207}" dt="2018-01-27T14:37:23.766" v="6047" actId="20577"/>
          <ac:spMkLst>
            <pc:docMk/>
            <pc:sldMk cId="3062954189" sldId="309"/>
            <ac:spMk id="5" creationId="{E5FEF8E6-B9B1-448F-805F-475F37A21DB3}"/>
          </ac:spMkLst>
        </pc:sp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5">
  <dgm:title val=""/>
  <dgm:desc val=""/>
  <dgm:catLst>
    <dgm:cat type="accent1" pri="11500"/>
  </dgm:catLst>
  <dgm:styleLbl name="node0">
    <dgm:fillClrLst meth="cycle">
      <a:schemeClr val="accent1">
        <a:alpha val="80000"/>
      </a:schemeClr>
    </dgm:fillClrLst>
    <dgm:linClrLst meth="repeat">
      <a:schemeClr val="lt1"/>
    </dgm:linClrLst>
    <dgm:effectClrLst/>
    <dgm:txLinClrLst/>
    <dgm:txFillClrLst/>
    <dgm:txEffectClrLst/>
  </dgm:styleLbl>
  <dgm:styleLbl name="node1">
    <dgm:fillClrLst>
      <a:schemeClr val="accent1">
        <a:alpha val="90000"/>
      </a:schemeClr>
      <a:schemeClr val="accent1">
        <a:alpha val="50000"/>
      </a:schemeClr>
    </dgm:fillClrLst>
    <dgm:linClrLst meth="repeat">
      <a:schemeClr val="lt1"/>
    </dgm:linClrLst>
    <dgm:effectClrLst/>
    <dgm:txLinClrLst/>
    <dgm:txFillClrLst/>
    <dgm:txEffectClrLst/>
  </dgm:styleLbl>
  <dgm:styleLbl name="alignNode1">
    <dgm:fillClrLst>
      <a:schemeClr val="accent1">
        <a:alpha val="90000"/>
      </a:schemeClr>
      <a:schemeClr val="accent1">
        <a:alpha val="50000"/>
      </a:schemeClr>
    </dgm:fillClrLst>
    <dgm:linClrLst>
      <a:schemeClr val="accent1">
        <a:alpha val="90000"/>
      </a:schemeClr>
      <a:schemeClr val="accent1">
        <a:alpha val="50000"/>
      </a:schemeClr>
    </dgm:linClrLst>
    <dgm:effectClrLst/>
    <dgm:txLinClrLst/>
    <dgm:txFillClrLst/>
    <dgm:txEffectClrLst/>
  </dgm:styleLbl>
  <dgm:styleLbl name="lnNode1">
    <dgm:fillClrLst>
      <a:schemeClr val="accent1">
        <a:shade val="90000"/>
      </a:schemeClr>
      <a:schemeClr val="accent1">
        <a:alpha val="50000"/>
        <a:tint val="5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alpha val="80000"/>
      </a:schemeClr>
    </dgm:fillClrLst>
    <dgm:linClrLst meth="repeat">
      <a:schemeClr val="lt1"/>
    </dgm:linClrLst>
    <dgm:effectClrLst/>
    <dgm:txLinClrLst/>
    <dgm:txFillClrLst/>
    <dgm:txEffectClrLst/>
  </dgm:styleLbl>
  <dgm:styleLbl name="node2">
    <dgm:fillClrLst>
      <a:schemeClr val="accent1">
        <a:alpha val="70000"/>
      </a:schemeClr>
    </dgm:fillClrLst>
    <dgm:linClrLst meth="repeat">
      <a:schemeClr val="lt1"/>
    </dgm:linClrLst>
    <dgm:effectClrLst/>
    <dgm:txLinClrLst/>
    <dgm:txFillClrLst/>
    <dgm:txEffectClrLst/>
  </dgm:styleLbl>
  <dgm:styleLbl name="node3">
    <dgm:fillClrLst>
      <a:schemeClr val="accent1">
        <a:alpha val="50000"/>
      </a:schemeClr>
    </dgm:fillClrLst>
    <dgm:linClrLst meth="repeat">
      <a:schemeClr val="lt1"/>
    </dgm:linClrLst>
    <dgm:effectClrLst/>
    <dgm:txLinClrLst/>
    <dgm:txFillClrLst/>
    <dgm:txEffectClrLst/>
  </dgm:styleLbl>
  <dgm:styleLbl name="node4">
    <dgm:fillClrLst>
      <a:schemeClr val="accent1">
        <a:alpha val="30000"/>
      </a:schemeClr>
    </dgm:fillClrLst>
    <dgm:linClrLst meth="repeat">
      <a:schemeClr val="lt1"/>
    </dgm:linClrLst>
    <dgm:effectClrLst/>
    <dgm:txLinClrLst/>
    <dgm:txFillClrLst/>
    <dgm:txEffectClrLst/>
  </dgm:styleLbl>
  <dgm:styleLbl name="fgImgPlace1">
    <dgm:fillClrLst>
      <a:schemeClr val="accent1">
        <a:tint val="50000"/>
        <a:alpha val="90000"/>
      </a:schemeClr>
      <a:schemeClr val="accent1">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f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b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sibTrans1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alpha val="90000"/>
      </a:schemeClr>
    </dgm:fillClrLst>
    <dgm:linClrLst meth="repeat">
      <a:schemeClr val="lt1"/>
    </dgm:linClrLst>
    <dgm:effectClrLst/>
    <dgm:txLinClrLst/>
    <dgm:txFillClrLst/>
    <dgm:txEffectClrLst/>
  </dgm:styleLbl>
  <dgm:styleLbl name="asst1">
    <dgm:fillClrLst meth="repeat">
      <a:schemeClr val="accent1">
        <a:alpha val="90000"/>
      </a:schemeClr>
    </dgm:fillClrLst>
    <dgm:linClrLst meth="repeat">
      <a:schemeClr val="lt1"/>
    </dgm:linClrLst>
    <dgm:effectClrLst/>
    <dgm:txLinClrLst/>
    <dgm:txFillClrLst/>
    <dgm:txEffectClrLst/>
  </dgm:styleLbl>
  <dgm:styleLbl name="asst2">
    <dgm:fillClrLst>
      <a:schemeClr val="accent1">
        <a:alpha val="90000"/>
      </a:schemeClr>
    </dgm:fillClrLst>
    <dgm:linClrLst meth="repeat">
      <a:schemeClr val="lt1"/>
    </dgm:linClrLst>
    <dgm:effectClrLst/>
    <dgm:txLinClrLst/>
    <dgm:txFillClrLst/>
    <dgm:txEffectClrLst/>
  </dgm:styleLbl>
  <dgm:styleLbl name="asst3">
    <dgm:fillClrLst>
      <a:schemeClr val="accent1">
        <a:alpha val="70000"/>
      </a:schemeClr>
    </dgm:fillClrLst>
    <dgm:linClrLst meth="repeat">
      <a:schemeClr val="lt1"/>
    </dgm:linClrLst>
    <dgm:effectClrLst/>
    <dgm:txLinClrLst/>
    <dgm:txFillClrLst/>
    <dgm:txEffectClrLst/>
  </dgm:styleLbl>
  <dgm:styleLbl name="asst4">
    <dgm:fillClrLst>
      <a:schemeClr val="accent1">
        <a:alpha val="50000"/>
      </a:schemeClr>
    </dgm:fillClrLst>
    <dgm:linClrLst meth="repeat">
      <a:schemeClr val="lt1"/>
    </dgm:linClrLst>
    <dgm:effectClrLst/>
    <dgm:txLinClrLst/>
    <dgm:txFillClrLst/>
    <dgm:txEffectClrLst/>
  </dgm:styleLbl>
  <dgm:styleLbl name="parChTrans2D1">
    <dgm:fillClrLst meth="repeat">
      <a:schemeClr val="accent1">
        <a:shade val="8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a:schemeClr val="accent1">
        <a:alpha val="90000"/>
        <a:tint val="40000"/>
      </a:schemeClr>
      <a:schemeClr val="accent1">
        <a:alpha val="5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3C9BB72-938B-489D-90C3-2AEEA59B6AE1}" type="doc">
      <dgm:prSet loTypeId="urn:microsoft.com/office/officeart/2005/8/layout/hList9" loCatId="list" qsTypeId="urn:microsoft.com/office/officeart/2005/8/quickstyle/simple5" qsCatId="simple" csTypeId="urn:microsoft.com/office/officeart/2005/8/colors/accent1_5" csCatId="accent1" phldr="1"/>
      <dgm:spPr/>
      <dgm:t>
        <a:bodyPr/>
        <a:lstStyle/>
        <a:p>
          <a:pPr rtl="1"/>
          <a:endParaRPr lang="he-IL"/>
        </a:p>
      </dgm:t>
    </dgm:pt>
    <dgm:pt modelId="{647EF13E-0081-4156-B424-60F8CD64A9A6}">
      <dgm:prSet phldrT="[טקסט]"/>
      <dgm:spPr/>
      <dgm:t>
        <a:bodyPr/>
        <a:lstStyle/>
        <a:p>
          <a:pPr rtl="1"/>
          <a:r>
            <a:rPr lang="he-IL" dirty="0">
              <a:latin typeface="David" panose="020E0502060401010101" pitchFamily="34" charset="-79"/>
              <a:cs typeface="David" panose="020E0502060401010101" pitchFamily="34" charset="-79"/>
            </a:rPr>
            <a:t>לשיפור</a:t>
          </a:r>
        </a:p>
      </dgm:t>
    </dgm:pt>
    <dgm:pt modelId="{B025157F-B3FA-4B68-A654-9F3DB59F3823}" type="parTrans" cxnId="{CAA07158-BC4B-4FA7-AB3D-3D379DD38EE3}">
      <dgm:prSet/>
      <dgm:spPr/>
      <dgm:t>
        <a:bodyPr/>
        <a:lstStyle/>
        <a:p>
          <a:pPr rtl="1"/>
          <a:endParaRPr lang="he-IL">
            <a:latin typeface="David" panose="020E0502060401010101" pitchFamily="34" charset="-79"/>
            <a:cs typeface="David" panose="020E0502060401010101" pitchFamily="34" charset="-79"/>
          </a:endParaRPr>
        </a:p>
      </dgm:t>
    </dgm:pt>
    <dgm:pt modelId="{1163C837-1B22-4775-952E-4E7A78664234}" type="sibTrans" cxnId="{CAA07158-BC4B-4FA7-AB3D-3D379DD38EE3}">
      <dgm:prSet/>
      <dgm:spPr/>
      <dgm:t>
        <a:bodyPr/>
        <a:lstStyle/>
        <a:p>
          <a:pPr rtl="1"/>
          <a:endParaRPr lang="he-IL">
            <a:latin typeface="David" panose="020E0502060401010101" pitchFamily="34" charset="-79"/>
            <a:cs typeface="David" panose="020E0502060401010101" pitchFamily="34" charset="-79"/>
          </a:endParaRPr>
        </a:p>
      </dgm:t>
    </dgm:pt>
    <dgm:pt modelId="{44314EE2-A3C5-4986-BFE4-8E1175E0B046}">
      <dgm:prSet phldrT="[טקסט]"/>
      <dgm:spPr/>
      <dgm:t>
        <a:bodyPr/>
        <a:lstStyle/>
        <a:p>
          <a:pPr rtl="1"/>
          <a:r>
            <a:rPr lang="he-IL" dirty="0">
              <a:latin typeface="David" panose="020E0502060401010101" pitchFamily="34" charset="-79"/>
              <a:cs typeface="David" panose="020E0502060401010101" pitchFamily="34" charset="-79"/>
            </a:rPr>
            <a:t>ציר חברה </a:t>
          </a:r>
          <a:br>
            <a:rPr lang="en-US" dirty="0">
              <a:latin typeface="David" panose="020E0502060401010101" pitchFamily="34" charset="-79"/>
              <a:cs typeface="David" panose="020E0502060401010101" pitchFamily="34" charset="-79"/>
            </a:rPr>
          </a:br>
          <a:r>
            <a:rPr lang="he-IL" dirty="0">
              <a:latin typeface="David" panose="020E0502060401010101" pitchFamily="34" charset="-79"/>
              <a:cs typeface="David" panose="020E0502060401010101" pitchFamily="34" charset="-79"/>
            </a:rPr>
            <a:t>וד"ר איל לוין</a:t>
          </a:r>
        </a:p>
      </dgm:t>
    </dgm:pt>
    <dgm:pt modelId="{1AB21B38-5BC8-4042-9597-0D629088B89E}" type="parTrans" cxnId="{15FCC7B3-D1F1-499B-A6EA-5CF731210563}">
      <dgm:prSet/>
      <dgm:spPr/>
      <dgm:t>
        <a:bodyPr/>
        <a:lstStyle/>
        <a:p>
          <a:pPr rtl="1"/>
          <a:endParaRPr lang="he-IL">
            <a:latin typeface="David" panose="020E0502060401010101" pitchFamily="34" charset="-79"/>
            <a:cs typeface="David" panose="020E0502060401010101" pitchFamily="34" charset="-79"/>
          </a:endParaRPr>
        </a:p>
      </dgm:t>
    </dgm:pt>
    <dgm:pt modelId="{A2D84DD9-062D-4240-A08A-C6E23D222D11}" type="sibTrans" cxnId="{15FCC7B3-D1F1-499B-A6EA-5CF731210563}">
      <dgm:prSet/>
      <dgm:spPr/>
      <dgm:t>
        <a:bodyPr/>
        <a:lstStyle/>
        <a:p>
          <a:pPr rtl="1"/>
          <a:endParaRPr lang="he-IL">
            <a:latin typeface="David" panose="020E0502060401010101" pitchFamily="34" charset="-79"/>
            <a:cs typeface="David" panose="020E0502060401010101" pitchFamily="34" charset="-79"/>
          </a:endParaRPr>
        </a:p>
      </dgm:t>
    </dgm:pt>
    <dgm:pt modelId="{2F9D3E99-828B-4F78-80F8-16B3DA7982FA}">
      <dgm:prSet phldrT="[טקסט]"/>
      <dgm:spPr/>
      <dgm:t>
        <a:bodyPr/>
        <a:lstStyle/>
        <a:p>
          <a:pPr rtl="1"/>
          <a:r>
            <a:rPr lang="he-IL" dirty="0">
              <a:latin typeface="David" panose="020E0502060401010101" pitchFamily="34" charset="-79"/>
              <a:cs typeface="David" panose="020E0502060401010101" pitchFamily="34" charset="-79"/>
            </a:rPr>
            <a:t>גישות ואסכולות פרופ' גבי בן-דור</a:t>
          </a:r>
        </a:p>
      </dgm:t>
    </dgm:pt>
    <dgm:pt modelId="{37107DFB-2AF5-4BC9-97B5-146B739FDC11}" type="parTrans" cxnId="{B98AD056-8595-49C7-8920-A7B9067396DD}">
      <dgm:prSet/>
      <dgm:spPr/>
      <dgm:t>
        <a:bodyPr/>
        <a:lstStyle/>
        <a:p>
          <a:pPr rtl="1"/>
          <a:endParaRPr lang="he-IL">
            <a:latin typeface="David" panose="020E0502060401010101" pitchFamily="34" charset="-79"/>
            <a:cs typeface="David" panose="020E0502060401010101" pitchFamily="34" charset="-79"/>
          </a:endParaRPr>
        </a:p>
      </dgm:t>
    </dgm:pt>
    <dgm:pt modelId="{C619A92A-F9C5-4202-965A-41398659C745}" type="sibTrans" cxnId="{B98AD056-8595-49C7-8920-A7B9067396DD}">
      <dgm:prSet/>
      <dgm:spPr/>
      <dgm:t>
        <a:bodyPr/>
        <a:lstStyle/>
        <a:p>
          <a:pPr rtl="1"/>
          <a:endParaRPr lang="he-IL">
            <a:latin typeface="David" panose="020E0502060401010101" pitchFamily="34" charset="-79"/>
            <a:cs typeface="David" panose="020E0502060401010101" pitchFamily="34" charset="-79"/>
          </a:endParaRPr>
        </a:p>
      </dgm:t>
    </dgm:pt>
    <dgm:pt modelId="{5DF44EBA-CE3A-414F-A269-E2E13EBD98A5}">
      <dgm:prSet phldrT="[טקסט]"/>
      <dgm:spPr/>
      <dgm:t>
        <a:bodyPr/>
        <a:lstStyle/>
        <a:p>
          <a:pPr rtl="1"/>
          <a:r>
            <a:rPr lang="he-IL" dirty="0">
              <a:latin typeface="David" panose="020E0502060401010101" pitchFamily="34" charset="-79"/>
              <a:cs typeface="David" panose="020E0502060401010101" pitchFamily="34" charset="-79"/>
            </a:rPr>
            <a:t>לשימור</a:t>
          </a:r>
        </a:p>
      </dgm:t>
    </dgm:pt>
    <dgm:pt modelId="{0C727313-970A-4707-BEFA-94A3D537637E}" type="parTrans" cxnId="{2FB5366F-8489-4BC2-AB99-C54DE8E83EBD}">
      <dgm:prSet/>
      <dgm:spPr/>
      <dgm:t>
        <a:bodyPr/>
        <a:lstStyle/>
        <a:p>
          <a:pPr rtl="1"/>
          <a:endParaRPr lang="he-IL">
            <a:latin typeface="David" panose="020E0502060401010101" pitchFamily="34" charset="-79"/>
            <a:cs typeface="David" panose="020E0502060401010101" pitchFamily="34" charset="-79"/>
          </a:endParaRPr>
        </a:p>
      </dgm:t>
    </dgm:pt>
    <dgm:pt modelId="{4CDB27B1-588E-4F9B-BBD5-18DA60A0178F}" type="sibTrans" cxnId="{2FB5366F-8489-4BC2-AB99-C54DE8E83EBD}">
      <dgm:prSet/>
      <dgm:spPr/>
      <dgm:t>
        <a:bodyPr/>
        <a:lstStyle/>
        <a:p>
          <a:pPr rtl="1"/>
          <a:endParaRPr lang="he-IL">
            <a:latin typeface="David" panose="020E0502060401010101" pitchFamily="34" charset="-79"/>
            <a:cs typeface="David" panose="020E0502060401010101" pitchFamily="34" charset="-79"/>
          </a:endParaRPr>
        </a:p>
      </dgm:t>
    </dgm:pt>
    <dgm:pt modelId="{3FBFF049-B077-4DDA-84D6-7CC7AC30089B}">
      <dgm:prSet phldrT="[טקסט]"/>
      <dgm:spPr/>
      <dgm:t>
        <a:bodyPr/>
        <a:lstStyle/>
        <a:p>
          <a:pPr rtl="1"/>
          <a:r>
            <a:rPr lang="he-IL" dirty="0">
              <a:latin typeface="David" panose="020E0502060401010101" pitchFamily="34" charset="-79"/>
              <a:cs typeface="David" panose="020E0502060401010101" pitchFamily="34" charset="-79"/>
            </a:rPr>
            <a:t>קורס </a:t>
          </a:r>
          <a:br>
            <a:rPr lang="en-US" dirty="0">
              <a:latin typeface="David" panose="020E0502060401010101" pitchFamily="34" charset="-79"/>
              <a:cs typeface="David" panose="020E0502060401010101" pitchFamily="34" charset="-79"/>
            </a:rPr>
          </a:br>
          <a:r>
            <a:rPr lang="he-IL" dirty="0">
              <a:latin typeface="David" panose="020E0502060401010101" pitchFamily="34" charset="-79"/>
              <a:cs typeface="David" panose="020E0502060401010101" pitchFamily="34" charset="-79"/>
            </a:rPr>
            <a:t>מזרח תיכון</a:t>
          </a:r>
        </a:p>
      </dgm:t>
    </dgm:pt>
    <dgm:pt modelId="{E2C601C2-C533-48FA-9998-0FD1BA500164}" type="parTrans" cxnId="{CF1D740E-2CC3-41CC-A4EE-4AFF29B26FBE}">
      <dgm:prSet/>
      <dgm:spPr/>
      <dgm:t>
        <a:bodyPr/>
        <a:lstStyle/>
        <a:p>
          <a:pPr rtl="1"/>
          <a:endParaRPr lang="he-IL">
            <a:latin typeface="David" panose="020E0502060401010101" pitchFamily="34" charset="-79"/>
            <a:cs typeface="David" panose="020E0502060401010101" pitchFamily="34" charset="-79"/>
          </a:endParaRPr>
        </a:p>
      </dgm:t>
    </dgm:pt>
    <dgm:pt modelId="{3D47E459-126A-4D65-9EA4-0E0E5905A21B}" type="sibTrans" cxnId="{CF1D740E-2CC3-41CC-A4EE-4AFF29B26FBE}">
      <dgm:prSet/>
      <dgm:spPr/>
      <dgm:t>
        <a:bodyPr/>
        <a:lstStyle/>
        <a:p>
          <a:pPr rtl="1"/>
          <a:endParaRPr lang="he-IL">
            <a:latin typeface="David" panose="020E0502060401010101" pitchFamily="34" charset="-79"/>
            <a:cs typeface="David" panose="020E0502060401010101" pitchFamily="34" charset="-79"/>
          </a:endParaRPr>
        </a:p>
      </dgm:t>
    </dgm:pt>
    <dgm:pt modelId="{7172C846-8387-4896-891E-4C93A224DAD6}">
      <dgm:prSet phldrT="[טקסט]"/>
      <dgm:spPr/>
      <dgm:t>
        <a:bodyPr/>
        <a:lstStyle/>
        <a:p>
          <a:pPr rtl="1"/>
          <a:r>
            <a:rPr lang="he-IL" dirty="0">
              <a:latin typeface="David" panose="020E0502060401010101" pitchFamily="34" charset="-79"/>
              <a:cs typeface="David" panose="020E0502060401010101" pitchFamily="34" charset="-79"/>
            </a:rPr>
            <a:t>סיורי ביטחון לאומי (ירידה בקורס עצמו)</a:t>
          </a:r>
        </a:p>
      </dgm:t>
    </dgm:pt>
    <dgm:pt modelId="{E216DDB1-B2B3-4B31-813D-257E34645D5B}" type="parTrans" cxnId="{C80EE730-A720-4E12-A5B8-05AC4F7B483C}">
      <dgm:prSet/>
      <dgm:spPr/>
      <dgm:t>
        <a:bodyPr/>
        <a:lstStyle/>
        <a:p>
          <a:pPr rtl="1"/>
          <a:endParaRPr lang="he-IL">
            <a:latin typeface="David" panose="020E0502060401010101" pitchFamily="34" charset="-79"/>
            <a:cs typeface="David" panose="020E0502060401010101" pitchFamily="34" charset="-79"/>
          </a:endParaRPr>
        </a:p>
      </dgm:t>
    </dgm:pt>
    <dgm:pt modelId="{C4E44E2D-F65F-42BC-AB69-83C8C0BEC538}" type="sibTrans" cxnId="{C80EE730-A720-4E12-A5B8-05AC4F7B483C}">
      <dgm:prSet/>
      <dgm:spPr/>
      <dgm:t>
        <a:bodyPr/>
        <a:lstStyle/>
        <a:p>
          <a:pPr rtl="1"/>
          <a:endParaRPr lang="he-IL">
            <a:latin typeface="David" panose="020E0502060401010101" pitchFamily="34" charset="-79"/>
            <a:cs typeface="David" panose="020E0502060401010101" pitchFamily="34" charset="-79"/>
          </a:endParaRPr>
        </a:p>
      </dgm:t>
    </dgm:pt>
    <dgm:pt modelId="{91600EB6-E370-4DEB-817E-852A8E605C9B}">
      <dgm:prSet phldrT="[טקסט]"/>
      <dgm:spPr/>
      <dgm:t>
        <a:bodyPr/>
        <a:lstStyle/>
        <a:p>
          <a:pPr rtl="1"/>
          <a:r>
            <a:rPr lang="he-IL" dirty="0">
              <a:latin typeface="David" panose="020E0502060401010101" pitchFamily="34" charset="-79"/>
              <a:cs typeface="David" panose="020E0502060401010101" pitchFamily="34" charset="-79"/>
            </a:rPr>
            <a:t>פרופ' </a:t>
          </a:r>
          <a:br>
            <a:rPr lang="en-US" dirty="0">
              <a:latin typeface="David" panose="020E0502060401010101" pitchFamily="34" charset="-79"/>
              <a:cs typeface="David" panose="020E0502060401010101" pitchFamily="34" charset="-79"/>
            </a:rPr>
          </a:br>
          <a:r>
            <a:rPr lang="he-IL" dirty="0">
              <a:latin typeface="David" panose="020E0502060401010101" pitchFamily="34" charset="-79"/>
              <a:cs typeface="David" panose="020E0502060401010101" pitchFamily="34" charset="-79"/>
            </a:rPr>
            <a:t>סוזי נבות</a:t>
          </a:r>
        </a:p>
      </dgm:t>
    </dgm:pt>
    <dgm:pt modelId="{A2ACF97F-5909-4FB8-88E0-1AF1CA270595}" type="parTrans" cxnId="{2B9E2E48-218A-4364-A120-811AE1C02B6B}">
      <dgm:prSet/>
      <dgm:spPr/>
      <dgm:t>
        <a:bodyPr/>
        <a:lstStyle/>
        <a:p>
          <a:pPr rtl="1"/>
          <a:endParaRPr lang="he-IL"/>
        </a:p>
      </dgm:t>
    </dgm:pt>
    <dgm:pt modelId="{0AE3F61A-687D-491B-ABBC-8F47966F7829}" type="sibTrans" cxnId="{2B9E2E48-218A-4364-A120-811AE1C02B6B}">
      <dgm:prSet/>
      <dgm:spPr/>
      <dgm:t>
        <a:bodyPr/>
        <a:lstStyle/>
        <a:p>
          <a:pPr rtl="1"/>
          <a:endParaRPr lang="he-IL"/>
        </a:p>
      </dgm:t>
    </dgm:pt>
    <dgm:pt modelId="{60736D6F-D108-4F4A-9007-9A6A3E418569}">
      <dgm:prSet phldrT="[טקסט]"/>
      <dgm:spPr/>
      <dgm:t>
        <a:bodyPr/>
        <a:lstStyle/>
        <a:p>
          <a:pPr rtl="1"/>
          <a:r>
            <a:rPr lang="he-IL" dirty="0">
              <a:latin typeface="David" panose="020E0502060401010101" pitchFamily="34" charset="-79"/>
              <a:cs typeface="David" panose="020E0502060401010101" pitchFamily="34" charset="-79"/>
            </a:rPr>
            <a:t>ברודט ומיקוד הציר הכלכלי</a:t>
          </a:r>
        </a:p>
      </dgm:t>
    </dgm:pt>
    <dgm:pt modelId="{92CF876F-7EEC-401E-AD51-868AE883DDFA}" type="parTrans" cxnId="{BCD35523-8EE5-4950-AEB8-6FEFBF3C408A}">
      <dgm:prSet/>
      <dgm:spPr/>
      <dgm:t>
        <a:bodyPr/>
        <a:lstStyle/>
        <a:p>
          <a:pPr rtl="1"/>
          <a:endParaRPr lang="he-IL"/>
        </a:p>
      </dgm:t>
    </dgm:pt>
    <dgm:pt modelId="{71C6898E-B89B-43F6-A0C6-3F1913898E76}" type="sibTrans" cxnId="{BCD35523-8EE5-4950-AEB8-6FEFBF3C408A}">
      <dgm:prSet/>
      <dgm:spPr/>
      <dgm:t>
        <a:bodyPr/>
        <a:lstStyle/>
        <a:p>
          <a:pPr rtl="1"/>
          <a:endParaRPr lang="he-IL"/>
        </a:p>
      </dgm:t>
    </dgm:pt>
    <dgm:pt modelId="{14CE860A-8B82-4102-A469-05DE1D7DEC15}">
      <dgm:prSet phldrT="[טקסט]"/>
      <dgm:spPr/>
      <dgm:t>
        <a:bodyPr/>
        <a:lstStyle/>
        <a:p>
          <a:pPr rtl="1"/>
          <a:r>
            <a:rPr lang="he-IL" dirty="0">
              <a:latin typeface="David" panose="020E0502060401010101" pitchFamily="34" charset="-79"/>
              <a:cs typeface="David" panose="020E0502060401010101" pitchFamily="34" charset="-79"/>
            </a:rPr>
            <a:t>עבודת המדריכים ועיבודי הצוותים</a:t>
          </a:r>
        </a:p>
      </dgm:t>
    </dgm:pt>
    <dgm:pt modelId="{52B761AB-BDA0-424E-A154-6FB2A3124A8B}" type="parTrans" cxnId="{2A22CDF0-57D2-4099-A4E0-39F5C7D68DDD}">
      <dgm:prSet/>
      <dgm:spPr/>
      <dgm:t>
        <a:bodyPr/>
        <a:lstStyle/>
        <a:p>
          <a:pPr rtl="1"/>
          <a:endParaRPr lang="he-IL"/>
        </a:p>
      </dgm:t>
    </dgm:pt>
    <dgm:pt modelId="{B5E205EE-DAE3-4DF1-91E8-CD585FE151DD}" type="sibTrans" cxnId="{2A22CDF0-57D2-4099-A4E0-39F5C7D68DDD}">
      <dgm:prSet/>
      <dgm:spPr/>
      <dgm:t>
        <a:bodyPr/>
        <a:lstStyle/>
        <a:p>
          <a:pPr rtl="1"/>
          <a:endParaRPr lang="he-IL"/>
        </a:p>
      </dgm:t>
    </dgm:pt>
    <dgm:pt modelId="{C9BC8D74-3B28-4204-9638-57FB187F6C74}">
      <dgm:prSet phldrT="[טקסט]"/>
      <dgm:spPr/>
      <dgm:t>
        <a:bodyPr/>
        <a:lstStyle/>
        <a:p>
          <a:pPr rtl="1"/>
          <a:r>
            <a:rPr lang="he-IL" dirty="0" err="1">
              <a:latin typeface="David" panose="020E0502060401010101" pitchFamily="34" charset="-79"/>
              <a:cs typeface="David" panose="020E0502060401010101" pitchFamily="34" charset="-79"/>
            </a:rPr>
            <a:t>לימויד</a:t>
          </a:r>
          <a:r>
            <a:rPr lang="he-IL" dirty="0">
              <a:latin typeface="David" panose="020E0502060401010101" pitchFamily="34" charset="-79"/>
              <a:cs typeface="David" panose="020E0502060401010101" pitchFamily="34" charset="-79"/>
            </a:rPr>
            <a:t> </a:t>
          </a:r>
          <a:br>
            <a:rPr lang="en-US" dirty="0">
              <a:latin typeface="David" panose="020E0502060401010101" pitchFamily="34" charset="-79"/>
              <a:cs typeface="David" panose="020E0502060401010101" pitchFamily="34" charset="-79"/>
            </a:rPr>
          </a:br>
          <a:r>
            <a:rPr lang="he-IL" dirty="0">
              <a:latin typeface="David" panose="020E0502060401010101" pitchFamily="34" charset="-79"/>
              <a:cs typeface="David" panose="020E0502060401010101" pitchFamily="34" charset="-79"/>
            </a:rPr>
            <a:t>גישת העיצוב</a:t>
          </a:r>
        </a:p>
      </dgm:t>
    </dgm:pt>
    <dgm:pt modelId="{5A972201-0BF9-4686-B238-4CAA650F22FF}" type="parTrans" cxnId="{53F1BDE9-8026-4CA4-B178-9E959AE0E51C}">
      <dgm:prSet/>
      <dgm:spPr/>
      <dgm:t>
        <a:bodyPr/>
        <a:lstStyle/>
        <a:p>
          <a:pPr rtl="1"/>
          <a:endParaRPr lang="he-IL"/>
        </a:p>
      </dgm:t>
    </dgm:pt>
    <dgm:pt modelId="{9E3B550B-3132-4BA8-A505-CB60E7F795F6}" type="sibTrans" cxnId="{53F1BDE9-8026-4CA4-B178-9E959AE0E51C}">
      <dgm:prSet/>
      <dgm:spPr/>
      <dgm:t>
        <a:bodyPr/>
        <a:lstStyle/>
        <a:p>
          <a:pPr rtl="1"/>
          <a:endParaRPr lang="he-IL"/>
        </a:p>
      </dgm:t>
    </dgm:pt>
    <dgm:pt modelId="{9B573619-3502-4728-8BDD-5079D9CD67BD}">
      <dgm:prSet phldrT="[טקסט]"/>
      <dgm:spPr/>
      <dgm:t>
        <a:bodyPr/>
        <a:lstStyle/>
        <a:p>
          <a:pPr rtl="1"/>
          <a:r>
            <a:rPr lang="he-IL" dirty="0">
              <a:latin typeface="David" panose="020E0502060401010101" pitchFamily="34" charset="-79"/>
              <a:cs typeface="David" panose="020E0502060401010101" pitchFamily="34" charset="-79"/>
            </a:rPr>
            <a:t>מטלות- </a:t>
          </a:r>
          <a:br>
            <a:rPr lang="en-US" dirty="0">
              <a:latin typeface="David" panose="020E0502060401010101" pitchFamily="34" charset="-79"/>
              <a:cs typeface="David" panose="020E0502060401010101" pitchFamily="34" charset="-79"/>
            </a:rPr>
          </a:br>
          <a:r>
            <a:rPr lang="he-IL" dirty="0">
              <a:latin typeface="David" panose="020E0502060401010101" pitchFamily="34" charset="-79"/>
              <a:cs typeface="David" panose="020E0502060401010101" pitchFamily="34" charset="-79"/>
            </a:rPr>
            <a:t>תכלית ראויה</a:t>
          </a:r>
        </a:p>
      </dgm:t>
    </dgm:pt>
    <dgm:pt modelId="{4B0B2F94-D352-4456-8A17-FB66513FCFD3}" type="parTrans" cxnId="{796FFD0C-BE09-4FE6-A608-4FAD03519A5C}">
      <dgm:prSet/>
      <dgm:spPr/>
      <dgm:t>
        <a:bodyPr/>
        <a:lstStyle/>
        <a:p>
          <a:pPr rtl="1"/>
          <a:endParaRPr lang="he-IL"/>
        </a:p>
      </dgm:t>
    </dgm:pt>
    <dgm:pt modelId="{DE43125A-1C6C-4873-8C59-B16EEDC737C6}" type="sibTrans" cxnId="{796FFD0C-BE09-4FE6-A608-4FAD03519A5C}">
      <dgm:prSet/>
      <dgm:spPr/>
      <dgm:t>
        <a:bodyPr/>
        <a:lstStyle/>
        <a:p>
          <a:pPr rtl="1"/>
          <a:endParaRPr lang="he-IL"/>
        </a:p>
      </dgm:t>
    </dgm:pt>
    <dgm:pt modelId="{76F96CE1-ADCD-4CD8-ABDF-89538499DB84}">
      <dgm:prSet phldrT="[טקסט]"/>
      <dgm:spPr/>
      <dgm:t>
        <a:bodyPr/>
        <a:lstStyle/>
        <a:p>
          <a:pPr rtl="1"/>
          <a:r>
            <a:rPr lang="he-IL" dirty="0">
              <a:latin typeface="David" panose="020E0502060401010101" pitchFamily="34" charset="-79"/>
              <a:cs typeface="David" panose="020E0502060401010101" pitchFamily="34" charset="-79"/>
            </a:rPr>
            <a:t>עומס (כנראה </a:t>
          </a:r>
          <a:r>
            <a:rPr lang="he-IL" dirty="0" err="1">
              <a:latin typeface="David" panose="020E0502060401010101" pitchFamily="34" charset="-79"/>
              <a:cs typeface="David" panose="020E0502060401010101" pitchFamily="34" charset="-79"/>
            </a:rPr>
            <a:t>שהכל</a:t>
          </a:r>
          <a:r>
            <a:rPr lang="he-IL" dirty="0">
              <a:latin typeface="David" panose="020E0502060401010101" pitchFamily="34" charset="-79"/>
              <a:cs typeface="David" panose="020E0502060401010101" pitchFamily="34" charset="-79"/>
            </a:rPr>
            <a:t> יחסי)</a:t>
          </a:r>
        </a:p>
      </dgm:t>
    </dgm:pt>
    <dgm:pt modelId="{7AAC910E-3EB5-4233-9CB6-0D4677A1D35B}" type="parTrans" cxnId="{0FC50417-51A4-4690-ADDE-97734B6C47EA}">
      <dgm:prSet/>
      <dgm:spPr/>
      <dgm:t>
        <a:bodyPr/>
        <a:lstStyle/>
        <a:p>
          <a:pPr rtl="1"/>
          <a:endParaRPr lang="he-IL"/>
        </a:p>
      </dgm:t>
    </dgm:pt>
    <dgm:pt modelId="{D834EA66-A6A9-4C07-8752-1B1A69E36EDA}" type="sibTrans" cxnId="{0FC50417-51A4-4690-ADDE-97734B6C47EA}">
      <dgm:prSet/>
      <dgm:spPr/>
      <dgm:t>
        <a:bodyPr/>
        <a:lstStyle/>
        <a:p>
          <a:pPr rtl="1"/>
          <a:endParaRPr lang="he-IL"/>
        </a:p>
      </dgm:t>
    </dgm:pt>
    <dgm:pt modelId="{0ABF8CB5-88C5-4B9C-988B-975C1CFDD3B6}" type="pres">
      <dgm:prSet presAssocID="{03C9BB72-938B-489D-90C3-2AEEA59B6AE1}" presName="list" presStyleCnt="0">
        <dgm:presLayoutVars>
          <dgm:dir val="rev"/>
          <dgm:animLvl val="lvl"/>
        </dgm:presLayoutVars>
      </dgm:prSet>
      <dgm:spPr/>
    </dgm:pt>
    <dgm:pt modelId="{ECD21B79-3CC1-4640-8EBD-4E853FA8E9C9}" type="pres">
      <dgm:prSet presAssocID="{647EF13E-0081-4156-B424-60F8CD64A9A6}" presName="posSpace" presStyleCnt="0"/>
      <dgm:spPr/>
    </dgm:pt>
    <dgm:pt modelId="{F41EB93D-9BA8-49E3-A968-0D8B668EC543}" type="pres">
      <dgm:prSet presAssocID="{647EF13E-0081-4156-B424-60F8CD64A9A6}" presName="vertFlow" presStyleCnt="0"/>
      <dgm:spPr/>
    </dgm:pt>
    <dgm:pt modelId="{BEA359C0-997D-4F59-B477-DD81A4A9A60C}" type="pres">
      <dgm:prSet presAssocID="{647EF13E-0081-4156-B424-60F8CD64A9A6}" presName="topSpace" presStyleCnt="0"/>
      <dgm:spPr/>
    </dgm:pt>
    <dgm:pt modelId="{38A38949-D3BB-4F37-83A7-B890CE5422D0}" type="pres">
      <dgm:prSet presAssocID="{647EF13E-0081-4156-B424-60F8CD64A9A6}" presName="firstComp" presStyleCnt="0"/>
      <dgm:spPr/>
    </dgm:pt>
    <dgm:pt modelId="{4A66DD40-1119-4280-913A-09FE1AA1FF39}" type="pres">
      <dgm:prSet presAssocID="{647EF13E-0081-4156-B424-60F8CD64A9A6}" presName="firstChild" presStyleLbl="bgAccFollowNode1" presStyleIdx="0" presStyleCnt="10" custScaleX="111813" custLinFactNeighborX="53439"/>
      <dgm:spPr/>
    </dgm:pt>
    <dgm:pt modelId="{7719780E-C064-45A0-9EA5-38DD7C95253F}" type="pres">
      <dgm:prSet presAssocID="{647EF13E-0081-4156-B424-60F8CD64A9A6}" presName="firstChildTx" presStyleLbl="bgAccFollowNode1" presStyleIdx="0" presStyleCnt="10">
        <dgm:presLayoutVars>
          <dgm:bulletEnabled val="1"/>
        </dgm:presLayoutVars>
      </dgm:prSet>
      <dgm:spPr/>
    </dgm:pt>
    <dgm:pt modelId="{97C02532-E257-4DAE-90F2-8B5E14F564AA}" type="pres">
      <dgm:prSet presAssocID="{2F9D3E99-828B-4F78-80F8-16B3DA7982FA}" presName="comp" presStyleCnt="0"/>
      <dgm:spPr/>
    </dgm:pt>
    <dgm:pt modelId="{23BD98D3-FBA0-4D39-B91E-C703FBB0C486}" type="pres">
      <dgm:prSet presAssocID="{2F9D3E99-828B-4F78-80F8-16B3DA7982FA}" presName="child" presStyleLbl="bgAccFollowNode1" presStyleIdx="1" presStyleCnt="10" custScaleX="111813" custLinFactNeighborX="53439"/>
      <dgm:spPr/>
    </dgm:pt>
    <dgm:pt modelId="{9A87A389-9BFF-4D22-825F-5E4615B3A11B}" type="pres">
      <dgm:prSet presAssocID="{2F9D3E99-828B-4F78-80F8-16B3DA7982FA}" presName="childTx" presStyleLbl="bgAccFollowNode1" presStyleIdx="1" presStyleCnt="10">
        <dgm:presLayoutVars>
          <dgm:bulletEnabled val="1"/>
        </dgm:presLayoutVars>
      </dgm:prSet>
      <dgm:spPr/>
    </dgm:pt>
    <dgm:pt modelId="{3D486D1D-D8D9-47B9-BDE0-E168928BD422}" type="pres">
      <dgm:prSet presAssocID="{60736D6F-D108-4F4A-9007-9A6A3E418569}" presName="comp" presStyleCnt="0"/>
      <dgm:spPr/>
    </dgm:pt>
    <dgm:pt modelId="{AEAC8116-E6E5-47FD-8D24-FB1E61A01C09}" type="pres">
      <dgm:prSet presAssocID="{60736D6F-D108-4F4A-9007-9A6A3E418569}" presName="child" presStyleLbl="bgAccFollowNode1" presStyleIdx="2" presStyleCnt="10" custScaleX="111813" custLinFactNeighborX="53439"/>
      <dgm:spPr/>
    </dgm:pt>
    <dgm:pt modelId="{510410EC-6288-491A-ADB2-9F19CE4E369D}" type="pres">
      <dgm:prSet presAssocID="{60736D6F-D108-4F4A-9007-9A6A3E418569}" presName="childTx" presStyleLbl="bgAccFollowNode1" presStyleIdx="2" presStyleCnt="10">
        <dgm:presLayoutVars>
          <dgm:bulletEnabled val="1"/>
        </dgm:presLayoutVars>
      </dgm:prSet>
      <dgm:spPr/>
    </dgm:pt>
    <dgm:pt modelId="{E032E407-979D-4D93-8763-0FB3DD0D10A2}" type="pres">
      <dgm:prSet presAssocID="{C9BC8D74-3B28-4204-9638-57FB187F6C74}" presName="comp" presStyleCnt="0"/>
      <dgm:spPr/>
    </dgm:pt>
    <dgm:pt modelId="{45999E57-1BFD-4C0E-84ED-5BADE671AD80}" type="pres">
      <dgm:prSet presAssocID="{C9BC8D74-3B28-4204-9638-57FB187F6C74}" presName="child" presStyleLbl="bgAccFollowNode1" presStyleIdx="3" presStyleCnt="10" custScaleX="111813" custLinFactNeighborX="53439"/>
      <dgm:spPr/>
    </dgm:pt>
    <dgm:pt modelId="{1692789D-BEB3-4A67-A787-414F62DE8173}" type="pres">
      <dgm:prSet presAssocID="{C9BC8D74-3B28-4204-9638-57FB187F6C74}" presName="childTx" presStyleLbl="bgAccFollowNode1" presStyleIdx="3" presStyleCnt="10">
        <dgm:presLayoutVars>
          <dgm:bulletEnabled val="1"/>
        </dgm:presLayoutVars>
      </dgm:prSet>
      <dgm:spPr/>
    </dgm:pt>
    <dgm:pt modelId="{2AE3B28D-E9C3-4B49-B313-3638239C53DB}" type="pres">
      <dgm:prSet presAssocID="{9B573619-3502-4728-8BDD-5079D9CD67BD}" presName="comp" presStyleCnt="0"/>
      <dgm:spPr/>
    </dgm:pt>
    <dgm:pt modelId="{F85C2C8E-48B8-4700-8539-B11BE7FDE51F}" type="pres">
      <dgm:prSet presAssocID="{9B573619-3502-4728-8BDD-5079D9CD67BD}" presName="child" presStyleLbl="bgAccFollowNode1" presStyleIdx="4" presStyleCnt="10" custScaleX="111813" custLinFactNeighborX="53439"/>
      <dgm:spPr/>
    </dgm:pt>
    <dgm:pt modelId="{BF23F389-E807-4F90-B77C-A1F1A8D1E422}" type="pres">
      <dgm:prSet presAssocID="{9B573619-3502-4728-8BDD-5079D9CD67BD}" presName="childTx" presStyleLbl="bgAccFollowNode1" presStyleIdx="4" presStyleCnt="10">
        <dgm:presLayoutVars>
          <dgm:bulletEnabled val="1"/>
        </dgm:presLayoutVars>
      </dgm:prSet>
      <dgm:spPr/>
    </dgm:pt>
    <dgm:pt modelId="{CD312153-74B5-4BED-9ED3-B2D8A52ADCA7}" type="pres">
      <dgm:prSet presAssocID="{647EF13E-0081-4156-B424-60F8CD64A9A6}" presName="negSpace" presStyleCnt="0"/>
      <dgm:spPr/>
    </dgm:pt>
    <dgm:pt modelId="{7496C297-0A01-4AED-8D4E-04B52692493B}" type="pres">
      <dgm:prSet presAssocID="{647EF13E-0081-4156-B424-60F8CD64A9A6}" presName="circle" presStyleLbl="node1" presStyleIdx="0" presStyleCnt="2" custLinFactNeighborX="49587"/>
      <dgm:spPr/>
    </dgm:pt>
    <dgm:pt modelId="{057AFCAE-BE7D-47E5-B3B8-81392C2957B8}" type="pres">
      <dgm:prSet presAssocID="{1163C837-1B22-4775-952E-4E7A78664234}" presName="transSpace" presStyleCnt="0"/>
      <dgm:spPr/>
    </dgm:pt>
    <dgm:pt modelId="{C495C897-696B-473F-830C-BA4EF01C0A21}" type="pres">
      <dgm:prSet presAssocID="{5DF44EBA-CE3A-414F-A269-E2E13EBD98A5}" presName="posSpace" presStyleCnt="0"/>
      <dgm:spPr/>
    </dgm:pt>
    <dgm:pt modelId="{5C8A64F9-DFAA-4095-AE0C-9B8E93336664}" type="pres">
      <dgm:prSet presAssocID="{5DF44EBA-CE3A-414F-A269-E2E13EBD98A5}" presName="vertFlow" presStyleCnt="0"/>
      <dgm:spPr/>
    </dgm:pt>
    <dgm:pt modelId="{86675D53-73E5-49C0-B982-B8D6E2CAF2CA}" type="pres">
      <dgm:prSet presAssocID="{5DF44EBA-CE3A-414F-A269-E2E13EBD98A5}" presName="topSpace" presStyleCnt="0"/>
      <dgm:spPr/>
    </dgm:pt>
    <dgm:pt modelId="{CB315706-6E70-43C2-A40A-25FD38FAA651}" type="pres">
      <dgm:prSet presAssocID="{5DF44EBA-CE3A-414F-A269-E2E13EBD98A5}" presName="firstComp" presStyleCnt="0"/>
      <dgm:spPr/>
    </dgm:pt>
    <dgm:pt modelId="{F60C8450-5F5F-46D0-BD1B-F238CF0028A9}" type="pres">
      <dgm:prSet presAssocID="{5DF44EBA-CE3A-414F-A269-E2E13EBD98A5}" presName="firstChild" presStyleLbl="bgAccFollowNode1" presStyleIdx="5" presStyleCnt="10" custScaleX="111817"/>
      <dgm:spPr/>
    </dgm:pt>
    <dgm:pt modelId="{FBBFFC81-3B44-4C2C-B024-54B5E5D3D720}" type="pres">
      <dgm:prSet presAssocID="{5DF44EBA-CE3A-414F-A269-E2E13EBD98A5}" presName="firstChildTx" presStyleLbl="bgAccFollowNode1" presStyleIdx="5" presStyleCnt="10">
        <dgm:presLayoutVars>
          <dgm:bulletEnabled val="1"/>
        </dgm:presLayoutVars>
      </dgm:prSet>
      <dgm:spPr/>
    </dgm:pt>
    <dgm:pt modelId="{57B9F07A-5F89-428C-BB3C-D834B2C9572F}" type="pres">
      <dgm:prSet presAssocID="{7172C846-8387-4896-891E-4C93A224DAD6}" presName="comp" presStyleCnt="0"/>
      <dgm:spPr/>
    </dgm:pt>
    <dgm:pt modelId="{094ECC17-6226-4442-917C-A4AFAE9705FE}" type="pres">
      <dgm:prSet presAssocID="{7172C846-8387-4896-891E-4C93A224DAD6}" presName="child" presStyleLbl="bgAccFollowNode1" presStyleIdx="6" presStyleCnt="10" custScaleX="111817"/>
      <dgm:spPr/>
    </dgm:pt>
    <dgm:pt modelId="{A0B79C18-2EA5-4963-8B3D-7AB746209F9F}" type="pres">
      <dgm:prSet presAssocID="{7172C846-8387-4896-891E-4C93A224DAD6}" presName="childTx" presStyleLbl="bgAccFollowNode1" presStyleIdx="6" presStyleCnt="10">
        <dgm:presLayoutVars>
          <dgm:bulletEnabled val="1"/>
        </dgm:presLayoutVars>
      </dgm:prSet>
      <dgm:spPr/>
    </dgm:pt>
    <dgm:pt modelId="{27037FA4-16A7-492C-A10A-42A52406328E}" type="pres">
      <dgm:prSet presAssocID="{91600EB6-E370-4DEB-817E-852A8E605C9B}" presName="comp" presStyleCnt="0"/>
      <dgm:spPr/>
    </dgm:pt>
    <dgm:pt modelId="{7B5C2369-0806-42E0-A05F-8CA9E91AAA95}" type="pres">
      <dgm:prSet presAssocID="{91600EB6-E370-4DEB-817E-852A8E605C9B}" presName="child" presStyleLbl="bgAccFollowNode1" presStyleIdx="7" presStyleCnt="10" custScaleX="111817"/>
      <dgm:spPr/>
    </dgm:pt>
    <dgm:pt modelId="{A4D32E07-C12A-43D2-9CB6-CF163B9B9D8D}" type="pres">
      <dgm:prSet presAssocID="{91600EB6-E370-4DEB-817E-852A8E605C9B}" presName="childTx" presStyleLbl="bgAccFollowNode1" presStyleIdx="7" presStyleCnt="10">
        <dgm:presLayoutVars>
          <dgm:bulletEnabled val="1"/>
        </dgm:presLayoutVars>
      </dgm:prSet>
      <dgm:spPr/>
    </dgm:pt>
    <dgm:pt modelId="{7CE75ADC-09E6-4802-8013-1E753186607E}" type="pres">
      <dgm:prSet presAssocID="{14CE860A-8B82-4102-A469-05DE1D7DEC15}" presName="comp" presStyleCnt="0"/>
      <dgm:spPr/>
    </dgm:pt>
    <dgm:pt modelId="{7FF66E64-99A0-4DF1-B99D-D58C9FEDA884}" type="pres">
      <dgm:prSet presAssocID="{14CE860A-8B82-4102-A469-05DE1D7DEC15}" presName="child" presStyleLbl="bgAccFollowNode1" presStyleIdx="8" presStyleCnt="10" custScaleX="111817"/>
      <dgm:spPr/>
    </dgm:pt>
    <dgm:pt modelId="{35467EB6-8F64-447B-B70A-ACCA1334BD2F}" type="pres">
      <dgm:prSet presAssocID="{14CE860A-8B82-4102-A469-05DE1D7DEC15}" presName="childTx" presStyleLbl="bgAccFollowNode1" presStyleIdx="8" presStyleCnt="10">
        <dgm:presLayoutVars>
          <dgm:bulletEnabled val="1"/>
        </dgm:presLayoutVars>
      </dgm:prSet>
      <dgm:spPr/>
    </dgm:pt>
    <dgm:pt modelId="{A202B1E9-4D05-426D-B888-BFAA21ACCC92}" type="pres">
      <dgm:prSet presAssocID="{76F96CE1-ADCD-4CD8-ABDF-89538499DB84}" presName="comp" presStyleCnt="0"/>
      <dgm:spPr/>
    </dgm:pt>
    <dgm:pt modelId="{221A0BA9-7E05-4F44-8986-740530BEB71F}" type="pres">
      <dgm:prSet presAssocID="{76F96CE1-ADCD-4CD8-ABDF-89538499DB84}" presName="child" presStyleLbl="bgAccFollowNode1" presStyleIdx="9" presStyleCnt="10" custScaleX="111817"/>
      <dgm:spPr/>
    </dgm:pt>
    <dgm:pt modelId="{74B97CC2-38F1-4C74-AEFA-8484F41EABDC}" type="pres">
      <dgm:prSet presAssocID="{76F96CE1-ADCD-4CD8-ABDF-89538499DB84}" presName="childTx" presStyleLbl="bgAccFollowNode1" presStyleIdx="9" presStyleCnt="10">
        <dgm:presLayoutVars>
          <dgm:bulletEnabled val="1"/>
        </dgm:presLayoutVars>
      </dgm:prSet>
      <dgm:spPr/>
    </dgm:pt>
    <dgm:pt modelId="{7AACF881-F59D-4549-87FB-875A67AACC48}" type="pres">
      <dgm:prSet presAssocID="{5DF44EBA-CE3A-414F-A269-E2E13EBD98A5}" presName="negSpace" presStyleCnt="0"/>
      <dgm:spPr/>
    </dgm:pt>
    <dgm:pt modelId="{0CCD96AC-783B-439B-861B-78E858E63BB8}" type="pres">
      <dgm:prSet presAssocID="{5DF44EBA-CE3A-414F-A269-E2E13EBD98A5}" presName="circle" presStyleLbl="node1" presStyleIdx="1" presStyleCnt="2"/>
      <dgm:spPr/>
    </dgm:pt>
  </dgm:ptLst>
  <dgm:cxnLst>
    <dgm:cxn modelId="{F7334102-D544-48B1-9212-1940FE368D7B}" type="presOf" srcId="{76F96CE1-ADCD-4CD8-ABDF-89538499DB84}" destId="{221A0BA9-7E05-4F44-8986-740530BEB71F}" srcOrd="0" destOrd="0" presId="urn:microsoft.com/office/officeart/2005/8/layout/hList9"/>
    <dgm:cxn modelId="{796FFD0C-BE09-4FE6-A608-4FAD03519A5C}" srcId="{647EF13E-0081-4156-B424-60F8CD64A9A6}" destId="{9B573619-3502-4728-8BDD-5079D9CD67BD}" srcOrd="4" destOrd="0" parTransId="{4B0B2F94-D352-4456-8A17-FB66513FCFD3}" sibTransId="{DE43125A-1C6C-4873-8C59-B16EEDC737C6}"/>
    <dgm:cxn modelId="{CF1D740E-2CC3-41CC-A4EE-4AFF29B26FBE}" srcId="{5DF44EBA-CE3A-414F-A269-E2E13EBD98A5}" destId="{3FBFF049-B077-4DDA-84D6-7CC7AC30089B}" srcOrd="0" destOrd="0" parTransId="{E2C601C2-C533-48FA-9998-0FD1BA500164}" sibTransId="{3D47E459-126A-4D65-9EA4-0E0E5905A21B}"/>
    <dgm:cxn modelId="{89C0E412-10BD-4C91-8ECE-617D324E1AA5}" type="presOf" srcId="{91600EB6-E370-4DEB-817E-852A8E605C9B}" destId="{A4D32E07-C12A-43D2-9CB6-CF163B9B9D8D}" srcOrd="1" destOrd="0" presId="urn:microsoft.com/office/officeart/2005/8/layout/hList9"/>
    <dgm:cxn modelId="{F85BDE16-B483-4B9B-AD7A-B6E59E83DF69}" type="presOf" srcId="{3FBFF049-B077-4DDA-84D6-7CC7AC30089B}" destId="{F60C8450-5F5F-46D0-BD1B-F238CF0028A9}" srcOrd="0" destOrd="0" presId="urn:microsoft.com/office/officeart/2005/8/layout/hList9"/>
    <dgm:cxn modelId="{0FC50417-51A4-4690-ADDE-97734B6C47EA}" srcId="{5DF44EBA-CE3A-414F-A269-E2E13EBD98A5}" destId="{76F96CE1-ADCD-4CD8-ABDF-89538499DB84}" srcOrd="4" destOrd="0" parTransId="{7AAC910E-3EB5-4233-9CB6-0D4677A1D35B}" sibTransId="{D834EA66-A6A9-4C07-8752-1B1A69E36EDA}"/>
    <dgm:cxn modelId="{BCD35523-8EE5-4950-AEB8-6FEFBF3C408A}" srcId="{647EF13E-0081-4156-B424-60F8CD64A9A6}" destId="{60736D6F-D108-4F4A-9007-9A6A3E418569}" srcOrd="2" destOrd="0" parTransId="{92CF876F-7EEC-401E-AD51-868AE883DDFA}" sibTransId="{71C6898E-B89B-43F6-A0C6-3F1913898E76}"/>
    <dgm:cxn modelId="{49BC5F2C-8166-480C-AD1F-0206D4348A0D}" type="presOf" srcId="{3FBFF049-B077-4DDA-84D6-7CC7AC30089B}" destId="{FBBFFC81-3B44-4C2C-B024-54B5E5D3D720}" srcOrd="1" destOrd="0" presId="urn:microsoft.com/office/officeart/2005/8/layout/hList9"/>
    <dgm:cxn modelId="{5E64632C-6248-4BA9-AEB1-D236F23835C0}" type="presOf" srcId="{03C9BB72-938B-489D-90C3-2AEEA59B6AE1}" destId="{0ABF8CB5-88C5-4B9C-988B-975C1CFDD3B6}" srcOrd="0" destOrd="0" presId="urn:microsoft.com/office/officeart/2005/8/layout/hList9"/>
    <dgm:cxn modelId="{C80EE730-A720-4E12-A5B8-05AC4F7B483C}" srcId="{5DF44EBA-CE3A-414F-A269-E2E13EBD98A5}" destId="{7172C846-8387-4896-891E-4C93A224DAD6}" srcOrd="1" destOrd="0" parTransId="{E216DDB1-B2B3-4B31-813D-257E34645D5B}" sibTransId="{C4E44E2D-F65F-42BC-AB69-83C8C0BEC538}"/>
    <dgm:cxn modelId="{72839E66-0C19-45CC-8186-2A207FEBFFE8}" type="presOf" srcId="{9B573619-3502-4728-8BDD-5079D9CD67BD}" destId="{F85C2C8E-48B8-4700-8539-B11BE7FDE51F}" srcOrd="0" destOrd="0" presId="urn:microsoft.com/office/officeart/2005/8/layout/hList9"/>
    <dgm:cxn modelId="{2B9E2E48-218A-4364-A120-811AE1C02B6B}" srcId="{5DF44EBA-CE3A-414F-A269-E2E13EBD98A5}" destId="{91600EB6-E370-4DEB-817E-852A8E605C9B}" srcOrd="2" destOrd="0" parTransId="{A2ACF97F-5909-4FB8-88E0-1AF1CA270595}" sibTransId="{0AE3F61A-687D-491B-ABBC-8F47966F7829}"/>
    <dgm:cxn modelId="{38DAC249-0584-40FF-9DD4-91399ACAE5B4}" type="presOf" srcId="{14CE860A-8B82-4102-A469-05DE1D7DEC15}" destId="{35467EB6-8F64-447B-B70A-ACCA1334BD2F}" srcOrd="1" destOrd="0" presId="urn:microsoft.com/office/officeart/2005/8/layout/hList9"/>
    <dgm:cxn modelId="{E8088B4B-4329-4CED-BBB8-0E587A9D9A1C}" type="presOf" srcId="{44314EE2-A3C5-4986-BFE4-8E1175E0B046}" destId="{4A66DD40-1119-4280-913A-09FE1AA1FF39}" srcOrd="0" destOrd="0" presId="urn:microsoft.com/office/officeart/2005/8/layout/hList9"/>
    <dgm:cxn modelId="{2FB5366F-8489-4BC2-AB99-C54DE8E83EBD}" srcId="{03C9BB72-938B-489D-90C3-2AEEA59B6AE1}" destId="{5DF44EBA-CE3A-414F-A269-E2E13EBD98A5}" srcOrd="1" destOrd="0" parTransId="{0C727313-970A-4707-BEFA-94A3D537637E}" sibTransId="{4CDB27B1-588E-4F9B-BBD5-18DA60A0178F}"/>
    <dgm:cxn modelId="{DC632170-A922-4EFB-8999-AC230907CE0C}" type="presOf" srcId="{60736D6F-D108-4F4A-9007-9A6A3E418569}" destId="{AEAC8116-E6E5-47FD-8D24-FB1E61A01C09}" srcOrd="0" destOrd="0" presId="urn:microsoft.com/office/officeart/2005/8/layout/hList9"/>
    <dgm:cxn modelId="{B98AD056-8595-49C7-8920-A7B9067396DD}" srcId="{647EF13E-0081-4156-B424-60F8CD64A9A6}" destId="{2F9D3E99-828B-4F78-80F8-16B3DA7982FA}" srcOrd="1" destOrd="0" parTransId="{37107DFB-2AF5-4BC9-97B5-146B739FDC11}" sibTransId="{C619A92A-F9C5-4202-965A-41398659C745}"/>
    <dgm:cxn modelId="{92D05577-D08F-4435-A828-B50BCFD77483}" type="presOf" srcId="{44314EE2-A3C5-4986-BFE4-8E1175E0B046}" destId="{7719780E-C064-45A0-9EA5-38DD7C95253F}" srcOrd="1" destOrd="0" presId="urn:microsoft.com/office/officeart/2005/8/layout/hList9"/>
    <dgm:cxn modelId="{CAA07158-BC4B-4FA7-AB3D-3D379DD38EE3}" srcId="{03C9BB72-938B-489D-90C3-2AEEA59B6AE1}" destId="{647EF13E-0081-4156-B424-60F8CD64A9A6}" srcOrd="0" destOrd="0" parTransId="{B025157F-B3FA-4B68-A654-9F3DB59F3823}" sibTransId="{1163C837-1B22-4775-952E-4E7A78664234}"/>
    <dgm:cxn modelId="{84762D8B-608A-419B-8593-018F65B833AF}" type="presOf" srcId="{5DF44EBA-CE3A-414F-A269-E2E13EBD98A5}" destId="{0CCD96AC-783B-439B-861B-78E858E63BB8}" srcOrd="0" destOrd="0" presId="urn:microsoft.com/office/officeart/2005/8/layout/hList9"/>
    <dgm:cxn modelId="{F8DBFE8F-D92B-4391-B2F4-60076767E4E6}" type="presOf" srcId="{60736D6F-D108-4F4A-9007-9A6A3E418569}" destId="{510410EC-6288-491A-ADB2-9F19CE4E369D}" srcOrd="1" destOrd="0" presId="urn:microsoft.com/office/officeart/2005/8/layout/hList9"/>
    <dgm:cxn modelId="{839B4092-551F-48B3-B3EF-FC69AC43D5F1}" type="presOf" srcId="{76F96CE1-ADCD-4CD8-ABDF-89538499DB84}" destId="{74B97CC2-38F1-4C74-AEFA-8484F41EABDC}" srcOrd="1" destOrd="0" presId="urn:microsoft.com/office/officeart/2005/8/layout/hList9"/>
    <dgm:cxn modelId="{5326F595-9976-45A9-9FB3-1C6C152833DD}" type="presOf" srcId="{7172C846-8387-4896-891E-4C93A224DAD6}" destId="{A0B79C18-2EA5-4963-8B3D-7AB746209F9F}" srcOrd="1" destOrd="0" presId="urn:microsoft.com/office/officeart/2005/8/layout/hList9"/>
    <dgm:cxn modelId="{934BD7A1-F711-4C64-B10F-D15217689374}" type="presOf" srcId="{91600EB6-E370-4DEB-817E-852A8E605C9B}" destId="{7B5C2369-0806-42E0-A05F-8CA9E91AAA95}" srcOrd="0" destOrd="0" presId="urn:microsoft.com/office/officeart/2005/8/layout/hList9"/>
    <dgm:cxn modelId="{6EFD21AE-EDD2-410C-9BE6-E687FC1119B9}" type="presOf" srcId="{7172C846-8387-4896-891E-4C93A224DAD6}" destId="{094ECC17-6226-4442-917C-A4AFAE9705FE}" srcOrd="0" destOrd="0" presId="urn:microsoft.com/office/officeart/2005/8/layout/hList9"/>
    <dgm:cxn modelId="{2FAF40B1-2BFF-4DB1-A04F-F3F01DED723B}" type="presOf" srcId="{9B573619-3502-4728-8BDD-5079D9CD67BD}" destId="{BF23F389-E807-4F90-B77C-A1F1A8D1E422}" srcOrd="1" destOrd="0" presId="urn:microsoft.com/office/officeart/2005/8/layout/hList9"/>
    <dgm:cxn modelId="{15FCC7B3-D1F1-499B-A6EA-5CF731210563}" srcId="{647EF13E-0081-4156-B424-60F8CD64A9A6}" destId="{44314EE2-A3C5-4986-BFE4-8E1175E0B046}" srcOrd="0" destOrd="0" parTransId="{1AB21B38-5BC8-4042-9597-0D629088B89E}" sibTransId="{A2D84DD9-062D-4240-A08A-C6E23D222D11}"/>
    <dgm:cxn modelId="{AD420EB7-A923-4813-B5C0-3BF4FA88A240}" type="presOf" srcId="{2F9D3E99-828B-4F78-80F8-16B3DA7982FA}" destId="{9A87A389-9BFF-4D22-825F-5E4615B3A11B}" srcOrd="1" destOrd="0" presId="urn:microsoft.com/office/officeart/2005/8/layout/hList9"/>
    <dgm:cxn modelId="{B04DF2B8-2898-48F2-AE0A-4DE51A2AC6D1}" type="presOf" srcId="{C9BC8D74-3B28-4204-9638-57FB187F6C74}" destId="{1692789D-BEB3-4A67-A787-414F62DE8173}" srcOrd="1" destOrd="0" presId="urn:microsoft.com/office/officeart/2005/8/layout/hList9"/>
    <dgm:cxn modelId="{182A19E7-E8C0-4EC7-85F5-07EDD450AA38}" type="presOf" srcId="{14CE860A-8B82-4102-A469-05DE1D7DEC15}" destId="{7FF66E64-99A0-4DF1-B99D-D58C9FEDA884}" srcOrd="0" destOrd="0" presId="urn:microsoft.com/office/officeart/2005/8/layout/hList9"/>
    <dgm:cxn modelId="{53F1BDE9-8026-4CA4-B178-9E959AE0E51C}" srcId="{647EF13E-0081-4156-B424-60F8CD64A9A6}" destId="{C9BC8D74-3B28-4204-9638-57FB187F6C74}" srcOrd="3" destOrd="0" parTransId="{5A972201-0BF9-4686-B238-4CAA650F22FF}" sibTransId="{9E3B550B-3132-4BA8-A505-CB60E7F795F6}"/>
    <dgm:cxn modelId="{3159CBED-059E-430D-826F-A24B1A5EAC69}" type="presOf" srcId="{2F9D3E99-828B-4F78-80F8-16B3DA7982FA}" destId="{23BD98D3-FBA0-4D39-B91E-C703FBB0C486}" srcOrd="0" destOrd="0" presId="urn:microsoft.com/office/officeart/2005/8/layout/hList9"/>
    <dgm:cxn modelId="{75309FEE-BB4B-4CE2-92FC-9AE9D5AC7CA1}" type="presOf" srcId="{C9BC8D74-3B28-4204-9638-57FB187F6C74}" destId="{45999E57-1BFD-4C0E-84ED-5BADE671AD80}" srcOrd="0" destOrd="0" presId="urn:microsoft.com/office/officeart/2005/8/layout/hList9"/>
    <dgm:cxn modelId="{2A22CDF0-57D2-4099-A4E0-39F5C7D68DDD}" srcId="{5DF44EBA-CE3A-414F-A269-E2E13EBD98A5}" destId="{14CE860A-8B82-4102-A469-05DE1D7DEC15}" srcOrd="3" destOrd="0" parTransId="{52B761AB-BDA0-424E-A154-6FB2A3124A8B}" sibTransId="{B5E205EE-DAE3-4DF1-91E8-CD585FE151DD}"/>
    <dgm:cxn modelId="{0792E1FA-71B5-4E4E-B7AE-E18B040B172D}" type="presOf" srcId="{647EF13E-0081-4156-B424-60F8CD64A9A6}" destId="{7496C297-0A01-4AED-8D4E-04B52692493B}" srcOrd="0" destOrd="0" presId="urn:microsoft.com/office/officeart/2005/8/layout/hList9"/>
    <dgm:cxn modelId="{FCE0F86A-15D3-4969-830A-A49066845110}" type="presParOf" srcId="{0ABF8CB5-88C5-4B9C-988B-975C1CFDD3B6}" destId="{ECD21B79-3CC1-4640-8EBD-4E853FA8E9C9}" srcOrd="0" destOrd="0" presId="urn:microsoft.com/office/officeart/2005/8/layout/hList9"/>
    <dgm:cxn modelId="{58F48F27-0763-4A9E-93C5-28F742943396}" type="presParOf" srcId="{0ABF8CB5-88C5-4B9C-988B-975C1CFDD3B6}" destId="{F41EB93D-9BA8-49E3-A968-0D8B668EC543}" srcOrd="1" destOrd="0" presId="urn:microsoft.com/office/officeart/2005/8/layout/hList9"/>
    <dgm:cxn modelId="{D941485D-EFD1-4237-B5F7-9EC8967EDEA6}" type="presParOf" srcId="{F41EB93D-9BA8-49E3-A968-0D8B668EC543}" destId="{BEA359C0-997D-4F59-B477-DD81A4A9A60C}" srcOrd="0" destOrd="0" presId="urn:microsoft.com/office/officeart/2005/8/layout/hList9"/>
    <dgm:cxn modelId="{A76D8027-569B-40C6-ACA9-7D063BBB330F}" type="presParOf" srcId="{F41EB93D-9BA8-49E3-A968-0D8B668EC543}" destId="{38A38949-D3BB-4F37-83A7-B890CE5422D0}" srcOrd="1" destOrd="0" presId="urn:microsoft.com/office/officeart/2005/8/layout/hList9"/>
    <dgm:cxn modelId="{DE7A3196-269E-4240-A91E-45B4F215CBFE}" type="presParOf" srcId="{38A38949-D3BB-4F37-83A7-B890CE5422D0}" destId="{4A66DD40-1119-4280-913A-09FE1AA1FF39}" srcOrd="0" destOrd="0" presId="urn:microsoft.com/office/officeart/2005/8/layout/hList9"/>
    <dgm:cxn modelId="{2A77D594-C288-496E-A27F-897BFEE4B3E5}" type="presParOf" srcId="{38A38949-D3BB-4F37-83A7-B890CE5422D0}" destId="{7719780E-C064-45A0-9EA5-38DD7C95253F}" srcOrd="1" destOrd="0" presId="urn:microsoft.com/office/officeart/2005/8/layout/hList9"/>
    <dgm:cxn modelId="{4B9E31FC-E242-4AD6-B471-E6D5C6AA7CA5}" type="presParOf" srcId="{F41EB93D-9BA8-49E3-A968-0D8B668EC543}" destId="{97C02532-E257-4DAE-90F2-8B5E14F564AA}" srcOrd="2" destOrd="0" presId="urn:microsoft.com/office/officeart/2005/8/layout/hList9"/>
    <dgm:cxn modelId="{10714210-18DD-4C0B-BCAA-057ED82C7459}" type="presParOf" srcId="{97C02532-E257-4DAE-90F2-8B5E14F564AA}" destId="{23BD98D3-FBA0-4D39-B91E-C703FBB0C486}" srcOrd="0" destOrd="0" presId="urn:microsoft.com/office/officeart/2005/8/layout/hList9"/>
    <dgm:cxn modelId="{A2225558-280D-4BBF-BF06-33D678225CE0}" type="presParOf" srcId="{97C02532-E257-4DAE-90F2-8B5E14F564AA}" destId="{9A87A389-9BFF-4D22-825F-5E4615B3A11B}" srcOrd="1" destOrd="0" presId="urn:microsoft.com/office/officeart/2005/8/layout/hList9"/>
    <dgm:cxn modelId="{2D69C5C2-ABCC-4AA6-8054-9B8EC1DC35F3}" type="presParOf" srcId="{F41EB93D-9BA8-49E3-A968-0D8B668EC543}" destId="{3D486D1D-D8D9-47B9-BDE0-E168928BD422}" srcOrd="3" destOrd="0" presId="urn:microsoft.com/office/officeart/2005/8/layout/hList9"/>
    <dgm:cxn modelId="{54F771A1-EA52-4650-A3C0-6D8B1CF49E30}" type="presParOf" srcId="{3D486D1D-D8D9-47B9-BDE0-E168928BD422}" destId="{AEAC8116-E6E5-47FD-8D24-FB1E61A01C09}" srcOrd="0" destOrd="0" presId="urn:microsoft.com/office/officeart/2005/8/layout/hList9"/>
    <dgm:cxn modelId="{CE13FB63-2782-4EBA-9278-C8C05605914F}" type="presParOf" srcId="{3D486D1D-D8D9-47B9-BDE0-E168928BD422}" destId="{510410EC-6288-491A-ADB2-9F19CE4E369D}" srcOrd="1" destOrd="0" presId="urn:microsoft.com/office/officeart/2005/8/layout/hList9"/>
    <dgm:cxn modelId="{D6C1CF2A-C4C5-4452-A470-0BB4248FEE60}" type="presParOf" srcId="{F41EB93D-9BA8-49E3-A968-0D8B668EC543}" destId="{E032E407-979D-4D93-8763-0FB3DD0D10A2}" srcOrd="4" destOrd="0" presId="urn:microsoft.com/office/officeart/2005/8/layout/hList9"/>
    <dgm:cxn modelId="{1752A29F-64BC-4939-B6C4-772B11B80807}" type="presParOf" srcId="{E032E407-979D-4D93-8763-0FB3DD0D10A2}" destId="{45999E57-1BFD-4C0E-84ED-5BADE671AD80}" srcOrd="0" destOrd="0" presId="urn:microsoft.com/office/officeart/2005/8/layout/hList9"/>
    <dgm:cxn modelId="{0C09B946-2EF0-4D65-989F-8AD0993891C6}" type="presParOf" srcId="{E032E407-979D-4D93-8763-0FB3DD0D10A2}" destId="{1692789D-BEB3-4A67-A787-414F62DE8173}" srcOrd="1" destOrd="0" presId="urn:microsoft.com/office/officeart/2005/8/layout/hList9"/>
    <dgm:cxn modelId="{4C91AE46-EC9C-43B8-9CB1-7B15A324ADBC}" type="presParOf" srcId="{F41EB93D-9BA8-49E3-A968-0D8B668EC543}" destId="{2AE3B28D-E9C3-4B49-B313-3638239C53DB}" srcOrd="5" destOrd="0" presId="urn:microsoft.com/office/officeart/2005/8/layout/hList9"/>
    <dgm:cxn modelId="{1B0746F1-DCB9-4854-9B9F-E7F1013F6EAA}" type="presParOf" srcId="{2AE3B28D-E9C3-4B49-B313-3638239C53DB}" destId="{F85C2C8E-48B8-4700-8539-B11BE7FDE51F}" srcOrd="0" destOrd="0" presId="urn:microsoft.com/office/officeart/2005/8/layout/hList9"/>
    <dgm:cxn modelId="{3BDE4875-F360-4ECC-BA84-EF95F97D4E1E}" type="presParOf" srcId="{2AE3B28D-E9C3-4B49-B313-3638239C53DB}" destId="{BF23F389-E807-4F90-B77C-A1F1A8D1E422}" srcOrd="1" destOrd="0" presId="urn:microsoft.com/office/officeart/2005/8/layout/hList9"/>
    <dgm:cxn modelId="{6B251E6F-2657-4EBC-987B-CD3FCE2B485F}" type="presParOf" srcId="{0ABF8CB5-88C5-4B9C-988B-975C1CFDD3B6}" destId="{CD312153-74B5-4BED-9ED3-B2D8A52ADCA7}" srcOrd="2" destOrd="0" presId="urn:microsoft.com/office/officeart/2005/8/layout/hList9"/>
    <dgm:cxn modelId="{645D38C8-13B8-482F-AD98-06F5BA2D3DBE}" type="presParOf" srcId="{0ABF8CB5-88C5-4B9C-988B-975C1CFDD3B6}" destId="{7496C297-0A01-4AED-8D4E-04B52692493B}" srcOrd="3" destOrd="0" presId="urn:microsoft.com/office/officeart/2005/8/layout/hList9"/>
    <dgm:cxn modelId="{FD644EB7-9883-46EF-8A1A-7055E79585E4}" type="presParOf" srcId="{0ABF8CB5-88C5-4B9C-988B-975C1CFDD3B6}" destId="{057AFCAE-BE7D-47E5-B3B8-81392C2957B8}" srcOrd="4" destOrd="0" presId="urn:microsoft.com/office/officeart/2005/8/layout/hList9"/>
    <dgm:cxn modelId="{FD33657D-6FEF-4229-9310-396D73C848D2}" type="presParOf" srcId="{0ABF8CB5-88C5-4B9C-988B-975C1CFDD3B6}" destId="{C495C897-696B-473F-830C-BA4EF01C0A21}" srcOrd="5" destOrd="0" presId="urn:microsoft.com/office/officeart/2005/8/layout/hList9"/>
    <dgm:cxn modelId="{E9B3E843-06C2-45B6-901C-811D19E0E473}" type="presParOf" srcId="{0ABF8CB5-88C5-4B9C-988B-975C1CFDD3B6}" destId="{5C8A64F9-DFAA-4095-AE0C-9B8E93336664}" srcOrd="6" destOrd="0" presId="urn:microsoft.com/office/officeart/2005/8/layout/hList9"/>
    <dgm:cxn modelId="{1CE98632-1478-4AF5-9F9F-9B72779FD8FA}" type="presParOf" srcId="{5C8A64F9-DFAA-4095-AE0C-9B8E93336664}" destId="{86675D53-73E5-49C0-B982-B8D6E2CAF2CA}" srcOrd="0" destOrd="0" presId="urn:microsoft.com/office/officeart/2005/8/layout/hList9"/>
    <dgm:cxn modelId="{08C9BEAA-83CF-422B-8C07-A18519E8C869}" type="presParOf" srcId="{5C8A64F9-DFAA-4095-AE0C-9B8E93336664}" destId="{CB315706-6E70-43C2-A40A-25FD38FAA651}" srcOrd="1" destOrd="0" presId="urn:microsoft.com/office/officeart/2005/8/layout/hList9"/>
    <dgm:cxn modelId="{E9CFFF30-564A-4F4D-A0B7-28B0C21A7229}" type="presParOf" srcId="{CB315706-6E70-43C2-A40A-25FD38FAA651}" destId="{F60C8450-5F5F-46D0-BD1B-F238CF0028A9}" srcOrd="0" destOrd="0" presId="urn:microsoft.com/office/officeart/2005/8/layout/hList9"/>
    <dgm:cxn modelId="{2A015EC9-C49F-4ADA-86DE-02DF14933712}" type="presParOf" srcId="{CB315706-6E70-43C2-A40A-25FD38FAA651}" destId="{FBBFFC81-3B44-4C2C-B024-54B5E5D3D720}" srcOrd="1" destOrd="0" presId="urn:microsoft.com/office/officeart/2005/8/layout/hList9"/>
    <dgm:cxn modelId="{55D513C8-0D19-4D8F-9F9A-2B0A025914D8}" type="presParOf" srcId="{5C8A64F9-DFAA-4095-AE0C-9B8E93336664}" destId="{57B9F07A-5F89-428C-BB3C-D834B2C9572F}" srcOrd="2" destOrd="0" presId="urn:microsoft.com/office/officeart/2005/8/layout/hList9"/>
    <dgm:cxn modelId="{33DFE45A-1646-46A6-A308-AAED34B134BD}" type="presParOf" srcId="{57B9F07A-5F89-428C-BB3C-D834B2C9572F}" destId="{094ECC17-6226-4442-917C-A4AFAE9705FE}" srcOrd="0" destOrd="0" presId="urn:microsoft.com/office/officeart/2005/8/layout/hList9"/>
    <dgm:cxn modelId="{F8DAC13E-66CF-4491-986D-5814E61A7853}" type="presParOf" srcId="{57B9F07A-5F89-428C-BB3C-D834B2C9572F}" destId="{A0B79C18-2EA5-4963-8B3D-7AB746209F9F}" srcOrd="1" destOrd="0" presId="urn:microsoft.com/office/officeart/2005/8/layout/hList9"/>
    <dgm:cxn modelId="{DE1DFE58-9525-46D6-B319-D9482861B097}" type="presParOf" srcId="{5C8A64F9-DFAA-4095-AE0C-9B8E93336664}" destId="{27037FA4-16A7-492C-A10A-42A52406328E}" srcOrd="3" destOrd="0" presId="urn:microsoft.com/office/officeart/2005/8/layout/hList9"/>
    <dgm:cxn modelId="{EC7FE34A-D979-43F4-9C8D-B371623F3588}" type="presParOf" srcId="{27037FA4-16A7-492C-A10A-42A52406328E}" destId="{7B5C2369-0806-42E0-A05F-8CA9E91AAA95}" srcOrd="0" destOrd="0" presId="urn:microsoft.com/office/officeart/2005/8/layout/hList9"/>
    <dgm:cxn modelId="{ACF52FE1-1C4A-4438-87B7-CA24E08331B3}" type="presParOf" srcId="{27037FA4-16A7-492C-A10A-42A52406328E}" destId="{A4D32E07-C12A-43D2-9CB6-CF163B9B9D8D}" srcOrd="1" destOrd="0" presId="urn:microsoft.com/office/officeart/2005/8/layout/hList9"/>
    <dgm:cxn modelId="{D28CC6A2-5460-4C82-9E06-5BDE2D1D73DD}" type="presParOf" srcId="{5C8A64F9-DFAA-4095-AE0C-9B8E93336664}" destId="{7CE75ADC-09E6-4802-8013-1E753186607E}" srcOrd="4" destOrd="0" presId="urn:microsoft.com/office/officeart/2005/8/layout/hList9"/>
    <dgm:cxn modelId="{C4A6660B-319A-4902-BA46-E966383C8B55}" type="presParOf" srcId="{7CE75ADC-09E6-4802-8013-1E753186607E}" destId="{7FF66E64-99A0-4DF1-B99D-D58C9FEDA884}" srcOrd="0" destOrd="0" presId="urn:microsoft.com/office/officeart/2005/8/layout/hList9"/>
    <dgm:cxn modelId="{8F81E228-5590-4220-82C8-4ADCEEA84AB0}" type="presParOf" srcId="{7CE75ADC-09E6-4802-8013-1E753186607E}" destId="{35467EB6-8F64-447B-B70A-ACCA1334BD2F}" srcOrd="1" destOrd="0" presId="urn:microsoft.com/office/officeart/2005/8/layout/hList9"/>
    <dgm:cxn modelId="{7B840FB0-8ABE-44BD-95C6-3BBAE588343A}" type="presParOf" srcId="{5C8A64F9-DFAA-4095-AE0C-9B8E93336664}" destId="{A202B1E9-4D05-426D-B888-BFAA21ACCC92}" srcOrd="5" destOrd="0" presId="urn:microsoft.com/office/officeart/2005/8/layout/hList9"/>
    <dgm:cxn modelId="{C44D16AD-6C4C-49F3-B0FE-DB00261522A7}" type="presParOf" srcId="{A202B1E9-4D05-426D-B888-BFAA21ACCC92}" destId="{221A0BA9-7E05-4F44-8986-740530BEB71F}" srcOrd="0" destOrd="0" presId="urn:microsoft.com/office/officeart/2005/8/layout/hList9"/>
    <dgm:cxn modelId="{743BE9B8-0A07-4097-8725-7A447E6AF3CB}" type="presParOf" srcId="{A202B1E9-4D05-426D-B888-BFAA21ACCC92}" destId="{74B97CC2-38F1-4C74-AEFA-8484F41EABDC}" srcOrd="1" destOrd="0" presId="urn:microsoft.com/office/officeart/2005/8/layout/hList9"/>
    <dgm:cxn modelId="{A9AA1B93-C866-482F-BD45-B42BE961698A}" type="presParOf" srcId="{0ABF8CB5-88C5-4B9C-988B-975C1CFDD3B6}" destId="{7AACF881-F59D-4549-87FB-875A67AACC48}" srcOrd="7" destOrd="0" presId="urn:microsoft.com/office/officeart/2005/8/layout/hList9"/>
    <dgm:cxn modelId="{B8ED4DFA-F49F-46C4-BB26-87ECFB925FB0}" type="presParOf" srcId="{0ABF8CB5-88C5-4B9C-988B-975C1CFDD3B6}" destId="{0CCD96AC-783B-439B-861B-78E858E63BB8}" srcOrd="8" destOrd="0" presId="urn:microsoft.com/office/officeart/2005/8/layout/hList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A66DD40-1119-4280-913A-09FE1AA1FF39}">
      <dsp:nvSpPr>
        <dsp:cNvPr id="0" name=""/>
        <dsp:cNvSpPr/>
      </dsp:nvSpPr>
      <dsp:spPr>
        <a:xfrm>
          <a:off x="5903603" y="402772"/>
          <a:ext cx="1879649" cy="1002808"/>
        </a:xfrm>
        <a:prstGeom prst="rect">
          <a:avLst/>
        </a:prstGeom>
        <a:solidFill>
          <a:schemeClr val="accent1">
            <a:alpha val="90000"/>
            <a:tint val="40000"/>
            <a:hueOff val="0"/>
            <a:satOff val="0"/>
            <a:lumOff val="0"/>
            <a:alphaOff val="0"/>
          </a:schemeClr>
        </a:solidFill>
        <a:ln w="6350" cap="flat" cmpd="sng" algn="ctr">
          <a:solidFill>
            <a:schemeClr val="lt1">
              <a:hueOff val="0"/>
              <a:satOff val="0"/>
              <a:lumOff val="0"/>
              <a:alphaOff val="0"/>
            </a:schemeClr>
          </a:solidFill>
          <a:prstDash val="solid"/>
          <a:miter lim="800000"/>
        </a:ln>
        <a:effectLst/>
      </dsp:spPr>
      <dsp:style>
        <a:lnRef idx="1">
          <a:scrgbClr r="0" g="0" b="0"/>
        </a:lnRef>
        <a:fillRef idx="1">
          <a:scrgbClr r="0" g="0" b="0"/>
        </a:fillRef>
        <a:effectRef idx="2">
          <a:scrgbClr r="0" g="0" b="0"/>
        </a:effectRef>
        <a:fontRef idx="minor"/>
      </dsp:style>
      <dsp:txBody>
        <a:bodyPr spcFirstLastPara="0" vert="horz" wrap="square" lIns="128016" tIns="128016" rIns="0" bIns="128016" numCol="1" spcCol="1270" anchor="ctr" anchorCtr="0">
          <a:noAutofit/>
        </a:bodyPr>
        <a:lstStyle/>
        <a:p>
          <a:pPr marL="0" lvl="0" indent="0" algn="ctr" defTabSz="800100" rtl="1">
            <a:lnSpc>
              <a:spcPct val="90000"/>
            </a:lnSpc>
            <a:spcBef>
              <a:spcPct val="0"/>
            </a:spcBef>
            <a:spcAft>
              <a:spcPct val="35000"/>
            </a:spcAft>
            <a:buNone/>
          </a:pPr>
          <a:r>
            <a:rPr lang="he-IL" sz="1800" kern="1200" dirty="0">
              <a:latin typeface="David" panose="020E0502060401010101" pitchFamily="34" charset="-79"/>
              <a:cs typeface="David" panose="020E0502060401010101" pitchFamily="34" charset="-79"/>
            </a:rPr>
            <a:t>ציר חברה </a:t>
          </a:r>
          <a:br>
            <a:rPr lang="en-US" sz="1800" kern="1200" dirty="0">
              <a:latin typeface="David" panose="020E0502060401010101" pitchFamily="34" charset="-79"/>
              <a:cs typeface="David" panose="020E0502060401010101" pitchFamily="34" charset="-79"/>
            </a:rPr>
          </a:br>
          <a:r>
            <a:rPr lang="he-IL" sz="1800" kern="1200" dirty="0">
              <a:latin typeface="David" panose="020E0502060401010101" pitchFamily="34" charset="-79"/>
              <a:cs typeface="David" panose="020E0502060401010101" pitchFamily="34" charset="-79"/>
            </a:rPr>
            <a:t>וד"ר איל לוין</a:t>
          </a:r>
        </a:p>
      </dsp:txBody>
      <dsp:txXfrm>
        <a:off x="5903603" y="402772"/>
        <a:ext cx="1550711" cy="1002808"/>
      </dsp:txXfrm>
    </dsp:sp>
    <dsp:sp modelId="{23BD98D3-FBA0-4D39-B91E-C703FBB0C486}">
      <dsp:nvSpPr>
        <dsp:cNvPr id="0" name=""/>
        <dsp:cNvSpPr/>
      </dsp:nvSpPr>
      <dsp:spPr>
        <a:xfrm>
          <a:off x="5903603" y="1405581"/>
          <a:ext cx="1879649" cy="1002808"/>
        </a:xfrm>
        <a:prstGeom prst="rect">
          <a:avLst/>
        </a:prstGeom>
        <a:solidFill>
          <a:schemeClr val="accent1">
            <a:alpha val="90000"/>
            <a:tint val="40000"/>
            <a:hueOff val="0"/>
            <a:satOff val="0"/>
            <a:lumOff val="0"/>
            <a:alphaOff val="0"/>
          </a:schemeClr>
        </a:solidFill>
        <a:ln w="6350" cap="flat" cmpd="sng" algn="ctr">
          <a:solidFill>
            <a:schemeClr val="lt1">
              <a:hueOff val="0"/>
              <a:satOff val="0"/>
              <a:lumOff val="0"/>
              <a:alphaOff val="0"/>
            </a:schemeClr>
          </a:solidFill>
          <a:prstDash val="solid"/>
          <a:miter lim="800000"/>
        </a:ln>
        <a:effectLst/>
      </dsp:spPr>
      <dsp:style>
        <a:lnRef idx="1">
          <a:scrgbClr r="0" g="0" b="0"/>
        </a:lnRef>
        <a:fillRef idx="1">
          <a:scrgbClr r="0" g="0" b="0"/>
        </a:fillRef>
        <a:effectRef idx="2">
          <a:scrgbClr r="0" g="0" b="0"/>
        </a:effectRef>
        <a:fontRef idx="minor"/>
      </dsp:style>
      <dsp:txBody>
        <a:bodyPr spcFirstLastPara="0" vert="horz" wrap="square" lIns="128016" tIns="128016" rIns="0" bIns="128016" numCol="1" spcCol="1270" anchor="ctr" anchorCtr="0">
          <a:noAutofit/>
        </a:bodyPr>
        <a:lstStyle/>
        <a:p>
          <a:pPr marL="0" lvl="0" indent="0" algn="ctr" defTabSz="800100" rtl="1">
            <a:lnSpc>
              <a:spcPct val="90000"/>
            </a:lnSpc>
            <a:spcBef>
              <a:spcPct val="0"/>
            </a:spcBef>
            <a:spcAft>
              <a:spcPct val="35000"/>
            </a:spcAft>
            <a:buNone/>
          </a:pPr>
          <a:r>
            <a:rPr lang="he-IL" sz="1800" kern="1200" dirty="0">
              <a:latin typeface="David" panose="020E0502060401010101" pitchFamily="34" charset="-79"/>
              <a:cs typeface="David" panose="020E0502060401010101" pitchFamily="34" charset="-79"/>
            </a:rPr>
            <a:t>גישות ואסכולות פרופ' גבי בן-דור</a:t>
          </a:r>
        </a:p>
      </dsp:txBody>
      <dsp:txXfrm>
        <a:off x="5903603" y="1405581"/>
        <a:ext cx="1550711" cy="1002808"/>
      </dsp:txXfrm>
    </dsp:sp>
    <dsp:sp modelId="{AEAC8116-E6E5-47FD-8D24-FB1E61A01C09}">
      <dsp:nvSpPr>
        <dsp:cNvPr id="0" name=""/>
        <dsp:cNvSpPr/>
      </dsp:nvSpPr>
      <dsp:spPr>
        <a:xfrm>
          <a:off x="5903603" y="2408390"/>
          <a:ext cx="1879649" cy="1002808"/>
        </a:xfrm>
        <a:prstGeom prst="rect">
          <a:avLst/>
        </a:prstGeom>
        <a:solidFill>
          <a:schemeClr val="accent1">
            <a:alpha val="90000"/>
            <a:tint val="40000"/>
            <a:hueOff val="0"/>
            <a:satOff val="0"/>
            <a:lumOff val="0"/>
            <a:alphaOff val="0"/>
          </a:schemeClr>
        </a:solidFill>
        <a:ln w="6350" cap="flat" cmpd="sng" algn="ctr">
          <a:solidFill>
            <a:schemeClr val="lt1">
              <a:hueOff val="0"/>
              <a:satOff val="0"/>
              <a:lumOff val="0"/>
              <a:alphaOff val="0"/>
            </a:schemeClr>
          </a:solidFill>
          <a:prstDash val="solid"/>
          <a:miter lim="800000"/>
        </a:ln>
        <a:effectLst/>
      </dsp:spPr>
      <dsp:style>
        <a:lnRef idx="1">
          <a:scrgbClr r="0" g="0" b="0"/>
        </a:lnRef>
        <a:fillRef idx="1">
          <a:scrgbClr r="0" g="0" b="0"/>
        </a:fillRef>
        <a:effectRef idx="2">
          <a:scrgbClr r="0" g="0" b="0"/>
        </a:effectRef>
        <a:fontRef idx="minor"/>
      </dsp:style>
      <dsp:txBody>
        <a:bodyPr spcFirstLastPara="0" vert="horz" wrap="square" lIns="128016" tIns="128016" rIns="0" bIns="128016" numCol="1" spcCol="1270" anchor="ctr" anchorCtr="0">
          <a:noAutofit/>
        </a:bodyPr>
        <a:lstStyle/>
        <a:p>
          <a:pPr marL="0" lvl="0" indent="0" algn="ctr" defTabSz="800100" rtl="1">
            <a:lnSpc>
              <a:spcPct val="90000"/>
            </a:lnSpc>
            <a:spcBef>
              <a:spcPct val="0"/>
            </a:spcBef>
            <a:spcAft>
              <a:spcPct val="35000"/>
            </a:spcAft>
            <a:buNone/>
          </a:pPr>
          <a:r>
            <a:rPr lang="he-IL" sz="1800" kern="1200" dirty="0">
              <a:latin typeface="David" panose="020E0502060401010101" pitchFamily="34" charset="-79"/>
              <a:cs typeface="David" panose="020E0502060401010101" pitchFamily="34" charset="-79"/>
            </a:rPr>
            <a:t>ברודט ומיקוד הציר הכלכלי</a:t>
          </a:r>
        </a:p>
      </dsp:txBody>
      <dsp:txXfrm>
        <a:off x="5903603" y="2408390"/>
        <a:ext cx="1550711" cy="1002808"/>
      </dsp:txXfrm>
    </dsp:sp>
    <dsp:sp modelId="{45999E57-1BFD-4C0E-84ED-5BADE671AD80}">
      <dsp:nvSpPr>
        <dsp:cNvPr id="0" name=""/>
        <dsp:cNvSpPr/>
      </dsp:nvSpPr>
      <dsp:spPr>
        <a:xfrm>
          <a:off x="5903603" y="3411199"/>
          <a:ext cx="1879649" cy="1002808"/>
        </a:xfrm>
        <a:prstGeom prst="rect">
          <a:avLst/>
        </a:prstGeom>
        <a:solidFill>
          <a:schemeClr val="accent1">
            <a:alpha val="90000"/>
            <a:tint val="40000"/>
            <a:hueOff val="0"/>
            <a:satOff val="0"/>
            <a:lumOff val="0"/>
            <a:alphaOff val="0"/>
          </a:schemeClr>
        </a:solidFill>
        <a:ln w="6350" cap="flat" cmpd="sng" algn="ctr">
          <a:solidFill>
            <a:schemeClr val="lt1">
              <a:hueOff val="0"/>
              <a:satOff val="0"/>
              <a:lumOff val="0"/>
              <a:alphaOff val="0"/>
            </a:schemeClr>
          </a:solidFill>
          <a:prstDash val="solid"/>
          <a:miter lim="800000"/>
        </a:ln>
        <a:effectLst/>
      </dsp:spPr>
      <dsp:style>
        <a:lnRef idx="1">
          <a:scrgbClr r="0" g="0" b="0"/>
        </a:lnRef>
        <a:fillRef idx="1">
          <a:scrgbClr r="0" g="0" b="0"/>
        </a:fillRef>
        <a:effectRef idx="2">
          <a:scrgbClr r="0" g="0" b="0"/>
        </a:effectRef>
        <a:fontRef idx="minor"/>
      </dsp:style>
      <dsp:txBody>
        <a:bodyPr spcFirstLastPara="0" vert="horz" wrap="square" lIns="128016" tIns="128016" rIns="0" bIns="128016" numCol="1" spcCol="1270" anchor="ctr" anchorCtr="0">
          <a:noAutofit/>
        </a:bodyPr>
        <a:lstStyle/>
        <a:p>
          <a:pPr marL="0" lvl="0" indent="0" algn="ctr" defTabSz="800100" rtl="1">
            <a:lnSpc>
              <a:spcPct val="90000"/>
            </a:lnSpc>
            <a:spcBef>
              <a:spcPct val="0"/>
            </a:spcBef>
            <a:spcAft>
              <a:spcPct val="35000"/>
            </a:spcAft>
            <a:buNone/>
          </a:pPr>
          <a:r>
            <a:rPr lang="he-IL" sz="1800" kern="1200" dirty="0" err="1">
              <a:latin typeface="David" panose="020E0502060401010101" pitchFamily="34" charset="-79"/>
              <a:cs typeface="David" panose="020E0502060401010101" pitchFamily="34" charset="-79"/>
            </a:rPr>
            <a:t>לימויד</a:t>
          </a:r>
          <a:r>
            <a:rPr lang="he-IL" sz="1800" kern="1200" dirty="0">
              <a:latin typeface="David" panose="020E0502060401010101" pitchFamily="34" charset="-79"/>
              <a:cs typeface="David" panose="020E0502060401010101" pitchFamily="34" charset="-79"/>
            </a:rPr>
            <a:t> </a:t>
          </a:r>
          <a:br>
            <a:rPr lang="en-US" sz="1800" kern="1200" dirty="0">
              <a:latin typeface="David" panose="020E0502060401010101" pitchFamily="34" charset="-79"/>
              <a:cs typeface="David" panose="020E0502060401010101" pitchFamily="34" charset="-79"/>
            </a:rPr>
          </a:br>
          <a:r>
            <a:rPr lang="he-IL" sz="1800" kern="1200" dirty="0">
              <a:latin typeface="David" panose="020E0502060401010101" pitchFamily="34" charset="-79"/>
              <a:cs typeface="David" panose="020E0502060401010101" pitchFamily="34" charset="-79"/>
            </a:rPr>
            <a:t>גישת העיצוב</a:t>
          </a:r>
        </a:p>
      </dsp:txBody>
      <dsp:txXfrm>
        <a:off x="5903603" y="3411199"/>
        <a:ext cx="1550711" cy="1002808"/>
      </dsp:txXfrm>
    </dsp:sp>
    <dsp:sp modelId="{F85C2C8E-48B8-4700-8539-B11BE7FDE51F}">
      <dsp:nvSpPr>
        <dsp:cNvPr id="0" name=""/>
        <dsp:cNvSpPr/>
      </dsp:nvSpPr>
      <dsp:spPr>
        <a:xfrm>
          <a:off x="5903603" y="4414008"/>
          <a:ext cx="1879649" cy="1002808"/>
        </a:xfrm>
        <a:prstGeom prst="rect">
          <a:avLst/>
        </a:prstGeom>
        <a:solidFill>
          <a:schemeClr val="accent1">
            <a:alpha val="90000"/>
            <a:tint val="40000"/>
            <a:hueOff val="0"/>
            <a:satOff val="0"/>
            <a:lumOff val="0"/>
            <a:alphaOff val="0"/>
          </a:schemeClr>
        </a:solidFill>
        <a:ln w="6350" cap="flat" cmpd="sng" algn="ctr">
          <a:solidFill>
            <a:schemeClr val="lt1">
              <a:hueOff val="0"/>
              <a:satOff val="0"/>
              <a:lumOff val="0"/>
              <a:alphaOff val="0"/>
            </a:schemeClr>
          </a:solidFill>
          <a:prstDash val="solid"/>
          <a:miter lim="800000"/>
        </a:ln>
        <a:effectLst/>
      </dsp:spPr>
      <dsp:style>
        <a:lnRef idx="1">
          <a:scrgbClr r="0" g="0" b="0"/>
        </a:lnRef>
        <a:fillRef idx="1">
          <a:scrgbClr r="0" g="0" b="0"/>
        </a:fillRef>
        <a:effectRef idx="2">
          <a:scrgbClr r="0" g="0" b="0"/>
        </a:effectRef>
        <a:fontRef idx="minor"/>
      </dsp:style>
      <dsp:txBody>
        <a:bodyPr spcFirstLastPara="0" vert="horz" wrap="square" lIns="128016" tIns="128016" rIns="0" bIns="128016" numCol="1" spcCol="1270" anchor="ctr" anchorCtr="0">
          <a:noAutofit/>
        </a:bodyPr>
        <a:lstStyle/>
        <a:p>
          <a:pPr marL="0" lvl="0" indent="0" algn="ctr" defTabSz="800100" rtl="1">
            <a:lnSpc>
              <a:spcPct val="90000"/>
            </a:lnSpc>
            <a:spcBef>
              <a:spcPct val="0"/>
            </a:spcBef>
            <a:spcAft>
              <a:spcPct val="35000"/>
            </a:spcAft>
            <a:buNone/>
          </a:pPr>
          <a:r>
            <a:rPr lang="he-IL" sz="1800" kern="1200" dirty="0">
              <a:latin typeface="David" panose="020E0502060401010101" pitchFamily="34" charset="-79"/>
              <a:cs typeface="David" panose="020E0502060401010101" pitchFamily="34" charset="-79"/>
            </a:rPr>
            <a:t>מטלות- </a:t>
          </a:r>
          <a:br>
            <a:rPr lang="en-US" sz="1800" kern="1200" dirty="0">
              <a:latin typeface="David" panose="020E0502060401010101" pitchFamily="34" charset="-79"/>
              <a:cs typeface="David" panose="020E0502060401010101" pitchFamily="34" charset="-79"/>
            </a:rPr>
          </a:br>
          <a:r>
            <a:rPr lang="he-IL" sz="1800" kern="1200" dirty="0">
              <a:latin typeface="David" panose="020E0502060401010101" pitchFamily="34" charset="-79"/>
              <a:cs typeface="David" panose="020E0502060401010101" pitchFamily="34" charset="-79"/>
            </a:rPr>
            <a:t>תכלית ראויה</a:t>
          </a:r>
        </a:p>
      </dsp:txBody>
      <dsp:txXfrm>
        <a:off x="5903603" y="4414008"/>
        <a:ext cx="1550711" cy="1002808"/>
      </dsp:txXfrm>
    </dsp:sp>
    <dsp:sp modelId="{7496C297-0A01-4AED-8D4E-04B52692493B}">
      <dsp:nvSpPr>
        <dsp:cNvPr id="0" name=""/>
        <dsp:cNvSpPr/>
      </dsp:nvSpPr>
      <dsp:spPr>
        <a:xfrm>
          <a:off x="7053780" y="1849"/>
          <a:ext cx="1002307" cy="1002307"/>
        </a:xfrm>
        <a:prstGeom prst="ellipse">
          <a:avLst/>
        </a:prstGeom>
        <a:gradFill rotWithShape="0">
          <a:gsLst>
            <a:gs pos="0">
              <a:schemeClr val="accent1">
                <a:alpha val="90000"/>
                <a:hueOff val="0"/>
                <a:satOff val="0"/>
                <a:lumOff val="0"/>
                <a:alphaOff val="0"/>
                <a:satMod val="103000"/>
                <a:lumMod val="102000"/>
                <a:tint val="94000"/>
              </a:schemeClr>
            </a:gs>
            <a:gs pos="50000">
              <a:schemeClr val="accent1">
                <a:alpha val="90000"/>
                <a:hueOff val="0"/>
                <a:satOff val="0"/>
                <a:lumOff val="0"/>
                <a:alphaOff val="0"/>
                <a:satMod val="110000"/>
                <a:lumMod val="100000"/>
                <a:shade val="100000"/>
              </a:schemeClr>
            </a:gs>
            <a:gs pos="100000">
              <a:schemeClr val="accent1">
                <a:alpha val="90000"/>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anchor="ctr" anchorCtr="0">
          <a:noAutofit/>
        </a:bodyPr>
        <a:lstStyle/>
        <a:p>
          <a:pPr marL="0" lvl="0" indent="0" algn="ctr" defTabSz="889000" rtl="1">
            <a:lnSpc>
              <a:spcPct val="90000"/>
            </a:lnSpc>
            <a:spcBef>
              <a:spcPct val="0"/>
            </a:spcBef>
            <a:spcAft>
              <a:spcPct val="35000"/>
            </a:spcAft>
            <a:buNone/>
          </a:pPr>
          <a:r>
            <a:rPr lang="he-IL" sz="2000" kern="1200" dirty="0">
              <a:latin typeface="David" panose="020E0502060401010101" pitchFamily="34" charset="-79"/>
              <a:cs typeface="David" panose="020E0502060401010101" pitchFamily="34" charset="-79"/>
            </a:rPr>
            <a:t>לשיפור</a:t>
          </a:r>
        </a:p>
      </dsp:txBody>
      <dsp:txXfrm>
        <a:off x="7200564" y="148633"/>
        <a:ext cx="708739" cy="708739"/>
      </dsp:txXfrm>
    </dsp:sp>
    <dsp:sp modelId="{F60C8450-5F5F-46D0-BD1B-F238CF0028A9}">
      <dsp:nvSpPr>
        <dsp:cNvPr id="0" name=""/>
        <dsp:cNvSpPr/>
      </dsp:nvSpPr>
      <dsp:spPr>
        <a:xfrm>
          <a:off x="2123167" y="402772"/>
          <a:ext cx="1879784" cy="1002808"/>
        </a:xfrm>
        <a:prstGeom prst="rect">
          <a:avLst/>
        </a:prstGeom>
        <a:solidFill>
          <a:schemeClr val="accent1">
            <a:alpha val="90000"/>
            <a:tint val="40000"/>
            <a:hueOff val="0"/>
            <a:satOff val="0"/>
            <a:lumOff val="0"/>
            <a:alphaOff val="0"/>
          </a:schemeClr>
        </a:solidFill>
        <a:ln w="6350" cap="flat" cmpd="sng" algn="ctr">
          <a:solidFill>
            <a:schemeClr val="lt1">
              <a:hueOff val="0"/>
              <a:satOff val="0"/>
              <a:lumOff val="0"/>
              <a:alphaOff val="0"/>
            </a:schemeClr>
          </a:solidFill>
          <a:prstDash val="solid"/>
          <a:miter lim="800000"/>
        </a:ln>
        <a:effectLst/>
      </dsp:spPr>
      <dsp:style>
        <a:lnRef idx="1">
          <a:scrgbClr r="0" g="0" b="0"/>
        </a:lnRef>
        <a:fillRef idx="1">
          <a:scrgbClr r="0" g="0" b="0"/>
        </a:fillRef>
        <a:effectRef idx="2">
          <a:scrgbClr r="0" g="0" b="0"/>
        </a:effectRef>
        <a:fontRef idx="minor"/>
      </dsp:style>
      <dsp:txBody>
        <a:bodyPr spcFirstLastPara="0" vert="horz" wrap="square" lIns="120904" tIns="120904" rIns="0" bIns="120904" numCol="1" spcCol="1270" anchor="ctr" anchorCtr="0">
          <a:noAutofit/>
        </a:bodyPr>
        <a:lstStyle/>
        <a:p>
          <a:pPr marL="0" lvl="0" indent="0" algn="ctr" defTabSz="755650" rtl="1">
            <a:lnSpc>
              <a:spcPct val="90000"/>
            </a:lnSpc>
            <a:spcBef>
              <a:spcPct val="0"/>
            </a:spcBef>
            <a:spcAft>
              <a:spcPct val="35000"/>
            </a:spcAft>
            <a:buNone/>
          </a:pPr>
          <a:r>
            <a:rPr lang="he-IL" sz="1700" kern="1200" dirty="0">
              <a:latin typeface="David" panose="020E0502060401010101" pitchFamily="34" charset="-79"/>
              <a:cs typeface="David" panose="020E0502060401010101" pitchFamily="34" charset="-79"/>
            </a:rPr>
            <a:t>קורס </a:t>
          </a:r>
          <a:br>
            <a:rPr lang="en-US" sz="1700" kern="1200" dirty="0">
              <a:latin typeface="David" panose="020E0502060401010101" pitchFamily="34" charset="-79"/>
              <a:cs typeface="David" panose="020E0502060401010101" pitchFamily="34" charset="-79"/>
            </a:rPr>
          </a:br>
          <a:r>
            <a:rPr lang="he-IL" sz="1700" kern="1200" dirty="0">
              <a:latin typeface="David" panose="020E0502060401010101" pitchFamily="34" charset="-79"/>
              <a:cs typeface="David" panose="020E0502060401010101" pitchFamily="34" charset="-79"/>
            </a:rPr>
            <a:t>מזרח תיכון</a:t>
          </a:r>
        </a:p>
      </dsp:txBody>
      <dsp:txXfrm>
        <a:off x="2123167" y="402772"/>
        <a:ext cx="1550821" cy="1002808"/>
      </dsp:txXfrm>
    </dsp:sp>
    <dsp:sp modelId="{094ECC17-6226-4442-917C-A4AFAE9705FE}">
      <dsp:nvSpPr>
        <dsp:cNvPr id="0" name=""/>
        <dsp:cNvSpPr/>
      </dsp:nvSpPr>
      <dsp:spPr>
        <a:xfrm>
          <a:off x="2123167" y="1405581"/>
          <a:ext cx="1879784" cy="1002808"/>
        </a:xfrm>
        <a:prstGeom prst="rect">
          <a:avLst/>
        </a:prstGeom>
        <a:solidFill>
          <a:schemeClr val="accent1">
            <a:alpha val="90000"/>
            <a:tint val="40000"/>
            <a:hueOff val="0"/>
            <a:satOff val="0"/>
            <a:lumOff val="0"/>
            <a:alphaOff val="0"/>
          </a:schemeClr>
        </a:solidFill>
        <a:ln w="6350" cap="flat" cmpd="sng" algn="ctr">
          <a:solidFill>
            <a:schemeClr val="lt1">
              <a:hueOff val="0"/>
              <a:satOff val="0"/>
              <a:lumOff val="0"/>
              <a:alphaOff val="0"/>
            </a:schemeClr>
          </a:solidFill>
          <a:prstDash val="solid"/>
          <a:miter lim="800000"/>
        </a:ln>
        <a:effectLst/>
      </dsp:spPr>
      <dsp:style>
        <a:lnRef idx="1">
          <a:scrgbClr r="0" g="0" b="0"/>
        </a:lnRef>
        <a:fillRef idx="1">
          <a:scrgbClr r="0" g="0" b="0"/>
        </a:fillRef>
        <a:effectRef idx="2">
          <a:scrgbClr r="0" g="0" b="0"/>
        </a:effectRef>
        <a:fontRef idx="minor"/>
      </dsp:style>
      <dsp:txBody>
        <a:bodyPr spcFirstLastPara="0" vert="horz" wrap="square" lIns="120904" tIns="120904" rIns="0" bIns="120904" numCol="1" spcCol="1270" anchor="ctr" anchorCtr="0">
          <a:noAutofit/>
        </a:bodyPr>
        <a:lstStyle/>
        <a:p>
          <a:pPr marL="0" lvl="0" indent="0" algn="ctr" defTabSz="755650" rtl="1">
            <a:lnSpc>
              <a:spcPct val="90000"/>
            </a:lnSpc>
            <a:spcBef>
              <a:spcPct val="0"/>
            </a:spcBef>
            <a:spcAft>
              <a:spcPct val="35000"/>
            </a:spcAft>
            <a:buNone/>
          </a:pPr>
          <a:r>
            <a:rPr lang="he-IL" sz="1700" kern="1200" dirty="0">
              <a:latin typeface="David" panose="020E0502060401010101" pitchFamily="34" charset="-79"/>
              <a:cs typeface="David" panose="020E0502060401010101" pitchFamily="34" charset="-79"/>
            </a:rPr>
            <a:t>סיורי ביטחון לאומי (ירידה בקורס עצמו)</a:t>
          </a:r>
        </a:p>
      </dsp:txBody>
      <dsp:txXfrm>
        <a:off x="2123167" y="1405581"/>
        <a:ext cx="1550821" cy="1002808"/>
      </dsp:txXfrm>
    </dsp:sp>
    <dsp:sp modelId="{7B5C2369-0806-42E0-A05F-8CA9E91AAA95}">
      <dsp:nvSpPr>
        <dsp:cNvPr id="0" name=""/>
        <dsp:cNvSpPr/>
      </dsp:nvSpPr>
      <dsp:spPr>
        <a:xfrm>
          <a:off x="2123167" y="2408390"/>
          <a:ext cx="1879784" cy="1002808"/>
        </a:xfrm>
        <a:prstGeom prst="rect">
          <a:avLst/>
        </a:prstGeom>
        <a:solidFill>
          <a:schemeClr val="accent1">
            <a:alpha val="90000"/>
            <a:tint val="40000"/>
            <a:hueOff val="0"/>
            <a:satOff val="0"/>
            <a:lumOff val="0"/>
            <a:alphaOff val="0"/>
          </a:schemeClr>
        </a:solidFill>
        <a:ln w="6350" cap="flat" cmpd="sng" algn="ctr">
          <a:solidFill>
            <a:schemeClr val="lt1">
              <a:hueOff val="0"/>
              <a:satOff val="0"/>
              <a:lumOff val="0"/>
              <a:alphaOff val="0"/>
            </a:schemeClr>
          </a:solidFill>
          <a:prstDash val="solid"/>
          <a:miter lim="800000"/>
        </a:ln>
        <a:effectLst/>
      </dsp:spPr>
      <dsp:style>
        <a:lnRef idx="1">
          <a:scrgbClr r="0" g="0" b="0"/>
        </a:lnRef>
        <a:fillRef idx="1">
          <a:scrgbClr r="0" g="0" b="0"/>
        </a:fillRef>
        <a:effectRef idx="2">
          <a:scrgbClr r="0" g="0" b="0"/>
        </a:effectRef>
        <a:fontRef idx="minor"/>
      </dsp:style>
      <dsp:txBody>
        <a:bodyPr spcFirstLastPara="0" vert="horz" wrap="square" lIns="120904" tIns="120904" rIns="0" bIns="120904" numCol="1" spcCol="1270" anchor="ctr" anchorCtr="0">
          <a:noAutofit/>
        </a:bodyPr>
        <a:lstStyle/>
        <a:p>
          <a:pPr marL="0" lvl="0" indent="0" algn="ctr" defTabSz="755650" rtl="1">
            <a:lnSpc>
              <a:spcPct val="90000"/>
            </a:lnSpc>
            <a:spcBef>
              <a:spcPct val="0"/>
            </a:spcBef>
            <a:spcAft>
              <a:spcPct val="35000"/>
            </a:spcAft>
            <a:buNone/>
          </a:pPr>
          <a:r>
            <a:rPr lang="he-IL" sz="1700" kern="1200" dirty="0">
              <a:latin typeface="David" panose="020E0502060401010101" pitchFamily="34" charset="-79"/>
              <a:cs typeface="David" panose="020E0502060401010101" pitchFamily="34" charset="-79"/>
            </a:rPr>
            <a:t>פרופ' </a:t>
          </a:r>
          <a:br>
            <a:rPr lang="en-US" sz="1700" kern="1200" dirty="0">
              <a:latin typeface="David" panose="020E0502060401010101" pitchFamily="34" charset="-79"/>
              <a:cs typeface="David" panose="020E0502060401010101" pitchFamily="34" charset="-79"/>
            </a:rPr>
          </a:br>
          <a:r>
            <a:rPr lang="he-IL" sz="1700" kern="1200" dirty="0">
              <a:latin typeface="David" panose="020E0502060401010101" pitchFamily="34" charset="-79"/>
              <a:cs typeface="David" panose="020E0502060401010101" pitchFamily="34" charset="-79"/>
            </a:rPr>
            <a:t>סוזי נבות</a:t>
          </a:r>
        </a:p>
      </dsp:txBody>
      <dsp:txXfrm>
        <a:off x="2123167" y="2408390"/>
        <a:ext cx="1550821" cy="1002808"/>
      </dsp:txXfrm>
    </dsp:sp>
    <dsp:sp modelId="{7FF66E64-99A0-4DF1-B99D-D58C9FEDA884}">
      <dsp:nvSpPr>
        <dsp:cNvPr id="0" name=""/>
        <dsp:cNvSpPr/>
      </dsp:nvSpPr>
      <dsp:spPr>
        <a:xfrm>
          <a:off x="2123167" y="3411199"/>
          <a:ext cx="1879784" cy="1002808"/>
        </a:xfrm>
        <a:prstGeom prst="rect">
          <a:avLst/>
        </a:prstGeom>
        <a:solidFill>
          <a:schemeClr val="accent1">
            <a:alpha val="90000"/>
            <a:tint val="40000"/>
            <a:hueOff val="0"/>
            <a:satOff val="0"/>
            <a:lumOff val="0"/>
            <a:alphaOff val="0"/>
          </a:schemeClr>
        </a:solidFill>
        <a:ln w="6350" cap="flat" cmpd="sng" algn="ctr">
          <a:solidFill>
            <a:schemeClr val="lt1">
              <a:hueOff val="0"/>
              <a:satOff val="0"/>
              <a:lumOff val="0"/>
              <a:alphaOff val="0"/>
            </a:schemeClr>
          </a:solidFill>
          <a:prstDash val="solid"/>
          <a:miter lim="800000"/>
        </a:ln>
        <a:effectLst/>
      </dsp:spPr>
      <dsp:style>
        <a:lnRef idx="1">
          <a:scrgbClr r="0" g="0" b="0"/>
        </a:lnRef>
        <a:fillRef idx="1">
          <a:scrgbClr r="0" g="0" b="0"/>
        </a:fillRef>
        <a:effectRef idx="2">
          <a:scrgbClr r="0" g="0" b="0"/>
        </a:effectRef>
        <a:fontRef idx="minor"/>
      </dsp:style>
      <dsp:txBody>
        <a:bodyPr spcFirstLastPara="0" vert="horz" wrap="square" lIns="120904" tIns="120904" rIns="0" bIns="120904" numCol="1" spcCol="1270" anchor="ctr" anchorCtr="0">
          <a:noAutofit/>
        </a:bodyPr>
        <a:lstStyle/>
        <a:p>
          <a:pPr marL="0" lvl="0" indent="0" algn="ctr" defTabSz="755650" rtl="1">
            <a:lnSpc>
              <a:spcPct val="90000"/>
            </a:lnSpc>
            <a:spcBef>
              <a:spcPct val="0"/>
            </a:spcBef>
            <a:spcAft>
              <a:spcPct val="35000"/>
            </a:spcAft>
            <a:buNone/>
          </a:pPr>
          <a:r>
            <a:rPr lang="he-IL" sz="1700" kern="1200" dirty="0">
              <a:latin typeface="David" panose="020E0502060401010101" pitchFamily="34" charset="-79"/>
              <a:cs typeface="David" panose="020E0502060401010101" pitchFamily="34" charset="-79"/>
            </a:rPr>
            <a:t>עבודת המדריכים ועיבודי הצוותים</a:t>
          </a:r>
        </a:p>
      </dsp:txBody>
      <dsp:txXfrm>
        <a:off x="2123167" y="3411199"/>
        <a:ext cx="1550821" cy="1002808"/>
      </dsp:txXfrm>
    </dsp:sp>
    <dsp:sp modelId="{221A0BA9-7E05-4F44-8986-740530BEB71F}">
      <dsp:nvSpPr>
        <dsp:cNvPr id="0" name=""/>
        <dsp:cNvSpPr/>
      </dsp:nvSpPr>
      <dsp:spPr>
        <a:xfrm>
          <a:off x="2123167" y="4414008"/>
          <a:ext cx="1879784" cy="1002808"/>
        </a:xfrm>
        <a:prstGeom prst="rect">
          <a:avLst/>
        </a:prstGeom>
        <a:solidFill>
          <a:schemeClr val="accent1">
            <a:alpha val="90000"/>
            <a:tint val="40000"/>
            <a:hueOff val="0"/>
            <a:satOff val="0"/>
            <a:lumOff val="0"/>
            <a:alphaOff val="0"/>
          </a:schemeClr>
        </a:solidFill>
        <a:ln w="6350" cap="flat" cmpd="sng" algn="ctr">
          <a:solidFill>
            <a:schemeClr val="lt1">
              <a:hueOff val="0"/>
              <a:satOff val="0"/>
              <a:lumOff val="0"/>
              <a:alphaOff val="0"/>
            </a:schemeClr>
          </a:solidFill>
          <a:prstDash val="solid"/>
          <a:miter lim="800000"/>
        </a:ln>
        <a:effectLst/>
      </dsp:spPr>
      <dsp:style>
        <a:lnRef idx="1">
          <a:scrgbClr r="0" g="0" b="0"/>
        </a:lnRef>
        <a:fillRef idx="1">
          <a:scrgbClr r="0" g="0" b="0"/>
        </a:fillRef>
        <a:effectRef idx="2">
          <a:scrgbClr r="0" g="0" b="0"/>
        </a:effectRef>
        <a:fontRef idx="minor"/>
      </dsp:style>
      <dsp:txBody>
        <a:bodyPr spcFirstLastPara="0" vert="horz" wrap="square" lIns="120904" tIns="120904" rIns="0" bIns="120904" numCol="1" spcCol="1270" anchor="ctr" anchorCtr="0">
          <a:noAutofit/>
        </a:bodyPr>
        <a:lstStyle/>
        <a:p>
          <a:pPr marL="0" lvl="0" indent="0" algn="ctr" defTabSz="755650" rtl="1">
            <a:lnSpc>
              <a:spcPct val="90000"/>
            </a:lnSpc>
            <a:spcBef>
              <a:spcPct val="0"/>
            </a:spcBef>
            <a:spcAft>
              <a:spcPct val="35000"/>
            </a:spcAft>
            <a:buNone/>
          </a:pPr>
          <a:r>
            <a:rPr lang="he-IL" sz="1700" kern="1200" dirty="0">
              <a:latin typeface="David" panose="020E0502060401010101" pitchFamily="34" charset="-79"/>
              <a:cs typeface="David" panose="020E0502060401010101" pitchFamily="34" charset="-79"/>
            </a:rPr>
            <a:t>עומס (כנראה </a:t>
          </a:r>
          <a:r>
            <a:rPr lang="he-IL" sz="1700" kern="1200" dirty="0" err="1">
              <a:latin typeface="David" panose="020E0502060401010101" pitchFamily="34" charset="-79"/>
              <a:cs typeface="David" panose="020E0502060401010101" pitchFamily="34" charset="-79"/>
            </a:rPr>
            <a:t>שהכל</a:t>
          </a:r>
          <a:r>
            <a:rPr lang="he-IL" sz="1700" kern="1200" dirty="0">
              <a:latin typeface="David" panose="020E0502060401010101" pitchFamily="34" charset="-79"/>
              <a:cs typeface="David" panose="020E0502060401010101" pitchFamily="34" charset="-79"/>
            </a:rPr>
            <a:t> יחסי)</a:t>
          </a:r>
        </a:p>
      </dsp:txBody>
      <dsp:txXfrm>
        <a:off x="2123167" y="4414008"/>
        <a:ext cx="1550821" cy="1002808"/>
      </dsp:txXfrm>
    </dsp:sp>
    <dsp:sp modelId="{0CCD96AC-783B-439B-861B-78E858E63BB8}">
      <dsp:nvSpPr>
        <dsp:cNvPr id="0" name=""/>
        <dsp:cNvSpPr/>
      </dsp:nvSpPr>
      <dsp:spPr>
        <a:xfrm>
          <a:off x="3426167" y="1849"/>
          <a:ext cx="1002307" cy="1002307"/>
        </a:xfrm>
        <a:prstGeom prst="ellipse">
          <a:avLst/>
        </a:prstGeom>
        <a:gradFill rotWithShape="0">
          <a:gsLst>
            <a:gs pos="0">
              <a:schemeClr val="accent1">
                <a:alpha val="90000"/>
                <a:hueOff val="0"/>
                <a:satOff val="0"/>
                <a:lumOff val="0"/>
                <a:alphaOff val="-40000"/>
                <a:satMod val="103000"/>
                <a:lumMod val="102000"/>
                <a:tint val="94000"/>
              </a:schemeClr>
            </a:gs>
            <a:gs pos="50000">
              <a:schemeClr val="accent1">
                <a:alpha val="90000"/>
                <a:hueOff val="0"/>
                <a:satOff val="0"/>
                <a:lumOff val="0"/>
                <a:alphaOff val="-40000"/>
                <a:satMod val="110000"/>
                <a:lumMod val="100000"/>
                <a:shade val="100000"/>
              </a:schemeClr>
            </a:gs>
            <a:gs pos="100000">
              <a:schemeClr val="accent1">
                <a:alpha val="90000"/>
                <a:hueOff val="0"/>
                <a:satOff val="0"/>
                <a:lumOff val="0"/>
                <a:alphaOff val="-4000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anchor="ctr" anchorCtr="0">
          <a:noAutofit/>
        </a:bodyPr>
        <a:lstStyle/>
        <a:p>
          <a:pPr marL="0" lvl="0" indent="0" algn="ctr" defTabSz="889000" rtl="1">
            <a:lnSpc>
              <a:spcPct val="90000"/>
            </a:lnSpc>
            <a:spcBef>
              <a:spcPct val="0"/>
            </a:spcBef>
            <a:spcAft>
              <a:spcPct val="35000"/>
            </a:spcAft>
            <a:buNone/>
          </a:pPr>
          <a:r>
            <a:rPr lang="he-IL" sz="2000" kern="1200" dirty="0">
              <a:latin typeface="David" panose="020E0502060401010101" pitchFamily="34" charset="-79"/>
              <a:cs typeface="David" panose="020E0502060401010101" pitchFamily="34" charset="-79"/>
            </a:rPr>
            <a:t>לשימור</a:t>
          </a:r>
        </a:p>
      </dsp:txBody>
      <dsp:txXfrm>
        <a:off x="3572951" y="148633"/>
        <a:ext cx="708739" cy="708739"/>
      </dsp:txXfrm>
    </dsp:sp>
  </dsp:spTree>
</dsp:drawing>
</file>

<file path=ppt/diagrams/layout1.xml><?xml version="1.0" encoding="utf-8"?>
<dgm:layoutDef xmlns:dgm="http://schemas.openxmlformats.org/drawingml/2006/diagram" xmlns:a="http://schemas.openxmlformats.org/drawingml/2006/main" uniqueId="urn:microsoft.com/office/officeart/2005/8/layout/hList9">
  <dgm:title val=""/>
  <dgm:desc val=""/>
  <dgm:catLst>
    <dgm:cat type="list" pri="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3" srcId="0" destId="1" srcOrd="0" destOrd="0"/>
        <dgm:cxn modelId="4"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1" destId="2" srcOrd="0" destOrd="0"/>
      </dgm:cxnLst>
      <dgm:bg/>
      <dgm:whole/>
    </dgm:dataModel>
  </dgm:styleData>
  <dgm:clrData>
    <dgm:dataModel>
      <dgm:ptLst>
        <dgm:pt modelId="0" type="doc"/>
        <dgm:pt modelId="1"/>
        <dgm:pt modelId="11"/>
        <dgm:pt modelId="12"/>
        <dgm:pt modelId="13"/>
        <dgm:pt modelId="14"/>
        <dgm:pt modelId="2"/>
        <dgm:pt modelId="21"/>
        <dgm:pt modelId="22"/>
        <dgm:pt modelId="23"/>
        <dgm:pt modelId="24"/>
        <dgm:pt modelId="3"/>
        <dgm:pt modelId="31"/>
        <dgm:pt modelId="32"/>
        <dgm:pt modelId="33"/>
        <dgm:pt modelId="34"/>
      </dgm:ptLst>
      <dgm:cxnLst>
        <dgm:cxn modelId="4" srcId="0" destId="1" srcOrd="0" destOrd="0"/>
        <dgm:cxn modelId="5" srcId="0" destId="2" srcOrd="1" destOrd="0"/>
        <dgm:cxn modelId="6" srcId="0" destId="3" srcOrd="1" destOrd="0"/>
        <dgm:cxn modelId="15" srcId="1" destId="11" srcOrd="0" destOrd="0"/>
        <dgm:cxn modelId="16" srcId="1" destId="12" srcOrd="0" destOrd="0"/>
        <dgm:cxn modelId="17" srcId="1" destId="13" srcOrd="0" destOrd="0"/>
        <dgm:cxn modelId="18" srcId="1" destId="14" srcOrd="0" destOrd="0"/>
        <dgm:cxn modelId="25" srcId="2" destId="21" srcOrd="0" destOrd="0"/>
        <dgm:cxn modelId="26" srcId="2" destId="22" srcOrd="0" destOrd="0"/>
        <dgm:cxn modelId="27" srcId="2" destId="23" srcOrd="0" destOrd="0"/>
        <dgm:cxn modelId="28" srcId="2" destId="24" srcOrd="0" destOrd="0"/>
        <dgm:cxn modelId="35" srcId="3" destId="31" srcOrd="0" destOrd="0"/>
        <dgm:cxn modelId="36" srcId="3" destId="32" srcOrd="0" destOrd="0"/>
        <dgm:cxn modelId="37" srcId="3" destId="33" srcOrd="0" destOrd="0"/>
        <dgm:cxn modelId="38" srcId="3" destId="34" srcOrd="0" destOrd="0"/>
      </dgm:cxnLst>
      <dgm:bg/>
      <dgm:whole/>
    </dgm:dataModel>
  </dgm:clrData>
  <dgm:layoutNode name="list">
    <dgm:varLst>
      <dgm:dir/>
      <dgm:animLvl val="lvl"/>
    </dgm:varLst>
    <dgm:choose name="Name0">
      <dgm:if name="Name1" func="var" arg="dir" op="equ" val="norm">
        <dgm:alg type="lin">
          <dgm:param type="linDir" val="fromL"/>
          <dgm:param type="fallback" val="2D"/>
          <dgm:param type="nodeVertAlign" val="t"/>
        </dgm:alg>
      </dgm:if>
      <dgm:else name="Name2">
        <dgm:alg type="lin">
          <dgm:param type="linDir" val="fromR"/>
          <dgm:param type="fallback" val="2D"/>
          <dgm:param type="nodeVertAlign" val="t"/>
        </dgm:alg>
      </dgm:else>
    </dgm:choose>
    <dgm:shape xmlns:r="http://schemas.openxmlformats.org/officeDocument/2006/relationships" r:blip="">
      <dgm:adjLst/>
    </dgm:shape>
    <dgm:presOf/>
    <dgm:constrLst>
      <dgm:constr type="w" for="ch" forName="circle" refType="w" fact="0.5"/>
      <dgm:constr type="w" for="ch" forName="vertFlow" refType="w" fact="0.75"/>
      <dgm:constr type="h" for="des" forName="firstComp" refType="w" refFor="ch" refForName="vertFlow" fact="0.667"/>
      <dgm:constr type="h" for="des" forName="comp" refType="h" refFor="des" refForName="firstComp" op="equ"/>
      <dgm:constr type="h" for="des" forName="topSpace" refType="w" refFor="ch" refForName="circle" op="equ" fact="0.4"/>
      <dgm:constr type="w" for="ch" forName="posSpace" refType="w" fact="0.4"/>
      <dgm:constr type="w" for="ch" forName="negSpace" refType="w" fact="-1.15"/>
      <dgm:constr type="w" for="ch" forName="transSpace" refType="w" fact="0.75"/>
      <dgm:constr type="primFontSz" for="ch" forName="circle" op="equ" val="65"/>
      <dgm:constr type="primFontSz" for="des" forName="firstChildTx" val="65"/>
      <dgm:constr type="primFontSz" for="des" forName="childTx" refType="primFontSz" refFor="des" refForName="firstChildTx" op="equ"/>
    </dgm:constrLst>
    <dgm:ruleLst/>
    <dgm:forEach name="Name3" axis="ch" ptType="node">
      <dgm:layoutNode name="posSpace">
        <dgm:alg type="sp"/>
        <dgm:shape xmlns:r="http://schemas.openxmlformats.org/officeDocument/2006/relationships" r:blip="">
          <dgm:adjLst/>
        </dgm:shape>
        <dgm:presOf/>
        <dgm:constrLst/>
        <dgm:ruleLst/>
      </dgm:layoutNode>
      <dgm:layoutNode name="vertFlow">
        <dgm:alg type="lin">
          <dgm:param type="linDir" val="fromT"/>
        </dgm:alg>
        <dgm:shape xmlns:r="http://schemas.openxmlformats.org/officeDocument/2006/relationships" r:blip="">
          <dgm:adjLst/>
        </dgm:shape>
        <dgm:presOf/>
        <dgm:constrLst>
          <dgm:constr type="w" for="ch" forName="firstComp" refType="w"/>
          <dgm:constr type="w" for="ch" forName="comp" refType="w"/>
        </dgm:constrLst>
        <dgm:ruleLst/>
        <dgm:layoutNode name="topSpace">
          <dgm:alg type="sp"/>
          <dgm:shape xmlns:r="http://schemas.openxmlformats.org/officeDocument/2006/relationships" r:blip="">
            <dgm:adjLst/>
          </dgm:shape>
          <dgm:presOf/>
          <dgm:constrLst/>
          <dgm:ruleLst/>
        </dgm:layoutNode>
        <dgm:layoutNode name="firstComp">
          <dgm:alg type="composite"/>
          <dgm:shape xmlns:r="http://schemas.openxmlformats.org/officeDocument/2006/relationships" r:blip="">
            <dgm:adjLst/>
          </dgm:shape>
          <dgm:presOf/>
          <dgm:choose name="Name4">
            <dgm:if name="Name5" func="var" arg="dir" op="equ" val="norm">
              <dgm:constrLst>
                <dgm:constr type="l" for="ch" forName="firstChild"/>
                <dgm:constr type="t" for="ch" forName="firstChild"/>
                <dgm:constr type="w" for="ch" forName="firstChild" refType="w"/>
                <dgm:constr type="h" for="ch" forName="firstChild" refType="h"/>
                <dgm:constr type="l" for="ch" forName="firstChildTx" refType="w" fact="0.16"/>
                <dgm:constr type="r" for="ch" forName="firstChildTx" refType="w"/>
                <dgm:constr type="h" for="ch" forName="firstChildTx" refFor="ch" refForName="firstChild" op="equ"/>
              </dgm:constrLst>
            </dgm:if>
            <dgm:else name="Name6">
              <dgm:constrLst>
                <dgm:constr type="l" for="ch" forName="firstChild"/>
                <dgm:constr type="t" for="ch" forName="firstChild"/>
                <dgm:constr type="w" for="ch" forName="firstChild" refType="w"/>
                <dgm:constr type="h" for="ch" forName="firstChild" refType="h"/>
                <dgm:constr type="l" for="ch" forName="firstChildTx"/>
                <dgm:constr type="r" for="ch" forName="firstChildTx" refType="w" fact="0.825"/>
                <dgm:constr type="h" for="ch" forName="firstChildTx" refFor="ch" refForName="firstChild" op="equ"/>
              </dgm:constrLst>
            </dgm:else>
          </dgm:choose>
          <dgm:ruleLst/>
          <dgm:layoutNode name="firstChild" styleLbl="bgAccFollowNode1">
            <dgm:alg type="sp"/>
            <dgm:shape xmlns:r="http://schemas.openxmlformats.org/officeDocument/2006/relationships" type="rect" r:blip="">
              <dgm:adjLst/>
            </dgm:shape>
            <dgm:presOf axis="ch desOrSelf" ptType="node node" cnt="1 0"/>
            <dgm:constrLst/>
            <dgm:ruleLst/>
          </dgm:layoutNode>
          <dgm:layoutNode name="firstChildTx" styleLbl="bgAccFollowNode1">
            <dgm:varLst>
              <dgm:bulletEnabled val="1"/>
            </dgm:varLst>
            <dgm:alg type="tx">
              <dgm:param type="parTxLTRAlign" val="l"/>
            </dgm:alg>
            <dgm:shape xmlns:r="http://schemas.openxmlformats.org/officeDocument/2006/relationships" type="rect" r:blip="" hideGeom="1">
              <dgm:adjLst/>
            </dgm:shape>
            <dgm:presOf axis="ch desOrSelf" ptType="node node" cnt="1 0"/>
            <dgm:choose name="Name7">
              <dgm:if name="Name8" func="var" arg="dir" op="equ" val="norm">
                <dgm:constrLst>
                  <dgm:constr type="primFontSz" val="65"/>
                  <dgm:constr type="lMarg"/>
                </dgm:constrLst>
              </dgm:if>
              <dgm:else name="Name9">
                <dgm:constrLst>
                  <dgm:constr type="primFontSz" val="65"/>
                  <dgm:constr type="rMarg"/>
                </dgm:constrLst>
              </dgm:else>
            </dgm:choose>
            <dgm:ruleLst>
              <dgm:rule type="primFontSz" val="5" fact="NaN" max="NaN"/>
            </dgm:ruleLst>
          </dgm:layoutNode>
        </dgm:layoutNode>
        <dgm:forEach name="Name10" axis="ch" ptType="node" st="2">
          <dgm:layoutNode name="comp">
            <dgm:alg type="composite"/>
            <dgm:shape xmlns:r="http://schemas.openxmlformats.org/officeDocument/2006/relationships" r:blip="">
              <dgm:adjLst/>
            </dgm:shape>
            <dgm:presOf/>
            <dgm:choose name="Name11">
              <dgm:if name="Name12" func="var" arg="dir" op="equ" val="norm">
                <dgm:constrLst>
                  <dgm:constr type="l" for="ch" forName="child"/>
                  <dgm:constr type="t" for="ch" forName="child"/>
                  <dgm:constr type="w" for="ch" forName="child" refType="w"/>
                  <dgm:constr type="h" for="ch" forName="child" refType="h"/>
                  <dgm:constr type="l" for="ch" forName="childTx" refType="w" fact="0.16"/>
                  <dgm:constr type="r" for="ch" forName="childTx" refType="w"/>
                  <dgm:constr type="h" for="ch" forName="childTx" refFor="ch" refForName="child" op="equ"/>
                </dgm:constrLst>
              </dgm:if>
              <dgm:else name="Name13">
                <dgm:constrLst>
                  <dgm:constr type="l" for="ch" forName="child"/>
                  <dgm:constr type="t" for="ch" forName="child"/>
                  <dgm:constr type="w" for="ch" forName="child" refType="w"/>
                  <dgm:constr type="h" for="ch" forName="child" refType="h"/>
                  <dgm:constr type="l" for="ch" forName="childTx"/>
                  <dgm:constr type="r" for="ch" forName="childTx" refType="w" fact="0.825"/>
                  <dgm:constr type="h" for="ch" forName="childTx" refFor="ch" refForName="child" op="equ"/>
                </dgm:constrLst>
              </dgm:else>
            </dgm:choose>
            <dgm:ruleLst/>
            <dgm:layoutNode name="child" styleLbl="bgAccFollowNode1">
              <dgm:alg type="sp"/>
              <dgm:shape xmlns:r="http://schemas.openxmlformats.org/officeDocument/2006/relationships" type="rect" r:blip="">
                <dgm:adjLst/>
              </dgm:shape>
              <dgm:presOf axis="desOrSelf" ptType="node"/>
              <dgm:constrLst/>
              <dgm:ruleLst/>
            </dgm:layoutNode>
            <dgm:layoutNode name="childTx" styleLbl="bgAccFollowNode1">
              <dgm:varLst>
                <dgm:bulletEnabled val="1"/>
              </dgm:varLst>
              <dgm:alg type="tx">
                <dgm:param type="parTxLTRAlign" val="l"/>
              </dgm:alg>
              <dgm:shape xmlns:r="http://schemas.openxmlformats.org/officeDocument/2006/relationships" type="rect" r:blip="" hideGeom="1">
                <dgm:adjLst/>
              </dgm:shape>
              <dgm:presOf axis="desOrSelf" ptType="node"/>
              <dgm:choose name="Name14">
                <dgm:if name="Name15" func="var" arg="dir" op="equ" val="norm">
                  <dgm:constrLst>
                    <dgm:constr type="primFontSz" val="65"/>
                    <dgm:constr type="lMarg"/>
                  </dgm:constrLst>
                </dgm:if>
                <dgm:else name="Name16">
                  <dgm:constrLst>
                    <dgm:constr type="primFontSz" val="65"/>
                    <dgm:constr type="rMarg"/>
                  </dgm:constrLst>
                </dgm:else>
              </dgm:choose>
              <dgm:ruleLst>
                <dgm:rule type="primFontSz" val="5" fact="NaN" max="NaN"/>
              </dgm:ruleLst>
            </dgm:layoutNode>
          </dgm:layoutNode>
        </dgm:forEach>
      </dgm:layoutNode>
      <dgm:layoutNode name="negSpace">
        <dgm:alg type="sp"/>
        <dgm:shape xmlns:r="http://schemas.openxmlformats.org/officeDocument/2006/relationships" r:blip="">
          <dgm:adjLst/>
        </dgm:shape>
        <dgm:presOf/>
        <dgm:constrLst/>
        <dgm:ruleLst/>
      </dgm:layoutNode>
      <dgm:layoutNode name="circle" styleLbl="node1">
        <dgm:alg type="tx"/>
        <dgm:shape xmlns:r="http://schemas.openxmlformats.org/officeDocument/2006/relationships" type="ellipse" r:blip="">
          <dgm:adjLst/>
        </dgm:shape>
        <dgm:presOf axis="self"/>
        <dgm:constrLst>
          <dgm:constr type="lMarg"/>
          <dgm:constr type="rMarg"/>
          <dgm:constr type="tMarg"/>
          <dgm:constr type="bMarg"/>
          <dgm:constr type="h" refType="w"/>
        </dgm:constrLst>
        <dgm:ruleLst>
          <dgm:rule type="primFontSz" val="5" fact="NaN" max="NaN"/>
        </dgm:ruleLst>
      </dgm:layoutNode>
      <dgm:forEach name="Name17" axis="followSib" ptType="sibTrans" cnt="1">
        <dgm:layoutNode name="trans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5" y="0"/>
            <a:ext cx="2944971" cy="496967"/>
          </a:xfrm>
          <a:prstGeom prst="rect">
            <a:avLst/>
          </a:prstGeom>
        </p:spPr>
        <p:txBody>
          <a:bodyPr vert="horz" lIns="91107" tIns="45554" rIns="91107" bIns="45554" rtlCol="0"/>
          <a:lstStyle>
            <a:lvl1pPr algn="r">
              <a:defRPr sz="1200"/>
            </a:lvl1pPr>
          </a:lstStyle>
          <a:p>
            <a:endParaRPr lang="he-IL"/>
          </a:p>
        </p:txBody>
      </p:sp>
      <p:sp>
        <p:nvSpPr>
          <p:cNvPr id="3" name="Date Placeholder 2"/>
          <p:cNvSpPr>
            <a:spLocks noGrp="1"/>
          </p:cNvSpPr>
          <p:nvPr>
            <p:ph type="dt" sz="quarter" idx="1"/>
          </p:nvPr>
        </p:nvSpPr>
        <p:spPr>
          <a:xfrm>
            <a:off x="3849549" y="0"/>
            <a:ext cx="2944971" cy="496967"/>
          </a:xfrm>
          <a:prstGeom prst="rect">
            <a:avLst/>
          </a:prstGeom>
        </p:spPr>
        <p:txBody>
          <a:bodyPr vert="horz" lIns="91107" tIns="45554" rIns="91107" bIns="45554" rtlCol="0"/>
          <a:lstStyle>
            <a:lvl1pPr algn="l">
              <a:defRPr sz="1200"/>
            </a:lvl1pPr>
          </a:lstStyle>
          <a:p>
            <a:fld id="{CECB23BA-7F34-4B5C-BAE4-A0992124BE1B}" type="datetimeFigureOut">
              <a:rPr lang="he-IL" smtClean="0"/>
              <a:pPr/>
              <a:t>י"ב/שבט/תשע"ח</a:t>
            </a:fld>
            <a:endParaRPr lang="he-IL"/>
          </a:p>
        </p:txBody>
      </p:sp>
      <p:sp>
        <p:nvSpPr>
          <p:cNvPr id="4" name="Footer Placeholder 3"/>
          <p:cNvSpPr>
            <a:spLocks noGrp="1"/>
          </p:cNvSpPr>
          <p:nvPr>
            <p:ph type="ftr" sz="quarter" idx="2"/>
          </p:nvPr>
        </p:nvSpPr>
        <p:spPr>
          <a:xfrm>
            <a:off x="5" y="9431262"/>
            <a:ext cx="2944971" cy="496967"/>
          </a:xfrm>
          <a:prstGeom prst="rect">
            <a:avLst/>
          </a:prstGeom>
        </p:spPr>
        <p:txBody>
          <a:bodyPr vert="horz" lIns="91107" tIns="45554" rIns="91107" bIns="45554" rtlCol="0" anchor="b"/>
          <a:lstStyle>
            <a:lvl1pPr algn="r">
              <a:defRPr sz="1200"/>
            </a:lvl1pPr>
          </a:lstStyle>
          <a:p>
            <a:endParaRPr lang="he-IL"/>
          </a:p>
        </p:txBody>
      </p:sp>
      <p:sp>
        <p:nvSpPr>
          <p:cNvPr id="5" name="Slide Number Placeholder 4"/>
          <p:cNvSpPr>
            <a:spLocks noGrp="1"/>
          </p:cNvSpPr>
          <p:nvPr>
            <p:ph type="sldNum" sz="quarter" idx="3"/>
          </p:nvPr>
        </p:nvSpPr>
        <p:spPr>
          <a:xfrm>
            <a:off x="3849549" y="9431262"/>
            <a:ext cx="2944971" cy="496967"/>
          </a:xfrm>
          <a:prstGeom prst="rect">
            <a:avLst/>
          </a:prstGeom>
        </p:spPr>
        <p:txBody>
          <a:bodyPr vert="horz" lIns="91107" tIns="45554" rIns="91107" bIns="45554" rtlCol="0" anchor="b"/>
          <a:lstStyle>
            <a:lvl1pPr algn="l">
              <a:defRPr sz="1200"/>
            </a:lvl1pPr>
          </a:lstStyle>
          <a:p>
            <a:fld id="{C933272C-A75D-4FF3-81DE-9BFC2F4B696E}" type="slidenum">
              <a:rPr lang="he-IL" smtClean="0"/>
              <a:pPr/>
              <a:t>‹#›</a:t>
            </a:fld>
            <a:endParaRPr lang="he-IL"/>
          </a:p>
        </p:txBody>
      </p:sp>
    </p:spTree>
    <p:extLst>
      <p:ext uri="{BB962C8B-B14F-4D97-AF65-F5344CB8AC3E}">
        <p14:creationId xmlns:p14="http://schemas.microsoft.com/office/powerpoint/2010/main" val="67376559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עליונה 1"/>
          <p:cNvSpPr>
            <a:spLocks noGrp="1"/>
          </p:cNvSpPr>
          <p:nvPr>
            <p:ph type="hdr" sz="quarter"/>
          </p:nvPr>
        </p:nvSpPr>
        <p:spPr>
          <a:xfrm>
            <a:off x="3850699" y="5"/>
            <a:ext cx="2945390" cy="498225"/>
          </a:xfrm>
          <a:prstGeom prst="rect">
            <a:avLst/>
          </a:prstGeom>
        </p:spPr>
        <p:txBody>
          <a:bodyPr vert="horz" lIns="90688" tIns="45345" rIns="90688" bIns="45345" rtlCol="1"/>
          <a:lstStyle>
            <a:lvl1pPr algn="r">
              <a:defRPr sz="1200"/>
            </a:lvl1pPr>
          </a:lstStyle>
          <a:p>
            <a:endParaRPr lang="he-IL"/>
          </a:p>
        </p:txBody>
      </p:sp>
      <p:sp>
        <p:nvSpPr>
          <p:cNvPr id="3" name="מציין מיקום של תאריך 2"/>
          <p:cNvSpPr>
            <a:spLocks noGrp="1"/>
          </p:cNvSpPr>
          <p:nvPr>
            <p:ph type="dt" idx="1"/>
          </p:nvPr>
        </p:nvSpPr>
        <p:spPr>
          <a:xfrm>
            <a:off x="1574" y="5"/>
            <a:ext cx="2945390" cy="498225"/>
          </a:xfrm>
          <a:prstGeom prst="rect">
            <a:avLst/>
          </a:prstGeom>
        </p:spPr>
        <p:txBody>
          <a:bodyPr vert="horz" lIns="90688" tIns="45345" rIns="90688" bIns="45345" rtlCol="1"/>
          <a:lstStyle>
            <a:lvl1pPr algn="l">
              <a:defRPr sz="1200"/>
            </a:lvl1pPr>
          </a:lstStyle>
          <a:p>
            <a:fld id="{C0C6746B-4367-48D5-A72A-2D079182C42A}" type="datetimeFigureOut">
              <a:rPr lang="he-IL" smtClean="0"/>
              <a:pPr/>
              <a:t>י"ב/שבט/תשע"ח</a:t>
            </a:fld>
            <a:endParaRPr lang="he-IL"/>
          </a:p>
        </p:txBody>
      </p:sp>
      <p:sp>
        <p:nvSpPr>
          <p:cNvPr id="4" name="מציין מיקום של תמונת שקופית 3"/>
          <p:cNvSpPr>
            <a:spLocks noGrp="1" noRot="1" noChangeAspect="1"/>
          </p:cNvSpPr>
          <p:nvPr>
            <p:ph type="sldImg" idx="2"/>
          </p:nvPr>
        </p:nvSpPr>
        <p:spPr>
          <a:xfrm>
            <a:off x="420688" y="1241425"/>
            <a:ext cx="5954712" cy="3349625"/>
          </a:xfrm>
          <a:prstGeom prst="rect">
            <a:avLst/>
          </a:prstGeom>
          <a:noFill/>
          <a:ln w="12700">
            <a:solidFill>
              <a:prstClr val="black"/>
            </a:solidFill>
          </a:ln>
        </p:spPr>
        <p:txBody>
          <a:bodyPr vert="horz" lIns="90688" tIns="45345" rIns="90688" bIns="45345" rtlCol="1" anchor="ctr"/>
          <a:lstStyle/>
          <a:p>
            <a:endParaRPr lang="he-IL"/>
          </a:p>
        </p:txBody>
      </p:sp>
      <p:sp>
        <p:nvSpPr>
          <p:cNvPr id="5" name="מציין מיקום של הערות 4"/>
          <p:cNvSpPr>
            <a:spLocks noGrp="1"/>
          </p:cNvSpPr>
          <p:nvPr>
            <p:ph type="body" sz="quarter" idx="3"/>
          </p:nvPr>
        </p:nvSpPr>
        <p:spPr>
          <a:xfrm>
            <a:off x="678980" y="4777283"/>
            <a:ext cx="5438128" cy="3910115"/>
          </a:xfrm>
          <a:prstGeom prst="rect">
            <a:avLst/>
          </a:prstGeom>
        </p:spPr>
        <p:txBody>
          <a:bodyPr vert="horz" lIns="90688" tIns="45345" rIns="90688" bIns="45345" rtlCol="1"/>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6" name="מציין מיקום של כותרת תחתונה 5"/>
          <p:cNvSpPr>
            <a:spLocks noGrp="1"/>
          </p:cNvSpPr>
          <p:nvPr>
            <p:ph type="ftr" sz="quarter" idx="4"/>
          </p:nvPr>
        </p:nvSpPr>
        <p:spPr>
          <a:xfrm>
            <a:off x="3850699" y="9430005"/>
            <a:ext cx="2945390" cy="498225"/>
          </a:xfrm>
          <a:prstGeom prst="rect">
            <a:avLst/>
          </a:prstGeom>
        </p:spPr>
        <p:txBody>
          <a:bodyPr vert="horz" lIns="90688" tIns="45345" rIns="90688" bIns="45345" rtlCol="1" anchor="b"/>
          <a:lstStyle>
            <a:lvl1pPr algn="r">
              <a:defRPr sz="1200"/>
            </a:lvl1pPr>
          </a:lstStyle>
          <a:p>
            <a:endParaRPr lang="he-IL"/>
          </a:p>
        </p:txBody>
      </p:sp>
      <p:sp>
        <p:nvSpPr>
          <p:cNvPr id="7" name="מציין מיקום של מספר שקופית 6"/>
          <p:cNvSpPr>
            <a:spLocks noGrp="1"/>
          </p:cNvSpPr>
          <p:nvPr>
            <p:ph type="sldNum" sz="quarter" idx="5"/>
          </p:nvPr>
        </p:nvSpPr>
        <p:spPr>
          <a:xfrm>
            <a:off x="1574" y="9430005"/>
            <a:ext cx="2945390" cy="498225"/>
          </a:xfrm>
          <a:prstGeom prst="rect">
            <a:avLst/>
          </a:prstGeom>
        </p:spPr>
        <p:txBody>
          <a:bodyPr vert="horz" lIns="90688" tIns="45345" rIns="90688" bIns="45345" rtlCol="1" anchor="b"/>
          <a:lstStyle>
            <a:lvl1pPr algn="l">
              <a:defRPr sz="1200"/>
            </a:lvl1pPr>
          </a:lstStyle>
          <a:p>
            <a:fld id="{B948E430-6315-4B6D-A5A7-130DE98174D6}" type="slidenum">
              <a:rPr lang="he-IL" smtClean="0"/>
              <a:pPr/>
              <a:t>‹#›</a:t>
            </a:fld>
            <a:endParaRPr lang="he-IL"/>
          </a:p>
        </p:txBody>
      </p:sp>
    </p:spTree>
    <p:extLst>
      <p:ext uri="{BB962C8B-B14F-4D97-AF65-F5344CB8AC3E}">
        <p14:creationId xmlns:p14="http://schemas.microsoft.com/office/powerpoint/2010/main" val="3769432613"/>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endParaRPr lang="he-IL" dirty="0"/>
          </a:p>
        </p:txBody>
      </p:sp>
      <p:sp>
        <p:nvSpPr>
          <p:cNvPr id="4" name="מציין מיקום של מספר שקופית 3"/>
          <p:cNvSpPr>
            <a:spLocks noGrp="1"/>
          </p:cNvSpPr>
          <p:nvPr>
            <p:ph type="sldNum" sz="quarter" idx="10"/>
          </p:nvPr>
        </p:nvSpPr>
        <p:spPr/>
        <p:txBody>
          <a:bodyPr/>
          <a:lstStyle/>
          <a:p>
            <a:pPr marL="0" marR="0" lvl="0" indent="0" algn="l" defTabSz="914400" rtl="1" eaLnBrk="1" fontAlgn="auto" latinLnBrk="0" hangingPunct="1">
              <a:lnSpc>
                <a:spcPct val="100000"/>
              </a:lnSpc>
              <a:spcBef>
                <a:spcPts val="0"/>
              </a:spcBef>
              <a:spcAft>
                <a:spcPts val="0"/>
              </a:spcAft>
              <a:buClrTx/>
              <a:buSzTx/>
              <a:buFontTx/>
              <a:buNone/>
              <a:tabLst/>
              <a:defRPr/>
            </a:pPr>
            <a:fld id="{B948E430-6315-4B6D-A5A7-130DE98174D6}" type="slidenum">
              <a:rPr kumimoji="0" lang="he-IL" sz="1200" b="0" i="0" u="none" strike="noStrike" kern="1200" cap="none" spc="0" normalizeH="0" baseline="0" noProof="0" smtClean="0">
                <a:ln>
                  <a:noFill/>
                </a:ln>
                <a:solidFill>
                  <a:prstClr val="black"/>
                </a:solidFill>
                <a:effectLst/>
                <a:uLnTx/>
                <a:uFillTx/>
                <a:latin typeface="Calibri"/>
                <a:ea typeface="+mn-ea"/>
                <a:cs typeface="Arial" panose="020B0604020202020204" pitchFamily="34" charset="0"/>
              </a:rPr>
              <a:pPr marL="0" marR="0" lvl="0" indent="0" algn="l" defTabSz="914400" rtl="1" eaLnBrk="1" fontAlgn="auto" latinLnBrk="0" hangingPunct="1">
                <a:lnSpc>
                  <a:spcPct val="100000"/>
                </a:lnSpc>
                <a:spcBef>
                  <a:spcPts val="0"/>
                </a:spcBef>
                <a:spcAft>
                  <a:spcPts val="0"/>
                </a:spcAft>
                <a:buClrTx/>
                <a:buSzTx/>
                <a:buFontTx/>
                <a:buNone/>
                <a:tabLst/>
                <a:defRPr/>
              </a:pPr>
              <a:t>1</a:t>
            </a:fld>
            <a:endParaRPr kumimoji="0" lang="he-IL" sz="1200" b="0" i="0" u="none" strike="noStrike" kern="1200" cap="none" spc="0" normalizeH="0" baseline="0" noProof="0" dirty="0">
              <a:ln>
                <a:noFill/>
              </a:ln>
              <a:solidFill>
                <a:prstClr val="black"/>
              </a:solidFill>
              <a:effectLst/>
              <a:uLnTx/>
              <a:uFillTx/>
              <a:latin typeface="Calibri"/>
              <a:ea typeface="+mn-ea"/>
              <a:cs typeface="Arial" panose="020B0604020202020204" pitchFamily="34" charset="0"/>
            </a:endParaRPr>
          </a:p>
        </p:txBody>
      </p:sp>
    </p:spTree>
    <p:extLst>
      <p:ext uri="{BB962C8B-B14F-4D97-AF65-F5344CB8AC3E}">
        <p14:creationId xmlns:p14="http://schemas.microsoft.com/office/powerpoint/2010/main" val="392735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שקופית כותרת">
    <p:spTree>
      <p:nvGrpSpPr>
        <p:cNvPr id="1" name=""/>
        <p:cNvGrpSpPr/>
        <p:nvPr/>
      </p:nvGrpSpPr>
      <p:grpSpPr>
        <a:xfrm>
          <a:off x="0" y="0"/>
          <a:ext cx="0" cy="0"/>
          <a:chOff x="0" y="0"/>
          <a:chExt cx="0" cy="0"/>
        </a:xfrm>
      </p:grpSpPr>
      <p:sp>
        <p:nvSpPr>
          <p:cNvPr id="2" name="כותרת 1"/>
          <p:cNvSpPr>
            <a:spLocks noGrp="1"/>
          </p:cNvSpPr>
          <p:nvPr>
            <p:ph type="ctrTitle"/>
          </p:nvPr>
        </p:nvSpPr>
        <p:spPr>
          <a:xfrm>
            <a:off x="1524000" y="1122363"/>
            <a:ext cx="9144000" cy="2387600"/>
          </a:xfrm>
        </p:spPr>
        <p:txBody>
          <a:bodyPr anchor="b"/>
          <a:lstStyle>
            <a:lvl1pPr algn="ctr">
              <a:defRPr sz="6000"/>
            </a:lvl1pPr>
          </a:lstStyle>
          <a:p>
            <a:r>
              <a:rPr lang="he-IL"/>
              <a:t>לחץ כדי לערוך סגנון כותרת של תבנית בסיס</a:t>
            </a:r>
          </a:p>
        </p:txBody>
      </p:sp>
      <p:sp>
        <p:nvSpPr>
          <p:cNvPr id="3" name="כותרת משנה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he-IL"/>
              <a:t>לחץ כדי לערוך סגנון כותרת משנה של תבנית בסיס</a:t>
            </a:r>
          </a:p>
        </p:txBody>
      </p:sp>
      <p:sp>
        <p:nvSpPr>
          <p:cNvPr id="4" name="מציין מיקום של תאריך 3"/>
          <p:cNvSpPr>
            <a:spLocks noGrp="1"/>
          </p:cNvSpPr>
          <p:nvPr>
            <p:ph type="dt" sz="half" idx="10"/>
          </p:nvPr>
        </p:nvSpPr>
        <p:spPr/>
        <p:txBody>
          <a:bodyPr/>
          <a:lstStyle/>
          <a:p>
            <a:fld id="{FB7B0743-E54A-4DE3-8318-3DE6B7B2532A}" type="datetime8">
              <a:rPr lang="he-IL" smtClean="0"/>
              <a:pPr/>
              <a:t>28 ינואר 18</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0B1962A9-4FEF-4C99-8B48-2F98AB9C10F9}" type="slidenum">
              <a:rPr lang="he-IL" smtClean="0"/>
              <a:pPr/>
              <a:t>‹#›</a:t>
            </a:fld>
            <a:endParaRPr lang="he-IL"/>
          </a:p>
        </p:txBody>
      </p:sp>
    </p:spTree>
    <p:extLst>
      <p:ext uri="{BB962C8B-B14F-4D97-AF65-F5344CB8AC3E}">
        <p14:creationId xmlns:p14="http://schemas.microsoft.com/office/powerpoint/2010/main" val="25567258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a:t>לחץ כדי לערוך סגנון כותרת של תבנית בסיס</a:t>
            </a:r>
          </a:p>
        </p:txBody>
      </p:sp>
      <p:sp>
        <p:nvSpPr>
          <p:cNvPr id="3" name="מציין מיקום של טקסט אנכי 2"/>
          <p:cNvSpPr>
            <a:spLocks noGrp="1"/>
          </p:cNvSpPr>
          <p:nvPr>
            <p:ph type="body" orient="vert" idx="1"/>
          </p:nvPr>
        </p:nvSpPr>
        <p:spPr/>
        <p:txBody>
          <a:bodyPr vert="eaVert"/>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של תאריך 3"/>
          <p:cNvSpPr>
            <a:spLocks noGrp="1"/>
          </p:cNvSpPr>
          <p:nvPr>
            <p:ph type="dt" sz="half" idx="10"/>
          </p:nvPr>
        </p:nvSpPr>
        <p:spPr/>
        <p:txBody>
          <a:bodyPr/>
          <a:lstStyle/>
          <a:p>
            <a:fld id="{C4BE760C-7A94-41C3-A450-B80F16218CF4}" type="datetime8">
              <a:rPr lang="he-IL" smtClean="0"/>
              <a:pPr/>
              <a:t>28 ינואר 18</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0B1962A9-4FEF-4C99-8B48-2F98AB9C10F9}" type="slidenum">
              <a:rPr lang="he-IL" smtClean="0"/>
              <a:pPr/>
              <a:t>‹#›</a:t>
            </a:fld>
            <a:endParaRPr lang="he-IL"/>
          </a:p>
        </p:txBody>
      </p:sp>
    </p:spTree>
    <p:extLst>
      <p:ext uri="{BB962C8B-B14F-4D97-AF65-F5344CB8AC3E}">
        <p14:creationId xmlns:p14="http://schemas.microsoft.com/office/powerpoint/2010/main" val="18510470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כותרת אנכית 1"/>
          <p:cNvSpPr>
            <a:spLocks noGrp="1"/>
          </p:cNvSpPr>
          <p:nvPr>
            <p:ph type="title" orient="vert"/>
          </p:nvPr>
        </p:nvSpPr>
        <p:spPr>
          <a:xfrm>
            <a:off x="8724900" y="365125"/>
            <a:ext cx="2628900" cy="5811838"/>
          </a:xfrm>
        </p:spPr>
        <p:txBody>
          <a:bodyPr vert="eaVert"/>
          <a:lstStyle/>
          <a:p>
            <a:r>
              <a:rPr lang="he-IL"/>
              <a:t>לחץ כדי לערוך סגנון כותרת של תבנית בסיס</a:t>
            </a:r>
          </a:p>
        </p:txBody>
      </p:sp>
      <p:sp>
        <p:nvSpPr>
          <p:cNvPr id="3" name="מציין מיקום של טקסט אנכי 2"/>
          <p:cNvSpPr>
            <a:spLocks noGrp="1"/>
          </p:cNvSpPr>
          <p:nvPr>
            <p:ph type="body" orient="vert" idx="1"/>
          </p:nvPr>
        </p:nvSpPr>
        <p:spPr>
          <a:xfrm>
            <a:off x="838200" y="365125"/>
            <a:ext cx="7734300" cy="5811838"/>
          </a:xfrm>
        </p:spPr>
        <p:txBody>
          <a:bodyPr vert="eaVert"/>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של תאריך 3"/>
          <p:cNvSpPr>
            <a:spLocks noGrp="1"/>
          </p:cNvSpPr>
          <p:nvPr>
            <p:ph type="dt" sz="half" idx="10"/>
          </p:nvPr>
        </p:nvSpPr>
        <p:spPr/>
        <p:txBody>
          <a:bodyPr/>
          <a:lstStyle/>
          <a:p>
            <a:fld id="{1A3E21DA-C8E8-4C1D-AC51-292394342405}" type="datetime8">
              <a:rPr lang="he-IL" smtClean="0"/>
              <a:pPr/>
              <a:t>28 ינואר 18</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0B1962A9-4FEF-4C99-8B48-2F98AB9C10F9}" type="slidenum">
              <a:rPr lang="he-IL" smtClean="0"/>
              <a:pPr/>
              <a:t>‹#›</a:t>
            </a:fld>
            <a:endParaRPr lang="he-IL"/>
          </a:p>
        </p:txBody>
      </p:sp>
    </p:spTree>
    <p:extLst>
      <p:ext uri="{BB962C8B-B14F-4D97-AF65-F5344CB8AC3E}">
        <p14:creationId xmlns:p14="http://schemas.microsoft.com/office/powerpoint/2010/main" val="308629802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כותרת ותוכן">
    <p:spTree>
      <p:nvGrpSpPr>
        <p:cNvPr id="1" name=""/>
        <p:cNvGrpSpPr/>
        <p:nvPr/>
      </p:nvGrpSpPr>
      <p:grpSpPr>
        <a:xfrm>
          <a:off x="0" y="0"/>
          <a:ext cx="0" cy="0"/>
          <a:chOff x="0" y="0"/>
          <a:chExt cx="0" cy="0"/>
        </a:xfrm>
      </p:grpSpPr>
      <p:sp>
        <p:nvSpPr>
          <p:cNvPr id="7" name="סימן חיסור 6"/>
          <p:cNvSpPr/>
          <p:nvPr userDrawn="1"/>
        </p:nvSpPr>
        <p:spPr>
          <a:xfrm>
            <a:off x="-122549" y="1149772"/>
            <a:ext cx="12424528" cy="180000"/>
          </a:xfrm>
          <a:prstGeom prst="mathMinus">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dirty="0">
              <a:solidFill>
                <a:srgbClr val="FF0000"/>
              </a:solidFill>
            </a:endParaRPr>
          </a:p>
        </p:txBody>
      </p:sp>
      <p:sp>
        <p:nvSpPr>
          <p:cNvPr id="11" name="TextBox 10"/>
          <p:cNvSpPr txBox="1"/>
          <p:nvPr userDrawn="1"/>
        </p:nvSpPr>
        <p:spPr>
          <a:xfrm>
            <a:off x="11525693" y="6379534"/>
            <a:ext cx="542262" cy="338554"/>
          </a:xfrm>
          <a:prstGeom prst="rect">
            <a:avLst/>
          </a:prstGeom>
          <a:noFill/>
        </p:spPr>
        <p:txBody>
          <a:bodyPr wrap="square" rtlCol="1">
            <a:spAutoFit/>
          </a:bodyPr>
          <a:lstStyle/>
          <a:p>
            <a:r>
              <a:rPr lang="he-IL" sz="1600" b="0" dirty="0">
                <a:solidFill>
                  <a:schemeClr val="accent2"/>
                </a:solidFill>
              </a:rPr>
              <a:t> </a:t>
            </a:r>
            <a:fld id="{BACED41A-D597-4A48-BBC4-3CFA1BBB1333}" type="slidenum">
              <a:rPr lang="he-IL" sz="1600" b="0" i="0" smtClean="0">
                <a:solidFill>
                  <a:schemeClr val="accent2"/>
                </a:solidFill>
                <a:latin typeface="David" panose="020E0502060401010101" pitchFamily="34" charset="-79"/>
                <a:cs typeface="David" panose="020E0502060401010101" pitchFamily="34" charset="-79"/>
              </a:rPr>
              <a:t>‹#›</a:t>
            </a:fld>
            <a:endParaRPr lang="he-IL" sz="1600" b="0" i="0" dirty="0">
              <a:solidFill>
                <a:schemeClr val="accent2"/>
              </a:solidFill>
              <a:latin typeface="David" panose="020E0502060401010101" pitchFamily="34" charset="-79"/>
              <a:cs typeface="David" panose="020E0502060401010101" pitchFamily="34" charset="-79"/>
            </a:endParaRPr>
          </a:p>
        </p:txBody>
      </p:sp>
    </p:spTree>
    <p:extLst>
      <p:ext uri="{BB962C8B-B14F-4D97-AF65-F5344CB8AC3E}">
        <p14:creationId xmlns:p14="http://schemas.microsoft.com/office/powerpoint/2010/main" val="1883971295"/>
      </p:ext>
    </p:extLst>
  </p:cSld>
  <p:clrMapOvr>
    <a:masterClrMapping/>
  </p:clrMapOvr>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a:t>לחץ כדי לערוך סגנון כותרת של תבנית בסיס</a:t>
            </a:r>
          </a:p>
        </p:txBody>
      </p:sp>
      <p:sp>
        <p:nvSpPr>
          <p:cNvPr id="3" name="מציין מיקום תוכן 2"/>
          <p:cNvSpPr>
            <a:spLocks noGrp="1"/>
          </p:cNvSpPr>
          <p:nvPr>
            <p:ph idx="1"/>
          </p:nvPr>
        </p:nvSpPr>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של תאריך 3"/>
          <p:cNvSpPr>
            <a:spLocks noGrp="1"/>
          </p:cNvSpPr>
          <p:nvPr>
            <p:ph type="dt" sz="half" idx="10"/>
          </p:nvPr>
        </p:nvSpPr>
        <p:spPr/>
        <p:txBody>
          <a:bodyPr/>
          <a:lstStyle/>
          <a:p>
            <a:fld id="{38F1FA0A-E1EE-47C2-AA67-C17AB08C1429}" type="datetime8">
              <a:rPr lang="he-IL" smtClean="0"/>
              <a:pPr/>
              <a:t>28 ינואר 18</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0B1962A9-4FEF-4C99-8B48-2F98AB9C10F9}" type="slidenum">
              <a:rPr lang="he-IL" smtClean="0"/>
              <a:pPr/>
              <a:t>‹#›</a:t>
            </a:fld>
            <a:endParaRPr lang="he-IL"/>
          </a:p>
        </p:txBody>
      </p:sp>
    </p:spTree>
    <p:extLst>
      <p:ext uri="{BB962C8B-B14F-4D97-AF65-F5344CB8AC3E}">
        <p14:creationId xmlns:p14="http://schemas.microsoft.com/office/powerpoint/2010/main" val="8110931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spTree>
      <p:nvGrpSpPr>
        <p:cNvPr id="1" name=""/>
        <p:cNvGrpSpPr/>
        <p:nvPr/>
      </p:nvGrpSpPr>
      <p:grpSpPr>
        <a:xfrm>
          <a:off x="0" y="0"/>
          <a:ext cx="0" cy="0"/>
          <a:chOff x="0" y="0"/>
          <a:chExt cx="0" cy="0"/>
        </a:xfrm>
      </p:grpSpPr>
      <p:sp>
        <p:nvSpPr>
          <p:cNvPr id="2" name="כותרת 1"/>
          <p:cNvSpPr>
            <a:spLocks noGrp="1"/>
          </p:cNvSpPr>
          <p:nvPr>
            <p:ph type="title"/>
          </p:nvPr>
        </p:nvSpPr>
        <p:spPr>
          <a:xfrm>
            <a:off x="831850" y="1709738"/>
            <a:ext cx="10515600" cy="2852737"/>
          </a:xfrm>
        </p:spPr>
        <p:txBody>
          <a:bodyPr anchor="b"/>
          <a:lstStyle>
            <a:lvl1pPr>
              <a:defRPr sz="6000"/>
            </a:lvl1pPr>
          </a:lstStyle>
          <a:p>
            <a:r>
              <a:rPr lang="he-IL"/>
              <a:t>לחץ כדי לערוך סגנון כותרת של תבנית בסיס</a:t>
            </a:r>
          </a:p>
        </p:txBody>
      </p:sp>
      <p:sp>
        <p:nvSpPr>
          <p:cNvPr id="3" name="מציין מיקום טקסט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he-IL"/>
              <a:t>לחץ כדי לערוך סגנונות טקסט של תבנית בסיס</a:t>
            </a:r>
          </a:p>
        </p:txBody>
      </p:sp>
      <p:sp>
        <p:nvSpPr>
          <p:cNvPr id="4" name="מציין מיקום של תאריך 3"/>
          <p:cNvSpPr>
            <a:spLocks noGrp="1"/>
          </p:cNvSpPr>
          <p:nvPr>
            <p:ph type="dt" sz="half" idx="10"/>
          </p:nvPr>
        </p:nvSpPr>
        <p:spPr/>
        <p:txBody>
          <a:bodyPr/>
          <a:lstStyle/>
          <a:p>
            <a:fld id="{30552370-ECDE-4892-8F68-280E1290C315}" type="datetime8">
              <a:rPr lang="he-IL" smtClean="0"/>
              <a:pPr/>
              <a:t>28 ינואר 18</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0B1962A9-4FEF-4C99-8B48-2F98AB9C10F9}" type="slidenum">
              <a:rPr lang="he-IL" smtClean="0"/>
              <a:pPr/>
              <a:t>‹#›</a:t>
            </a:fld>
            <a:endParaRPr lang="he-IL"/>
          </a:p>
        </p:txBody>
      </p:sp>
    </p:spTree>
    <p:extLst>
      <p:ext uri="{BB962C8B-B14F-4D97-AF65-F5344CB8AC3E}">
        <p14:creationId xmlns:p14="http://schemas.microsoft.com/office/powerpoint/2010/main" val="33658263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a:t>לחץ כדי לערוך סגנון כותרת של תבנית בסיס</a:t>
            </a:r>
          </a:p>
        </p:txBody>
      </p:sp>
      <p:sp>
        <p:nvSpPr>
          <p:cNvPr id="3" name="מציין מיקום תוכן 2"/>
          <p:cNvSpPr>
            <a:spLocks noGrp="1"/>
          </p:cNvSpPr>
          <p:nvPr>
            <p:ph sz="half" idx="1"/>
          </p:nvPr>
        </p:nvSpPr>
        <p:spPr>
          <a:xfrm>
            <a:off x="838200" y="1825625"/>
            <a:ext cx="5181600" cy="4351338"/>
          </a:xfrm>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תוכן 3"/>
          <p:cNvSpPr>
            <a:spLocks noGrp="1"/>
          </p:cNvSpPr>
          <p:nvPr>
            <p:ph sz="half" idx="2"/>
          </p:nvPr>
        </p:nvSpPr>
        <p:spPr>
          <a:xfrm>
            <a:off x="6172200" y="1825625"/>
            <a:ext cx="5181600" cy="4351338"/>
          </a:xfrm>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5" name="מציין מיקום של תאריך 4"/>
          <p:cNvSpPr>
            <a:spLocks noGrp="1"/>
          </p:cNvSpPr>
          <p:nvPr>
            <p:ph type="dt" sz="half" idx="10"/>
          </p:nvPr>
        </p:nvSpPr>
        <p:spPr/>
        <p:txBody>
          <a:bodyPr/>
          <a:lstStyle/>
          <a:p>
            <a:fld id="{C04C18E6-8460-4774-BD42-ADF646A85709}" type="datetime8">
              <a:rPr lang="he-IL" smtClean="0"/>
              <a:pPr/>
              <a:t>28 ינואר 18</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0B1962A9-4FEF-4C99-8B48-2F98AB9C10F9}" type="slidenum">
              <a:rPr lang="he-IL" smtClean="0"/>
              <a:pPr/>
              <a:t>‹#›</a:t>
            </a:fld>
            <a:endParaRPr lang="he-IL"/>
          </a:p>
        </p:txBody>
      </p:sp>
    </p:spTree>
    <p:extLst>
      <p:ext uri="{BB962C8B-B14F-4D97-AF65-F5344CB8AC3E}">
        <p14:creationId xmlns:p14="http://schemas.microsoft.com/office/powerpoint/2010/main" val="26547315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2" name="כותרת 1"/>
          <p:cNvSpPr>
            <a:spLocks noGrp="1"/>
          </p:cNvSpPr>
          <p:nvPr>
            <p:ph type="title"/>
          </p:nvPr>
        </p:nvSpPr>
        <p:spPr>
          <a:xfrm>
            <a:off x="839788" y="365125"/>
            <a:ext cx="10515600" cy="1325563"/>
          </a:xfrm>
        </p:spPr>
        <p:txBody>
          <a:bodyPr/>
          <a:lstStyle/>
          <a:p>
            <a:r>
              <a:rPr lang="he-IL"/>
              <a:t>לחץ כדי לערוך סגנון כותרת של תבנית בסיס</a:t>
            </a:r>
          </a:p>
        </p:txBody>
      </p:sp>
      <p:sp>
        <p:nvSpPr>
          <p:cNvPr id="3" name="מציין מיקום טקסט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a:t>לחץ כדי לערוך סגנונות טקסט של תבנית בסיס</a:t>
            </a:r>
          </a:p>
        </p:txBody>
      </p:sp>
      <p:sp>
        <p:nvSpPr>
          <p:cNvPr id="4" name="מציין מיקום תוכן 3"/>
          <p:cNvSpPr>
            <a:spLocks noGrp="1"/>
          </p:cNvSpPr>
          <p:nvPr>
            <p:ph sz="half" idx="2"/>
          </p:nvPr>
        </p:nvSpPr>
        <p:spPr>
          <a:xfrm>
            <a:off x="839788" y="2505075"/>
            <a:ext cx="5157787" cy="3684588"/>
          </a:xfrm>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5" name="מציין מיקום טקסט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a:t>לחץ כדי לערוך סגנונות טקסט של תבנית בסיס</a:t>
            </a:r>
          </a:p>
        </p:txBody>
      </p:sp>
      <p:sp>
        <p:nvSpPr>
          <p:cNvPr id="6" name="מציין מיקום תוכן 5"/>
          <p:cNvSpPr>
            <a:spLocks noGrp="1"/>
          </p:cNvSpPr>
          <p:nvPr>
            <p:ph sz="quarter" idx="4"/>
          </p:nvPr>
        </p:nvSpPr>
        <p:spPr>
          <a:xfrm>
            <a:off x="6172200" y="2505075"/>
            <a:ext cx="5183188" cy="3684588"/>
          </a:xfrm>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7" name="מציין מיקום של תאריך 6"/>
          <p:cNvSpPr>
            <a:spLocks noGrp="1"/>
          </p:cNvSpPr>
          <p:nvPr>
            <p:ph type="dt" sz="half" idx="10"/>
          </p:nvPr>
        </p:nvSpPr>
        <p:spPr/>
        <p:txBody>
          <a:bodyPr/>
          <a:lstStyle/>
          <a:p>
            <a:fld id="{04B9AFA5-5E39-4D71-8DC9-B1F6355FEF62}" type="datetime8">
              <a:rPr lang="he-IL" smtClean="0"/>
              <a:pPr/>
              <a:t>28 ינואר 18</a:t>
            </a:fld>
            <a:endParaRPr lang="he-IL"/>
          </a:p>
        </p:txBody>
      </p:sp>
      <p:sp>
        <p:nvSpPr>
          <p:cNvPr id="8" name="מציין מיקום של כותרת תחתונה 7"/>
          <p:cNvSpPr>
            <a:spLocks noGrp="1"/>
          </p:cNvSpPr>
          <p:nvPr>
            <p:ph type="ftr" sz="quarter" idx="11"/>
          </p:nvPr>
        </p:nvSpPr>
        <p:spPr/>
        <p:txBody>
          <a:bodyPr/>
          <a:lstStyle/>
          <a:p>
            <a:endParaRPr lang="he-IL"/>
          </a:p>
        </p:txBody>
      </p:sp>
      <p:sp>
        <p:nvSpPr>
          <p:cNvPr id="9" name="מציין מיקום של מספר שקופית 8"/>
          <p:cNvSpPr>
            <a:spLocks noGrp="1"/>
          </p:cNvSpPr>
          <p:nvPr>
            <p:ph type="sldNum" sz="quarter" idx="12"/>
          </p:nvPr>
        </p:nvSpPr>
        <p:spPr/>
        <p:txBody>
          <a:bodyPr/>
          <a:lstStyle/>
          <a:p>
            <a:fld id="{0B1962A9-4FEF-4C99-8B48-2F98AB9C10F9}" type="slidenum">
              <a:rPr lang="he-IL" smtClean="0"/>
              <a:pPr/>
              <a:t>‹#›</a:t>
            </a:fld>
            <a:endParaRPr lang="he-IL"/>
          </a:p>
        </p:txBody>
      </p:sp>
    </p:spTree>
    <p:extLst>
      <p:ext uri="{BB962C8B-B14F-4D97-AF65-F5344CB8AC3E}">
        <p14:creationId xmlns:p14="http://schemas.microsoft.com/office/powerpoint/2010/main" val="42052018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a:t>לחץ כדי לערוך סגנון כותרת של תבנית בסיס</a:t>
            </a:r>
          </a:p>
        </p:txBody>
      </p:sp>
      <p:sp>
        <p:nvSpPr>
          <p:cNvPr id="3" name="מציין מיקום של תאריך 2"/>
          <p:cNvSpPr>
            <a:spLocks noGrp="1"/>
          </p:cNvSpPr>
          <p:nvPr>
            <p:ph type="dt" sz="half" idx="10"/>
          </p:nvPr>
        </p:nvSpPr>
        <p:spPr/>
        <p:txBody>
          <a:bodyPr/>
          <a:lstStyle/>
          <a:p>
            <a:fld id="{FED08EEC-67C3-4AAD-A86B-79E3014E95CD}" type="datetime8">
              <a:rPr lang="he-IL" smtClean="0"/>
              <a:pPr/>
              <a:t>28 ינואר 18</a:t>
            </a:fld>
            <a:endParaRPr lang="he-IL"/>
          </a:p>
        </p:txBody>
      </p:sp>
      <p:sp>
        <p:nvSpPr>
          <p:cNvPr id="4" name="מציין מיקום של כותרת תחתונה 3"/>
          <p:cNvSpPr>
            <a:spLocks noGrp="1"/>
          </p:cNvSpPr>
          <p:nvPr>
            <p:ph type="ftr" sz="quarter" idx="11"/>
          </p:nvPr>
        </p:nvSpPr>
        <p:spPr/>
        <p:txBody>
          <a:bodyPr/>
          <a:lstStyle/>
          <a:p>
            <a:endParaRPr lang="he-IL"/>
          </a:p>
        </p:txBody>
      </p:sp>
      <p:sp>
        <p:nvSpPr>
          <p:cNvPr id="5" name="מציין מיקום של מספר שקופית 4"/>
          <p:cNvSpPr>
            <a:spLocks noGrp="1"/>
          </p:cNvSpPr>
          <p:nvPr>
            <p:ph type="sldNum" sz="quarter" idx="12"/>
          </p:nvPr>
        </p:nvSpPr>
        <p:spPr/>
        <p:txBody>
          <a:bodyPr/>
          <a:lstStyle/>
          <a:p>
            <a:fld id="{0B1962A9-4FEF-4C99-8B48-2F98AB9C10F9}" type="slidenum">
              <a:rPr lang="he-IL" smtClean="0"/>
              <a:pPr/>
              <a:t>‹#›</a:t>
            </a:fld>
            <a:endParaRPr lang="he-IL"/>
          </a:p>
        </p:txBody>
      </p:sp>
    </p:spTree>
    <p:extLst>
      <p:ext uri="{BB962C8B-B14F-4D97-AF65-F5344CB8AC3E}">
        <p14:creationId xmlns:p14="http://schemas.microsoft.com/office/powerpoint/2010/main" val="135854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מציין מיקום של תאריך 1"/>
          <p:cNvSpPr>
            <a:spLocks noGrp="1"/>
          </p:cNvSpPr>
          <p:nvPr>
            <p:ph type="dt" sz="half" idx="10"/>
          </p:nvPr>
        </p:nvSpPr>
        <p:spPr/>
        <p:txBody>
          <a:bodyPr/>
          <a:lstStyle/>
          <a:p>
            <a:fld id="{A3FE6649-5CCB-4B9C-84FC-73621C6521AA}" type="datetime8">
              <a:rPr lang="he-IL" smtClean="0"/>
              <a:pPr/>
              <a:t>28 ינואר 18</a:t>
            </a:fld>
            <a:endParaRPr lang="he-IL"/>
          </a:p>
        </p:txBody>
      </p:sp>
      <p:sp>
        <p:nvSpPr>
          <p:cNvPr id="3" name="מציין מיקום של כותרת תחתונה 2"/>
          <p:cNvSpPr>
            <a:spLocks noGrp="1"/>
          </p:cNvSpPr>
          <p:nvPr>
            <p:ph type="ftr" sz="quarter" idx="11"/>
          </p:nvPr>
        </p:nvSpPr>
        <p:spPr/>
        <p:txBody>
          <a:bodyPr/>
          <a:lstStyle/>
          <a:p>
            <a:endParaRPr lang="he-IL"/>
          </a:p>
        </p:txBody>
      </p:sp>
      <p:sp>
        <p:nvSpPr>
          <p:cNvPr id="4" name="מציין מיקום של מספר שקופית 3"/>
          <p:cNvSpPr>
            <a:spLocks noGrp="1"/>
          </p:cNvSpPr>
          <p:nvPr>
            <p:ph type="sldNum" sz="quarter" idx="12"/>
          </p:nvPr>
        </p:nvSpPr>
        <p:spPr/>
        <p:txBody>
          <a:bodyPr/>
          <a:lstStyle/>
          <a:p>
            <a:fld id="{0B1962A9-4FEF-4C99-8B48-2F98AB9C10F9}" type="slidenum">
              <a:rPr lang="he-IL" smtClean="0"/>
              <a:pPr/>
              <a:t>‹#›</a:t>
            </a:fld>
            <a:endParaRPr lang="he-IL"/>
          </a:p>
        </p:txBody>
      </p:sp>
    </p:spTree>
    <p:extLst>
      <p:ext uri="{BB962C8B-B14F-4D97-AF65-F5344CB8AC3E}">
        <p14:creationId xmlns:p14="http://schemas.microsoft.com/office/powerpoint/2010/main" val="9540201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839788" y="457200"/>
            <a:ext cx="3932237" cy="1600200"/>
          </a:xfrm>
        </p:spPr>
        <p:txBody>
          <a:bodyPr anchor="b"/>
          <a:lstStyle>
            <a:lvl1pPr>
              <a:defRPr sz="3200"/>
            </a:lvl1pPr>
          </a:lstStyle>
          <a:p>
            <a:r>
              <a:rPr lang="he-IL"/>
              <a:t>לחץ כדי לערוך סגנון כותרת של תבנית בסיס</a:t>
            </a:r>
          </a:p>
        </p:txBody>
      </p:sp>
      <p:sp>
        <p:nvSpPr>
          <p:cNvPr id="3" name="מציין מיקום תוכן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טקסט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e-IL"/>
              <a:t>לחץ כדי לערוך סגנונות טקסט של תבנית בסיס</a:t>
            </a:r>
          </a:p>
        </p:txBody>
      </p:sp>
      <p:sp>
        <p:nvSpPr>
          <p:cNvPr id="5" name="מציין מיקום של תאריך 4"/>
          <p:cNvSpPr>
            <a:spLocks noGrp="1"/>
          </p:cNvSpPr>
          <p:nvPr>
            <p:ph type="dt" sz="half" idx="10"/>
          </p:nvPr>
        </p:nvSpPr>
        <p:spPr/>
        <p:txBody>
          <a:bodyPr/>
          <a:lstStyle/>
          <a:p>
            <a:fld id="{91FDC2C2-EB20-406F-8F45-E01EC6138DD8}" type="datetime8">
              <a:rPr lang="he-IL" smtClean="0"/>
              <a:pPr/>
              <a:t>28 ינואר 18</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0B1962A9-4FEF-4C99-8B48-2F98AB9C10F9}" type="slidenum">
              <a:rPr lang="he-IL" smtClean="0"/>
              <a:pPr/>
              <a:t>‹#›</a:t>
            </a:fld>
            <a:endParaRPr lang="he-IL"/>
          </a:p>
        </p:txBody>
      </p:sp>
    </p:spTree>
    <p:extLst>
      <p:ext uri="{BB962C8B-B14F-4D97-AF65-F5344CB8AC3E}">
        <p14:creationId xmlns:p14="http://schemas.microsoft.com/office/powerpoint/2010/main" val="9588269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תמונה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839788" y="457200"/>
            <a:ext cx="3932237" cy="1600200"/>
          </a:xfrm>
        </p:spPr>
        <p:txBody>
          <a:bodyPr anchor="b"/>
          <a:lstStyle>
            <a:lvl1pPr>
              <a:defRPr sz="3200"/>
            </a:lvl1pPr>
          </a:lstStyle>
          <a:p>
            <a:r>
              <a:rPr lang="he-IL"/>
              <a:t>לחץ כדי לערוך סגנון כותרת של תבנית בסיס</a:t>
            </a:r>
          </a:p>
        </p:txBody>
      </p:sp>
      <p:sp>
        <p:nvSpPr>
          <p:cNvPr id="3" name="מציין מיקום של תמונה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e-IL"/>
          </a:p>
        </p:txBody>
      </p:sp>
      <p:sp>
        <p:nvSpPr>
          <p:cNvPr id="4" name="מציין מיקום טקסט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e-IL"/>
              <a:t>לחץ כדי לערוך סגנונות טקסט של תבנית בסיס</a:t>
            </a:r>
          </a:p>
        </p:txBody>
      </p:sp>
      <p:sp>
        <p:nvSpPr>
          <p:cNvPr id="5" name="מציין מיקום של תאריך 4"/>
          <p:cNvSpPr>
            <a:spLocks noGrp="1"/>
          </p:cNvSpPr>
          <p:nvPr>
            <p:ph type="dt" sz="half" idx="10"/>
          </p:nvPr>
        </p:nvSpPr>
        <p:spPr/>
        <p:txBody>
          <a:bodyPr/>
          <a:lstStyle/>
          <a:p>
            <a:fld id="{1341B386-3AE7-445C-8A88-939E496621C9}" type="datetime8">
              <a:rPr lang="he-IL" smtClean="0"/>
              <a:pPr/>
              <a:t>28 ינואר 18</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0B1962A9-4FEF-4C99-8B48-2F98AB9C10F9}" type="slidenum">
              <a:rPr lang="he-IL" smtClean="0"/>
              <a:pPr/>
              <a:t>‹#›</a:t>
            </a:fld>
            <a:endParaRPr lang="he-IL"/>
          </a:p>
        </p:txBody>
      </p:sp>
    </p:spTree>
    <p:extLst>
      <p:ext uri="{BB962C8B-B14F-4D97-AF65-F5344CB8AC3E}">
        <p14:creationId xmlns:p14="http://schemas.microsoft.com/office/powerpoint/2010/main" val="32546656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1"/>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he-IL"/>
              <a:t>לחץ כדי לערוך סגנון כותרת של תבנית בסיס</a:t>
            </a:r>
          </a:p>
        </p:txBody>
      </p:sp>
      <p:sp>
        <p:nvSpPr>
          <p:cNvPr id="3" name="מציין מיקום טקסט 2"/>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של תאריך 3"/>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66232782-5B2D-438C-AA81-BF05A348AC99}" type="datetime8">
              <a:rPr lang="he-IL" smtClean="0"/>
              <a:pPr/>
              <a:t>28 ינואר 18</a:t>
            </a:fld>
            <a:endParaRPr lang="he-IL"/>
          </a:p>
        </p:txBody>
      </p:sp>
      <p:sp>
        <p:nvSpPr>
          <p:cNvPr id="5" name="מציין מיקום של כותרת תחתונה 4"/>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he-IL"/>
          </a:p>
        </p:txBody>
      </p:sp>
      <p:sp>
        <p:nvSpPr>
          <p:cNvPr id="6" name="מציין מיקום של מספר שקופית 5"/>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1962A9-4FEF-4C99-8B48-2F98AB9C10F9}" type="slidenum">
              <a:rPr lang="he-IL" smtClean="0"/>
              <a:pPr/>
              <a:t>‹#›</a:t>
            </a:fld>
            <a:endParaRPr lang="he-IL"/>
          </a:p>
        </p:txBody>
      </p:sp>
    </p:spTree>
    <p:extLst>
      <p:ext uri="{BB962C8B-B14F-4D97-AF65-F5344CB8AC3E}">
        <p14:creationId xmlns:p14="http://schemas.microsoft.com/office/powerpoint/2010/main" val="15921692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ftr="0" dt="0"/>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ctrTitle"/>
          </p:nvPr>
        </p:nvSpPr>
        <p:spPr>
          <a:xfrm>
            <a:off x="1553496" y="2136911"/>
            <a:ext cx="9144000" cy="2303927"/>
          </a:xfrm>
        </p:spPr>
        <p:txBody>
          <a:bodyPr anchor="t">
            <a:noAutofit/>
          </a:bodyPr>
          <a:lstStyle/>
          <a:p>
            <a:pPr>
              <a:lnSpc>
                <a:spcPct val="150000"/>
              </a:lnSpc>
            </a:pPr>
            <a:r>
              <a:rPr lang="he-IL" sz="6600" b="1" dirty="0">
                <a:solidFill>
                  <a:schemeClr val="accent1">
                    <a:lumMod val="75000"/>
                  </a:schemeClr>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משוב עונת הליבה</a:t>
            </a:r>
            <a:br>
              <a:rPr lang="he-IL" b="1" dirty="0">
                <a:solidFill>
                  <a:schemeClr val="accent1">
                    <a:lumMod val="75000"/>
                  </a:schemeClr>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br>
            <a:r>
              <a:rPr lang="he-IL" sz="2700" dirty="0">
                <a:solidFill>
                  <a:schemeClr val="accent1">
                    <a:lumMod val="75000"/>
                  </a:schemeClr>
                </a:solidFill>
                <a:latin typeface="David" panose="020E0502060401010101" pitchFamily="34" charset="-79"/>
                <a:ea typeface="+mn-ea"/>
                <a:cs typeface="David" panose="020E0502060401010101" pitchFamily="34" charset="-79"/>
              </a:rPr>
              <a:t>פברואר 2018</a:t>
            </a:r>
          </a:p>
        </p:txBody>
      </p:sp>
      <p:sp>
        <p:nvSpPr>
          <p:cNvPr id="3" name="כותרת משנה 2"/>
          <p:cNvSpPr>
            <a:spLocks noGrp="1"/>
          </p:cNvSpPr>
          <p:nvPr>
            <p:ph type="subTitle" idx="1"/>
          </p:nvPr>
        </p:nvSpPr>
        <p:spPr>
          <a:xfrm>
            <a:off x="1514061" y="4824548"/>
            <a:ext cx="9144000" cy="1168747"/>
          </a:xfrm>
        </p:spPr>
        <p:txBody>
          <a:bodyPr>
            <a:noAutofit/>
          </a:bodyPr>
          <a:lstStyle/>
          <a:p>
            <a:r>
              <a:rPr lang="he-IL" sz="3200" b="1" dirty="0">
                <a:solidFill>
                  <a:schemeClr val="accent1">
                    <a:lumMod val="75000"/>
                  </a:schemeClr>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מחזור מ"ה</a:t>
            </a:r>
          </a:p>
          <a:p>
            <a:r>
              <a:rPr lang="he-IL" dirty="0">
                <a:solidFill>
                  <a:schemeClr val="accent1">
                    <a:lumMod val="75000"/>
                  </a:schemeClr>
                </a:solidFill>
                <a:latin typeface="David" panose="020E0502060401010101" pitchFamily="34" charset="-79"/>
                <a:cs typeface="David" panose="020E0502060401010101" pitchFamily="34" charset="-79"/>
              </a:rPr>
              <a:t>2017-2018</a:t>
            </a:r>
          </a:p>
        </p:txBody>
      </p:sp>
      <p:pic>
        <p:nvPicPr>
          <p:cNvPr id="4" name="תמונה 3"/>
          <p:cNvPicPr>
            <a:picLocks noChangeAspect="1"/>
          </p:cNvPicPr>
          <p:nvPr/>
        </p:nvPicPr>
        <p:blipFill rotWithShape="1">
          <a:blip r:embed="rId3" cstate="print"/>
          <a:srcRect l="46802" t="40668" r="47616" b="48837"/>
          <a:stretch/>
        </p:blipFill>
        <p:spPr>
          <a:xfrm>
            <a:off x="10009004" y="394415"/>
            <a:ext cx="1933575" cy="2045048"/>
          </a:xfrm>
          <a:prstGeom prst="rect">
            <a:avLst/>
          </a:prstGeom>
        </p:spPr>
      </p:pic>
      <p:grpSp>
        <p:nvGrpSpPr>
          <p:cNvPr id="5" name="קבוצה 4">
            <a:extLst>
              <a:ext uri="{FF2B5EF4-FFF2-40B4-BE49-F238E27FC236}">
                <a16:creationId xmlns:a16="http://schemas.microsoft.com/office/drawing/2014/main" id="{E731D1CC-F784-410D-9E43-D33548C34ED0}"/>
              </a:ext>
            </a:extLst>
          </p:cNvPr>
          <p:cNvGrpSpPr/>
          <p:nvPr/>
        </p:nvGrpSpPr>
        <p:grpSpPr>
          <a:xfrm>
            <a:off x="287085" y="5518294"/>
            <a:ext cx="1244007" cy="1090325"/>
            <a:chOff x="5273750" y="5018564"/>
            <a:chExt cx="1571202" cy="1472130"/>
          </a:xfrm>
        </p:grpSpPr>
        <p:pic>
          <p:nvPicPr>
            <p:cNvPr id="6" name="תמונה 5">
              <a:extLst>
                <a:ext uri="{FF2B5EF4-FFF2-40B4-BE49-F238E27FC236}">
                  <a16:creationId xmlns:a16="http://schemas.microsoft.com/office/drawing/2014/main" id="{74312C6F-DD9D-4C57-AE16-5352A7934636}"/>
                </a:ext>
              </a:extLst>
            </p:cNvPr>
            <p:cNvPicPr>
              <a:picLocks noChangeAspect="1"/>
            </p:cNvPicPr>
            <p:nvPr/>
          </p:nvPicPr>
          <p:blipFill rotWithShape="1">
            <a:blip r:embed="rId4" cstate="print">
              <a:extLst>
                <a:ext uri="{28A0092B-C50C-407E-A947-70E740481C1C}">
                  <a14:useLocalDpi xmlns:a14="http://schemas.microsoft.com/office/drawing/2010/main" val="0"/>
                </a:ext>
              </a:extLst>
            </a:blip>
            <a:srcRect l="6874" r="6278" b="12247"/>
            <a:stretch/>
          </p:blipFill>
          <p:spPr>
            <a:xfrm>
              <a:off x="5273750" y="5018564"/>
              <a:ext cx="1571202" cy="1472130"/>
            </a:xfrm>
            <a:prstGeom prst="rect">
              <a:avLst/>
            </a:prstGeom>
          </p:spPr>
        </p:pic>
        <p:sp>
          <p:nvSpPr>
            <p:cNvPr id="7" name="TextBox 6">
              <a:extLst>
                <a:ext uri="{FF2B5EF4-FFF2-40B4-BE49-F238E27FC236}">
                  <a16:creationId xmlns:a16="http://schemas.microsoft.com/office/drawing/2014/main" id="{322A5A3E-BC66-48F0-99C5-D22281540348}"/>
                </a:ext>
              </a:extLst>
            </p:cNvPr>
            <p:cNvSpPr txBox="1"/>
            <p:nvPr/>
          </p:nvSpPr>
          <p:spPr>
            <a:xfrm rot="20382736">
              <a:off x="5415058" y="5481969"/>
              <a:ext cx="1166760" cy="792464"/>
            </a:xfrm>
            <a:prstGeom prst="rect">
              <a:avLst/>
            </a:prstGeom>
            <a:noFill/>
          </p:spPr>
          <p:txBody>
            <a:bodyPr wrap="square" lIns="0" tIns="0" rIns="0" bIns="0" rtlCol="1" anchor="ctr">
              <a:spAutoFit/>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rgbClr val="ED7D31"/>
                  </a:solidFill>
                  <a:effectLst/>
                  <a:uLnTx/>
                  <a:uFillTx/>
                  <a:latin typeface="AR BERKLEY" panose="02000000000000000000" pitchFamily="2" charset="0"/>
                  <a:ea typeface="+mn-ea"/>
                  <a:cs typeface="+mn-cs"/>
                </a:rPr>
                <a:t>Malop</a:t>
              </a:r>
            </a:p>
            <a:p>
              <a:pPr marL="0" marR="0" lvl="0" indent="0" algn="ctr" defTabSz="914400" rtl="1"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rgbClr val="ED7D31"/>
                  </a:solidFill>
                  <a:effectLst/>
                  <a:uLnTx/>
                  <a:uFillTx/>
                  <a:latin typeface="AR BERKLEY" panose="02000000000000000000" pitchFamily="2" charset="0"/>
                  <a:ea typeface="+mn-ea"/>
                  <a:cs typeface="+mn-cs"/>
                </a:rPr>
                <a:t>inside</a:t>
              </a:r>
            </a:p>
          </p:txBody>
        </p:sp>
      </p:grpSp>
    </p:spTree>
    <p:extLst>
      <p:ext uri="{BB962C8B-B14F-4D97-AF65-F5344CB8AC3E}">
        <p14:creationId xmlns:p14="http://schemas.microsoft.com/office/powerpoint/2010/main" val="103630957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idx="4294967295"/>
          </p:nvPr>
        </p:nvSpPr>
        <p:spPr>
          <a:xfrm>
            <a:off x="837772" y="186327"/>
            <a:ext cx="10515600" cy="1325563"/>
          </a:xfrm>
        </p:spPr>
        <p:txBody>
          <a:bodyPr>
            <a:noAutofit/>
          </a:bodyPr>
          <a:lstStyle/>
          <a:p>
            <a:pPr algn="ctr"/>
            <a:r>
              <a:rPr lang="he-IL" sz="3600" b="1" dirty="0">
                <a:solidFill>
                  <a:schemeClr val="accent1">
                    <a:lumMod val="75000"/>
                  </a:schemeClr>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כלכלת ישראל, מר דוד ברודט</a:t>
            </a:r>
          </a:p>
        </p:txBody>
      </p:sp>
      <p:graphicFrame>
        <p:nvGraphicFramePr>
          <p:cNvPr id="4" name="טבלה 3">
            <a:extLst>
              <a:ext uri="{FF2B5EF4-FFF2-40B4-BE49-F238E27FC236}">
                <a16:creationId xmlns:a16="http://schemas.microsoft.com/office/drawing/2014/main" id="{8AA323A7-107B-4BF8-A18D-A663ABB2FED1}"/>
              </a:ext>
            </a:extLst>
          </p:cNvPr>
          <p:cNvGraphicFramePr>
            <a:graphicFrameLocks noGrp="1"/>
          </p:cNvGraphicFramePr>
          <p:nvPr>
            <p:extLst>
              <p:ext uri="{D42A27DB-BD31-4B8C-83A1-F6EECF244321}">
                <p14:modId xmlns:p14="http://schemas.microsoft.com/office/powerpoint/2010/main" val="1680332157"/>
              </p:ext>
            </p:extLst>
          </p:nvPr>
        </p:nvGraphicFramePr>
        <p:xfrm>
          <a:off x="339592" y="1492012"/>
          <a:ext cx="11520000" cy="5308800"/>
        </p:xfrm>
        <a:graphic>
          <a:graphicData uri="http://schemas.openxmlformats.org/drawingml/2006/table">
            <a:tbl>
              <a:tblPr rtl="1" firstRow="1" bandRow="1">
                <a:tableStyleId>{5C22544A-7EE6-4342-B048-85BDC9FD1C3A}</a:tableStyleId>
              </a:tblPr>
              <a:tblGrid>
                <a:gridCol w="4860000">
                  <a:extLst>
                    <a:ext uri="{9D8B030D-6E8A-4147-A177-3AD203B41FA5}">
                      <a16:colId xmlns:a16="http://schemas.microsoft.com/office/drawing/2014/main" val="4212086157"/>
                    </a:ext>
                  </a:extLst>
                </a:gridCol>
                <a:gridCol w="1188000">
                  <a:extLst>
                    <a:ext uri="{9D8B030D-6E8A-4147-A177-3AD203B41FA5}">
                      <a16:colId xmlns:a16="http://schemas.microsoft.com/office/drawing/2014/main" val="3669644278"/>
                    </a:ext>
                  </a:extLst>
                </a:gridCol>
                <a:gridCol w="720000">
                  <a:extLst>
                    <a:ext uri="{9D8B030D-6E8A-4147-A177-3AD203B41FA5}">
                      <a16:colId xmlns:a16="http://schemas.microsoft.com/office/drawing/2014/main" val="608925306"/>
                    </a:ext>
                  </a:extLst>
                </a:gridCol>
                <a:gridCol w="1188000">
                  <a:extLst>
                    <a:ext uri="{9D8B030D-6E8A-4147-A177-3AD203B41FA5}">
                      <a16:colId xmlns:a16="http://schemas.microsoft.com/office/drawing/2014/main" val="1443552393"/>
                    </a:ext>
                  </a:extLst>
                </a:gridCol>
                <a:gridCol w="1188000">
                  <a:extLst>
                    <a:ext uri="{9D8B030D-6E8A-4147-A177-3AD203B41FA5}">
                      <a16:colId xmlns:a16="http://schemas.microsoft.com/office/drawing/2014/main" val="3416542356"/>
                    </a:ext>
                  </a:extLst>
                </a:gridCol>
                <a:gridCol w="1188000">
                  <a:extLst>
                    <a:ext uri="{9D8B030D-6E8A-4147-A177-3AD203B41FA5}">
                      <a16:colId xmlns:a16="http://schemas.microsoft.com/office/drawing/2014/main" val="1306771290"/>
                    </a:ext>
                  </a:extLst>
                </a:gridCol>
                <a:gridCol w="1188000">
                  <a:extLst>
                    <a:ext uri="{9D8B030D-6E8A-4147-A177-3AD203B41FA5}">
                      <a16:colId xmlns:a16="http://schemas.microsoft.com/office/drawing/2014/main" val="3629592641"/>
                    </a:ext>
                  </a:extLst>
                </a:gridCol>
              </a:tblGrid>
              <a:tr h="432000">
                <a:tc>
                  <a:txBody>
                    <a:bodyPr/>
                    <a:lstStyle/>
                    <a:p>
                      <a:pPr algn="ctr" rtl="1"/>
                      <a:r>
                        <a:rPr lang="he-IL" sz="1800" b="1" kern="1200" dirty="0">
                          <a:solidFill>
                            <a:schemeClr val="lt1"/>
                          </a:solidFill>
                          <a:latin typeface="David" panose="020E0502060401010101" pitchFamily="34" charset="-79"/>
                          <a:ea typeface="+mn-ea"/>
                          <a:cs typeface="David" panose="020E0502060401010101" pitchFamily="34" charset="-79"/>
                        </a:rPr>
                        <a:t>השאלה</a:t>
                      </a:r>
                    </a:p>
                  </a:txBody>
                  <a:tcPr anchor="ctr"/>
                </a:tc>
                <a:tc>
                  <a:txBody>
                    <a:bodyPr/>
                    <a:lstStyle/>
                    <a:p>
                      <a:pPr algn="ctr" rtl="1"/>
                      <a:r>
                        <a:rPr lang="he-IL" dirty="0">
                          <a:latin typeface="David" panose="020E0502060401010101" pitchFamily="34" charset="-79"/>
                          <a:cs typeface="David" panose="020E0502060401010101" pitchFamily="34" charset="-79"/>
                        </a:rPr>
                        <a:t>ממוצע כללי</a:t>
                      </a:r>
                    </a:p>
                  </a:txBody>
                  <a:tcPr anchor="ctr"/>
                </a:tc>
                <a:tc>
                  <a:txBody>
                    <a:bodyPr/>
                    <a:lstStyle/>
                    <a:p>
                      <a:pPr algn="ctr" rtl="1"/>
                      <a:r>
                        <a:rPr lang="he-IL" dirty="0">
                          <a:latin typeface="David" panose="020E0502060401010101" pitchFamily="34" charset="-79"/>
                          <a:cs typeface="David" panose="020E0502060401010101" pitchFamily="34" charset="-79"/>
                        </a:rPr>
                        <a:t>מגמה</a:t>
                      </a:r>
                    </a:p>
                  </a:txBody>
                  <a:tcPr anchor="ctr"/>
                </a:tc>
                <a:tc>
                  <a:txBody>
                    <a:bodyPr/>
                    <a:lstStyle/>
                    <a:p>
                      <a:pPr algn="ctr" rtl="1"/>
                      <a:r>
                        <a:rPr lang="he-IL" dirty="0">
                          <a:latin typeface="David" panose="020E0502060401010101" pitchFamily="34" charset="-79"/>
                          <a:cs typeface="David" panose="020E0502060401010101" pitchFamily="34" charset="-79"/>
                        </a:rPr>
                        <a:t>מחזור מ"ד</a:t>
                      </a:r>
                    </a:p>
                  </a:txBody>
                  <a:tcPr anchor="ctr"/>
                </a:tc>
                <a:tc>
                  <a:txBody>
                    <a:bodyPr/>
                    <a:lstStyle/>
                    <a:p>
                      <a:pPr algn="ctr" rtl="1"/>
                      <a:r>
                        <a:rPr lang="he-IL" dirty="0">
                          <a:latin typeface="David" panose="020E0502060401010101" pitchFamily="34" charset="-79"/>
                          <a:cs typeface="David" panose="020E0502060401010101" pitchFamily="34" charset="-79"/>
                        </a:rPr>
                        <a:t>צה"ל</a:t>
                      </a:r>
                    </a:p>
                  </a:txBody>
                  <a:tcPr anchor="ctr"/>
                </a:tc>
                <a:tc>
                  <a:txBody>
                    <a:bodyPr/>
                    <a:lstStyle/>
                    <a:p>
                      <a:pPr algn="ctr" rtl="1"/>
                      <a:r>
                        <a:rPr lang="he-IL" dirty="0">
                          <a:latin typeface="David" panose="020E0502060401010101" pitchFamily="34" charset="-79"/>
                          <a:cs typeface="David" panose="020E0502060401010101" pitchFamily="34" charset="-79"/>
                        </a:rPr>
                        <a:t>אחר</a:t>
                      </a:r>
                    </a:p>
                  </a:txBody>
                  <a:tcPr anchor="ctr"/>
                </a:tc>
                <a:tc>
                  <a:txBody>
                    <a:bodyPr/>
                    <a:lstStyle/>
                    <a:p>
                      <a:pPr algn="ctr" rtl="1"/>
                      <a:r>
                        <a:rPr lang="he-IL" dirty="0">
                          <a:latin typeface="David" panose="020E0502060401010101" pitchFamily="34" charset="-79"/>
                          <a:cs typeface="David" panose="020E0502060401010101" pitchFamily="34" charset="-79"/>
                        </a:rPr>
                        <a:t>בינ"ל</a:t>
                      </a:r>
                    </a:p>
                  </a:txBody>
                  <a:tcPr anchor="ctr"/>
                </a:tc>
                <a:extLst>
                  <a:ext uri="{0D108BD9-81ED-4DB2-BD59-A6C34878D82A}">
                    <a16:rowId xmlns:a16="http://schemas.microsoft.com/office/drawing/2014/main" val="3113162872"/>
                  </a:ext>
                </a:extLst>
              </a:tr>
              <a:tr h="360000">
                <a:tc>
                  <a:txBody>
                    <a:bodyPr/>
                    <a:lstStyle/>
                    <a:p>
                      <a:pPr rtl="1"/>
                      <a:r>
                        <a:rPr lang="he-IL" dirty="0">
                          <a:latin typeface="David" panose="020E0502060401010101" pitchFamily="34" charset="-79"/>
                          <a:cs typeface="David" panose="020E0502060401010101" pitchFamily="34" charset="-79"/>
                        </a:rPr>
                        <a:t>הקורס השיג את </a:t>
                      </a:r>
                      <a:r>
                        <a:rPr lang="he-IL" b="1" dirty="0">
                          <a:latin typeface="David" panose="020E0502060401010101" pitchFamily="34" charset="-79"/>
                          <a:cs typeface="David" panose="020E0502060401010101" pitchFamily="34" charset="-79"/>
                        </a:rPr>
                        <a:t>מטרותיו?</a:t>
                      </a:r>
                    </a:p>
                  </a:txBody>
                  <a:tcPr anchor="ctr"/>
                </a:tc>
                <a:tc>
                  <a:txBody>
                    <a:bodyPr/>
                    <a:lstStyle/>
                    <a:p>
                      <a:pPr algn="ctr" rtl="1"/>
                      <a:r>
                        <a:rPr lang="he-IL" b="0" dirty="0">
                          <a:solidFill>
                            <a:srgbClr val="FF0000"/>
                          </a:solidFill>
                          <a:latin typeface="David" panose="020E0502060401010101" pitchFamily="34" charset="-79"/>
                          <a:cs typeface="David" panose="020E0502060401010101" pitchFamily="34" charset="-79"/>
                        </a:rPr>
                        <a:t>4.42</a:t>
                      </a:r>
                    </a:p>
                  </a:txBody>
                  <a:tcPr anchor="ct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he-IL" sz="1800" b="0" i="0" u="sng" strike="noStrike" kern="1200" cap="none" spc="0" normalizeH="0" baseline="0" noProof="0" dirty="0">
                          <a:ln>
                            <a:noFill/>
                          </a:ln>
                          <a:solidFill>
                            <a:srgbClr val="FF0000"/>
                          </a:solidFill>
                          <a:effectLst/>
                          <a:uLnTx/>
                          <a:uFillTx/>
                          <a:latin typeface="David" panose="020E0502060401010101" pitchFamily="34" charset="-79"/>
                          <a:ea typeface="+mn-ea"/>
                          <a:cs typeface="David" panose="020E0502060401010101" pitchFamily="34" charset="-79"/>
                          <a:sym typeface="Wingdings" panose="05000000000000000000" pitchFamily="2" charset="2"/>
                        </a:rPr>
                        <a:t></a:t>
                      </a:r>
                      <a:endParaRPr kumimoji="0" lang="he-IL" sz="1800" b="0" i="0" u="sng" strike="noStrike" kern="1200" cap="none" spc="0" normalizeH="0" baseline="0" noProof="0" dirty="0">
                        <a:ln>
                          <a:noFill/>
                        </a:ln>
                        <a:solidFill>
                          <a:srgbClr val="FF0000"/>
                        </a:solidFill>
                        <a:effectLst/>
                        <a:uLnTx/>
                        <a:uFillTx/>
                        <a:latin typeface="David" panose="020E0502060401010101" pitchFamily="34" charset="-79"/>
                        <a:ea typeface="+mn-ea"/>
                        <a:cs typeface="David" panose="020E0502060401010101" pitchFamily="34" charset="-79"/>
                      </a:endParaRPr>
                    </a:p>
                  </a:txBody>
                  <a:tcPr anchor="ctr"/>
                </a:tc>
                <a:tc>
                  <a:txBody>
                    <a:bodyPr/>
                    <a:lstStyle/>
                    <a:p>
                      <a:pPr algn="ctr" rtl="1"/>
                      <a:r>
                        <a:rPr lang="he-IL" b="0" dirty="0">
                          <a:solidFill>
                            <a:schemeClr val="tx1"/>
                          </a:solidFill>
                          <a:latin typeface="David" panose="020E0502060401010101" pitchFamily="34" charset="-79"/>
                          <a:cs typeface="David" panose="020E0502060401010101" pitchFamily="34" charset="-79"/>
                        </a:rPr>
                        <a:t>5.14</a:t>
                      </a:r>
                    </a:p>
                  </a:txBody>
                  <a:tcPr anchor="ctr"/>
                </a:tc>
                <a:tc>
                  <a:txBody>
                    <a:bodyPr/>
                    <a:lstStyle/>
                    <a:p>
                      <a:pPr algn="ctr" rtl="1"/>
                      <a:r>
                        <a:rPr lang="he-IL" b="0" dirty="0">
                          <a:solidFill>
                            <a:schemeClr val="tx1"/>
                          </a:solidFill>
                          <a:latin typeface="David" panose="020E0502060401010101" pitchFamily="34" charset="-79"/>
                          <a:cs typeface="David" panose="020E0502060401010101" pitchFamily="34" charset="-79"/>
                        </a:rPr>
                        <a:t>4.85</a:t>
                      </a:r>
                    </a:p>
                  </a:txBody>
                  <a:tcPr anchor="ctr"/>
                </a:tc>
                <a:tc>
                  <a:txBody>
                    <a:bodyPr/>
                    <a:lstStyle/>
                    <a:p>
                      <a:pPr algn="ctr" rtl="1"/>
                      <a:r>
                        <a:rPr lang="he-IL" b="0" dirty="0">
                          <a:solidFill>
                            <a:srgbClr val="FF0000"/>
                          </a:solidFill>
                          <a:latin typeface="David" panose="020E0502060401010101" pitchFamily="34" charset="-79"/>
                          <a:cs typeface="David" panose="020E0502060401010101" pitchFamily="34" charset="-79"/>
                        </a:rPr>
                        <a:t>3.91</a:t>
                      </a:r>
                    </a:p>
                  </a:txBody>
                  <a:tcPr anchor="ctr"/>
                </a:tc>
                <a:tc>
                  <a:txBody>
                    <a:bodyPr/>
                    <a:lstStyle/>
                    <a:p>
                      <a:pPr algn="ctr" rtl="1"/>
                      <a:r>
                        <a:rPr lang="he-IL" b="1" dirty="0">
                          <a:solidFill>
                            <a:schemeClr val="accent1"/>
                          </a:solidFill>
                          <a:latin typeface="David" panose="020E0502060401010101" pitchFamily="34" charset="-79"/>
                          <a:cs typeface="David" panose="020E0502060401010101" pitchFamily="34" charset="-79"/>
                        </a:rPr>
                        <a:t>5.33</a:t>
                      </a:r>
                    </a:p>
                  </a:txBody>
                  <a:tcPr anchor="ctr"/>
                </a:tc>
                <a:extLst>
                  <a:ext uri="{0D108BD9-81ED-4DB2-BD59-A6C34878D82A}">
                    <a16:rowId xmlns:a16="http://schemas.microsoft.com/office/drawing/2014/main" val="3046206537"/>
                  </a:ext>
                </a:extLst>
              </a:tr>
              <a:tr h="360000">
                <a:tc>
                  <a:txBody>
                    <a:bodyPr/>
                    <a:lstStyle/>
                    <a:p>
                      <a:pPr rtl="1"/>
                      <a:r>
                        <a:rPr lang="he-IL" b="1" dirty="0">
                          <a:latin typeface="David" panose="020E0502060401010101" pitchFamily="34" charset="-79"/>
                          <a:cs typeface="David" panose="020E0502060401010101" pitchFamily="34" charset="-79"/>
                        </a:rPr>
                        <a:t>איכות ההוראה </a:t>
                      </a:r>
                      <a:r>
                        <a:rPr lang="he-IL" dirty="0">
                          <a:latin typeface="David" panose="020E0502060401010101" pitchFamily="34" charset="-79"/>
                          <a:cs typeface="David" panose="020E0502060401010101" pitchFamily="34" charset="-79"/>
                        </a:rPr>
                        <a:t>בקורס?</a:t>
                      </a:r>
                    </a:p>
                  </a:txBody>
                  <a:tcPr anchor="ctr"/>
                </a:tc>
                <a:tc>
                  <a:txBody>
                    <a:bodyPr/>
                    <a:lstStyle/>
                    <a:p>
                      <a:pPr algn="ctr" rtl="1"/>
                      <a:r>
                        <a:rPr lang="he-IL" b="0" dirty="0">
                          <a:solidFill>
                            <a:schemeClr val="tx1"/>
                          </a:solidFill>
                          <a:latin typeface="David" panose="020E0502060401010101" pitchFamily="34" charset="-79"/>
                          <a:cs typeface="David" panose="020E0502060401010101" pitchFamily="34" charset="-79"/>
                        </a:rPr>
                        <a:t>4.68</a:t>
                      </a:r>
                    </a:p>
                  </a:txBody>
                  <a:tcPr anchor="ct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he-IL" dirty="0">
                          <a:latin typeface="David" panose="020E0502060401010101" pitchFamily="34" charset="-79"/>
                          <a:cs typeface="David" panose="020E0502060401010101" pitchFamily="34" charset="-79"/>
                          <a:sym typeface="Wingdings" panose="05000000000000000000" pitchFamily="2" charset="2"/>
                        </a:rPr>
                        <a:t></a:t>
                      </a:r>
                      <a:endParaRPr lang="he-IL" dirty="0">
                        <a:latin typeface="David" panose="020E0502060401010101" pitchFamily="34" charset="-79"/>
                        <a:cs typeface="David" panose="020E0502060401010101" pitchFamily="34" charset="-79"/>
                      </a:endParaRPr>
                    </a:p>
                  </a:txBody>
                  <a:tcPr anchor="ctr"/>
                </a:tc>
                <a:tc>
                  <a:txBody>
                    <a:bodyPr/>
                    <a:lstStyle/>
                    <a:p>
                      <a:pPr algn="ctr" rtl="1"/>
                      <a:r>
                        <a:rPr lang="he-IL" b="0" dirty="0">
                          <a:solidFill>
                            <a:schemeClr val="tx1"/>
                          </a:solidFill>
                          <a:latin typeface="David" panose="020E0502060401010101" pitchFamily="34" charset="-79"/>
                          <a:cs typeface="David" panose="020E0502060401010101" pitchFamily="34" charset="-79"/>
                        </a:rPr>
                        <a:t>4.68</a:t>
                      </a:r>
                    </a:p>
                  </a:txBody>
                  <a:tcPr anchor="ctr"/>
                </a:tc>
                <a:tc>
                  <a:txBody>
                    <a:bodyPr/>
                    <a:lstStyle/>
                    <a:p>
                      <a:pPr algn="ctr" rtl="1"/>
                      <a:r>
                        <a:rPr lang="he-IL" b="0" dirty="0">
                          <a:solidFill>
                            <a:schemeClr val="tx1"/>
                          </a:solidFill>
                          <a:latin typeface="David" panose="020E0502060401010101" pitchFamily="34" charset="-79"/>
                          <a:cs typeface="David" panose="020E0502060401010101" pitchFamily="34" charset="-79"/>
                        </a:rPr>
                        <a:t>4.71</a:t>
                      </a:r>
                    </a:p>
                  </a:txBody>
                  <a:tcPr anchor="ctr"/>
                </a:tc>
                <a:tc>
                  <a:txBody>
                    <a:bodyPr/>
                    <a:lstStyle/>
                    <a:p>
                      <a:pPr algn="ctr" rtl="1"/>
                      <a:r>
                        <a:rPr lang="he-IL" b="0" dirty="0">
                          <a:solidFill>
                            <a:schemeClr val="tx1"/>
                          </a:solidFill>
                          <a:latin typeface="David" panose="020E0502060401010101" pitchFamily="34" charset="-79"/>
                          <a:cs typeface="David" panose="020E0502060401010101" pitchFamily="34" charset="-79"/>
                        </a:rPr>
                        <a:t>4.63</a:t>
                      </a:r>
                    </a:p>
                  </a:txBody>
                  <a:tcPr anchor="ctr"/>
                </a:tc>
                <a:tc>
                  <a:txBody>
                    <a:bodyPr/>
                    <a:lstStyle/>
                    <a:p>
                      <a:pPr algn="ctr" rtl="1"/>
                      <a:r>
                        <a:rPr lang="he-IL" b="1" dirty="0">
                          <a:solidFill>
                            <a:schemeClr val="accent1"/>
                          </a:solidFill>
                          <a:latin typeface="David" panose="020E0502060401010101" pitchFamily="34" charset="-79"/>
                          <a:cs typeface="David" panose="020E0502060401010101" pitchFamily="34" charset="-79"/>
                        </a:rPr>
                        <a:t>5.33</a:t>
                      </a:r>
                    </a:p>
                  </a:txBody>
                  <a:tcPr anchor="ctr"/>
                </a:tc>
                <a:extLst>
                  <a:ext uri="{0D108BD9-81ED-4DB2-BD59-A6C34878D82A}">
                    <a16:rowId xmlns:a16="http://schemas.microsoft.com/office/drawing/2014/main" val="2717569957"/>
                  </a:ext>
                </a:extLst>
              </a:tr>
              <a:tr h="360000">
                <a:tc>
                  <a:txBody>
                    <a:bodyPr/>
                    <a:lstStyle/>
                    <a:p>
                      <a:pPr rtl="1"/>
                      <a:r>
                        <a:rPr lang="he-IL" b="1" dirty="0">
                          <a:latin typeface="David" panose="020E0502060401010101" pitchFamily="34" charset="-79"/>
                          <a:cs typeface="David" panose="020E0502060401010101" pitchFamily="34" charset="-79"/>
                        </a:rPr>
                        <a:t>רלוונטיות הקורס </a:t>
                      </a:r>
                      <a:r>
                        <a:rPr lang="he-IL" dirty="0">
                          <a:latin typeface="David" panose="020E0502060401010101" pitchFamily="34" charset="-79"/>
                          <a:cs typeface="David" panose="020E0502060401010101" pitchFamily="34" charset="-79"/>
                        </a:rPr>
                        <a:t>לתפקידיי העתידיים?</a:t>
                      </a:r>
                    </a:p>
                  </a:txBody>
                  <a:tcPr anchor="ctr"/>
                </a:tc>
                <a:tc>
                  <a:txBody>
                    <a:bodyPr/>
                    <a:lstStyle/>
                    <a:p>
                      <a:pPr marL="0" algn="ctr" defTabSz="914400" rtl="1" eaLnBrk="1" latinLnBrk="0" hangingPunct="1"/>
                      <a:r>
                        <a:rPr lang="he-IL" sz="1800" b="0" u="none" kern="1200" dirty="0">
                          <a:solidFill>
                            <a:srgbClr val="FF0000"/>
                          </a:solidFill>
                          <a:latin typeface="David" panose="020E0502060401010101" pitchFamily="34" charset="-79"/>
                          <a:ea typeface="+mn-ea"/>
                          <a:cs typeface="David" panose="020E0502060401010101" pitchFamily="34" charset="-79"/>
                        </a:rPr>
                        <a:t>3.96</a:t>
                      </a:r>
                    </a:p>
                  </a:txBody>
                  <a:tcPr anchor="ct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he-IL" sz="1800" b="0" i="0" u="none" strike="noStrike" kern="1200" cap="none" spc="0" normalizeH="0" baseline="0" noProof="0" dirty="0">
                          <a:ln>
                            <a:noFill/>
                          </a:ln>
                          <a:solidFill>
                            <a:srgbClr val="FF0000"/>
                          </a:solidFill>
                          <a:effectLst/>
                          <a:uLnTx/>
                          <a:uFillTx/>
                          <a:latin typeface="David" panose="020E0502060401010101" pitchFamily="34" charset="-79"/>
                          <a:ea typeface="+mn-ea"/>
                          <a:cs typeface="David" panose="020E0502060401010101" pitchFamily="34" charset="-79"/>
                          <a:sym typeface="Wingdings" panose="05000000000000000000" pitchFamily="2" charset="2"/>
                        </a:rPr>
                        <a:t></a:t>
                      </a:r>
                      <a:endParaRPr kumimoji="0" lang="he-IL" sz="1800" b="0" i="0" u="none" strike="noStrike" kern="1200" cap="none" spc="0" normalizeH="0" baseline="0" noProof="0" dirty="0">
                        <a:ln>
                          <a:noFill/>
                        </a:ln>
                        <a:solidFill>
                          <a:srgbClr val="FF0000"/>
                        </a:solidFill>
                        <a:effectLst/>
                        <a:uLnTx/>
                        <a:uFillTx/>
                        <a:latin typeface="David" panose="020E0502060401010101" pitchFamily="34" charset="-79"/>
                        <a:ea typeface="+mn-ea"/>
                        <a:cs typeface="David" panose="020E0502060401010101" pitchFamily="34" charset="-79"/>
                      </a:endParaRPr>
                    </a:p>
                  </a:txBody>
                  <a:tcPr anchor="ctr"/>
                </a:tc>
                <a:tc>
                  <a:txBody>
                    <a:bodyPr/>
                    <a:lstStyle/>
                    <a:p>
                      <a:pPr algn="ctr" rtl="1"/>
                      <a:r>
                        <a:rPr lang="he-IL" b="0" dirty="0">
                          <a:solidFill>
                            <a:schemeClr val="tx1"/>
                          </a:solidFill>
                          <a:latin typeface="David" panose="020E0502060401010101" pitchFamily="34" charset="-79"/>
                          <a:cs typeface="David" panose="020E0502060401010101" pitchFamily="34" charset="-79"/>
                        </a:rPr>
                        <a:t>4.71</a:t>
                      </a:r>
                    </a:p>
                  </a:txBody>
                  <a:tcPr anchor="ctr"/>
                </a:tc>
                <a:tc>
                  <a:txBody>
                    <a:bodyPr/>
                    <a:lstStyle/>
                    <a:p>
                      <a:pPr algn="ctr" rtl="1"/>
                      <a:r>
                        <a:rPr lang="he-IL" b="0" dirty="0">
                          <a:solidFill>
                            <a:srgbClr val="FF0000"/>
                          </a:solidFill>
                          <a:latin typeface="David" panose="020E0502060401010101" pitchFamily="34" charset="-79"/>
                          <a:cs typeface="David" panose="020E0502060401010101" pitchFamily="34" charset="-79"/>
                        </a:rPr>
                        <a:t>3.76</a:t>
                      </a:r>
                    </a:p>
                  </a:txBody>
                  <a:tcPr anchor="ctr"/>
                </a:tc>
                <a:tc>
                  <a:txBody>
                    <a:bodyPr/>
                    <a:lstStyle/>
                    <a:p>
                      <a:pPr algn="ctr" rtl="1"/>
                      <a:r>
                        <a:rPr lang="en-US" b="0" dirty="0">
                          <a:solidFill>
                            <a:srgbClr val="FF0000"/>
                          </a:solidFill>
                          <a:latin typeface="David" panose="020E0502060401010101" pitchFamily="34" charset="-79"/>
                          <a:cs typeface="David" panose="020E0502060401010101" pitchFamily="34" charset="-79"/>
                        </a:rPr>
                        <a:t>4.16</a:t>
                      </a:r>
                      <a:endParaRPr lang="he-IL" b="0" dirty="0">
                        <a:solidFill>
                          <a:srgbClr val="FF0000"/>
                        </a:solidFill>
                        <a:latin typeface="David" panose="020E0502060401010101" pitchFamily="34" charset="-79"/>
                        <a:cs typeface="David" panose="020E0502060401010101" pitchFamily="34" charset="-79"/>
                      </a:endParaRPr>
                    </a:p>
                  </a:txBody>
                  <a:tcPr anchor="ctr"/>
                </a:tc>
                <a:tc>
                  <a:txBody>
                    <a:bodyPr/>
                    <a:lstStyle/>
                    <a:p>
                      <a:pPr algn="ctr" rtl="1"/>
                      <a:r>
                        <a:rPr lang="he-IL" b="0" dirty="0">
                          <a:solidFill>
                            <a:srgbClr val="FF0000"/>
                          </a:solidFill>
                          <a:latin typeface="David" panose="020E0502060401010101" pitchFamily="34" charset="-79"/>
                          <a:cs typeface="David" panose="020E0502060401010101" pitchFamily="34" charset="-79"/>
                        </a:rPr>
                        <a:t>4.0</a:t>
                      </a:r>
                    </a:p>
                  </a:txBody>
                  <a:tcPr anchor="ctr"/>
                </a:tc>
                <a:extLst>
                  <a:ext uri="{0D108BD9-81ED-4DB2-BD59-A6C34878D82A}">
                    <a16:rowId xmlns:a16="http://schemas.microsoft.com/office/drawing/2014/main" val="1200385217"/>
                  </a:ext>
                </a:extLst>
              </a:tr>
              <a:tr h="360000">
                <a:tc>
                  <a:txBody>
                    <a:bodyPr/>
                    <a:lstStyle/>
                    <a:p>
                      <a:pPr rtl="1"/>
                      <a:r>
                        <a:rPr lang="he-IL" b="1" dirty="0">
                          <a:latin typeface="David" panose="020E0502060401010101" pitchFamily="34" charset="-79"/>
                          <a:cs typeface="David" panose="020E0502060401010101" pitchFamily="34" charset="-79"/>
                        </a:rPr>
                        <a:t>איכות ההוראה- </a:t>
                      </a:r>
                      <a:r>
                        <a:rPr lang="he-IL" dirty="0">
                          <a:latin typeface="David" panose="020E0502060401010101" pitchFamily="34" charset="-79"/>
                          <a:cs typeface="David" panose="020E0502060401010101" pitchFamily="34" charset="-79"/>
                        </a:rPr>
                        <a:t>פרופ' אבנר בר-אילן?</a:t>
                      </a:r>
                    </a:p>
                  </a:txBody>
                  <a:tcPr anchor="ctr"/>
                </a:tc>
                <a:tc>
                  <a:txBody>
                    <a:bodyPr/>
                    <a:lstStyle/>
                    <a:p>
                      <a:pPr marL="0" algn="ctr" defTabSz="914400" rtl="1" eaLnBrk="1" latinLnBrk="0" hangingPunct="1"/>
                      <a:r>
                        <a:rPr lang="he-IL" sz="1800" b="0" u="sng" kern="1200" dirty="0">
                          <a:solidFill>
                            <a:srgbClr val="FF0000"/>
                          </a:solidFill>
                          <a:latin typeface="David" panose="020E0502060401010101" pitchFamily="34" charset="-79"/>
                          <a:ea typeface="+mn-ea"/>
                          <a:cs typeface="David" panose="020E0502060401010101" pitchFamily="34" charset="-79"/>
                        </a:rPr>
                        <a:t>2.91</a:t>
                      </a:r>
                    </a:p>
                  </a:txBody>
                  <a:tcPr anchor="ct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he-IL" sz="1800" b="0" kern="1200" noProof="0" dirty="0">
                          <a:solidFill>
                            <a:schemeClr val="tx1"/>
                          </a:solidFill>
                          <a:latin typeface="David" panose="020E0502060401010101" pitchFamily="34" charset="-79"/>
                          <a:ea typeface="+mn-ea"/>
                          <a:cs typeface="David" panose="020E0502060401010101" pitchFamily="34" charset="-79"/>
                        </a:rPr>
                        <a:t>-</a:t>
                      </a:r>
                    </a:p>
                  </a:txBody>
                  <a:tcPr anchor="ctr"/>
                </a:tc>
                <a:tc>
                  <a:txBody>
                    <a:bodyPr/>
                    <a:lstStyle/>
                    <a:p>
                      <a:pPr algn="ctr" rtl="1"/>
                      <a:r>
                        <a:rPr lang="he-IL" b="0" dirty="0">
                          <a:solidFill>
                            <a:schemeClr val="tx1"/>
                          </a:solidFill>
                          <a:latin typeface="David" panose="020E0502060401010101" pitchFamily="34" charset="-79"/>
                          <a:cs typeface="David" panose="020E0502060401010101" pitchFamily="34" charset="-79"/>
                        </a:rPr>
                        <a:t>-</a:t>
                      </a:r>
                    </a:p>
                  </a:txBody>
                  <a:tcPr anchor="ctr"/>
                </a:tc>
                <a:tc>
                  <a:txBody>
                    <a:bodyPr/>
                    <a:lstStyle/>
                    <a:p>
                      <a:pPr algn="ctr" rtl="1"/>
                      <a:r>
                        <a:rPr lang="he-IL" b="0" u="sng" dirty="0">
                          <a:solidFill>
                            <a:srgbClr val="FF0000"/>
                          </a:solidFill>
                          <a:latin typeface="David" panose="020E0502060401010101" pitchFamily="34" charset="-79"/>
                          <a:cs typeface="David" panose="020E0502060401010101" pitchFamily="34" charset="-79"/>
                        </a:rPr>
                        <a:t>3.33</a:t>
                      </a:r>
                    </a:p>
                  </a:txBody>
                  <a:tcPr anchor="ctr"/>
                </a:tc>
                <a:tc>
                  <a:txBody>
                    <a:bodyPr/>
                    <a:lstStyle/>
                    <a:p>
                      <a:pPr algn="ctr" rtl="1"/>
                      <a:r>
                        <a:rPr lang="he-IL" sz="1800" b="0" u="sng" kern="1200" dirty="0">
                          <a:solidFill>
                            <a:srgbClr val="FF0000"/>
                          </a:solidFill>
                          <a:latin typeface="David" panose="020E0502060401010101" pitchFamily="34" charset="-79"/>
                          <a:ea typeface="+mn-ea"/>
                          <a:cs typeface="David" panose="020E0502060401010101" pitchFamily="34" charset="-79"/>
                        </a:rPr>
                        <a:t>2.5</a:t>
                      </a:r>
                    </a:p>
                  </a:txBody>
                  <a:tcPr anchor="ctr"/>
                </a:tc>
                <a:tc>
                  <a:txBody>
                    <a:bodyPr/>
                    <a:lstStyle/>
                    <a:p>
                      <a:pPr algn="ctr" rtl="1"/>
                      <a:r>
                        <a:rPr lang="he-IL" b="0" dirty="0">
                          <a:latin typeface="David" panose="020E0502060401010101" pitchFamily="34" charset="-79"/>
                          <a:cs typeface="David" panose="020E0502060401010101" pitchFamily="34" charset="-79"/>
                        </a:rPr>
                        <a:t>4.5</a:t>
                      </a:r>
                    </a:p>
                  </a:txBody>
                  <a:tcPr anchor="ctr"/>
                </a:tc>
                <a:extLst>
                  <a:ext uri="{0D108BD9-81ED-4DB2-BD59-A6C34878D82A}">
                    <a16:rowId xmlns:a16="http://schemas.microsoft.com/office/drawing/2014/main" val="929666080"/>
                  </a:ext>
                </a:extLst>
              </a:tr>
              <a:tr h="827141">
                <a:tc gridSpan="7">
                  <a:txBody>
                    <a:bodyPr/>
                    <a:lstStyle/>
                    <a:p>
                      <a:pPr rtl="1"/>
                      <a:r>
                        <a:rPr lang="he-IL" b="1" dirty="0">
                          <a:latin typeface="David" panose="020E0502060401010101" pitchFamily="34" charset="-79"/>
                          <a:cs typeface="David" panose="020E0502060401010101" pitchFamily="34" charset="-79"/>
                        </a:rPr>
                        <a:t>נקודות לשימור בקורס?</a:t>
                      </a:r>
                    </a:p>
                    <a:p>
                      <a:pPr marL="285750" indent="-285750" rtl="1">
                        <a:buFont typeface="Arial" panose="020B0604020202020204" pitchFamily="34" charset="0"/>
                        <a:buChar char="•"/>
                      </a:pPr>
                      <a:r>
                        <a:rPr lang="he-IL" sz="1600" dirty="0">
                          <a:latin typeface="David" panose="020E0502060401010101" pitchFamily="34" charset="-79"/>
                          <a:cs typeface="David" panose="020E0502060401010101" pitchFamily="34" charset="-79"/>
                        </a:rPr>
                        <a:t>קורס חשוב מאוד לבוגר מב"ל</a:t>
                      </a:r>
                    </a:p>
                    <a:p>
                      <a:pPr marL="285750" indent="-285750" rtl="1">
                        <a:buFont typeface="Arial" panose="020B0604020202020204" pitchFamily="34" charset="0"/>
                        <a:buChar char="•"/>
                      </a:pPr>
                      <a:r>
                        <a:rPr lang="he-IL" sz="1600" dirty="0">
                          <a:latin typeface="David" panose="020E0502060401010101" pitchFamily="34" charset="-79"/>
                          <a:cs typeface="David" panose="020E0502060401010101" pitchFamily="34" charset="-79"/>
                        </a:rPr>
                        <a:t>הגישה להצגת תמונת על בכלכלה בהקשרי ביטחון לאומי</a:t>
                      </a:r>
                    </a:p>
                  </a:txBody>
                  <a:tcPr/>
                </a:tc>
                <a:tc hMerge="1">
                  <a:txBody>
                    <a:bodyPr/>
                    <a:lstStyle/>
                    <a:p>
                      <a:pPr rtl="1"/>
                      <a:endParaRPr lang="he-IL" dirty="0">
                        <a:latin typeface="David" panose="020E0502060401010101" pitchFamily="34" charset="-79"/>
                        <a:cs typeface="David" panose="020E0502060401010101" pitchFamily="34" charset="-79"/>
                      </a:endParaRPr>
                    </a:p>
                  </a:txBody>
                  <a:tcPr anchor="ctr"/>
                </a:tc>
                <a:tc hMerge="1">
                  <a:txBody>
                    <a:bodyPr/>
                    <a:lstStyle/>
                    <a:p>
                      <a:pPr rtl="1"/>
                      <a:endParaRPr lang="he-IL" dirty="0">
                        <a:latin typeface="David" panose="020E0502060401010101" pitchFamily="34" charset="-79"/>
                        <a:cs typeface="David" panose="020E0502060401010101" pitchFamily="34" charset="-79"/>
                      </a:endParaRPr>
                    </a:p>
                  </a:txBody>
                  <a:tcPr anchor="ctr"/>
                </a:tc>
                <a:tc hMerge="1">
                  <a:txBody>
                    <a:bodyPr/>
                    <a:lstStyle/>
                    <a:p>
                      <a:pPr rtl="1"/>
                      <a:endParaRPr lang="he-IL" dirty="0">
                        <a:latin typeface="David" panose="020E0502060401010101" pitchFamily="34" charset="-79"/>
                        <a:cs typeface="David" panose="020E0502060401010101" pitchFamily="34" charset="-79"/>
                      </a:endParaRPr>
                    </a:p>
                  </a:txBody>
                  <a:tcPr anchor="ctr"/>
                </a:tc>
                <a:tc hMerge="1">
                  <a:txBody>
                    <a:bodyPr/>
                    <a:lstStyle/>
                    <a:p>
                      <a:pPr rtl="1"/>
                      <a:endParaRPr lang="he-IL" dirty="0">
                        <a:latin typeface="David" panose="020E0502060401010101" pitchFamily="34" charset="-79"/>
                        <a:cs typeface="David" panose="020E0502060401010101" pitchFamily="34" charset="-79"/>
                      </a:endParaRPr>
                    </a:p>
                  </a:txBody>
                  <a:tcPr anchor="ctr"/>
                </a:tc>
                <a:tc hMerge="1">
                  <a:txBody>
                    <a:bodyPr/>
                    <a:lstStyle/>
                    <a:p>
                      <a:pPr rtl="1"/>
                      <a:endParaRPr lang="he-IL" dirty="0">
                        <a:latin typeface="David" panose="020E0502060401010101" pitchFamily="34" charset="-79"/>
                        <a:cs typeface="David" panose="020E0502060401010101" pitchFamily="34" charset="-79"/>
                      </a:endParaRPr>
                    </a:p>
                  </a:txBody>
                  <a:tcPr anchor="ctr"/>
                </a:tc>
                <a:tc hMerge="1">
                  <a:txBody>
                    <a:bodyPr/>
                    <a:lstStyle/>
                    <a:p>
                      <a:pPr rtl="1"/>
                      <a:endParaRPr lang="he-IL" dirty="0">
                        <a:latin typeface="David" panose="020E0502060401010101" pitchFamily="34" charset="-79"/>
                        <a:cs typeface="David" panose="020E0502060401010101" pitchFamily="34" charset="-79"/>
                      </a:endParaRPr>
                    </a:p>
                  </a:txBody>
                  <a:tcPr anchor="ctr"/>
                </a:tc>
                <a:extLst>
                  <a:ext uri="{0D108BD9-81ED-4DB2-BD59-A6C34878D82A}">
                    <a16:rowId xmlns:a16="http://schemas.microsoft.com/office/drawing/2014/main" val="918001753"/>
                  </a:ext>
                </a:extLst>
              </a:tr>
              <a:tr h="1008000">
                <a:tc gridSpan="7">
                  <a:txBody>
                    <a:bodyPr/>
                    <a:lstStyle/>
                    <a:p>
                      <a:pPr rtl="1"/>
                      <a:r>
                        <a:rPr lang="he-IL" b="1" dirty="0">
                          <a:latin typeface="David" panose="020E0502060401010101" pitchFamily="34" charset="-79"/>
                          <a:cs typeface="David" panose="020E0502060401010101" pitchFamily="34" charset="-79"/>
                        </a:rPr>
                        <a:t>נקודות לשיפור בקורס?</a:t>
                      </a:r>
                    </a:p>
                    <a:p>
                      <a:pPr marL="285750" marR="0" lvl="0" indent="-28575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lang="he-IL" sz="1600" dirty="0">
                          <a:latin typeface="David" panose="020E0502060401010101" pitchFamily="34" charset="-79"/>
                          <a:cs typeface="David" panose="020E0502060401010101" pitchFamily="34" charset="-79"/>
                        </a:rPr>
                        <a:t>לא קורס יסוד בכלכלה אלא קורס היסטורי בכלכלת ישראל. מיקוד הקורס אינו ברור (מיקרו</a:t>
                      </a:r>
                      <a:r>
                        <a:rPr lang="en-US" sz="1600" dirty="0">
                          <a:latin typeface="David" panose="020E0502060401010101" pitchFamily="34" charset="-79"/>
                          <a:cs typeface="David" panose="020E0502060401010101" pitchFamily="34" charset="-79"/>
                        </a:rPr>
                        <a:t>/</a:t>
                      </a:r>
                      <a:r>
                        <a:rPr lang="he-IL" sz="1600" dirty="0">
                          <a:latin typeface="David" panose="020E0502060401010101" pitchFamily="34" charset="-79"/>
                          <a:cs typeface="David" panose="020E0502060401010101" pitchFamily="34" charset="-79"/>
                        </a:rPr>
                        <a:t>מאקרו, היסטוריה</a:t>
                      </a:r>
                      <a:r>
                        <a:rPr lang="en-US" sz="1600" dirty="0">
                          <a:latin typeface="David" panose="020E0502060401010101" pitchFamily="34" charset="-79"/>
                          <a:cs typeface="David" panose="020E0502060401010101" pitchFamily="34" charset="-79"/>
                        </a:rPr>
                        <a:t>/</a:t>
                      </a:r>
                      <a:r>
                        <a:rPr lang="he-IL" sz="1600" dirty="0">
                          <a:latin typeface="David" panose="020E0502060401010101" pitchFamily="34" charset="-79"/>
                          <a:cs typeface="David" panose="020E0502060401010101" pitchFamily="34" charset="-79"/>
                        </a:rPr>
                        <a:t>מגמות עתידיות)</a:t>
                      </a:r>
                    </a:p>
                    <a:p>
                      <a:pPr marL="285750" marR="0" lvl="0" indent="-28575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lang="he-IL" sz="1600" dirty="0">
                          <a:latin typeface="David" panose="020E0502060401010101" pitchFamily="34" charset="-79"/>
                          <a:cs typeface="David" panose="020E0502060401010101" pitchFamily="34" charset="-79"/>
                        </a:rPr>
                        <a:t>בחינת סוגיות קונקרטיות ואקטואליות באמצעות המסגרת התיאורטית הנלמדת</a:t>
                      </a:r>
                    </a:p>
                    <a:p>
                      <a:pPr marL="285750" marR="0" lvl="0" indent="-28575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lang="he-IL" sz="1600" dirty="0">
                          <a:latin typeface="David" panose="020E0502060401010101" pitchFamily="34" charset="-79"/>
                          <a:cs typeface="David" panose="020E0502060401010101" pitchFamily="34" charset="-79"/>
                        </a:rPr>
                        <a:t>עצם קיום מבחן בסיום הקורס</a:t>
                      </a:r>
                    </a:p>
                    <a:p>
                      <a:pPr marL="285750" marR="0" lvl="0" indent="-28575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lang="he-IL" sz="1600" b="1" dirty="0">
                          <a:latin typeface="David" panose="020E0502060401010101" pitchFamily="34" charset="-79"/>
                          <a:cs typeface="David" panose="020E0502060401010101" pitchFamily="34" charset="-79"/>
                        </a:rPr>
                        <a:t>מה נדרש? </a:t>
                      </a:r>
                      <a:r>
                        <a:rPr lang="he-IL" sz="1600" dirty="0">
                          <a:latin typeface="David" panose="020E0502060401010101" pitchFamily="34" charset="-79"/>
                          <a:cs typeface="David" panose="020E0502060401010101" pitchFamily="34" charset="-79"/>
                        </a:rPr>
                        <a:t>זה לא היה קורס בכלכלת ישראל. היה מעט מאוד תכנים על כלכלת ישראל וההיסטוריה ובעיקר לימוד מאקרו. לדעתי יש פספוס גדול בלמידת הציר הכלכלי במב"ל - קורס בכלכלת ישראל צריך להתייחס לדוח העוני ובאמצעותו להסביר איך מודדים עוני, לתאר את בעיות המערכת הפיננסית ובאמצעותו להסביר מהו סיכון סיסטמי, להתייחס לבעיות המרכזיות של הכלכלה הישראלית ולהתייחס לסוגיית יוקר המחיה, הדיור, מחאות חברתיות/כלכליות, המעמד הכלכלי של ישראל ביחס למדינות אחרות בעולם, כיצד ישראל משתלבת בכלכלה הגלובלית, מה עושים לגבי שילוב בתעסוקת החרדים והערבים בארץ, סוגיית התבגרות </a:t>
                      </a:r>
                      <a:r>
                        <a:rPr lang="he-IL" sz="1600" dirty="0" err="1">
                          <a:latin typeface="David" panose="020E0502060401010101" pitchFamily="34" charset="-79"/>
                          <a:cs typeface="David" panose="020E0502060401010101" pitchFamily="34" charset="-79"/>
                        </a:rPr>
                        <a:t>האוכלוסיה</a:t>
                      </a:r>
                      <a:r>
                        <a:rPr lang="he-IL" sz="1600" dirty="0">
                          <a:latin typeface="David" panose="020E0502060401010101" pitchFamily="34" charset="-79"/>
                          <a:cs typeface="David" panose="020E0502060401010101" pitchFamily="34" charset="-79"/>
                        </a:rPr>
                        <a:t> ועוד. כמובן שגם כאן צריך לבחור, אבל בזה צריך להתעסק ולא ביחס חוב-תוצר ו/או הנפקת מטבע. סוגיות אלו ישפיעו ויהיו רלוונטיים יותר לחניכי מב"ל בעתיד. חוב-תוצר לא. </a:t>
                      </a:r>
                    </a:p>
                  </a:txBody>
                  <a:tcPr/>
                </a:tc>
                <a:tc hMerge="1">
                  <a:txBody>
                    <a:bodyPr/>
                    <a:lstStyle/>
                    <a:p>
                      <a:pPr rtl="1"/>
                      <a:endParaRPr lang="he-IL" dirty="0">
                        <a:latin typeface="David" panose="020E0502060401010101" pitchFamily="34" charset="-79"/>
                        <a:cs typeface="David" panose="020E0502060401010101" pitchFamily="34" charset="-79"/>
                      </a:endParaRPr>
                    </a:p>
                  </a:txBody>
                  <a:tcPr anchor="ctr"/>
                </a:tc>
                <a:tc hMerge="1">
                  <a:txBody>
                    <a:bodyPr/>
                    <a:lstStyle/>
                    <a:p>
                      <a:pPr rtl="1"/>
                      <a:endParaRPr lang="he-IL" dirty="0">
                        <a:latin typeface="David" panose="020E0502060401010101" pitchFamily="34" charset="-79"/>
                        <a:cs typeface="David" panose="020E0502060401010101" pitchFamily="34" charset="-79"/>
                      </a:endParaRPr>
                    </a:p>
                  </a:txBody>
                  <a:tcPr anchor="ctr"/>
                </a:tc>
                <a:tc hMerge="1">
                  <a:txBody>
                    <a:bodyPr/>
                    <a:lstStyle/>
                    <a:p>
                      <a:pPr rtl="1"/>
                      <a:endParaRPr lang="he-IL" dirty="0">
                        <a:latin typeface="David" panose="020E0502060401010101" pitchFamily="34" charset="-79"/>
                        <a:cs typeface="David" panose="020E0502060401010101" pitchFamily="34" charset="-79"/>
                      </a:endParaRPr>
                    </a:p>
                  </a:txBody>
                  <a:tcPr anchor="ctr"/>
                </a:tc>
                <a:tc hMerge="1">
                  <a:txBody>
                    <a:bodyPr/>
                    <a:lstStyle/>
                    <a:p>
                      <a:pPr rtl="1"/>
                      <a:endParaRPr lang="he-IL" dirty="0">
                        <a:latin typeface="David" panose="020E0502060401010101" pitchFamily="34" charset="-79"/>
                        <a:cs typeface="David" panose="020E0502060401010101" pitchFamily="34" charset="-79"/>
                      </a:endParaRPr>
                    </a:p>
                  </a:txBody>
                  <a:tcPr anchor="ctr"/>
                </a:tc>
                <a:tc hMerge="1">
                  <a:txBody>
                    <a:bodyPr/>
                    <a:lstStyle/>
                    <a:p>
                      <a:pPr rtl="1"/>
                      <a:endParaRPr lang="he-IL" dirty="0">
                        <a:latin typeface="David" panose="020E0502060401010101" pitchFamily="34" charset="-79"/>
                        <a:cs typeface="David" panose="020E0502060401010101" pitchFamily="34" charset="-79"/>
                      </a:endParaRPr>
                    </a:p>
                  </a:txBody>
                  <a:tcPr anchor="ctr"/>
                </a:tc>
                <a:tc hMerge="1">
                  <a:txBody>
                    <a:bodyPr/>
                    <a:lstStyle/>
                    <a:p>
                      <a:pPr rtl="1"/>
                      <a:endParaRPr lang="he-IL" dirty="0">
                        <a:latin typeface="David" panose="020E0502060401010101" pitchFamily="34" charset="-79"/>
                        <a:cs typeface="David" panose="020E0502060401010101" pitchFamily="34" charset="-79"/>
                      </a:endParaRPr>
                    </a:p>
                  </a:txBody>
                  <a:tcPr anchor="ctr"/>
                </a:tc>
                <a:extLst>
                  <a:ext uri="{0D108BD9-81ED-4DB2-BD59-A6C34878D82A}">
                    <a16:rowId xmlns:a16="http://schemas.microsoft.com/office/drawing/2014/main" val="3548409075"/>
                  </a:ext>
                </a:extLst>
              </a:tr>
            </a:tbl>
          </a:graphicData>
        </a:graphic>
      </p:graphicFrame>
      <p:sp>
        <p:nvSpPr>
          <p:cNvPr id="5" name="אליפסה 4">
            <a:extLst>
              <a:ext uri="{FF2B5EF4-FFF2-40B4-BE49-F238E27FC236}">
                <a16:creationId xmlns:a16="http://schemas.microsoft.com/office/drawing/2014/main" id="{061D82B5-059F-49B6-A7A4-420E5D494ACF}"/>
              </a:ext>
            </a:extLst>
          </p:cNvPr>
          <p:cNvSpPr/>
          <p:nvPr/>
        </p:nvSpPr>
        <p:spPr>
          <a:xfrm rot="20904458">
            <a:off x="630580" y="3955771"/>
            <a:ext cx="2082801" cy="725556"/>
          </a:xfrm>
          <a:prstGeom prst="ellipse">
            <a:avLst/>
          </a:prstGeom>
        </p:spPr>
        <p:style>
          <a:lnRef idx="0">
            <a:schemeClr val="accent2"/>
          </a:lnRef>
          <a:fillRef idx="3">
            <a:schemeClr val="accent2"/>
          </a:fillRef>
          <a:effectRef idx="3">
            <a:schemeClr val="accent2"/>
          </a:effectRef>
          <a:fontRef idx="minor">
            <a:schemeClr val="lt1"/>
          </a:fontRef>
        </p:style>
        <p:txBody>
          <a:bodyPr lIns="36000" tIns="36000" rIns="36000" bIns="36000" rtlCol="1" anchor="ctr"/>
          <a:lstStyle/>
          <a:p>
            <a:pPr algn="ctr"/>
            <a:r>
              <a:rPr lang="he-IL" sz="1600" dirty="0">
                <a:latin typeface="David" panose="020E0502060401010101" pitchFamily="34" charset="-79"/>
                <a:cs typeface="David" panose="020E0502060401010101" pitchFamily="34" charset="-79"/>
              </a:rPr>
              <a:t>קיבל תוספת מיקרו כלכלה בתחילתו</a:t>
            </a:r>
          </a:p>
        </p:txBody>
      </p:sp>
    </p:spTree>
    <p:extLst>
      <p:ext uri="{BB962C8B-B14F-4D97-AF65-F5344CB8AC3E}">
        <p14:creationId xmlns:p14="http://schemas.microsoft.com/office/powerpoint/2010/main" val="16613239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idx="4294967295"/>
          </p:nvPr>
        </p:nvSpPr>
        <p:spPr>
          <a:xfrm>
            <a:off x="837772" y="186327"/>
            <a:ext cx="10515600" cy="1325563"/>
          </a:xfrm>
        </p:spPr>
        <p:txBody>
          <a:bodyPr>
            <a:noAutofit/>
          </a:bodyPr>
          <a:lstStyle/>
          <a:p>
            <a:pPr algn="ctr"/>
            <a:r>
              <a:rPr lang="he-IL" sz="3600" b="1" dirty="0">
                <a:solidFill>
                  <a:schemeClr val="accent1">
                    <a:lumMod val="75000"/>
                  </a:schemeClr>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קורס מתחים בחברה, ד"ר איל לוין</a:t>
            </a:r>
          </a:p>
        </p:txBody>
      </p:sp>
      <p:graphicFrame>
        <p:nvGraphicFramePr>
          <p:cNvPr id="4" name="טבלה 3">
            <a:extLst>
              <a:ext uri="{FF2B5EF4-FFF2-40B4-BE49-F238E27FC236}">
                <a16:creationId xmlns:a16="http://schemas.microsoft.com/office/drawing/2014/main" id="{8AA323A7-107B-4BF8-A18D-A663ABB2FED1}"/>
              </a:ext>
            </a:extLst>
          </p:cNvPr>
          <p:cNvGraphicFramePr>
            <a:graphicFrameLocks noGrp="1"/>
          </p:cNvGraphicFramePr>
          <p:nvPr>
            <p:extLst>
              <p:ext uri="{D42A27DB-BD31-4B8C-83A1-F6EECF244321}">
                <p14:modId xmlns:p14="http://schemas.microsoft.com/office/powerpoint/2010/main" val="4198257983"/>
              </p:ext>
            </p:extLst>
          </p:nvPr>
        </p:nvGraphicFramePr>
        <p:xfrm>
          <a:off x="339592" y="1472134"/>
          <a:ext cx="11520000" cy="5301308"/>
        </p:xfrm>
        <a:graphic>
          <a:graphicData uri="http://schemas.openxmlformats.org/drawingml/2006/table">
            <a:tbl>
              <a:tblPr rtl="1" firstRow="1" bandRow="1">
                <a:tableStyleId>{5C22544A-7EE6-4342-B048-85BDC9FD1C3A}</a:tableStyleId>
              </a:tblPr>
              <a:tblGrid>
                <a:gridCol w="4860000">
                  <a:extLst>
                    <a:ext uri="{9D8B030D-6E8A-4147-A177-3AD203B41FA5}">
                      <a16:colId xmlns:a16="http://schemas.microsoft.com/office/drawing/2014/main" val="4212086157"/>
                    </a:ext>
                  </a:extLst>
                </a:gridCol>
                <a:gridCol w="1188000">
                  <a:extLst>
                    <a:ext uri="{9D8B030D-6E8A-4147-A177-3AD203B41FA5}">
                      <a16:colId xmlns:a16="http://schemas.microsoft.com/office/drawing/2014/main" val="3669644278"/>
                    </a:ext>
                  </a:extLst>
                </a:gridCol>
                <a:gridCol w="720000">
                  <a:extLst>
                    <a:ext uri="{9D8B030D-6E8A-4147-A177-3AD203B41FA5}">
                      <a16:colId xmlns:a16="http://schemas.microsoft.com/office/drawing/2014/main" val="608925306"/>
                    </a:ext>
                  </a:extLst>
                </a:gridCol>
                <a:gridCol w="1188000">
                  <a:extLst>
                    <a:ext uri="{9D8B030D-6E8A-4147-A177-3AD203B41FA5}">
                      <a16:colId xmlns:a16="http://schemas.microsoft.com/office/drawing/2014/main" val="1443552393"/>
                    </a:ext>
                  </a:extLst>
                </a:gridCol>
                <a:gridCol w="1188000">
                  <a:extLst>
                    <a:ext uri="{9D8B030D-6E8A-4147-A177-3AD203B41FA5}">
                      <a16:colId xmlns:a16="http://schemas.microsoft.com/office/drawing/2014/main" val="3416542356"/>
                    </a:ext>
                  </a:extLst>
                </a:gridCol>
                <a:gridCol w="1188000">
                  <a:extLst>
                    <a:ext uri="{9D8B030D-6E8A-4147-A177-3AD203B41FA5}">
                      <a16:colId xmlns:a16="http://schemas.microsoft.com/office/drawing/2014/main" val="1306771290"/>
                    </a:ext>
                  </a:extLst>
                </a:gridCol>
                <a:gridCol w="1188000">
                  <a:extLst>
                    <a:ext uri="{9D8B030D-6E8A-4147-A177-3AD203B41FA5}">
                      <a16:colId xmlns:a16="http://schemas.microsoft.com/office/drawing/2014/main" val="3629592641"/>
                    </a:ext>
                  </a:extLst>
                </a:gridCol>
              </a:tblGrid>
              <a:tr h="424508">
                <a:tc>
                  <a:txBody>
                    <a:bodyPr/>
                    <a:lstStyle/>
                    <a:p>
                      <a:pPr algn="ctr" rtl="1"/>
                      <a:r>
                        <a:rPr lang="he-IL" sz="1800" b="1" kern="1200" dirty="0">
                          <a:solidFill>
                            <a:schemeClr val="lt1"/>
                          </a:solidFill>
                          <a:latin typeface="David" panose="020E0502060401010101" pitchFamily="34" charset="-79"/>
                          <a:ea typeface="+mn-ea"/>
                          <a:cs typeface="David" panose="020E0502060401010101" pitchFamily="34" charset="-79"/>
                        </a:rPr>
                        <a:t>השאלה</a:t>
                      </a:r>
                    </a:p>
                  </a:txBody>
                  <a:tcPr anchor="ctr"/>
                </a:tc>
                <a:tc>
                  <a:txBody>
                    <a:bodyPr/>
                    <a:lstStyle/>
                    <a:p>
                      <a:pPr algn="ctr" rtl="1"/>
                      <a:r>
                        <a:rPr lang="he-IL" dirty="0">
                          <a:latin typeface="David" panose="020E0502060401010101" pitchFamily="34" charset="-79"/>
                          <a:cs typeface="David" panose="020E0502060401010101" pitchFamily="34" charset="-79"/>
                        </a:rPr>
                        <a:t>ממוצע כללי</a:t>
                      </a:r>
                    </a:p>
                  </a:txBody>
                  <a:tcPr anchor="ctr"/>
                </a:tc>
                <a:tc>
                  <a:txBody>
                    <a:bodyPr/>
                    <a:lstStyle/>
                    <a:p>
                      <a:pPr algn="ctr" rtl="1"/>
                      <a:r>
                        <a:rPr lang="he-IL" dirty="0">
                          <a:latin typeface="David" panose="020E0502060401010101" pitchFamily="34" charset="-79"/>
                          <a:cs typeface="David" panose="020E0502060401010101" pitchFamily="34" charset="-79"/>
                        </a:rPr>
                        <a:t>מגמה</a:t>
                      </a:r>
                    </a:p>
                  </a:txBody>
                  <a:tcPr anchor="ctr"/>
                </a:tc>
                <a:tc>
                  <a:txBody>
                    <a:bodyPr/>
                    <a:lstStyle/>
                    <a:p>
                      <a:pPr algn="ctr" rtl="1"/>
                      <a:r>
                        <a:rPr lang="he-IL" dirty="0">
                          <a:latin typeface="David" panose="020E0502060401010101" pitchFamily="34" charset="-79"/>
                          <a:cs typeface="David" panose="020E0502060401010101" pitchFamily="34" charset="-79"/>
                        </a:rPr>
                        <a:t>מחזור מ"ד</a:t>
                      </a:r>
                    </a:p>
                  </a:txBody>
                  <a:tcPr anchor="ctr"/>
                </a:tc>
                <a:tc>
                  <a:txBody>
                    <a:bodyPr/>
                    <a:lstStyle/>
                    <a:p>
                      <a:pPr algn="ctr" rtl="1"/>
                      <a:r>
                        <a:rPr lang="he-IL" dirty="0">
                          <a:latin typeface="David" panose="020E0502060401010101" pitchFamily="34" charset="-79"/>
                          <a:cs typeface="David" panose="020E0502060401010101" pitchFamily="34" charset="-79"/>
                        </a:rPr>
                        <a:t>צה"ל</a:t>
                      </a:r>
                    </a:p>
                  </a:txBody>
                  <a:tcPr anchor="ctr"/>
                </a:tc>
                <a:tc>
                  <a:txBody>
                    <a:bodyPr/>
                    <a:lstStyle/>
                    <a:p>
                      <a:pPr algn="ctr" rtl="1"/>
                      <a:r>
                        <a:rPr lang="he-IL" dirty="0">
                          <a:latin typeface="David" panose="020E0502060401010101" pitchFamily="34" charset="-79"/>
                          <a:cs typeface="David" panose="020E0502060401010101" pitchFamily="34" charset="-79"/>
                        </a:rPr>
                        <a:t>אחר</a:t>
                      </a:r>
                    </a:p>
                  </a:txBody>
                  <a:tcPr anchor="ctr"/>
                </a:tc>
                <a:tc>
                  <a:txBody>
                    <a:bodyPr/>
                    <a:lstStyle/>
                    <a:p>
                      <a:pPr algn="ctr" rtl="1"/>
                      <a:r>
                        <a:rPr lang="he-IL" dirty="0">
                          <a:latin typeface="David" panose="020E0502060401010101" pitchFamily="34" charset="-79"/>
                          <a:cs typeface="David" panose="020E0502060401010101" pitchFamily="34" charset="-79"/>
                        </a:rPr>
                        <a:t>בינ"ל</a:t>
                      </a:r>
                    </a:p>
                  </a:txBody>
                  <a:tcPr anchor="ctr"/>
                </a:tc>
                <a:extLst>
                  <a:ext uri="{0D108BD9-81ED-4DB2-BD59-A6C34878D82A}">
                    <a16:rowId xmlns:a16="http://schemas.microsoft.com/office/drawing/2014/main" val="3113162872"/>
                  </a:ext>
                </a:extLst>
              </a:tr>
              <a:tr h="365062">
                <a:tc>
                  <a:txBody>
                    <a:bodyPr/>
                    <a:lstStyle/>
                    <a:p>
                      <a:pPr rtl="1"/>
                      <a:r>
                        <a:rPr lang="he-IL" dirty="0">
                          <a:latin typeface="David" panose="020E0502060401010101" pitchFamily="34" charset="-79"/>
                          <a:cs typeface="David" panose="020E0502060401010101" pitchFamily="34" charset="-79"/>
                        </a:rPr>
                        <a:t>הקורס השיג את </a:t>
                      </a:r>
                      <a:r>
                        <a:rPr lang="he-IL" b="1" dirty="0">
                          <a:latin typeface="David" panose="020E0502060401010101" pitchFamily="34" charset="-79"/>
                          <a:cs typeface="David" panose="020E0502060401010101" pitchFamily="34" charset="-79"/>
                        </a:rPr>
                        <a:t>מטרותיו?</a:t>
                      </a:r>
                    </a:p>
                  </a:txBody>
                  <a:tcPr anchor="ctr"/>
                </a:tc>
                <a:tc>
                  <a:txBody>
                    <a:bodyPr/>
                    <a:lstStyle/>
                    <a:p>
                      <a:pPr marL="0" algn="ctr" defTabSz="914400" rtl="1" eaLnBrk="1" latinLnBrk="0" hangingPunct="1"/>
                      <a:r>
                        <a:rPr lang="he-IL" sz="1800" b="0" kern="1200" dirty="0">
                          <a:solidFill>
                            <a:schemeClr val="tx1"/>
                          </a:solidFill>
                          <a:latin typeface="David" panose="020E0502060401010101" pitchFamily="34" charset="-79"/>
                          <a:ea typeface="+mn-ea"/>
                          <a:cs typeface="David" panose="020E0502060401010101" pitchFamily="34" charset="-79"/>
                        </a:rPr>
                        <a:t>4.5</a:t>
                      </a:r>
                    </a:p>
                  </a:txBody>
                  <a:tcPr anchor="ct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he-IL" sz="1800" b="0" i="0" u="none" strike="noStrike" kern="1200" cap="none" spc="0" normalizeH="0" baseline="0" noProof="0" dirty="0">
                          <a:ln>
                            <a:noFill/>
                          </a:ln>
                          <a:solidFill>
                            <a:srgbClr val="FF0000"/>
                          </a:solidFill>
                          <a:effectLst/>
                          <a:uLnTx/>
                          <a:uFillTx/>
                          <a:latin typeface="David" panose="020E0502060401010101" pitchFamily="34" charset="-79"/>
                          <a:ea typeface="+mn-ea"/>
                          <a:cs typeface="David" panose="020E0502060401010101" pitchFamily="34" charset="-79"/>
                          <a:sym typeface="Wingdings" panose="05000000000000000000" pitchFamily="2" charset="2"/>
                        </a:rPr>
                        <a:t></a:t>
                      </a:r>
                      <a:endParaRPr kumimoji="0" lang="he-IL" sz="1800" b="0" i="0" u="none" strike="noStrike" kern="1200" cap="none" spc="0" normalizeH="0" baseline="0" noProof="0" dirty="0">
                        <a:ln>
                          <a:noFill/>
                        </a:ln>
                        <a:solidFill>
                          <a:srgbClr val="FF0000"/>
                        </a:solidFill>
                        <a:effectLst/>
                        <a:uLnTx/>
                        <a:uFillTx/>
                        <a:latin typeface="David" panose="020E0502060401010101" pitchFamily="34" charset="-79"/>
                        <a:ea typeface="+mn-ea"/>
                        <a:cs typeface="David" panose="020E0502060401010101" pitchFamily="34" charset="-79"/>
                      </a:endParaRPr>
                    </a:p>
                  </a:txBody>
                  <a:tcPr anchor="ctr"/>
                </a:tc>
                <a:tc>
                  <a:txBody>
                    <a:bodyPr/>
                    <a:lstStyle/>
                    <a:p>
                      <a:pPr marL="0" algn="ctr" defTabSz="914400" rtl="1" eaLnBrk="1" latinLnBrk="0" hangingPunct="1"/>
                      <a:r>
                        <a:rPr lang="he-IL" sz="1800" b="0" kern="1200" dirty="0">
                          <a:solidFill>
                            <a:schemeClr val="tx1"/>
                          </a:solidFill>
                          <a:latin typeface="David" panose="020E0502060401010101" pitchFamily="34" charset="-79"/>
                          <a:ea typeface="+mn-ea"/>
                          <a:cs typeface="David" panose="020E0502060401010101" pitchFamily="34" charset="-79"/>
                        </a:rPr>
                        <a:t>5.0</a:t>
                      </a:r>
                    </a:p>
                  </a:txBody>
                  <a:tcPr anchor="ctr"/>
                </a:tc>
                <a:tc>
                  <a:txBody>
                    <a:bodyPr/>
                    <a:lstStyle/>
                    <a:p>
                      <a:pPr marL="0" algn="ctr" defTabSz="914400" rtl="1" eaLnBrk="1" latinLnBrk="0" hangingPunct="1"/>
                      <a:r>
                        <a:rPr lang="he-IL" sz="1800" b="0" kern="1200" dirty="0">
                          <a:solidFill>
                            <a:schemeClr val="tx1"/>
                          </a:solidFill>
                          <a:latin typeface="David" panose="020E0502060401010101" pitchFamily="34" charset="-79"/>
                          <a:ea typeface="+mn-ea"/>
                          <a:cs typeface="David" panose="020E0502060401010101" pitchFamily="34" charset="-79"/>
                        </a:rPr>
                        <a:t>4.72</a:t>
                      </a:r>
                    </a:p>
                  </a:txBody>
                  <a:tcPr anchor="ctr"/>
                </a:tc>
                <a:tc>
                  <a:txBody>
                    <a:bodyPr/>
                    <a:lstStyle/>
                    <a:p>
                      <a:pPr marL="0" algn="ctr" defTabSz="914400" rtl="1" eaLnBrk="1" latinLnBrk="0" hangingPunct="1"/>
                      <a:r>
                        <a:rPr lang="he-IL" sz="1800" b="0" kern="1200" dirty="0">
                          <a:solidFill>
                            <a:srgbClr val="FF0000"/>
                          </a:solidFill>
                          <a:latin typeface="David" panose="020E0502060401010101" pitchFamily="34" charset="-79"/>
                          <a:ea typeface="+mn-ea"/>
                          <a:cs typeface="David" panose="020E0502060401010101" pitchFamily="34" charset="-79"/>
                        </a:rPr>
                        <a:t>4.16</a:t>
                      </a:r>
                    </a:p>
                  </a:txBody>
                  <a:tcPr anchor="ctr"/>
                </a:tc>
                <a:tc>
                  <a:txBody>
                    <a:bodyPr/>
                    <a:lstStyle/>
                    <a:p>
                      <a:pPr marL="0" algn="ctr" defTabSz="914400" rtl="1" eaLnBrk="1" latinLnBrk="0" hangingPunct="1"/>
                      <a:r>
                        <a:rPr lang="he-IL" sz="1800" b="1" kern="1200" dirty="0">
                          <a:solidFill>
                            <a:schemeClr val="accent1"/>
                          </a:solidFill>
                          <a:latin typeface="David" panose="020E0502060401010101" pitchFamily="34" charset="-79"/>
                          <a:ea typeface="+mn-ea"/>
                          <a:cs typeface="David" panose="020E0502060401010101" pitchFamily="34" charset="-79"/>
                        </a:rPr>
                        <a:t>5.16</a:t>
                      </a:r>
                    </a:p>
                  </a:txBody>
                  <a:tcPr anchor="ctr"/>
                </a:tc>
                <a:extLst>
                  <a:ext uri="{0D108BD9-81ED-4DB2-BD59-A6C34878D82A}">
                    <a16:rowId xmlns:a16="http://schemas.microsoft.com/office/drawing/2014/main" val="3046206537"/>
                  </a:ext>
                </a:extLst>
              </a:tr>
              <a:tr h="365062">
                <a:tc>
                  <a:txBody>
                    <a:bodyPr/>
                    <a:lstStyle/>
                    <a:p>
                      <a:pPr rtl="1"/>
                      <a:r>
                        <a:rPr lang="he-IL" b="1" dirty="0">
                          <a:latin typeface="David" panose="020E0502060401010101" pitchFamily="34" charset="-79"/>
                          <a:cs typeface="David" panose="020E0502060401010101" pitchFamily="34" charset="-79"/>
                        </a:rPr>
                        <a:t>איכות ההוראה </a:t>
                      </a:r>
                      <a:r>
                        <a:rPr lang="he-IL" dirty="0">
                          <a:latin typeface="David" panose="020E0502060401010101" pitchFamily="34" charset="-79"/>
                          <a:cs typeface="David" panose="020E0502060401010101" pitchFamily="34" charset="-79"/>
                        </a:rPr>
                        <a:t>בקורס- איל לוין?</a:t>
                      </a:r>
                    </a:p>
                  </a:txBody>
                  <a:tcPr anchor="ctr"/>
                </a:tc>
                <a:tc>
                  <a:txBody>
                    <a:bodyPr/>
                    <a:lstStyle/>
                    <a:p>
                      <a:pPr marL="0" algn="ctr" defTabSz="914400" rtl="1" eaLnBrk="1" latinLnBrk="0" hangingPunct="1"/>
                      <a:r>
                        <a:rPr lang="he-IL" sz="1800" b="0" u="sng" kern="1200" dirty="0">
                          <a:solidFill>
                            <a:srgbClr val="FF0000"/>
                          </a:solidFill>
                          <a:latin typeface="David" panose="020E0502060401010101" pitchFamily="34" charset="-79"/>
                          <a:ea typeface="+mn-ea"/>
                          <a:cs typeface="David" panose="020E0502060401010101" pitchFamily="34" charset="-79"/>
                        </a:rPr>
                        <a:t>3.66</a:t>
                      </a:r>
                    </a:p>
                  </a:txBody>
                  <a:tcPr anchor="ct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lang="he-IL" sz="1800" b="0" kern="1200" dirty="0">
                        <a:solidFill>
                          <a:schemeClr val="tx1"/>
                        </a:solidFill>
                        <a:latin typeface="David" panose="020E0502060401010101" pitchFamily="34" charset="-79"/>
                        <a:ea typeface="+mn-ea"/>
                        <a:cs typeface="David" panose="020E0502060401010101" pitchFamily="34" charset="-79"/>
                      </a:endParaRPr>
                    </a:p>
                  </a:txBody>
                  <a:tcPr anchor="ctr"/>
                </a:tc>
                <a:tc>
                  <a:txBody>
                    <a:bodyPr/>
                    <a:lstStyle/>
                    <a:p>
                      <a:pPr marL="0" algn="ctr" defTabSz="914400" rtl="1" eaLnBrk="1" latinLnBrk="0" hangingPunct="1"/>
                      <a:r>
                        <a:rPr lang="he-IL" sz="1800" b="0" kern="1200" dirty="0">
                          <a:solidFill>
                            <a:schemeClr val="tx1"/>
                          </a:solidFill>
                          <a:latin typeface="David" panose="020E0502060401010101" pitchFamily="34" charset="-79"/>
                          <a:ea typeface="+mn-ea"/>
                          <a:cs typeface="David" panose="020E0502060401010101" pitchFamily="34" charset="-79"/>
                        </a:rPr>
                        <a:t>-</a:t>
                      </a:r>
                    </a:p>
                  </a:txBody>
                  <a:tcPr anchor="ctr"/>
                </a:tc>
                <a:tc>
                  <a:txBody>
                    <a:bodyPr/>
                    <a:lstStyle/>
                    <a:p>
                      <a:pPr marL="0" algn="ctr" defTabSz="914400" rtl="1" eaLnBrk="1" latinLnBrk="0" hangingPunct="1"/>
                      <a:r>
                        <a:rPr lang="he-IL" sz="1800" b="0" kern="1200" dirty="0">
                          <a:solidFill>
                            <a:schemeClr val="tx1"/>
                          </a:solidFill>
                          <a:latin typeface="David" panose="020E0502060401010101" pitchFamily="34" charset="-79"/>
                          <a:ea typeface="+mn-ea"/>
                          <a:cs typeface="David" panose="020E0502060401010101" pitchFamily="34" charset="-79"/>
                        </a:rPr>
                        <a:t>3.88</a:t>
                      </a:r>
                    </a:p>
                  </a:txBody>
                  <a:tcPr anchor="ctr"/>
                </a:tc>
                <a:tc>
                  <a:txBody>
                    <a:bodyPr/>
                    <a:lstStyle/>
                    <a:p>
                      <a:pPr marL="0" algn="ctr" defTabSz="914400" rtl="1" eaLnBrk="1" latinLnBrk="0" hangingPunct="1"/>
                      <a:r>
                        <a:rPr lang="he-IL" sz="1800" b="0" u="sng" kern="1200" dirty="0">
                          <a:solidFill>
                            <a:srgbClr val="FF0000"/>
                          </a:solidFill>
                          <a:latin typeface="David" panose="020E0502060401010101" pitchFamily="34" charset="-79"/>
                          <a:ea typeface="+mn-ea"/>
                          <a:cs typeface="David" panose="020E0502060401010101" pitchFamily="34" charset="-79"/>
                        </a:rPr>
                        <a:t>3.38</a:t>
                      </a:r>
                    </a:p>
                  </a:txBody>
                  <a:tcPr anchor="ctr"/>
                </a:tc>
                <a:tc>
                  <a:txBody>
                    <a:bodyPr/>
                    <a:lstStyle/>
                    <a:p>
                      <a:pPr marL="0" algn="ctr" defTabSz="914400" rtl="1" eaLnBrk="1" latinLnBrk="0" hangingPunct="1"/>
                      <a:r>
                        <a:rPr lang="he-IL" sz="1800" b="1" kern="1200" dirty="0">
                          <a:solidFill>
                            <a:schemeClr val="accent1"/>
                          </a:solidFill>
                          <a:latin typeface="David" panose="020E0502060401010101" pitchFamily="34" charset="-79"/>
                          <a:ea typeface="+mn-ea"/>
                          <a:cs typeface="David" panose="020E0502060401010101" pitchFamily="34" charset="-79"/>
                        </a:rPr>
                        <a:t>5.33</a:t>
                      </a:r>
                    </a:p>
                  </a:txBody>
                  <a:tcPr anchor="ctr"/>
                </a:tc>
                <a:extLst>
                  <a:ext uri="{0D108BD9-81ED-4DB2-BD59-A6C34878D82A}">
                    <a16:rowId xmlns:a16="http://schemas.microsoft.com/office/drawing/2014/main" val="2717569957"/>
                  </a:ext>
                </a:extLst>
              </a:tr>
              <a:tr h="365062">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he-IL" b="1" dirty="0">
                          <a:latin typeface="David" panose="020E0502060401010101" pitchFamily="34" charset="-79"/>
                          <a:cs typeface="David" panose="020E0502060401010101" pitchFamily="34" charset="-79"/>
                        </a:rPr>
                        <a:t>איכות ההוראה </a:t>
                      </a:r>
                      <a:r>
                        <a:rPr lang="he-IL" dirty="0">
                          <a:latin typeface="David" panose="020E0502060401010101" pitchFamily="34" charset="-79"/>
                          <a:cs typeface="David" panose="020E0502060401010101" pitchFamily="34" charset="-79"/>
                        </a:rPr>
                        <a:t>בקורס- מרצים אורחים?</a:t>
                      </a:r>
                    </a:p>
                  </a:txBody>
                  <a:tcPr anchor="ctr"/>
                </a:tc>
                <a:tc>
                  <a:txBody>
                    <a:bodyPr/>
                    <a:lstStyle/>
                    <a:p>
                      <a:pPr marL="0" algn="ctr" defTabSz="914400" rtl="1" eaLnBrk="1" latinLnBrk="0" hangingPunct="1"/>
                      <a:r>
                        <a:rPr lang="he-IL" sz="1800" b="0" kern="1200" dirty="0">
                          <a:solidFill>
                            <a:schemeClr val="tx1"/>
                          </a:solidFill>
                          <a:latin typeface="David" panose="020E0502060401010101" pitchFamily="34" charset="-79"/>
                          <a:ea typeface="+mn-ea"/>
                          <a:cs typeface="David" panose="020E0502060401010101" pitchFamily="34" charset="-79"/>
                        </a:rPr>
                        <a:t>4.66</a:t>
                      </a:r>
                    </a:p>
                  </a:txBody>
                  <a:tcPr anchor="ct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he-IL" dirty="0">
                          <a:latin typeface="David" panose="020E0502060401010101" pitchFamily="34" charset="-79"/>
                          <a:cs typeface="David" panose="020E0502060401010101" pitchFamily="34" charset="-79"/>
                          <a:sym typeface="Wingdings" panose="05000000000000000000" pitchFamily="2" charset="2"/>
                        </a:rPr>
                        <a:t></a:t>
                      </a:r>
                      <a:endParaRPr lang="he-IL" dirty="0">
                        <a:latin typeface="David" panose="020E0502060401010101" pitchFamily="34" charset="-79"/>
                        <a:cs typeface="David" panose="020E0502060401010101" pitchFamily="34" charset="-79"/>
                      </a:endParaRPr>
                    </a:p>
                  </a:txBody>
                  <a:tcPr anchor="ctr"/>
                </a:tc>
                <a:tc>
                  <a:txBody>
                    <a:bodyPr/>
                    <a:lstStyle/>
                    <a:p>
                      <a:pPr marL="0" algn="ctr" defTabSz="914400" rtl="1" eaLnBrk="1" latinLnBrk="0" hangingPunct="1"/>
                      <a:r>
                        <a:rPr lang="he-IL" sz="1800" b="0" kern="1200" dirty="0">
                          <a:solidFill>
                            <a:schemeClr val="tx1"/>
                          </a:solidFill>
                          <a:latin typeface="David" panose="020E0502060401010101" pitchFamily="34" charset="-79"/>
                          <a:ea typeface="+mn-ea"/>
                          <a:cs typeface="David" panose="020E0502060401010101" pitchFamily="34" charset="-79"/>
                        </a:rPr>
                        <a:t>4.9</a:t>
                      </a:r>
                    </a:p>
                  </a:txBody>
                  <a:tcPr anchor="ctr"/>
                </a:tc>
                <a:tc>
                  <a:txBody>
                    <a:bodyPr/>
                    <a:lstStyle/>
                    <a:p>
                      <a:pPr marL="0" algn="ctr" defTabSz="914400" rtl="1" eaLnBrk="1" latinLnBrk="0" hangingPunct="1"/>
                      <a:r>
                        <a:rPr lang="he-IL" sz="1800" b="0" kern="1200" dirty="0">
                          <a:solidFill>
                            <a:schemeClr val="tx1"/>
                          </a:solidFill>
                          <a:latin typeface="David" panose="020E0502060401010101" pitchFamily="34" charset="-79"/>
                          <a:ea typeface="+mn-ea"/>
                          <a:cs typeface="David" panose="020E0502060401010101" pitchFamily="34" charset="-79"/>
                        </a:rPr>
                        <a:t>4.94</a:t>
                      </a:r>
                    </a:p>
                  </a:txBody>
                  <a:tcPr anchor="ctr"/>
                </a:tc>
                <a:tc>
                  <a:txBody>
                    <a:bodyPr/>
                    <a:lstStyle/>
                    <a:p>
                      <a:pPr marL="0" algn="ctr" defTabSz="914400" rtl="1" eaLnBrk="1" latinLnBrk="0" hangingPunct="1"/>
                      <a:r>
                        <a:rPr lang="he-IL" sz="1800" b="0" kern="1200" dirty="0">
                          <a:solidFill>
                            <a:schemeClr val="tx1"/>
                          </a:solidFill>
                          <a:latin typeface="David" panose="020E0502060401010101" pitchFamily="34" charset="-79"/>
                          <a:ea typeface="+mn-ea"/>
                          <a:cs typeface="David" panose="020E0502060401010101" pitchFamily="34" charset="-79"/>
                        </a:rPr>
                        <a:t>4.30</a:t>
                      </a:r>
                    </a:p>
                  </a:txBody>
                  <a:tcPr anchor="ctr"/>
                </a:tc>
                <a:tc>
                  <a:txBody>
                    <a:bodyPr/>
                    <a:lstStyle/>
                    <a:p>
                      <a:pPr marL="0" algn="ctr" defTabSz="914400" rtl="1" eaLnBrk="1" latinLnBrk="0" hangingPunct="1"/>
                      <a:r>
                        <a:rPr lang="he-IL" sz="1800" b="1" kern="1200" dirty="0">
                          <a:solidFill>
                            <a:schemeClr val="accent1"/>
                          </a:solidFill>
                          <a:latin typeface="David" panose="020E0502060401010101" pitchFamily="34" charset="-79"/>
                          <a:ea typeface="+mn-ea"/>
                          <a:cs typeface="David" panose="020E0502060401010101" pitchFamily="34" charset="-79"/>
                        </a:rPr>
                        <a:t>5.0</a:t>
                      </a:r>
                    </a:p>
                  </a:txBody>
                  <a:tcPr anchor="ctr"/>
                </a:tc>
                <a:extLst>
                  <a:ext uri="{0D108BD9-81ED-4DB2-BD59-A6C34878D82A}">
                    <a16:rowId xmlns:a16="http://schemas.microsoft.com/office/drawing/2014/main" val="422223961"/>
                  </a:ext>
                </a:extLst>
              </a:tr>
              <a:tr h="365062">
                <a:tc>
                  <a:txBody>
                    <a:bodyPr/>
                    <a:lstStyle/>
                    <a:p>
                      <a:pPr rtl="1"/>
                      <a:r>
                        <a:rPr lang="he-IL" b="1" dirty="0">
                          <a:latin typeface="David" panose="020E0502060401010101" pitchFamily="34" charset="-79"/>
                          <a:cs typeface="David" panose="020E0502060401010101" pitchFamily="34" charset="-79"/>
                        </a:rPr>
                        <a:t>תרומת העיבודים </a:t>
                      </a:r>
                      <a:r>
                        <a:rPr lang="he-IL" dirty="0">
                          <a:latin typeface="David" panose="020E0502060401010101" pitchFamily="34" charset="-79"/>
                          <a:cs typeface="David" panose="020E0502060401010101" pitchFamily="34" charset="-79"/>
                        </a:rPr>
                        <a:t>הצוותיים?</a:t>
                      </a:r>
                    </a:p>
                  </a:txBody>
                  <a:tcPr anchor="ctr"/>
                </a:tc>
                <a:tc>
                  <a:txBody>
                    <a:bodyPr/>
                    <a:lstStyle/>
                    <a:p>
                      <a:pPr marL="0" algn="ctr" defTabSz="914400" rtl="1" eaLnBrk="1" latinLnBrk="0" hangingPunct="1"/>
                      <a:r>
                        <a:rPr lang="he-IL" sz="1800" b="0" kern="1200" dirty="0">
                          <a:solidFill>
                            <a:srgbClr val="FF0000"/>
                          </a:solidFill>
                          <a:latin typeface="David" panose="020E0502060401010101" pitchFamily="34" charset="-79"/>
                          <a:ea typeface="+mn-ea"/>
                          <a:cs typeface="David" panose="020E0502060401010101" pitchFamily="34" charset="-79"/>
                        </a:rPr>
                        <a:t>4.46</a:t>
                      </a:r>
                    </a:p>
                  </a:txBody>
                  <a:tcPr anchor="ct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he-IL" sz="1800" b="0" i="0" u="none" strike="noStrike" kern="1200" cap="none" spc="0" normalizeH="0" baseline="0" noProof="0" dirty="0">
                          <a:ln>
                            <a:noFill/>
                          </a:ln>
                          <a:solidFill>
                            <a:srgbClr val="FF0000"/>
                          </a:solidFill>
                          <a:effectLst/>
                          <a:uLnTx/>
                          <a:uFillTx/>
                          <a:latin typeface="David" panose="020E0502060401010101" pitchFamily="34" charset="-79"/>
                          <a:ea typeface="+mn-ea"/>
                          <a:cs typeface="David" panose="020E0502060401010101" pitchFamily="34" charset="-79"/>
                          <a:sym typeface="Wingdings" panose="05000000000000000000" pitchFamily="2" charset="2"/>
                        </a:rPr>
                        <a:t></a:t>
                      </a:r>
                      <a:endParaRPr kumimoji="0" lang="he-IL" sz="1800" b="0" i="0" u="none" strike="noStrike" kern="1200" cap="none" spc="0" normalizeH="0" baseline="0" noProof="0" dirty="0">
                        <a:ln>
                          <a:noFill/>
                        </a:ln>
                        <a:solidFill>
                          <a:srgbClr val="FF0000"/>
                        </a:solidFill>
                        <a:effectLst/>
                        <a:uLnTx/>
                        <a:uFillTx/>
                        <a:latin typeface="David" panose="020E0502060401010101" pitchFamily="34" charset="-79"/>
                        <a:ea typeface="+mn-ea"/>
                        <a:cs typeface="David" panose="020E0502060401010101" pitchFamily="34" charset="-79"/>
                      </a:endParaRPr>
                    </a:p>
                  </a:txBody>
                  <a:tcPr anchor="ctr"/>
                </a:tc>
                <a:tc>
                  <a:txBody>
                    <a:bodyPr/>
                    <a:lstStyle/>
                    <a:p>
                      <a:pPr marL="0" algn="ctr" defTabSz="914400" rtl="1" eaLnBrk="1" latinLnBrk="0" hangingPunct="1"/>
                      <a:r>
                        <a:rPr lang="he-IL" sz="1800" b="0" kern="1200" dirty="0">
                          <a:solidFill>
                            <a:schemeClr val="tx1"/>
                          </a:solidFill>
                          <a:latin typeface="David" panose="020E0502060401010101" pitchFamily="34" charset="-79"/>
                          <a:ea typeface="+mn-ea"/>
                          <a:cs typeface="David" panose="020E0502060401010101" pitchFamily="34" charset="-79"/>
                        </a:rPr>
                        <a:t>4.87</a:t>
                      </a:r>
                    </a:p>
                  </a:txBody>
                  <a:tcPr anchor="ctr"/>
                </a:tc>
                <a:tc>
                  <a:txBody>
                    <a:bodyPr/>
                    <a:lstStyle/>
                    <a:p>
                      <a:pPr marL="0" algn="ctr" defTabSz="914400" rtl="1" eaLnBrk="1" latinLnBrk="0" hangingPunct="1"/>
                      <a:r>
                        <a:rPr lang="he-IL" sz="1800" b="0" kern="1200" dirty="0">
                          <a:solidFill>
                            <a:schemeClr val="tx1"/>
                          </a:solidFill>
                          <a:latin typeface="David" panose="020E0502060401010101" pitchFamily="34" charset="-79"/>
                          <a:ea typeface="+mn-ea"/>
                          <a:cs typeface="David" panose="020E0502060401010101" pitchFamily="34" charset="-79"/>
                        </a:rPr>
                        <a:t>4.73</a:t>
                      </a:r>
                    </a:p>
                  </a:txBody>
                  <a:tcPr anchor="ctr"/>
                </a:tc>
                <a:tc>
                  <a:txBody>
                    <a:bodyPr/>
                    <a:lstStyle/>
                    <a:p>
                      <a:pPr marL="0" algn="ctr" defTabSz="914400" rtl="1" eaLnBrk="1" latinLnBrk="0" hangingPunct="1"/>
                      <a:r>
                        <a:rPr lang="he-IL" sz="1800" b="0" kern="1200" dirty="0">
                          <a:solidFill>
                            <a:srgbClr val="FF0000"/>
                          </a:solidFill>
                          <a:latin typeface="David" panose="020E0502060401010101" pitchFamily="34" charset="-79"/>
                          <a:ea typeface="+mn-ea"/>
                          <a:cs typeface="David" panose="020E0502060401010101" pitchFamily="34" charset="-79"/>
                        </a:rPr>
                        <a:t>4.15</a:t>
                      </a:r>
                    </a:p>
                  </a:txBody>
                  <a:tcPr anchor="ctr"/>
                </a:tc>
                <a:tc>
                  <a:txBody>
                    <a:bodyPr/>
                    <a:lstStyle/>
                    <a:p>
                      <a:pPr marL="0" algn="ctr" defTabSz="914400" rtl="1" eaLnBrk="1" latinLnBrk="0" hangingPunct="1"/>
                      <a:r>
                        <a:rPr lang="he-IL" sz="1800" b="1" kern="1200" dirty="0">
                          <a:solidFill>
                            <a:schemeClr val="accent1"/>
                          </a:solidFill>
                          <a:latin typeface="David" panose="020E0502060401010101" pitchFamily="34" charset="-79"/>
                          <a:ea typeface="+mn-ea"/>
                          <a:cs typeface="David" panose="020E0502060401010101" pitchFamily="34" charset="-79"/>
                        </a:rPr>
                        <a:t>5.66</a:t>
                      </a:r>
                    </a:p>
                  </a:txBody>
                  <a:tcPr anchor="ctr"/>
                </a:tc>
                <a:extLst>
                  <a:ext uri="{0D108BD9-81ED-4DB2-BD59-A6C34878D82A}">
                    <a16:rowId xmlns:a16="http://schemas.microsoft.com/office/drawing/2014/main" val="1200385217"/>
                  </a:ext>
                </a:extLst>
              </a:tr>
              <a:tr h="365062">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he-IL" b="1" dirty="0">
                          <a:latin typeface="David" panose="020E0502060401010101" pitchFamily="34" charset="-79"/>
                          <a:cs typeface="David" panose="020E0502060401010101" pitchFamily="34" charset="-79"/>
                        </a:rPr>
                        <a:t>רלוונטיות הקורס </a:t>
                      </a:r>
                      <a:r>
                        <a:rPr lang="he-IL" dirty="0">
                          <a:latin typeface="David" panose="020E0502060401010101" pitchFamily="34" charset="-79"/>
                          <a:cs typeface="David" panose="020E0502060401010101" pitchFamily="34" charset="-79"/>
                        </a:rPr>
                        <a:t>לתפקידיי העתידיים?</a:t>
                      </a:r>
                    </a:p>
                  </a:txBody>
                  <a:tcPr anchor="ctr"/>
                </a:tc>
                <a:tc>
                  <a:txBody>
                    <a:bodyPr/>
                    <a:lstStyle/>
                    <a:p>
                      <a:pPr marL="0" algn="ctr" defTabSz="914400" rtl="1" eaLnBrk="1" latinLnBrk="0" hangingPunct="1"/>
                      <a:r>
                        <a:rPr lang="he-IL" sz="1800" b="0" kern="1200" dirty="0">
                          <a:solidFill>
                            <a:schemeClr val="tx1"/>
                          </a:solidFill>
                          <a:latin typeface="David" panose="020E0502060401010101" pitchFamily="34" charset="-79"/>
                          <a:ea typeface="+mn-ea"/>
                          <a:cs typeface="David" panose="020E0502060401010101" pitchFamily="34" charset="-79"/>
                        </a:rPr>
                        <a:t>4.80</a:t>
                      </a:r>
                    </a:p>
                  </a:txBody>
                  <a:tcPr anchor="ct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he-IL" dirty="0">
                          <a:latin typeface="David" panose="020E0502060401010101" pitchFamily="34" charset="-79"/>
                          <a:cs typeface="David" panose="020E0502060401010101" pitchFamily="34" charset="-79"/>
                          <a:sym typeface="Wingdings" panose="05000000000000000000" pitchFamily="2" charset="2"/>
                        </a:rPr>
                        <a:t></a:t>
                      </a:r>
                      <a:endParaRPr lang="he-IL" dirty="0">
                        <a:latin typeface="David" panose="020E0502060401010101" pitchFamily="34" charset="-79"/>
                        <a:cs typeface="David" panose="020E0502060401010101" pitchFamily="34" charset="-79"/>
                      </a:endParaRPr>
                    </a:p>
                  </a:txBody>
                  <a:tcPr anchor="ctr"/>
                </a:tc>
                <a:tc>
                  <a:txBody>
                    <a:bodyPr/>
                    <a:lstStyle/>
                    <a:p>
                      <a:pPr marL="0" algn="ctr" defTabSz="914400" rtl="1" eaLnBrk="1" latinLnBrk="0" hangingPunct="1"/>
                      <a:r>
                        <a:rPr lang="he-IL" sz="1800" b="0" kern="1200" dirty="0">
                          <a:solidFill>
                            <a:schemeClr val="tx1"/>
                          </a:solidFill>
                          <a:latin typeface="David" panose="020E0502060401010101" pitchFamily="34" charset="-79"/>
                          <a:ea typeface="+mn-ea"/>
                          <a:cs typeface="David" panose="020E0502060401010101" pitchFamily="34" charset="-79"/>
                        </a:rPr>
                        <a:t>4.9</a:t>
                      </a:r>
                    </a:p>
                  </a:txBody>
                  <a:tcPr anchor="ctr"/>
                </a:tc>
                <a:tc>
                  <a:txBody>
                    <a:bodyPr/>
                    <a:lstStyle/>
                    <a:p>
                      <a:pPr marL="0" algn="ctr" defTabSz="914400" rtl="1" eaLnBrk="1" latinLnBrk="0" hangingPunct="1"/>
                      <a:r>
                        <a:rPr lang="he-IL" sz="1800" b="0" kern="1200" dirty="0">
                          <a:solidFill>
                            <a:schemeClr val="tx1"/>
                          </a:solidFill>
                          <a:latin typeface="David" panose="020E0502060401010101" pitchFamily="34" charset="-79"/>
                          <a:ea typeface="+mn-ea"/>
                          <a:cs typeface="David" panose="020E0502060401010101" pitchFamily="34" charset="-79"/>
                        </a:rPr>
                        <a:t>4.94</a:t>
                      </a:r>
                    </a:p>
                  </a:txBody>
                  <a:tcPr anchor="ctr"/>
                </a:tc>
                <a:tc>
                  <a:txBody>
                    <a:bodyPr/>
                    <a:lstStyle/>
                    <a:p>
                      <a:pPr marL="0" algn="ctr" defTabSz="914400" rtl="1" eaLnBrk="1" latinLnBrk="0" hangingPunct="1"/>
                      <a:r>
                        <a:rPr lang="he-IL" sz="1800" b="0" kern="1200" dirty="0">
                          <a:solidFill>
                            <a:schemeClr val="tx1"/>
                          </a:solidFill>
                          <a:latin typeface="David" panose="020E0502060401010101" pitchFamily="34" charset="-79"/>
                          <a:ea typeface="+mn-ea"/>
                          <a:cs typeface="David" panose="020E0502060401010101" pitchFamily="34" charset="-79"/>
                        </a:rPr>
                        <a:t>4.61</a:t>
                      </a:r>
                    </a:p>
                  </a:txBody>
                  <a:tcPr anchor="ctr"/>
                </a:tc>
                <a:tc>
                  <a:txBody>
                    <a:bodyPr/>
                    <a:lstStyle/>
                    <a:p>
                      <a:pPr marL="0" algn="ctr" defTabSz="914400" rtl="1" eaLnBrk="1" latinLnBrk="0" hangingPunct="1"/>
                      <a:r>
                        <a:rPr lang="he-IL" sz="1800" b="0" kern="1200" dirty="0">
                          <a:solidFill>
                            <a:schemeClr val="tx1"/>
                          </a:solidFill>
                          <a:latin typeface="David" panose="020E0502060401010101" pitchFamily="34" charset="-79"/>
                          <a:ea typeface="+mn-ea"/>
                          <a:cs typeface="David" panose="020E0502060401010101" pitchFamily="34" charset="-79"/>
                        </a:rPr>
                        <a:t>4.66</a:t>
                      </a:r>
                    </a:p>
                  </a:txBody>
                  <a:tcPr anchor="ctr"/>
                </a:tc>
                <a:extLst>
                  <a:ext uri="{0D108BD9-81ED-4DB2-BD59-A6C34878D82A}">
                    <a16:rowId xmlns:a16="http://schemas.microsoft.com/office/drawing/2014/main" val="1319601091"/>
                  </a:ext>
                </a:extLst>
              </a:tr>
              <a:tr h="365062">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he-IL" b="1" dirty="0">
                          <a:latin typeface="David" panose="020E0502060401010101" pitchFamily="34" charset="-79"/>
                          <a:cs typeface="David" panose="020E0502060401010101" pitchFamily="34" charset="-79"/>
                        </a:rPr>
                        <a:t>תרומת הסיור </a:t>
                      </a:r>
                      <a:r>
                        <a:rPr lang="he-IL" dirty="0">
                          <a:latin typeface="David" panose="020E0502060401010101" pitchFamily="34" charset="-79"/>
                          <a:cs typeface="David" panose="020E0502060401010101" pitchFamily="34" charset="-79"/>
                        </a:rPr>
                        <a:t>לחברה הישראלית?</a:t>
                      </a:r>
                    </a:p>
                  </a:txBody>
                  <a:tcPr anchor="ctr"/>
                </a:tc>
                <a:tc>
                  <a:txBody>
                    <a:bodyPr/>
                    <a:lstStyle/>
                    <a:p>
                      <a:pPr marL="0" algn="ctr" defTabSz="914400" rtl="1" eaLnBrk="1" latinLnBrk="0" hangingPunct="1"/>
                      <a:r>
                        <a:rPr lang="he-IL" sz="1800" b="0" kern="1200" dirty="0">
                          <a:solidFill>
                            <a:schemeClr val="accent1"/>
                          </a:solidFill>
                          <a:latin typeface="David" panose="020E0502060401010101" pitchFamily="34" charset="-79"/>
                          <a:ea typeface="+mn-ea"/>
                          <a:cs typeface="David" panose="020E0502060401010101" pitchFamily="34" charset="-79"/>
                        </a:rPr>
                        <a:t>5.06</a:t>
                      </a:r>
                    </a:p>
                  </a:txBody>
                  <a:tcPr anchor="ct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he-IL" sz="1800" b="0" i="0" u="sng" strike="noStrike" kern="1200" cap="none" spc="0" normalizeH="0" baseline="0" noProof="0" dirty="0">
                          <a:ln>
                            <a:noFill/>
                          </a:ln>
                          <a:solidFill>
                            <a:srgbClr val="FF0000"/>
                          </a:solidFill>
                          <a:effectLst/>
                          <a:uLnTx/>
                          <a:uFillTx/>
                          <a:latin typeface="David" panose="020E0502060401010101" pitchFamily="34" charset="-79"/>
                          <a:ea typeface="+mn-ea"/>
                          <a:cs typeface="David" panose="020E0502060401010101" pitchFamily="34" charset="-79"/>
                          <a:sym typeface="Wingdings" panose="05000000000000000000" pitchFamily="2" charset="2"/>
                        </a:rPr>
                        <a:t></a:t>
                      </a:r>
                      <a:endParaRPr kumimoji="0" lang="he-IL" sz="1800" b="0" i="0" u="sng" strike="noStrike" kern="1200" cap="none" spc="0" normalizeH="0" baseline="0" noProof="0" dirty="0">
                        <a:ln>
                          <a:noFill/>
                        </a:ln>
                        <a:solidFill>
                          <a:srgbClr val="FF0000"/>
                        </a:solidFill>
                        <a:effectLst/>
                        <a:uLnTx/>
                        <a:uFillTx/>
                        <a:latin typeface="David" panose="020E0502060401010101" pitchFamily="34" charset="-79"/>
                        <a:ea typeface="+mn-ea"/>
                        <a:cs typeface="David" panose="020E0502060401010101" pitchFamily="34" charset="-79"/>
                      </a:endParaRPr>
                    </a:p>
                  </a:txBody>
                  <a:tcPr anchor="ctr"/>
                </a:tc>
                <a:tc>
                  <a:txBody>
                    <a:bodyPr/>
                    <a:lstStyle/>
                    <a:p>
                      <a:pPr marL="0" algn="ctr" defTabSz="914400" rtl="1" eaLnBrk="1" latinLnBrk="0" hangingPunct="1"/>
                      <a:r>
                        <a:rPr lang="he-IL" sz="1800" b="0" kern="1200" dirty="0">
                          <a:solidFill>
                            <a:schemeClr val="tx1"/>
                          </a:solidFill>
                          <a:latin typeface="David" panose="020E0502060401010101" pitchFamily="34" charset="-79"/>
                          <a:ea typeface="+mn-ea"/>
                          <a:cs typeface="David" panose="020E0502060401010101" pitchFamily="34" charset="-79"/>
                        </a:rPr>
                        <a:t>5.81</a:t>
                      </a:r>
                    </a:p>
                  </a:txBody>
                  <a:tcPr anchor="ctr"/>
                </a:tc>
                <a:tc>
                  <a:txBody>
                    <a:bodyPr/>
                    <a:lstStyle/>
                    <a:p>
                      <a:pPr marL="0" algn="ctr" defTabSz="914400" rtl="1" eaLnBrk="1" latinLnBrk="0" hangingPunct="1"/>
                      <a:r>
                        <a:rPr lang="he-IL" sz="1800" b="0" kern="1200" dirty="0">
                          <a:solidFill>
                            <a:schemeClr val="tx1"/>
                          </a:solidFill>
                          <a:latin typeface="David" panose="020E0502060401010101" pitchFamily="34" charset="-79"/>
                          <a:ea typeface="+mn-ea"/>
                          <a:cs typeface="David" panose="020E0502060401010101" pitchFamily="34" charset="-79"/>
                        </a:rPr>
                        <a:t>5.0</a:t>
                      </a:r>
                    </a:p>
                  </a:txBody>
                  <a:tcPr anchor="ctr"/>
                </a:tc>
                <a:tc>
                  <a:txBody>
                    <a:bodyPr/>
                    <a:lstStyle/>
                    <a:p>
                      <a:pPr marL="0" algn="ctr" defTabSz="914400" rtl="1" eaLnBrk="1" latinLnBrk="0" hangingPunct="1"/>
                      <a:r>
                        <a:rPr lang="he-IL" sz="1800" b="0" kern="1200" dirty="0">
                          <a:solidFill>
                            <a:schemeClr val="tx1"/>
                          </a:solidFill>
                          <a:latin typeface="David" panose="020E0502060401010101" pitchFamily="34" charset="-79"/>
                          <a:ea typeface="+mn-ea"/>
                          <a:cs typeface="David" panose="020E0502060401010101" pitchFamily="34" charset="-79"/>
                        </a:rPr>
                        <a:t>5.15</a:t>
                      </a:r>
                    </a:p>
                  </a:txBody>
                  <a:tcPr anchor="ctr"/>
                </a:tc>
                <a:tc>
                  <a:txBody>
                    <a:bodyPr/>
                    <a:lstStyle/>
                    <a:p>
                      <a:pPr marL="0" algn="ctr" defTabSz="914400" rtl="1" eaLnBrk="1" latinLnBrk="0" hangingPunct="1"/>
                      <a:r>
                        <a:rPr lang="he-IL" sz="1800" b="1" kern="1200" dirty="0">
                          <a:solidFill>
                            <a:schemeClr val="accent1"/>
                          </a:solidFill>
                          <a:latin typeface="David" panose="020E0502060401010101" pitchFamily="34" charset="-79"/>
                          <a:ea typeface="+mn-ea"/>
                          <a:cs typeface="David" panose="020E0502060401010101" pitchFamily="34" charset="-79"/>
                        </a:rPr>
                        <a:t>5.66</a:t>
                      </a:r>
                    </a:p>
                  </a:txBody>
                  <a:tcPr anchor="ctr"/>
                </a:tc>
                <a:extLst>
                  <a:ext uri="{0D108BD9-81ED-4DB2-BD59-A6C34878D82A}">
                    <a16:rowId xmlns:a16="http://schemas.microsoft.com/office/drawing/2014/main" val="3857872154"/>
                  </a:ext>
                </a:extLst>
              </a:tr>
              <a:tr h="1095186">
                <a:tc gridSpan="7">
                  <a:txBody>
                    <a:bodyPr/>
                    <a:lstStyle/>
                    <a:p>
                      <a:pPr rtl="1"/>
                      <a:r>
                        <a:rPr lang="he-IL" b="1" dirty="0">
                          <a:latin typeface="David" panose="020E0502060401010101" pitchFamily="34" charset="-79"/>
                          <a:cs typeface="David" panose="020E0502060401010101" pitchFamily="34" charset="-79"/>
                        </a:rPr>
                        <a:t>נקודות לשימור בקורס?</a:t>
                      </a:r>
                    </a:p>
                    <a:p>
                      <a:pPr marL="285750" marR="0" lvl="0" indent="-28575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lang="he-IL" sz="1600" u="none" dirty="0">
                          <a:latin typeface="David" panose="020E0502060401010101" pitchFamily="34" charset="-79"/>
                          <a:cs typeface="David" panose="020E0502060401010101" pitchFamily="34" charset="-79"/>
                        </a:rPr>
                        <a:t>בחירת הנושאים והשסעים ועושר המרצים ששיקפו מגוון דעות וגישות</a:t>
                      </a:r>
                    </a:p>
                    <a:p>
                      <a:pPr marL="285750" marR="0" lvl="0" indent="-28575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lang="he-IL" sz="1600" u="none" dirty="0">
                          <a:latin typeface="David" panose="020E0502060401010101" pitchFamily="34" charset="-79"/>
                          <a:cs typeface="David" panose="020E0502060401010101" pitchFamily="34" charset="-79"/>
                        </a:rPr>
                        <a:t>סיור חברה- חשוב לראות את הדברים בעיניים</a:t>
                      </a:r>
                    </a:p>
                    <a:p>
                      <a:pPr marL="285750" marR="0" lvl="0" indent="-28575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lang="he-IL" sz="1600" u="none" dirty="0">
                          <a:latin typeface="David" panose="020E0502060401010101" pitchFamily="34" charset="-79"/>
                          <a:cs typeface="David" panose="020E0502060401010101" pitchFamily="34" charset="-79"/>
                        </a:rPr>
                        <a:t>איל לוין כמרכז הקורס- ההתרסות ואמירות לא נעימות גרמו לי לחשוב ולהעמיק, תחום טעון ומתוח והמרצה עשה בו כמיטה יכולתו</a:t>
                      </a:r>
                    </a:p>
                  </a:txBody>
                  <a:tcPr/>
                </a:tc>
                <a:tc hMerge="1">
                  <a:txBody>
                    <a:bodyPr/>
                    <a:lstStyle/>
                    <a:p>
                      <a:pPr rtl="1"/>
                      <a:endParaRPr lang="he-IL" dirty="0">
                        <a:latin typeface="David" panose="020E0502060401010101" pitchFamily="34" charset="-79"/>
                        <a:cs typeface="David" panose="020E0502060401010101" pitchFamily="34" charset="-79"/>
                      </a:endParaRPr>
                    </a:p>
                  </a:txBody>
                  <a:tcPr anchor="ctr"/>
                </a:tc>
                <a:tc hMerge="1">
                  <a:txBody>
                    <a:bodyPr/>
                    <a:lstStyle/>
                    <a:p>
                      <a:pPr rtl="1"/>
                      <a:endParaRPr lang="he-IL" dirty="0">
                        <a:latin typeface="David" panose="020E0502060401010101" pitchFamily="34" charset="-79"/>
                        <a:cs typeface="David" panose="020E0502060401010101" pitchFamily="34" charset="-79"/>
                      </a:endParaRPr>
                    </a:p>
                  </a:txBody>
                  <a:tcPr anchor="ctr"/>
                </a:tc>
                <a:tc hMerge="1">
                  <a:txBody>
                    <a:bodyPr/>
                    <a:lstStyle/>
                    <a:p>
                      <a:pPr rtl="1"/>
                      <a:endParaRPr lang="he-IL" dirty="0">
                        <a:latin typeface="David" panose="020E0502060401010101" pitchFamily="34" charset="-79"/>
                        <a:cs typeface="David" panose="020E0502060401010101" pitchFamily="34" charset="-79"/>
                      </a:endParaRPr>
                    </a:p>
                  </a:txBody>
                  <a:tcPr anchor="ctr"/>
                </a:tc>
                <a:tc hMerge="1">
                  <a:txBody>
                    <a:bodyPr/>
                    <a:lstStyle/>
                    <a:p>
                      <a:pPr rtl="1"/>
                      <a:endParaRPr lang="he-IL" dirty="0">
                        <a:latin typeface="David" panose="020E0502060401010101" pitchFamily="34" charset="-79"/>
                        <a:cs typeface="David" panose="020E0502060401010101" pitchFamily="34" charset="-79"/>
                      </a:endParaRPr>
                    </a:p>
                  </a:txBody>
                  <a:tcPr anchor="ctr"/>
                </a:tc>
                <a:tc hMerge="1">
                  <a:txBody>
                    <a:bodyPr/>
                    <a:lstStyle/>
                    <a:p>
                      <a:pPr rtl="1"/>
                      <a:endParaRPr lang="he-IL" dirty="0">
                        <a:latin typeface="David" panose="020E0502060401010101" pitchFamily="34" charset="-79"/>
                        <a:cs typeface="David" panose="020E0502060401010101" pitchFamily="34" charset="-79"/>
                      </a:endParaRPr>
                    </a:p>
                  </a:txBody>
                  <a:tcPr anchor="ctr"/>
                </a:tc>
                <a:tc hMerge="1">
                  <a:txBody>
                    <a:bodyPr/>
                    <a:lstStyle/>
                    <a:p>
                      <a:pPr rtl="1"/>
                      <a:endParaRPr lang="he-IL" dirty="0">
                        <a:latin typeface="David" panose="020E0502060401010101" pitchFamily="34" charset="-79"/>
                        <a:cs typeface="David" panose="020E0502060401010101" pitchFamily="34" charset="-79"/>
                      </a:endParaRPr>
                    </a:p>
                  </a:txBody>
                  <a:tcPr anchor="ctr"/>
                </a:tc>
                <a:extLst>
                  <a:ext uri="{0D108BD9-81ED-4DB2-BD59-A6C34878D82A}">
                    <a16:rowId xmlns:a16="http://schemas.microsoft.com/office/drawing/2014/main" val="918001753"/>
                  </a:ext>
                </a:extLst>
              </a:tr>
              <a:tr h="1581935">
                <a:tc gridSpan="7">
                  <a:txBody>
                    <a:bodyPr/>
                    <a:lstStyle/>
                    <a:p>
                      <a:pPr rtl="1"/>
                      <a:r>
                        <a:rPr lang="he-IL" b="1" dirty="0">
                          <a:latin typeface="David" panose="020E0502060401010101" pitchFamily="34" charset="-79"/>
                          <a:cs typeface="David" panose="020E0502060401010101" pitchFamily="34" charset="-79"/>
                        </a:rPr>
                        <a:t>נקודות לשיפור בקורס?</a:t>
                      </a:r>
                    </a:p>
                    <a:p>
                      <a:pPr marL="285750" marR="0" lvl="0" indent="-28575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lang="he-IL" sz="1600" dirty="0">
                          <a:latin typeface="David" panose="020E0502060401010101" pitchFamily="34" charset="-79"/>
                          <a:cs typeface="David" panose="020E0502060401010101" pitchFamily="34" charset="-79"/>
                        </a:rPr>
                        <a:t>נדרש לבסס את הלימוד על חומר אקדמי ופחות על אמירות שבחלקן מוטות פוליטית, חלק מההרצאות היו ברמה של העברת מסרים וללא אפשרות לדיון</a:t>
                      </a:r>
                    </a:p>
                    <a:p>
                      <a:pPr marL="285750" marR="0" lvl="0" indent="-28575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lang="he-IL" sz="1600" dirty="0">
                          <a:latin typeface="David" panose="020E0502060401010101" pitchFamily="34" charset="-79"/>
                          <a:cs typeface="David" panose="020E0502060401010101" pitchFamily="34" charset="-79"/>
                        </a:rPr>
                        <a:t>איל לוין אינו מביא מטען אקדמי מרשים, מתקשה לייצר אינטגרציה בין החומרים, מתקשה להתמודד עם שאלות החניכים ופוגע ברוח וברמה של מב"ל</a:t>
                      </a:r>
                    </a:p>
                    <a:p>
                      <a:pPr marL="285750" marR="0" lvl="0" indent="-28575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lang="he-IL" sz="1600" dirty="0">
                          <a:latin typeface="David" panose="020E0502060401010101" pitchFamily="34" charset="-79"/>
                          <a:cs typeface="David" panose="020E0502060401010101" pitchFamily="34" charset="-79"/>
                        </a:rPr>
                        <a:t>חסרה נציגות אותנטית ממשטח של המגזרים השונים המיוצגים בקורס. לצמצם העיסוק בשסע העדתי</a:t>
                      </a:r>
                    </a:p>
                    <a:p>
                      <a:pPr marL="285750" marR="0" lvl="0" indent="-28575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lang="he-IL" sz="1600" dirty="0">
                          <a:latin typeface="David" panose="020E0502060401010101" pitchFamily="34" charset="-79"/>
                          <a:cs typeface="David" panose="020E0502060401010101" pitchFamily="34" charset="-79"/>
                        </a:rPr>
                        <a:t>חשוב לצאת לשטח כמה שיותר ולגעת בחברה הישראלית, להתעקש על אינטגרציה עם שאר תחומי הביטחון הלאומי</a:t>
                      </a:r>
                    </a:p>
                    <a:p>
                      <a:pPr marL="285750" marR="0" lvl="0" indent="-28575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lang="he-IL" sz="1600" dirty="0">
                          <a:latin typeface="David" panose="020E0502060401010101" pitchFamily="34" charset="-79"/>
                          <a:cs typeface="David" panose="020E0502060401010101" pitchFamily="34" charset="-79"/>
                        </a:rPr>
                        <a:t>לעסוק גם: (א) בחוזקות החברה וכלים לאיחויה, (ב) לעסוק בשסעים אורכיים (עוני ופערים כלכליים, גיל שלישי, נוער בישראל)</a:t>
                      </a:r>
                    </a:p>
                  </a:txBody>
                  <a:tcPr/>
                </a:tc>
                <a:tc hMerge="1">
                  <a:txBody>
                    <a:bodyPr/>
                    <a:lstStyle/>
                    <a:p>
                      <a:pPr rtl="1"/>
                      <a:endParaRPr lang="he-IL" dirty="0">
                        <a:latin typeface="David" panose="020E0502060401010101" pitchFamily="34" charset="-79"/>
                        <a:cs typeface="David" panose="020E0502060401010101" pitchFamily="34" charset="-79"/>
                      </a:endParaRPr>
                    </a:p>
                  </a:txBody>
                  <a:tcPr anchor="ctr"/>
                </a:tc>
                <a:tc hMerge="1">
                  <a:txBody>
                    <a:bodyPr/>
                    <a:lstStyle/>
                    <a:p>
                      <a:pPr rtl="1"/>
                      <a:endParaRPr lang="he-IL" dirty="0">
                        <a:latin typeface="David" panose="020E0502060401010101" pitchFamily="34" charset="-79"/>
                        <a:cs typeface="David" panose="020E0502060401010101" pitchFamily="34" charset="-79"/>
                      </a:endParaRPr>
                    </a:p>
                  </a:txBody>
                  <a:tcPr anchor="ctr"/>
                </a:tc>
                <a:tc hMerge="1">
                  <a:txBody>
                    <a:bodyPr/>
                    <a:lstStyle/>
                    <a:p>
                      <a:pPr rtl="1"/>
                      <a:endParaRPr lang="he-IL" dirty="0">
                        <a:latin typeface="David" panose="020E0502060401010101" pitchFamily="34" charset="-79"/>
                        <a:cs typeface="David" panose="020E0502060401010101" pitchFamily="34" charset="-79"/>
                      </a:endParaRPr>
                    </a:p>
                  </a:txBody>
                  <a:tcPr anchor="ctr"/>
                </a:tc>
                <a:tc hMerge="1">
                  <a:txBody>
                    <a:bodyPr/>
                    <a:lstStyle/>
                    <a:p>
                      <a:pPr rtl="1"/>
                      <a:endParaRPr lang="he-IL" dirty="0">
                        <a:latin typeface="David" panose="020E0502060401010101" pitchFamily="34" charset="-79"/>
                        <a:cs typeface="David" panose="020E0502060401010101" pitchFamily="34" charset="-79"/>
                      </a:endParaRPr>
                    </a:p>
                  </a:txBody>
                  <a:tcPr anchor="ctr"/>
                </a:tc>
                <a:tc hMerge="1">
                  <a:txBody>
                    <a:bodyPr/>
                    <a:lstStyle/>
                    <a:p>
                      <a:pPr rtl="1"/>
                      <a:endParaRPr lang="he-IL" dirty="0">
                        <a:latin typeface="David" panose="020E0502060401010101" pitchFamily="34" charset="-79"/>
                        <a:cs typeface="David" panose="020E0502060401010101" pitchFamily="34" charset="-79"/>
                      </a:endParaRPr>
                    </a:p>
                  </a:txBody>
                  <a:tcPr anchor="ctr"/>
                </a:tc>
                <a:tc hMerge="1">
                  <a:txBody>
                    <a:bodyPr/>
                    <a:lstStyle/>
                    <a:p>
                      <a:pPr rtl="1"/>
                      <a:endParaRPr lang="he-IL" dirty="0">
                        <a:latin typeface="David" panose="020E0502060401010101" pitchFamily="34" charset="-79"/>
                        <a:cs typeface="David" panose="020E0502060401010101" pitchFamily="34" charset="-79"/>
                      </a:endParaRPr>
                    </a:p>
                  </a:txBody>
                  <a:tcPr anchor="ctr"/>
                </a:tc>
                <a:extLst>
                  <a:ext uri="{0D108BD9-81ED-4DB2-BD59-A6C34878D82A}">
                    <a16:rowId xmlns:a16="http://schemas.microsoft.com/office/drawing/2014/main" val="3548409075"/>
                  </a:ext>
                </a:extLst>
              </a:tr>
            </a:tbl>
          </a:graphicData>
        </a:graphic>
      </p:graphicFrame>
    </p:spTree>
    <p:extLst>
      <p:ext uri="{BB962C8B-B14F-4D97-AF65-F5344CB8AC3E}">
        <p14:creationId xmlns:p14="http://schemas.microsoft.com/office/powerpoint/2010/main" val="1228519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idx="4294967295"/>
          </p:nvPr>
        </p:nvSpPr>
        <p:spPr>
          <a:xfrm>
            <a:off x="837772" y="186327"/>
            <a:ext cx="10515600" cy="1325563"/>
          </a:xfrm>
        </p:spPr>
        <p:txBody>
          <a:bodyPr>
            <a:noAutofit/>
          </a:bodyPr>
          <a:lstStyle/>
          <a:p>
            <a:pPr algn="ctr"/>
            <a:r>
              <a:rPr lang="he-IL" sz="3600" b="1" dirty="0">
                <a:solidFill>
                  <a:schemeClr val="accent1">
                    <a:lumMod val="75000"/>
                  </a:schemeClr>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גישות ואסכולות, פרופ' גבי בן-דור</a:t>
            </a:r>
          </a:p>
        </p:txBody>
      </p:sp>
      <p:graphicFrame>
        <p:nvGraphicFramePr>
          <p:cNvPr id="4" name="טבלה 3">
            <a:extLst>
              <a:ext uri="{FF2B5EF4-FFF2-40B4-BE49-F238E27FC236}">
                <a16:creationId xmlns:a16="http://schemas.microsoft.com/office/drawing/2014/main" id="{8AA323A7-107B-4BF8-A18D-A663ABB2FED1}"/>
              </a:ext>
            </a:extLst>
          </p:cNvPr>
          <p:cNvGraphicFramePr>
            <a:graphicFrameLocks noGrp="1"/>
          </p:cNvGraphicFramePr>
          <p:nvPr>
            <p:extLst>
              <p:ext uri="{D42A27DB-BD31-4B8C-83A1-F6EECF244321}">
                <p14:modId xmlns:p14="http://schemas.microsoft.com/office/powerpoint/2010/main" val="4088527951"/>
              </p:ext>
            </p:extLst>
          </p:nvPr>
        </p:nvGraphicFramePr>
        <p:xfrm>
          <a:off x="339592" y="1651036"/>
          <a:ext cx="11520000" cy="4211999"/>
        </p:xfrm>
        <a:graphic>
          <a:graphicData uri="http://schemas.openxmlformats.org/drawingml/2006/table">
            <a:tbl>
              <a:tblPr rtl="1" firstRow="1" bandRow="1">
                <a:tableStyleId>{5C22544A-7EE6-4342-B048-85BDC9FD1C3A}</a:tableStyleId>
              </a:tblPr>
              <a:tblGrid>
                <a:gridCol w="4860000">
                  <a:extLst>
                    <a:ext uri="{9D8B030D-6E8A-4147-A177-3AD203B41FA5}">
                      <a16:colId xmlns:a16="http://schemas.microsoft.com/office/drawing/2014/main" val="4212086157"/>
                    </a:ext>
                  </a:extLst>
                </a:gridCol>
                <a:gridCol w="1188000">
                  <a:extLst>
                    <a:ext uri="{9D8B030D-6E8A-4147-A177-3AD203B41FA5}">
                      <a16:colId xmlns:a16="http://schemas.microsoft.com/office/drawing/2014/main" val="3669644278"/>
                    </a:ext>
                  </a:extLst>
                </a:gridCol>
                <a:gridCol w="720000">
                  <a:extLst>
                    <a:ext uri="{9D8B030D-6E8A-4147-A177-3AD203B41FA5}">
                      <a16:colId xmlns:a16="http://schemas.microsoft.com/office/drawing/2014/main" val="608925306"/>
                    </a:ext>
                  </a:extLst>
                </a:gridCol>
                <a:gridCol w="1188000">
                  <a:extLst>
                    <a:ext uri="{9D8B030D-6E8A-4147-A177-3AD203B41FA5}">
                      <a16:colId xmlns:a16="http://schemas.microsoft.com/office/drawing/2014/main" val="1443552393"/>
                    </a:ext>
                  </a:extLst>
                </a:gridCol>
                <a:gridCol w="1188000">
                  <a:extLst>
                    <a:ext uri="{9D8B030D-6E8A-4147-A177-3AD203B41FA5}">
                      <a16:colId xmlns:a16="http://schemas.microsoft.com/office/drawing/2014/main" val="3416542356"/>
                    </a:ext>
                  </a:extLst>
                </a:gridCol>
                <a:gridCol w="1188000">
                  <a:extLst>
                    <a:ext uri="{9D8B030D-6E8A-4147-A177-3AD203B41FA5}">
                      <a16:colId xmlns:a16="http://schemas.microsoft.com/office/drawing/2014/main" val="1306771290"/>
                    </a:ext>
                  </a:extLst>
                </a:gridCol>
                <a:gridCol w="1188000">
                  <a:extLst>
                    <a:ext uri="{9D8B030D-6E8A-4147-A177-3AD203B41FA5}">
                      <a16:colId xmlns:a16="http://schemas.microsoft.com/office/drawing/2014/main" val="3629592641"/>
                    </a:ext>
                  </a:extLst>
                </a:gridCol>
              </a:tblGrid>
              <a:tr h="494623">
                <a:tc>
                  <a:txBody>
                    <a:bodyPr/>
                    <a:lstStyle/>
                    <a:p>
                      <a:pPr algn="ctr" rtl="1"/>
                      <a:r>
                        <a:rPr lang="he-IL" sz="1800" b="1" kern="1200" dirty="0">
                          <a:solidFill>
                            <a:schemeClr val="lt1"/>
                          </a:solidFill>
                          <a:latin typeface="David" panose="020E0502060401010101" pitchFamily="34" charset="-79"/>
                          <a:ea typeface="+mn-ea"/>
                          <a:cs typeface="David" panose="020E0502060401010101" pitchFamily="34" charset="-79"/>
                        </a:rPr>
                        <a:t>השאלה</a:t>
                      </a:r>
                    </a:p>
                  </a:txBody>
                  <a:tcPr anchor="ctr"/>
                </a:tc>
                <a:tc>
                  <a:txBody>
                    <a:bodyPr/>
                    <a:lstStyle/>
                    <a:p>
                      <a:pPr algn="ctr" rtl="1"/>
                      <a:r>
                        <a:rPr lang="he-IL" dirty="0">
                          <a:latin typeface="David" panose="020E0502060401010101" pitchFamily="34" charset="-79"/>
                          <a:cs typeface="David" panose="020E0502060401010101" pitchFamily="34" charset="-79"/>
                        </a:rPr>
                        <a:t>ממוצע כללי</a:t>
                      </a:r>
                    </a:p>
                  </a:txBody>
                  <a:tcPr anchor="ctr"/>
                </a:tc>
                <a:tc>
                  <a:txBody>
                    <a:bodyPr/>
                    <a:lstStyle/>
                    <a:p>
                      <a:pPr algn="ctr" rtl="1"/>
                      <a:r>
                        <a:rPr lang="he-IL" dirty="0">
                          <a:latin typeface="David" panose="020E0502060401010101" pitchFamily="34" charset="-79"/>
                          <a:cs typeface="David" panose="020E0502060401010101" pitchFamily="34" charset="-79"/>
                        </a:rPr>
                        <a:t>מגמה</a:t>
                      </a:r>
                    </a:p>
                  </a:txBody>
                  <a:tcPr anchor="ctr"/>
                </a:tc>
                <a:tc>
                  <a:txBody>
                    <a:bodyPr/>
                    <a:lstStyle/>
                    <a:p>
                      <a:pPr algn="ctr" rtl="1"/>
                      <a:r>
                        <a:rPr lang="he-IL" dirty="0">
                          <a:latin typeface="David" panose="020E0502060401010101" pitchFamily="34" charset="-79"/>
                          <a:cs typeface="David" panose="020E0502060401010101" pitchFamily="34" charset="-79"/>
                        </a:rPr>
                        <a:t>מחזור מ"ד</a:t>
                      </a:r>
                    </a:p>
                  </a:txBody>
                  <a:tcPr anchor="ctr"/>
                </a:tc>
                <a:tc>
                  <a:txBody>
                    <a:bodyPr/>
                    <a:lstStyle/>
                    <a:p>
                      <a:pPr algn="ctr" rtl="1"/>
                      <a:r>
                        <a:rPr lang="he-IL" dirty="0">
                          <a:latin typeface="David" panose="020E0502060401010101" pitchFamily="34" charset="-79"/>
                          <a:cs typeface="David" panose="020E0502060401010101" pitchFamily="34" charset="-79"/>
                        </a:rPr>
                        <a:t>צה"ל</a:t>
                      </a:r>
                    </a:p>
                  </a:txBody>
                  <a:tcPr anchor="ctr"/>
                </a:tc>
                <a:tc>
                  <a:txBody>
                    <a:bodyPr/>
                    <a:lstStyle/>
                    <a:p>
                      <a:pPr algn="ctr" rtl="1"/>
                      <a:r>
                        <a:rPr lang="he-IL" dirty="0">
                          <a:latin typeface="David" panose="020E0502060401010101" pitchFamily="34" charset="-79"/>
                          <a:cs typeface="David" panose="020E0502060401010101" pitchFamily="34" charset="-79"/>
                        </a:rPr>
                        <a:t>אחר</a:t>
                      </a:r>
                    </a:p>
                  </a:txBody>
                  <a:tcPr anchor="ctr"/>
                </a:tc>
                <a:tc>
                  <a:txBody>
                    <a:bodyPr/>
                    <a:lstStyle/>
                    <a:p>
                      <a:pPr algn="ctr" rtl="1"/>
                      <a:r>
                        <a:rPr lang="he-IL" dirty="0">
                          <a:latin typeface="David" panose="020E0502060401010101" pitchFamily="34" charset="-79"/>
                          <a:cs typeface="David" panose="020E0502060401010101" pitchFamily="34" charset="-79"/>
                        </a:rPr>
                        <a:t>בינ"ל</a:t>
                      </a:r>
                    </a:p>
                  </a:txBody>
                  <a:tcPr anchor="ctr"/>
                </a:tc>
                <a:extLst>
                  <a:ext uri="{0D108BD9-81ED-4DB2-BD59-A6C34878D82A}">
                    <a16:rowId xmlns:a16="http://schemas.microsoft.com/office/drawing/2014/main" val="3113162872"/>
                  </a:ext>
                </a:extLst>
              </a:tr>
              <a:tr h="494623">
                <a:tc>
                  <a:txBody>
                    <a:bodyPr/>
                    <a:lstStyle/>
                    <a:p>
                      <a:pPr rtl="1"/>
                      <a:r>
                        <a:rPr lang="he-IL" dirty="0">
                          <a:latin typeface="David" panose="020E0502060401010101" pitchFamily="34" charset="-79"/>
                          <a:cs typeface="David" panose="020E0502060401010101" pitchFamily="34" charset="-79"/>
                        </a:rPr>
                        <a:t>הקורס השיג את </a:t>
                      </a:r>
                      <a:r>
                        <a:rPr lang="he-IL" b="1" dirty="0">
                          <a:latin typeface="David" panose="020E0502060401010101" pitchFamily="34" charset="-79"/>
                          <a:cs typeface="David" panose="020E0502060401010101" pitchFamily="34" charset="-79"/>
                        </a:rPr>
                        <a:t>מטרותיו?</a:t>
                      </a:r>
                    </a:p>
                  </a:txBody>
                  <a:tcPr anchor="ctr"/>
                </a:tc>
                <a:tc>
                  <a:txBody>
                    <a:bodyPr/>
                    <a:lstStyle/>
                    <a:p>
                      <a:pPr marL="0" algn="ctr" defTabSz="914400" rtl="1" eaLnBrk="1" latinLnBrk="0" hangingPunct="1"/>
                      <a:r>
                        <a:rPr lang="he-IL" sz="1800" b="0" kern="1200" dirty="0">
                          <a:solidFill>
                            <a:srgbClr val="FF0000"/>
                          </a:solidFill>
                          <a:latin typeface="David" panose="020E0502060401010101" pitchFamily="34" charset="-79"/>
                          <a:ea typeface="+mn-ea"/>
                          <a:cs typeface="David" panose="020E0502060401010101" pitchFamily="34" charset="-79"/>
                        </a:rPr>
                        <a:t>3.80</a:t>
                      </a:r>
                    </a:p>
                  </a:txBody>
                  <a:tcPr anchor="ct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he-IL" sz="1800" b="0" i="0" u="none" strike="noStrike" kern="1200" cap="none" spc="0" normalizeH="0" baseline="0" noProof="0" dirty="0">
                          <a:ln>
                            <a:noFill/>
                          </a:ln>
                          <a:solidFill>
                            <a:srgbClr val="FF0000"/>
                          </a:solidFill>
                          <a:effectLst/>
                          <a:uLnTx/>
                          <a:uFillTx/>
                          <a:latin typeface="David" panose="020E0502060401010101" pitchFamily="34" charset="-79"/>
                          <a:ea typeface="+mn-ea"/>
                          <a:cs typeface="David" panose="020E0502060401010101" pitchFamily="34" charset="-79"/>
                          <a:sym typeface="Wingdings" panose="05000000000000000000" pitchFamily="2" charset="2"/>
                        </a:rPr>
                        <a:t></a:t>
                      </a:r>
                      <a:endParaRPr kumimoji="0" lang="he-IL" sz="1800" b="0" i="0" u="none" strike="noStrike" kern="1200" cap="none" spc="0" normalizeH="0" baseline="0" noProof="0" dirty="0">
                        <a:ln>
                          <a:noFill/>
                        </a:ln>
                        <a:solidFill>
                          <a:srgbClr val="FF0000"/>
                        </a:solidFill>
                        <a:effectLst/>
                        <a:uLnTx/>
                        <a:uFillTx/>
                        <a:latin typeface="David" panose="020E0502060401010101" pitchFamily="34" charset="-79"/>
                        <a:ea typeface="+mn-ea"/>
                        <a:cs typeface="David" panose="020E0502060401010101" pitchFamily="34" charset="-79"/>
                      </a:endParaRPr>
                    </a:p>
                  </a:txBody>
                  <a:tcPr anchor="ctr"/>
                </a:tc>
                <a:tc>
                  <a:txBody>
                    <a:bodyPr/>
                    <a:lstStyle/>
                    <a:p>
                      <a:pPr marL="0" algn="ctr" defTabSz="914400" rtl="1" eaLnBrk="1" latinLnBrk="0" hangingPunct="1"/>
                      <a:r>
                        <a:rPr lang="he-IL" sz="1800" b="0" kern="1200" dirty="0">
                          <a:solidFill>
                            <a:schemeClr val="tx1"/>
                          </a:solidFill>
                          <a:latin typeface="David" panose="020E0502060401010101" pitchFamily="34" charset="-79"/>
                          <a:ea typeface="+mn-ea"/>
                          <a:cs typeface="David" panose="020E0502060401010101" pitchFamily="34" charset="-79"/>
                        </a:rPr>
                        <a:t>4.09</a:t>
                      </a:r>
                    </a:p>
                  </a:txBody>
                  <a:tcPr anchor="ctr"/>
                </a:tc>
                <a:tc>
                  <a:txBody>
                    <a:bodyPr/>
                    <a:lstStyle/>
                    <a:p>
                      <a:pPr marL="0" algn="ctr" defTabSz="914400" rtl="1" eaLnBrk="1" latinLnBrk="0" hangingPunct="1"/>
                      <a:r>
                        <a:rPr lang="he-IL" sz="1800" b="0" kern="1200" dirty="0">
                          <a:solidFill>
                            <a:schemeClr val="tx1"/>
                          </a:solidFill>
                          <a:latin typeface="David" panose="020E0502060401010101" pitchFamily="34" charset="-79"/>
                          <a:ea typeface="+mn-ea"/>
                          <a:cs typeface="David" panose="020E0502060401010101" pitchFamily="34" charset="-79"/>
                        </a:rPr>
                        <a:t>3.53</a:t>
                      </a:r>
                    </a:p>
                  </a:txBody>
                  <a:tcPr anchor="ctr"/>
                </a:tc>
                <a:tc>
                  <a:txBody>
                    <a:bodyPr/>
                    <a:lstStyle/>
                    <a:p>
                      <a:pPr marL="0" algn="ctr" defTabSz="914400" rtl="1" eaLnBrk="1" latinLnBrk="0" hangingPunct="1"/>
                      <a:r>
                        <a:rPr lang="he-IL" sz="1800" b="0" kern="1200" dirty="0">
                          <a:solidFill>
                            <a:schemeClr val="tx1"/>
                          </a:solidFill>
                          <a:latin typeface="David" panose="020E0502060401010101" pitchFamily="34" charset="-79"/>
                          <a:ea typeface="+mn-ea"/>
                          <a:cs typeface="David" panose="020E0502060401010101" pitchFamily="34" charset="-79"/>
                        </a:rPr>
                        <a:t>4.07</a:t>
                      </a:r>
                    </a:p>
                  </a:txBody>
                  <a:tcPr anchor="ctr"/>
                </a:tc>
                <a:tc>
                  <a:txBody>
                    <a:bodyPr/>
                    <a:lstStyle/>
                    <a:p>
                      <a:pPr marL="0" algn="ctr" defTabSz="914400" rtl="1" eaLnBrk="1" latinLnBrk="0" hangingPunct="1"/>
                      <a:r>
                        <a:rPr lang="he-IL" sz="1800" b="1" kern="1200" dirty="0">
                          <a:solidFill>
                            <a:schemeClr val="accent1"/>
                          </a:solidFill>
                          <a:latin typeface="David" panose="020E0502060401010101" pitchFamily="34" charset="-79"/>
                          <a:ea typeface="+mn-ea"/>
                          <a:cs typeface="David" panose="020E0502060401010101" pitchFamily="34" charset="-79"/>
                        </a:rPr>
                        <a:t>5.16</a:t>
                      </a:r>
                    </a:p>
                  </a:txBody>
                  <a:tcPr anchor="ctr"/>
                </a:tc>
                <a:extLst>
                  <a:ext uri="{0D108BD9-81ED-4DB2-BD59-A6C34878D82A}">
                    <a16:rowId xmlns:a16="http://schemas.microsoft.com/office/drawing/2014/main" val="3046206537"/>
                  </a:ext>
                </a:extLst>
              </a:tr>
              <a:tr h="494623">
                <a:tc>
                  <a:txBody>
                    <a:bodyPr/>
                    <a:lstStyle/>
                    <a:p>
                      <a:pPr rtl="1"/>
                      <a:r>
                        <a:rPr lang="he-IL" b="1" dirty="0">
                          <a:latin typeface="David" panose="020E0502060401010101" pitchFamily="34" charset="-79"/>
                          <a:cs typeface="David" panose="020E0502060401010101" pitchFamily="34" charset="-79"/>
                        </a:rPr>
                        <a:t>איכות ההוראה </a:t>
                      </a:r>
                      <a:r>
                        <a:rPr lang="he-IL" dirty="0">
                          <a:latin typeface="David" panose="020E0502060401010101" pitchFamily="34" charset="-79"/>
                          <a:cs typeface="David" panose="020E0502060401010101" pitchFamily="34" charset="-79"/>
                        </a:rPr>
                        <a:t>בקורס?</a:t>
                      </a:r>
                    </a:p>
                  </a:txBody>
                  <a:tcPr anchor="ctr"/>
                </a:tc>
                <a:tc>
                  <a:txBody>
                    <a:bodyPr/>
                    <a:lstStyle/>
                    <a:p>
                      <a:pPr marL="0" algn="ctr" defTabSz="914400" rtl="1" eaLnBrk="1" latinLnBrk="0" hangingPunct="1"/>
                      <a:r>
                        <a:rPr lang="he-IL" sz="1800" b="0" u="sng" kern="1200" dirty="0">
                          <a:solidFill>
                            <a:srgbClr val="FF0000"/>
                          </a:solidFill>
                          <a:latin typeface="David" panose="020E0502060401010101" pitchFamily="34" charset="-79"/>
                          <a:ea typeface="+mn-ea"/>
                          <a:cs typeface="David" panose="020E0502060401010101" pitchFamily="34" charset="-79"/>
                        </a:rPr>
                        <a:t>3.26</a:t>
                      </a:r>
                    </a:p>
                  </a:txBody>
                  <a:tcPr anchor="ct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he-IL" dirty="0">
                          <a:latin typeface="David" panose="020E0502060401010101" pitchFamily="34" charset="-79"/>
                          <a:cs typeface="David" panose="020E0502060401010101" pitchFamily="34" charset="-79"/>
                          <a:sym typeface="Wingdings" panose="05000000000000000000" pitchFamily="2" charset="2"/>
                        </a:rPr>
                        <a:t></a:t>
                      </a:r>
                      <a:endParaRPr lang="he-IL" dirty="0">
                        <a:latin typeface="David" panose="020E0502060401010101" pitchFamily="34" charset="-79"/>
                        <a:cs typeface="David" panose="020E0502060401010101" pitchFamily="34" charset="-79"/>
                      </a:endParaRPr>
                    </a:p>
                  </a:txBody>
                  <a:tcPr anchor="ctr"/>
                </a:tc>
                <a:tc>
                  <a:txBody>
                    <a:bodyPr/>
                    <a:lstStyle/>
                    <a:p>
                      <a:pPr marL="0" algn="ctr" defTabSz="914400" rtl="1" eaLnBrk="1" latinLnBrk="0" hangingPunct="1"/>
                      <a:r>
                        <a:rPr lang="he-IL" sz="1800" b="0" kern="1200" dirty="0">
                          <a:solidFill>
                            <a:schemeClr val="tx1"/>
                          </a:solidFill>
                          <a:latin typeface="David" panose="020E0502060401010101" pitchFamily="34" charset="-79"/>
                          <a:ea typeface="+mn-ea"/>
                          <a:cs typeface="David" panose="020E0502060401010101" pitchFamily="34" charset="-79"/>
                        </a:rPr>
                        <a:t>3.38</a:t>
                      </a:r>
                    </a:p>
                  </a:txBody>
                  <a:tcPr anchor="ctr"/>
                </a:tc>
                <a:tc>
                  <a:txBody>
                    <a:bodyPr/>
                    <a:lstStyle/>
                    <a:p>
                      <a:pPr marL="0" algn="ctr" defTabSz="914400" rtl="1" eaLnBrk="1" latinLnBrk="0" hangingPunct="1"/>
                      <a:r>
                        <a:rPr lang="he-IL" sz="1800" b="0" u="sng" kern="1200" dirty="0">
                          <a:solidFill>
                            <a:srgbClr val="FF0000"/>
                          </a:solidFill>
                          <a:latin typeface="David" panose="020E0502060401010101" pitchFamily="34" charset="-79"/>
                          <a:ea typeface="+mn-ea"/>
                          <a:cs typeface="David" panose="020E0502060401010101" pitchFamily="34" charset="-79"/>
                        </a:rPr>
                        <a:t>3</a:t>
                      </a:r>
                    </a:p>
                  </a:txBody>
                  <a:tcPr anchor="ctr"/>
                </a:tc>
                <a:tc>
                  <a:txBody>
                    <a:bodyPr/>
                    <a:lstStyle/>
                    <a:p>
                      <a:pPr marL="0" algn="ctr" defTabSz="914400" rtl="1" eaLnBrk="1" latinLnBrk="0" hangingPunct="1"/>
                      <a:r>
                        <a:rPr lang="he-IL" sz="1800" b="0" kern="1200" dirty="0">
                          <a:solidFill>
                            <a:srgbClr val="FF0000"/>
                          </a:solidFill>
                          <a:latin typeface="David" panose="020E0502060401010101" pitchFamily="34" charset="-79"/>
                          <a:ea typeface="+mn-ea"/>
                          <a:cs typeface="David" panose="020E0502060401010101" pitchFamily="34" charset="-79"/>
                        </a:rPr>
                        <a:t>3.53</a:t>
                      </a:r>
                    </a:p>
                  </a:txBody>
                  <a:tcPr anchor="ctr"/>
                </a:tc>
                <a:tc>
                  <a:txBody>
                    <a:bodyPr/>
                    <a:lstStyle/>
                    <a:p>
                      <a:pPr marL="0" algn="ctr" defTabSz="914400" rtl="1" eaLnBrk="1" latinLnBrk="0" hangingPunct="1"/>
                      <a:r>
                        <a:rPr lang="he-IL" sz="1800" b="1" kern="1200" dirty="0">
                          <a:solidFill>
                            <a:schemeClr val="accent1"/>
                          </a:solidFill>
                          <a:latin typeface="David" panose="020E0502060401010101" pitchFamily="34" charset="-79"/>
                          <a:ea typeface="+mn-ea"/>
                          <a:cs typeface="David" panose="020E0502060401010101" pitchFamily="34" charset="-79"/>
                        </a:rPr>
                        <a:t>5.33</a:t>
                      </a:r>
                    </a:p>
                  </a:txBody>
                  <a:tcPr anchor="ctr"/>
                </a:tc>
                <a:extLst>
                  <a:ext uri="{0D108BD9-81ED-4DB2-BD59-A6C34878D82A}">
                    <a16:rowId xmlns:a16="http://schemas.microsoft.com/office/drawing/2014/main" val="2717569957"/>
                  </a:ext>
                </a:extLst>
              </a:tr>
              <a:tr h="494623">
                <a:tc>
                  <a:txBody>
                    <a:bodyPr/>
                    <a:lstStyle/>
                    <a:p>
                      <a:pPr rtl="1"/>
                      <a:r>
                        <a:rPr lang="he-IL" b="1" dirty="0">
                          <a:latin typeface="David" panose="020E0502060401010101" pitchFamily="34" charset="-79"/>
                          <a:cs typeface="David" panose="020E0502060401010101" pitchFamily="34" charset="-79"/>
                        </a:rPr>
                        <a:t>תרומת העיבודים </a:t>
                      </a:r>
                      <a:r>
                        <a:rPr lang="he-IL" dirty="0">
                          <a:latin typeface="David" panose="020E0502060401010101" pitchFamily="34" charset="-79"/>
                          <a:cs typeface="David" panose="020E0502060401010101" pitchFamily="34" charset="-79"/>
                        </a:rPr>
                        <a:t>הצוותיים?</a:t>
                      </a:r>
                    </a:p>
                  </a:txBody>
                  <a:tcPr anchor="ctr"/>
                </a:tc>
                <a:tc>
                  <a:txBody>
                    <a:bodyPr/>
                    <a:lstStyle/>
                    <a:p>
                      <a:pPr marL="0" algn="ctr" defTabSz="914400" rtl="1" eaLnBrk="1" latinLnBrk="0" hangingPunct="1"/>
                      <a:r>
                        <a:rPr lang="he-IL" sz="1800" b="0" kern="1200" dirty="0">
                          <a:solidFill>
                            <a:schemeClr val="tx1"/>
                          </a:solidFill>
                          <a:latin typeface="David" panose="020E0502060401010101" pitchFamily="34" charset="-79"/>
                          <a:ea typeface="+mn-ea"/>
                          <a:cs typeface="David" panose="020E0502060401010101" pitchFamily="34" charset="-79"/>
                        </a:rPr>
                        <a:t>4.69</a:t>
                      </a:r>
                    </a:p>
                  </a:txBody>
                  <a:tcPr anchor="ct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he-IL" sz="1800" b="0" i="0" u="sng" strike="noStrike" kern="1200" cap="none" spc="0" normalizeH="0" baseline="0" noProof="0" dirty="0">
                          <a:ln>
                            <a:noFill/>
                          </a:ln>
                          <a:solidFill>
                            <a:srgbClr val="FF0000"/>
                          </a:solidFill>
                          <a:effectLst/>
                          <a:uLnTx/>
                          <a:uFillTx/>
                          <a:latin typeface="David" panose="020E0502060401010101" pitchFamily="34" charset="-79"/>
                          <a:ea typeface="+mn-ea"/>
                          <a:cs typeface="David" panose="020E0502060401010101" pitchFamily="34" charset="-79"/>
                          <a:sym typeface="Wingdings" panose="05000000000000000000" pitchFamily="2" charset="2"/>
                        </a:rPr>
                        <a:t></a:t>
                      </a:r>
                      <a:endParaRPr kumimoji="0" lang="he-IL" sz="1800" b="0" i="0" u="sng" strike="noStrike" kern="1200" cap="none" spc="0" normalizeH="0" baseline="0" noProof="0" dirty="0">
                        <a:ln>
                          <a:noFill/>
                        </a:ln>
                        <a:solidFill>
                          <a:srgbClr val="FF0000"/>
                        </a:solidFill>
                        <a:effectLst/>
                        <a:uLnTx/>
                        <a:uFillTx/>
                        <a:latin typeface="David" panose="020E0502060401010101" pitchFamily="34" charset="-79"/>
                        <a:ea typeface="+mn-ea"/>
                        <a:cs typeface="David" panose="020E0502060401010101" pitchFamily="34" charset="-79"/>
                      </a:endParaRPr>
                    </a:p>
                  </a:txBody>
                  <a:tcPr anchor="ctr"/>
                </a:tc>
                <a:tc>
                  <a:txBody>
                    <a:bodyPr/>
                    <a:lstStyle/>
                    <a:p>
                      <a:pPr marL="0" algn="ctr" defTabSz="914400" rtl="1" eaLnBrk="1" latinLnBrk="0" hangingPunct="1"/>
                      <a:r>
                        <a:rPr lang="he-IL" sz="1800" b="0" kern="1200" dirty="0">
                          <a:solidFill>
                            <a:schemeClr val="tx1"/>
                          </a:solidFill>
                          <a:latin typeface="David" panose="020E0502060401010101" pitchFamily="34" charset="-79"/>
                          <a:ea typeface="+mn-ea"/>
                          <a:cs typeface="David" panose="020E0502060401010101" pitchFamily="34" charset="-79"/>
                        </a:rPr>
                        <a:t>5.44</a:t>
                      </a:r>
                    </a:p>
                  </a:txBody>
                  <a:tcPr anchor="ctr"/>
                </a:tc>
                <a:tc>
                  <a:txBody>
                    <a:bodyPr/>
                    <a:lstStyle/>
                    <a:p>
                      <a:pPr marL="0" algn="ctr" defTabSz="914400" rtl="1" eaLnBrk="1" latinLnBrk="0" hangingPunct="1"/>
                      <a:r>
                        <a:rPr lang="he-IL" sz="1800" b="0" kern="1200" dirty="0">
                          <a:solidFill>
                            <a:schemeClr val="tx1"/>
                          </a:solidFill>
                          <a:latin typeface="David" panose="020E0502060401010101" pitchFamily="34" charset="-79"/>
                          <a:ea typeface="+mn-ea"/>
                          <a:cs typeface="David" panose="020E0502060401010101" pitchFamily="34" charset="-79"/>
                        </a:rPr>
                        <a:t>4.23</a:t>
                      </a:r>
                    </a:p>
                  </a:txBody>
                  <a:tcPr anchor="ctr"/>
                </a:tc>
                <a:tc>
                  <a:txBody>
                    <a:bodyPr/>
                    <a:lstStyle/>
                    <a:p>
                      <a:pPr marL="0" algn="ctr" defTabSz="914400" rtl="1" eaLnBrk="1" latinLnBrk="0" hangingPunct="1"/>
                      <a:r>
                        <a:rPr lang="he-IL" sz="1800" b="0" kern="1200" dirty="0">
                          <a:solidFill>
                            <a:schemeClr val="tx1"/>
                          </a:solidFill>
                          <a:latin typeface="David" panose="020E0502060401010101" pitchFamily="34" charset="-79"/>
                          <a:ea typeface="+mn-ea"/>
                          <a:cs typeface="David" panose="020E0502060401010101" pitchFamily="34" charset="-79"/>
                        </a:rPr>
                        <a:t>5.16</a:t>
                      </a:r>
                    </a:p>
                  </a:txBody>
                  <a:tcPr anchor="ctr"/>
                </a:tc>
                <a:tc>
                  <a:txBody>
                    <a:bodyPr/>
                    <a:lstStyle/>
                    <a:p>
                      <a:pPr marL="0" algn="ctr" defTabSz="914400" rtl="1" eaLnBrk="1" latinLnBrk="0" hangingPunct="1"/>
                      <a:r>
                        <a:rPr lang="he-IL" sz="1800" b="1" kern="1200" dirty="0">
                          <a:solidFill>
                            <a:schemeClr val="accent1"/>
                          </a:solidFill>
                          <a:latin typeface="David" panose="020E0502060401010101" pitchFamily="34" charset="-79"/>
                          <a:ea typeface="+mn-ea"/>
                          <a:cs typeface="David" panose="020E0502060401010101" pitchFamily="34" charset="-79"/>
                        </a:rPr>
                        <a:t>5.83</a:t>
                      </a:r>
                    </a:p>
                  </a:txBody>
                  <a:tcPr anchor="ctr"/>
                </a:tc>
                <a:extLst>
                  <a:ext uri="{0D108BD9-81ED-4DB2-BD59-A6C34878D82A}">
                    <a16:rowId xmlns:a16="http://schemas.microsoft.com/office/drawing/2014/main" val="1200385217"/>
                  </a:ext>
                </a:extLst>
              </a:tr>
              <a:tr h="977161">
                <a:tc gridSpan="7">
                  <a:txBody>
                    <a:bodyPr/>
                    <a:lstStyle/>
                    <a:p>
                      <a:pPr rtl="1"/>
                      <a:r>
                        <a:rPr lang="he-IL" b="1" dirty="0">
                          <a:latin typeface="David" panose="020E0502060401010101" pitchFamily="34" charset="-79"/>
                          <a:cs typeface="David" panose="020E0502060401010101" pitchFamily="34" charset="-79"/>
                        </a:rPr>
                        <a:t>נקודות לשימור בקורס?</a:t>
                      </a:r>
                    </a:p>
                    <a:p>
                      <a:pPr marL="285750" marR="0" lvl="0" indent="-28575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lang="he-IL" sz="1600" u="none" dirty="0">
                          <a:latin typeface="David" panose="020E0502060401010101" pitchFamily="34" charset="-79"/>
                          <a:cs typeface="David" panose="020E0502060401010101" pitchFamily="34" charset="-79"/>
                        </a:rPr>
                        <a:t>העיבודים היו קריטיים להבנת חומר הלימוד</a:t>
                      </a:r>
                    </a:p>
                    <a:p>
                      <a:pPr marL="285750" marR="0" lvl="0" indent="-28575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lang="he-IL" sz="1600" u="none" dirty="0">
                          <a:latin typeface="David" panose="020E0502060401010101" pitchFamily="34" charset="-79"/>
                          <a:cs typeface="David" panose="020E0502060401010101" pitchFamily="34" charset="-79"/>
                        </a:rPr>
                        <a:t>קורס קשה אבל הכרחי למי שלומד תואר שני במדע המדינה, יתכן וניתן להקדים לתחילת השנה (בינ"ל)</a:t>
                      </a:r>
                    </a:p>
                  </a:txBody>
                  <a:tcPr/>
                </a:tc>
                <a:tc hMerge="1">
                  <a:txBody>
                    <a:bodyPr/>
                    <a:lstStyle/>
                    <a:p>
                      <a:pPr rtl="1"/>
                      <a:endParaRPr lang="he-IL" dirty="0">
                        <a:latin typeface="David" panose="020E0502060401010101" pitchFamily="34" charset="-79"/>
                        <a:cs typeface="David" panose="020E0502060401010101" pitchFamily="34" charset="-79"/>
                      </a:endParaRPr>
                    </a:p>
                  </a:txBody>
                  <a:tcPr anchor="ctr"/>
                </a:tc>
                <a:tc hMerge="1">
                  <a:txBody>
                    <a:bodyPr/>
                    <a:lstStyle/>
                    <a:p>
                      <a:pPr rtl="1"/>
                      <a:endParaRPr lang="he-IL" dirty="0">
                        <a:latin typeface="David" panose="020E0502060401010101" pitchFamily="34" charset="-79"/>
                        <a:cs typeface="David" panose="020E0502060401010101" pitchFamily="34" charset="-79"/>
                      </a:endParaRPr>
                    </a:p>
                  </a:txBody>
                  <a:tcPr anchor="ctr"/>
                </a:tc>
                <a:tc hMerge="1">
                  <a:txBody>
                    <a:bodyPr/>
                    <a:lstStyle/>
                    <a:p>
                      <a:pPr rtl="1"/>
                      <a:endParaRPr lang="he-IL" dirty="0">
                        <a:latin typeface="David" panose="020E0502060401010101" pitchFamily="34" charset="-79"/>
                        <a:cs typeface="David" panose="020E0502060401010101" pitchFamily="34" charset="-79"/>
                      </a:endParaRPr>
                    </a:p>
                  </a:txBody>
                  <a:tcPr anchor="ctr"/>
                </a:tc>
                <a:tc hMerge="1">
                  <a:txBody>
                    <a:bodyPr/>
                    <a:lstStyle/>
                    <a:p>
                      <a:pPr rtl="1"/>
                      <a:endParaRPr lang="he-IL" dirty="0">
                        <a:latin typeface="David" panose="020E0502060401010101" pitchFamily="34" charset="-79"/>
                        <a:cs typeface="David" panose="020E0502060401010101" pitchFamily="34" charset="-79"/>
                      </a:endParaRPr>
                    </a:p>
                  </a:txBody>
                  <a:tcPr anchor="ctr"/>
                </a:tc>
                <a:tc hMerge="1">
                  <a:txBody>
                    <a:bodyPr/>
                    <a:lstStyle/>
                    <a:p>
                      <a:pPr rtl="1"/>
                      <a:endParaRPr lang="he-IL" dirty="0">
                        <a:latin typeface="David" panose="020E0502060401010101" pitchFamily="34" charset="-79"/>
                        <a:cs typeface="David" panose="020E0502060401010101" pitchFamily="34" charset="-79"/>
                      </a:endParaRPr>
                    </a:p>
                  </a:txBody>
                  <a:tcPr anchor="ctr"/>
                </a:tc>
                <a:tc hMerge="1">
                  <a:txBody>
                    <a:bodyPr/>
                    <a:lstStyle/>
                    <a:p>
                      <a:pPr rtl="1"/>
                      <a:endParaRPr lang="he-IL" dirty="0">
                        <a:latin typeface="David" panose="020E0502060401010101" pitchFamily="34" charset="-79"/>
                        <a:cs typeface="David" panose="020E0502060401010101" pitchFamily="34" charset="-79"/>
                      </a:endParaRPr>
                    </a:p>
                  </a:txBody>
                  <a:tcPr anchor="ctr"/>
                </a:tc>
                <a:extLst>
                  <a:ext uri="{0D108BD9-81ED-4DB2-BD59-A6C34878D82A}">
                    <a16:rowId xmlns:a16="http://schemas.microsoft.com/office/drawing/2014/main" val="918001753"/>
                  </a:ext>
                </a:extLst>
              </a:tr>
              <a:tr h="1256346">
                <a:tc gridSpan="7">
                  <a:txBody>
                    <a:bodyPr/>
                    <a:lstStyle/>
                    <a:p>
                      <a:pPr rtl="1"/>
                      <a:r>
                        <a:rPr lang="he-IL" b="1" dirty="0">
                          <a:latin typeface="David" panose="020E0502060401010101" pitchFamily="34" charset="-79"/>
                          <a:cs typeface="David" panose="020E0502060401010101" pitchFamily="34" charset="-79"/>
                        </a:rPr>
                        <a:t>נקודות לשיפור בקורס?</a:t>
                      </a:r>
                    </a:p>
                    <a:p>
                      <a:pPr marL="285750" marR="0" lvl="0" indent="-28575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lang="he-IL" sz="1600" dirty="0">
                          <a:latin typeface="David" panose="020E0502060401010101" pitchFamily="34" charset="-79"/>
                          <a:cs typeface="David" panose="020E0502060401010101" pitchFamily="34" charset="-79"/>
                        </a:rPr>
                        <a:t>נדרש לעשות מחשב על נחיצותו של הקורס לחניכי מב"ל, החיבור לתחום הביטחון הלאומי אינו ברור כלל</a:t>
                      </a:r>
                      <a:r>
                        <a:rPr lang="en-US" sz="1600" dirty="0">
                          <a:latin typeface="David" panose="020E0502060401010101" pitchFamily="34" charset="-79"/>
                          <a:cs typeface="David" panose="020E0502060401010101" pitchFamily="34" charset="-79"/>
                        </a:rPr>
                        <a:t>/</a:t>
                      </a:r>
                      <a:r>
                        <a:rPr lang="he-IL" sz="1600" dirty="0">
                          <a:latin typeface="David" panose="020E0502060401010101" pitchFamily="34" charset="-79"/>
                          <a:cs typeface="David" panose="020E0502060401010101" pitchFamily="34" charset="-79"/>
                        </a:rPr>
                        <a:t>לא קיים</a:t>
                      </a:r>
                    </a:p>
                    <a:p>
                      <a:pPr marL="285750" marR="0" lvl="0" indent="-28575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lang="he-IL" sz="1600" dirty="0">
                          <a:latin typeface="David" panose="020E0502060401010101" pitchFamily="34" charset="-79"/>
                          <a:cs typeface="David" panose="020E0502060401010101" pitchFamily="34" charset="-79"/>
                        </a:rPr>
                        <a:t>אופן הוראת הקורס משעממת </a:t>
                      </a:r>
                      <a:r>
                        <a:rPr lang="he-IL" sz="1600" dirty="0" err="1">
                          <a:latin typeface="David" panose="020E0502060401010101" pitchFamily="34" charset="-79"/>
                          <a:cs typeface="David" panose="020E0502060401010101" pitchFamily="34" charset="-79"/>
                        </a:rPr>
                        <a:t>ןלא</a:t>
                      </a:r>
                      <a:r>
                        <a:rPr lang="he-IL" sz="1600" dirty="0">
                          <a:latin typeface="David" panose="020E0502060401010101" pitchFamily="34" charset="-79"/>
                          <a:cs typeface="David" panose="020E0502060401010101" pitchFamily="34" charset="-79"/>
                        </a:rPr>
                        <a:t> מעניינת, כל ניסיון להשפיע במהלכו על המתודולוגיה עלו בתוהו</a:t>
                      </a:r>
                    </a:p>
                    <a:p>
                      <a:pPr marL="285750" marR="0" lvl="0" indent="-28575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lang="he-IL" sz="1600" dirty="0">
                          <a:latin typeface="David" panose="020E0502060401010101" pitchFamily="34" charset="-79"/>
                          <a:cs typeface="David" panose="020E0502060401010101" pitchFamily="34" charset="-79"/>
                        </a:rPr>
                        <a:t>להחליף אותו בקורס שיטות מחקר של תלמידי התזה- יתרום פלאים לעבודות השנתיות</a:t>
                      </a:r>
                    </a:p>
                  </a:txBody>
                  <a:tcPr/>
                </a:tc>
                <a:tc hMerge="1">
                  <a:txBody>
                    <a:bodyPr/>
                    <a:lstStyle/>
                    <a:p>
                      <a:pPr rtl="1"/>
                      <a:endParaRPr lang="he-IL" dirty="0">
                        <a:latin typeface="David" panose="020E0502060401010101" pitchFamily="34" charset="-79"/>
                        <a:cs typeface="David" panose="020E0502060401010101" pitchFamily="34" charset="-79"/>
                      </a:endParaRPr>
                    </a:p>
                  </a:txBody>
                  <a:tcPr anchor="ctr"/>
                </a:tc>
                <a:tc hMerge="1">
                  <a:txBody>
                    <a:bodyPr/>
                    <a:lstStyle/>
                    <a:p>
                      <a:pPr rtl="1"/>
                      <a:endParaRPr lang="he-IL" dirty="0">
                        <a:latin typeface="David" panose="020E0502060401010101" pitchFamily="34" charset="-79"/>
                        <a:cs typeface="David" panose="020E0502060401010101" pitchFamily="34" charset="-79"/>
                      </a:endParaRPr>
                    </a:p>
                  </a:txBody>
                  <a:tcPr anchor="ctr"/>
                </a:tc>
                <a:tc hMerge="1">
                  <a:txBody>
                    <a:bodyPr/>
                    <a:lstStyle/>
                    <a:p>
                      <a:pPr rtl="1"/>
                      <a:endParaRPr lang="he-IL" dirty="0">
                        <a:latin typeface="David" panose="020E0502060401010101" pitchFamily="34" charset="-79"/>
                        <a:cs typeface="David" panose="020E0502060401010101" pitchFamily="34" charset="-79"/>
                      </a:endParaRPr>
                    </a:p>
                  </a:txBody>
                  <a:tcPr anchor="ctr"/>
                </a:tc>
                <a:tc hMerge="1">
                  <a:txBody>
                    <a:bodyPr/>
                    <a:lstStyle/>
                    <a:p>
                      <a:pPr rtl="1"/>
                      <a:endParaRPr lang="he-IL" dirty="0">
                        <a:latin typeface="David" panose="020E0502060401010101" pitchFamily="34" charset="-79"/>
                        <a:cs typeface="David" panose="020E0502060401010101" pitchFamily="34" charset="-79"/>
                      </a:endParaRPr>
                    </a:p>
                  </a:txBody>
                  <a:tcPr anchor="ctr"/>
                </a:tc>
                <a:tc hMerge="1">
                  <a:txBody>
                    <a:bodyPr/>
                    <a:lstStyle/>
                    <a:p>
                      <a:pPr rtl="1"/>
                      <a:endParaRPr lang="he-IL" dirty="0">
                        <a:latin typeface="David" panose="020E0502060401010101" pitchFamily="34" charset="-79"/>
                        <a:cs typeface="David" panose="020E0502060401010101" pitchFamily="34" charset="-79"/>
                      </a:endParaRPr>
                    </a:p>
                  </a:txBody>
                  <a:tcPr anchor="ctr"/>
                </a:tc>
                <a:tc hMerge="1">
                  <a:txBody>
                    <a:bodyPr/>
                    <a:lstStyle/>
                    <a:p>
                      <a:pPr rtl="1"/>
                      <a:endParaRPr lang="he-IL" dirty="0">
                        <a:latin typeface="David" panose="020E0502060401010101" pitchFamily="34" charset="-79"/>
                        <a:cs typeface="David" panose="020E0502060401010101" pitchFamily="34" charset="-79"/>
                      </a:endParaRPr>
                    </a:p>
                  </a:txBody>
                  <a:tcPr anchor="ctr"/>
                </a:tc>
                <a:extLst>
                  <a:ext uri="{0D108BD9-81ED-4DB2-BD59-A6C34878D82A}">
                    <a16:rowId xmlns:a16="http://schemas.microsoft.com/office/drawing/2014/main" val="3548409075"/>
                  </a:ext>
                </a:extLst>
              </a:tr>
            </a:tbl>
          </a:graphicData>
        </a:graphic>
      </p:graphicFrame>
    </p:spTree>
    <p:extLst>
      <p:ext uri="{BB962C8B-B14F-4D97-AF65-F5344CB8AC3E}">
        <p14:creationId xmlns:p14="http://schemas.microsoft.com/office/powerpoint/2010/main" val="12608204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idx="4294967295"/>
          </p:nvPr>
        </p:nvSpPr>
        <p:spPr>
          <a:xfrm>
            <a:off x="837772" y="186327"/>
            <a:ext cx="10515600" cy="1325563"/>
          </a:xfrm>
        </p:spPr>
        <p:txBody>
          <a:bodyPr>
            <a:noAutofit/>
          </a:bodyPr>
          <a:lstStyle/>
          <a:p>
            <a:pPr algn="ctr"/>
            <a:r>
              <a:rPr lang="he-IL" sz="3600" b="1" dirty="0">
                <a:solidFill>
                  <a:schemeClr val="accent1">
                    <a:lumMod val="75000"/>
                  </a:schemeClr>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גיאוגרפיה של </a:t>
            </a:r>
            <a:r>
              <a:rPr lang="he-IL" sz="3600" b="1" dirty="0" err="1">
                <a:solidFill>
                  <a:schemeClr val="accent1">
                    <a:lumMod val="75000"/>
                  </a:schemeClr>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הבטל"ם</a:t>
            </a:r>
            <a:r>
              <a:rPr lang="he-IL" sz="3600" b="1" dirty="0">
                <a:solidFill>
                  <a:schemeClr val="accent1">
                    <a:lumMod val="75000"/>
                  </a:schemeClr>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פרופ' יוסי בן-ארצי</a:t>
            </a:r>
          </a:p>
        </p:txBody>
      </p:sp>
      <p:graphicFrame>
        <p:nvGraphicFramePr>
          <p:cNvPr id="4" name="טבלה 3">
            <a:extLst>
              <a:ext uri="{FF2B5EF4-FFF2-40B4-BE49-F238E27FC236}">
                <a16:creationId xmlns:a16="http://schemas.microsoft.com/office/drawing/2014/main" id="{8AA323A7-107B-4BF8-A18D-A663ABB2FED1}"/>
              </a:ext>
            </a:extLst>
          </p:cNvPr>
          <p:cNvGraphicFramePr>
            <a:graphicFrameLocks noGrp="1"/>
          </p:cNvGraphicFramePr>
          <p:nvPr>
            <p:extLst>
              <p:ext uri="{D42A27DB-BD31-4B8C-83A1-F6EECF244321}">
                <p14:modId xmlns:p14="http://schemas.microsoft.com/office/powerpoint/2010/main" val="1928016455"/>
              </p:ext>
            </p:extLst>
          </p:nvPr>
        </p:nvGraphicFramePr>
        <p:xfrm>
          <a:off x="339592" y="1651036"/>
          <a:ext cx="11520000" cy="4354560"/>
        </p:xfrm>
        <a:graphic>
          <a:graphicData uri="http://schemas.openxmlformats.org/drawingml/2006/table">
            <a:tbl>
              <a:tblPr rtl="1" firstRow="1" bandRow="1">
                <a:tableStyleId>{5C22544A-7EE6-4342-B048-85BDC9FD1C3A}</a:tableStyleId>
              </a:tblPr>
              <a:tblGrid>
                <a:gridCol w="4860000">
                  <a:extLst>
                    <a:ext uri="{9D8B030D-6E8A-4147-A177-3AD203B41FA5}">
                      <a16:colId xmlns:a16="http://schemas.microsoft.com/office/drawing/2014/main" val="4212086157"/>
                    </a:ext>
                  </a:extLst>
                </a:gridCol>
                <a:gridCol w="1188000">
                  <a:extLst>
                    <a:ext uri="{9D8B030D-6E8A-4147-A177-3AD203B41FA5}">
                      <a16:colId xmlns:a16="http://schemas.microsoft.com/office/drawing/2014/main" val="3669644278"/>
                    </a:ext>
                  </a:extLst>
                </a:gridCol>
                <a:gridCol w="720000">
                  <a:extLst>
                    <a:ext uri="{9D8B030D-6E8A-4147-A177-3AD203B41FA5}">
                      <a16:colId xmlns:a16="http://schemas.microsoft.com/office/drawing/2014/main" val="608925306"/>
                    </a:ext>
                  </a:extLst>
                </a:gridCol>
                <a:gridCol w="1188000">
                  <a:extLst>
                    <a:ext uri="{9D8B030D-6E8A-4147-A177-3AD203B41FA5}">
                      <a16:colId xmlns:a16="http://schemas.microsoft.com/office/drawing/2014/main" val="1443552393"/>
                    </a:ext>
                  </a:extLst>
                </a:gridCol>
                <a:gridCol w="1188000">
                  <a:extLst>
                    <a:ext uri="{9D8B030D-6E8A-4147-A177-3AD203B41FA5}">
                      <a16:colId xmlns:a16="http://schemas.microsoft.com/office/drawing/2014/main" val="3416542356"/>
                    </a:ext>
                  </a:extLst>
                </a:gridCol>
                <a:gridCol w="1188000">
                  <a:extLst>
                    <a:ext uri="{9D8B030D-6E8A-4147-A177-3AD203B41FA5}">
                      <a16:colId xmlns:a16="http://schemas.microsoft.com/office/drawing/2014/main" val="1306771290"/>
                    </a:ext>
                  </a:extLst>
                </a:gridCol>
                <a:gridCol w="1188000">
                  <a:extLst>
                    <a:ext uri="{9D8B030D-6E8A-4147-A177-3AD203B41FA5}">
                      <a16:colId xmlns:a16="http://schemas.microsoft.com/office/drawing/2014/main" val="3629592641"/>
                    </a:ext>
                  </a:extLst>
                </a:gridCol>
              </a:tblGrid>
              <a:tr h="432000">
                <a:tc>
                  <a:txBody>
                    <a:bodyPr/>
                    <a:lstStyle/>
                    <a:p>
                      <a:pPr algn="ctr" rtl="1"/>
                      <a:r>
                        <a:rPr lang="he-IL" sz="1800" b="1" kern="1200" dirty="0">
                          <a:solidFill>
                            <a:schemeClr val="lt1"/>
                          </a:solidFill>
                          <a:latin typeface="David" panose="020E0502060401010101" pitchFamily="34" charset="-79"/>
                          <a:ea typeface="+mn-ea"/>
                          <a:cs typeface="David" panose="020E0502060401010101" pitchFamily="34" charset="-79"/>
                        </a:rPr>
                        <a:t>השאלה</a:t>
                      </a:r>
                    </a:p>
                  </a:txBody>
                  <a:tcPr anchor="ctr"/>
                </a:tc>
                <a:tc>
                  <a:txBody>
                    <a:bodyPr/>
                    <a:lstStyle/>
                    <a:p>
                      <a:pPr algn="ctr" rtl="1"/>
                      <a:r>
                        <a:rPr lang="he-IL" dirty="0">
                          <a:latin typeface="David" panose="020E0502060401010101" pitchFamily="34" charset="-79"/>
                          <a:cs typeface="David" panose="020E0502060401010101" pitchFamily="34" charset="-79"/>
                        </a:rPr>
                        <a:t>ממוצע כללי</a:t>
                      </a:r>
                    </a:p>
                  </a:txBody>
                  <a:tcPr anchor="ctr"/>
                </a:tc>
                <a:tc>
                  <a:txBody>
                    <a:bodyPr/>
                    <a:lstStyle/>
                    <a:p>
                      <a:pPr algn="ctr" rtl="1"/>
                      <a:r>
                        <a:rPr lang="he-IL" dirty="0">
                          <a:latin typeface="David" panose="020E0502060401010101" pitchFamily="34" charset="-79"/>
                          <a:cs typeface="David" panose="020E0502060401010101" pitchFamily="34" charset="-79"/>
                        </a:rPr>
                        <a:t>מגמה</a:t>
                      </a:r>
                    </a:p>
                  </a:txBody>
                  <a:tcPr anchor="ctr"/>
                </a:tc>
                <a:tc>
                  <a:txBody>
                    <a:bodyPr/>
                    <a:lstStyle/>
                    <a:p>
                      <a:pPr algn="ctr" rtl="1"/>
                      <a:r>
                        <a:rPr lang="he-IL" dirty="0">
                          <a:latin typeface="David" panose="020E0502060401010101" pitchFamily="34" charset="-79"/>
                          <a:cs typeface="David" panose="020E0502060401010101" pitchFamily="34" charset="-79"/>
                        </a:rPr>
                        <a:t>מחזור מ"ד</a:t>
                      </a:r>
                    </a:p>
                  </a:txBody>
                  <a:tcPr anchor="ctr"/>
                </a:tc>
                <a:tc>
                  <a:txBody>
                    <a:bodyPr/>
                    <a:lstStyle/>
                    <a:p>
                      <a:pPr algn="ctr" rtl="1"/>
                      <a:r>
                        <a:rPr lang="he-IL" dirty="0">
                          <a:latin typeface="David" panose="020E0502060401010101" pitchFamily="34" charset="-79"/>
                          <a:cs typeface="David" panose="020E0502060401010101" pitchFamily="34" charset="-79"/>
                        </a:rPr>
                        <a:t>צה"ל</a:t>
                      </a:r>
                    </a:p>
                  </a:txBody>
                  <a:tcPr anchor="ctr"/>
                </a:tc>
                <a:tc>
                  <a:txBody>
                    <a:bodyPr/>
                    <a:lstStyle/>
                    <a:p>
                      <a:pPr algn="ctr" rtl="1"/>
                      <a:r>
                        <a:rPr lang="he-IL" dirty="0">
                          <a:latin typeface="David" panose="020E0502060401010101" pitchFamily="34" charset="-79"/>
                          <a:cs typeface="David" panose="020E0502060401010101" pitchFamily="34" charset="-79"/>
                        </a:rPr>
                        <a:t>אחר</a:t>
                      </a:r>
                    </a:p>
                  </a:txBody>
                  <a:tcPr anchor="ctr"/>
                </a:tc>
                <a:tc>
                  <a:txBody>
                    <a:bodyPr/>
                    <a:lstStyle/>
                    <a:p>
                      <a:pPr algn="ctr" rtl="1"/>
                      <a:r>
                        <a:rPr lang="he-IL" dirty="0">
                          <a:latin typeface="David" panose="020E0502060401010101" pitchFamily="34" charset="-79"/>
                          <a:cs typeface="David" panose="020E0502060401010101" pitchFamily="34" charset="-79"/>
                        </a:rPr>
                        <a:t>בינ"ל</a:t>
                      </a:r>
                    </a:p>
                  </a:txBody>
                  <a:tcPr anchor="ctr"/>
                </a:tc>
                <a:extLst>
                  <a:ext uri="{0D108BD9-81ED-4DB2-BD59-A6C34878D82A}">
                    <a16:rowId xmlns:a16="http://schemas.microsoft.com/office/drawing/2014/main" val="3113162872"/>
                  </a:ext>
                </a:extLst>
              </a:tr>
              <a:tr h="432000">
                <a:tc>
                  <a:txBody>
                    <a:bodyPr/>
                    <a:lstStyle/>
                    <a:p>
                      <a:pPr rtl="1"/>
                      <a:r>
                        <a:rPr lang="he-IL" dirty="0">
                          <a:latin typeface="David" panose="020E0502060401010101" pitchFamily="34" charset="-79"/>
                          <a:cs typeface="David" panose="020E0502060401010101" pitchFamily="34" charset="-79"/>
                        </a:rPr>
                        <a:t>הקורס השיג את </a:t>
                      </a:r>
                      <a:r>
                        <a:rPr lang="he-IL" b="1" dirty="0">
                          <a:latin typeface="David" panose="020E0502060401010101" pitchFamily="34" charset="-79"/>
                          <a:cs typeface="David" panose="020E0502060401010101" pitchFamily="34" charset="-79"/>
                        </a:rPr>
                        <a:t>מטרותיו?</a:t>
                      </a:r>
                    </a:p>
                  </a:txBody>
                  <a:tcPr anchor="ctr"/>
                </a:tc>
                <a:tc>
                  <a:txBody>
                    <a:bodyPr/>
                    <a:lstStyle/>
                    <a:p>
                      <a:pPr marL="0" algn="ctr" defTabSz="914400" rtl="1" eaLnBrk="1" latinLnBrk="0" hangingPunct="1"/>
                      <a:r>
                        <a:rPr lang="he-IL" sz="1800" b="0" u="none" kern="1200" dirty="0">
                          <a:solidFill>
                            <a:schemeClr val="tx1"/>
                          </a:solidFill>
                          <a:latin typeface="David" panose="020E0502060401010101" pitchFamily="34" charset="-79"/>
                          <a:ea typeface="+mn-ea"/>
                          <a:cs typeface="David" panose="020E0502060401010101" pitchFamily="34" charset="-79"/>
                        </a:rPr>
                        <a:t>4.88</a:t>
                      </a:r>
                    </a:p>
                  </a:txBody>
                  <a:tcPr anchor="ct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he-IL" sz="1800" b="0" i="0" u="none" strike="noStrike" kern="1200" cap="none" spc="0" normalizeH="0" baseline="0" noProof="0">
                          <a:ln>
                            <a:noFill/>
                          </a:ln>
                          <a:solidFill>
                            <a:srgbClr val="FF0000"/>
                          </a:solidFill>
                          <a:effectLst/>
                          <a:uLnTx/>
                          <a:uFillTx/>
                          <a:latin typeface="David" panose="020E0502060401010101" pitchFamily="34" charset="-79"/>
                          <a:ea typeface="+mn-ea"/>
                          <a:cs typeface="David" panose="020E0502060401010101" pitchFamily="34" charset="-79"/>
                          <a:sym typeface="Wingdings" panose="05000000000000000000" pitchFamily="2" charset="2"/>
                        </a:rPr>
                        <a:t></a:t>
                      </a:r>
                      <a:endParaRPr kumimoji="0" lang="he-IL" sz="1800" b="0" i="0" u="none" strike="noStrike" kern="1200" cap="none" spc="0" normalizeH="0" baseline="0" noProof="0" dirty="0">
                        <a:ln>
                          <a:noFill/>
                        </a:ln>
                        <a:solidFill>
                          <a:srgbClr val="FF0000"/>
                        </a:solidFill>
                        <a:effectLst/>
                        <a:uLnTx/>
                        <a:uFillTx/>
                        <a:latin typeface="David" panose="020E0502060401010101" pitchFamily="34" charset="-79"/>
                        <a:ea typeface="+mn-ea"/>
                        <a:cs typeface="David" panose="020E0502060401010101" pitchFamily="34" charset="-79"/>
                      </a:endParaRPr>
                    </a:p>
                  </a:txBody>
                  <a:tcPr anchor="ctr"/>
                </a:tc>
                <a:tc>
                  <a:txBody>
                    <a:bodyPr/>
                    <a:lstStyle/>
                    <a:p>
                      <a:pPr marL="0" algn="ctr" defTabSz="914400" rtl="1" eaLnBrk="1" latinLnBrk="0" hangingPunct="1"/>
                      <a:r>
                        <a:rPr lang="he-IL" sz="1800" b="0" u="none" kern="1200" dirty="0">
                          <a:solidFill>
                            <a:schemeClr val="tx1"/>
                          </a:solidFill>
                          <a:latin typeface="David" panose="020E0502060401010101" pitchFamily="34" charset="-79"/>
                          <a:ea typeface="+mn-ea"/>
                          <a:cs typeface="David" panose="020E0502060401010101" pitchFamily="34" charset="-79"/>
                        </a:rPr>
                        <a:t>5.23</a:t>
                      </a:r>
                    </a:p>
                  </a:txBody>
                  <a:tcPr anchor="ctr"/>
                </a:tc>
                <a:tc>
                  <a:txBody>
                    <a:bodyPr/>
                    <a:lstStyle/>
                    <a:p>
                      <a:pPr marL="0" algn="ctr" defTabSz="914400" rtl="1" eaLnBrk="1" latinLnBrk="0" hangingPunct="1"/>
                      <a:r>
                        <a:rPr lang="he-IL" sz="1800" b="0" u="none" kern="1200" dirty="0">
                          <a:solidFill>
                            <a:srgbClr val="FF0000"/>
                          </a:solidFill>
                          <a:latin typeface="David" panose="020E0502060401010101" pitchFamily="34" charset="-79"/>
                          <a:ea typeface="+mn-ea"/>
                          <a:cs typeface="David" panose="020E0502060401010101" pitchFamily="34" charset="-79"/>
                        </a:rPr>
                        <a:t>4.62</a:t>
                      </a:r>
                    </a:p>
                  </a:txBody>
                  <a:tcPr anchor="ctr"/>
                </a:tc>
                <a:tc>
                  <a:txBody>
                    <a:bodyPr/>
                    <a:lstStyle/>
                    <a:p>
                      <a:pPr marL="0" algn="ctr" defTabSz="914400" rtl="1" eaLnBrk="1" latinLnBrk="0" hangingPunct="1"/>
                      <a:r>
                        <a:rPr lang="he-IL" sz="1800" b="0" u="none" kern="1200" dirty="0">
                          <a:solidFill>
                            <a:schemeClr val="tx1"/>
                          </a:solidFill>
                          <a:latin typeface="David" panose="020E0502060401010101" pitchFamily="34" charset="-79"/>
                          <a:ea typeface="+mn-ea"/>
                          <a:cs typeface="David" panose="020E0502060401010101" pitchFamily="34" charset="-79"/>
                        </a:rPr>
                        <a:t>5.27</a:t>
                      </a:r>
                    </a:p>
                  </a:txBody>
                  <a:tcPr anchor="ctr"/>
                </a:tc>
                <a:tc>
                  <a:txBody>
                    <a:bodyPr/>
                    <a:lstStyle/>
                    <a:p>
                      <a:pPr marL="0" algn="ctr" defTabSz="914400" rtl="1" eaLnBrk="1" latinLnBrk="0" hangingPunct="1"/>
                      <a:r>
                        <a:rPr lang="he-IL" sz="1800" b="0" u="none" kern="1200" dirty="0">
                          <a:solidFill>
                            <a:srgbClr val="FF0000"/>
                          </a:solidFill>
                          <a:latin typeface="David" panose="020E0502060401010101" pitchFamily="34" charset="-79"/>
                          <a:ea typeface="+mn-ea"/>
                          <a:cs typeface="David" panose="020E0502060401010101" pitchFamily="34" charset="-79"/>
                        </a:rPr>
                        <a:t>4.16</a:t>
                      </a:r>
                    </a:p>
                  </a:txBody>
                  <a:tcPr anchor="ctr"/>
                </a:tc>
                <a:extLst>
                  <a:ext uri="{0D108BD9-81ED-4DB2-BD59-A6C34878D82A}">
                    <a16:rowId xmlns:a16="http://schemas.microsoft.com/office/drawing/2014/main" val="3046206537"/>
                  </a:ext>
                </a:extLst>
              </a:tr>
              <a:tr h="432000">
                <a:tc>
                  <a:txBody>
                    <a:bodyPr/>
                    <a:lstStyle/>
                    <a:p>
                      <a:pPr rtl="1"/>
                      <a:r>
                        <a:rPr lang="he-IL" b="1" dirty="0">
                          <a:latin typeface="David" panose="020E0502060401010101" pitchFamily="34" charset="-79"/>
                          <a:cs typeface="David" panose="020E0502060401010101" pitchFamily="34" charset="-79"/>
                        </a:rPr>
                        <a:t>איכות ההוראה </a:t>
                      </a:r>
                      <a:r>
                        <a:rPr lang="he-IL" dirty="0">
                          <a:latin typeface="David" panose="020E0502060401010101" pitchFamily="34" charset="-79"/>
                          <a:cs typeface="David" panose="020E0502060401010101" pitchFamily="34" charset="-79"/>
                        </a:rPr>
                        <a:t>בקורס?</a:t>
                      </a:r>
                    </a:p>
                  </a:txBody>
                  <a:tcPr anchor="ctr"/>
                </a:tc>
                <a:tc>
                  <a:txBody>
                    <a:bodyPr/>
                    <a:lstStyle/>
                    <a:p>
                      <a:pPr marL="0" algn="ctr" defTabSz="914400" rtl="1" eaLnBrk="1" latinLnBrk="0" hangingPunct="1"/>
                      <a:r>
                        <a:rPr lang="he-IL" sz="1800" b="0" u="none" kern="1200" dirty="0">
                          <a:solidFill>
                            <a:schemeClr val="tx1"/>
                          </a:solidFill>
                          <a:latin typeface="David" panose="020E0502060401010101" pitchFamily="34" charset="-79"/>
                          <a:ea typeface="+mn-ea"/>
                          <a:cs typeface="David" panose="020E0502060401010101" pitchFamily="34" charset="-79"/>
                        </a:rPr>
                        <a:t>4.51</a:t>
                      </a:r>
                    </a:p>
                  </a:txBody>
                  <a:tcPr anchor="ct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he-IL" sz="1800" b="0" i="0" u="none" strike="noStrike" kern="1200" cap="none" spc="0" normalizeH="0" baseline="0" noProof="0" dirty="0">
                          <a:ln>
                            <a:noFill/>
                          </a:ln>
                          <a:solidFill>
                            <a:srgbClr val="FF0000"/>
                          </a:solidFill>
                          <a:effectLst/>
                          <a:uLnTx/>
                          <a:uFillTx/>
                          <a:latin typeface="David" panose="020E0502060401010101" pitchFamily="34" charset="-79"/>
                          <a:ea typeface="+mn-ea"/>
                          <a:cs typeface="David" panose="020E0502060401010101" pitchFamily="34" charset="-79"/>
                          <a:sym typeface="Wingdings" panose="05000000000000000000" pitchFamily="2" charset="2"/>
                        </a:rPr>
                        <a:t></a:t>
                      </a:r>
                      <a:endParaRPr kumimoji="0" lang="he-IL" sz="1800" b="0" i="0" u="none" strike="noStrike" kern="1200" cap="none" spc="0" normalizeH="0" baseline="0" noProof="0" dirty="0">
                        <a:ln>
                          <a:noFill/>
                        </a:ln>
                        <a:solidFill>
                          <a:srgbClr val="FF0000"/>
                        </a:solidFill>
                        <a:effectLst/>
                        <a:uLnTx/>
                        <a:uFillTx/>
                        <a:latin typeface="David" panose="020E0502060401010101" pitchFamily="34" charset="-79"/>
                        <a:ea typeface="+mn-ea"/>
                        <a:cs typeface="David" panose="020E0502060401010101" pitchFamily="34" charset="-79"/>
                      </a:endParaRPr>
                    </a:p>
                  </a:txBody>
                  <a:tcPr anchor="ctr"/>
                </a:tc>
                <a:tc>
                  <a:txBody>
                    <a:bodyPr/>
                    <a:lstStyle/>
                    <a:p>
                      <a:pPr marL="0" algn="ctr" defTabSz="914400" rtl="1" eaLnBrk="1" latinLnBrk="0" hangingPunct="1"/>
                      <a:r>
                        <a:rPr lang="he-IL" sz="1800" b="0" u="none" kern="1200" dirty="0">
                          <a:solidFill>
                            <a:schemeClr val="tx1"/>
                          </a:solidFill>
                          <a:latin typeface="David" panose="020E0502060401010101" pitchFamily="34" charset="-79"/>
                          <a:ea typeface="+mn-ea"/>
                          <a:cs typeface="David" panose="020E0502060401010101" pitchFamily="34" charset="-79"/>
                        </a:rPr>
                        <a:t>4.97</a:t>
                      </a:r>
                    </a:p>
                  </a:txBody>
                  <a:tcPr anchor="ctr"/>
                </a:tc>
                <a:tc>
                  <a:txBody>
                    <a:bodyPr/>
                    <a:lstStyle/>
                    <a:p>
                      <a:pPr marL="0" algn="ctr" defTabSz="914400" rtl="1" eaLnBrk="1" latinLnBrk="0" hangingPunct="1"/>
                      <a:r>
                        <a:rPr lang="he-IL" sz="1800" b="0" u="none" kern="1200" dirty="0">
                          <a:solidFill>
                            <a:srgbClr val="FF0000"/>
                          </a:solidFill>
                          <a:latin typeface="David" panose="020E0502060401010101" pitchFamily="34" charset="-79"/>
                          <a:ea typeface="+mn-ea"/>
                          <a:cs typeface="David" panose="020E0502060401010101" pitchFamily="34" charset="-79"/>
                        </a:rPr>
                        <a:t>4.25</a:t>
                      </a:r>
                    </a:p>
                  </a:txBody>
                  <a:tcPr anchor="ctr"/>
                </a:tc>
                <a:tc>
                  <a:txBody>
                    <a:bodyPr/>
                    <a:lstStyle/>
                    <a:p>
                      <a:pPr marL="0" algn="ctr" defTabSz="914400" rtl="1" eaLnBrk="1" latinLnBrk="0" hangingPunct="1"/>
                      <a:r>
                        <a:rPr lang="he-IL" sz="1800" b="0" u="none" kern="1200" dirty="0">
                          <a:solidFill>
                            <a:schemeClr val="tx1"/>
                          </a:solidFill>
                          <a:latin typeface="David" panose="020E0502060401010101" pitchFamily="34" charset="-79"/>
                          <a:ea typeface="+mn-ea"/>
                          <a:cs typeface="David" panose="020E0502060401010101" pitchFamily="34" charset="-79"/>
                        </a:rPr>
                        <a:t>4.90</a:t>
                      </a:r>
                    </a:p>
                  </a:txBody>
                  <a:tcPr anchor="ctr"/>
                </a:tc>
                <a:tc>
                  <a:txBody>
                    <a:bodyPr/>
                    <a:lstStyle/>
                    <a:p>
                      <a:pPr marL="0" algn="ctr" defTabSz="914400" rtl="1" eaLnBrk="1" latinLnBrk="0" hangingPunct="1"/>
                      <a:r>
                        <a:rPr lang="he-IL" sz="1800" b="0" u="none" kern="1200" dirty="0">
                          <a:solidFill>
                            <a:srgbClr val="FF0000"/>
                          </a:solidFill>
                          <a:latin typeface="David" panose="020E0502060401010101" pitchFamily="34" charset="-79"/>
                          <a:ea typeface="+mn-ea"/>
                          <a:cs typeface="David" panose="020E0502060401010101" pitchFamily="34" charset="-79"/>
                        </a:rPr>
                        <a:t>4.16</a:t>
                      </a:r>
                    </a:p>
                  </a:txBody>
                  <a:tcPr anchor="ctr"/>
                </a:tc>
                <a:extLst>
                  <a:ext uri="{0D108BD9-81ED-4DB2-BD59-A6C34878D82A}">
                    <a16:rowId xmlns:a16="http://schemas.microsoft.com/office/drawing/2014/main" val="2717569957"/>
                  </a:ext>
                </a:extLst>
              </a:tr>
              <a:tr h="432000">
                <a:tc>
                  <a:txBody>
                    <a:bodyPr/>
                    <a:lstStyle/>
                    <a:p>
                      <a:pPr rtl="1"/>
                      <a:r>
                        <a:rPr lang="he-IL" b="1" dirty="0">
                          <a:latin typeface="David" panose="020E0502060401010101" pitchFamily="34" charset="-79"/>
                          <a:cs typeface="David" panose="020E0502060401010101" pitchFamily="34" charset="-79"/>
                        </a:rPr>
                        <a:t>תרומת העיבודים </a:t>
                      </a:r>
                      <a:r>
                        <a:rPr lang="he-IL" dirty="0">
                          <a:latin typeface="David" panose="020E0502060401010101" pitchFamily="34" charset="-79"/>
                          <a:cs typeface="David" panose="020E0502060401010101" pitchFamily="34" charset="-79"/>
                        </a:rPr>
                        <a:t>הצוותיים?</a:t>
                      </a:r>
                    </a:p>
                  </a:txBody>
                  <a:tcPr anchor="ctr"/>
                </a:tc>
                <a:tc>
                  <a:txBody>
                    <a:bodyPr/>
                    <a:lstStyle/>
                    <a:p>
                      <a:pPr marL="0" algn="ctr" defTabSz="914400" rtl="1" eaLnBrk="1" latinLnBrk="0" hangingPunct="1"/>
                      <a:r>
                        <a:rPr lang="he-IL" sz="1800" b="0" u="none" kern="1200" dirty="0">
                          <a:solidFill>
                            <a:schemeClr val="tx1"/>
                          </a:solidFill>
                          <a:latin typeface="David" panose="020E0502060401010101" pitchFamily="34" charset="-79"/>
                          <a:ea typeface="+mn-ea"/>
                          <a:cs typeface="David" panose="020E0502060401010101" pitchFamily="34" charset="-79"/>
                        </a:rPr>
                        <a:t>4.76</a:t>
                      </a:r>
                    </a:p>
                  </a:txBody>
                  <a:tcPr anchor="ct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he-IL" dirty="0">
                          <a:latin typeface="David" panose="020E0502060401010101" pitchFamily="34" charset="-79"/>
                          <a:cs typeface="David" panose="020E0502060401010101" pitchFamily="34" charset="-79"/>
                          <a:sym typeface="Wingdings" panose="05000000000000000000" pitchFamily="2" charset="2"/>
                        </a:rPr>
                        <a:t></a:t>
                      </a:r>
                      <a:endParaRPr lang="he-IL" dirty="0">
                        <a:latin typeface="David" panose="020E0502060401010101" pitchFamily="34" charset="-79"/>
                        <a:cs typeface="David" panose="020E0502060401010101" pitchFamily="34" charset="-79"/>
                      </a:endParaRPr>
                    </a:p>
                  </a:txBody>
                  <a:tcPr anchor="ctr"/>
                </a:tc>
                <a:tc>
                  <a:txBody>
                    <a:bodyPr/>
                    <a:lstStyle/>
                    <a:p>
                      <a:pPr marL="0" algn="ctr" defTabSz="914400" rtl="1" eaLnBrk="1" latinLnBrk="0" hangingPunct="1"/>
                      <a:r>
                        <a:rPr lang="he-IL" sz="1800" b="0" u="none" kern="1200" dirty="0">
                          <a:solidFill>
                            <a:schemeClr val="tx1"/>
                          </a:solidFill>
                          <a:latin typeface="David" panose="020E0502060401010101" pitchFamily="34" charset="-79"/>
                          <a:ea typeface="+mn-ea"/>
                          <a:cs typeface="David" panose="020E0502060401010101" pitchFamily="34" charset="-79"/>
                        </a:rPr>
                        <a:t>4.9</a:t>
                      </a:r>
                    </a:p>
                  </a:txBody>
                  <a:tcPr anchor="ctr"/>
                </a:tc>
                <a:tc>
                  <a:txBody>
                    <a:bodyPr/>
                    <a:lstStyle/>
                    <a:p>
                      <a:pPr marL="0" algn="ctr" defTabSz="914400" rtl="1" eaLnBrk="1" latinLnBrk="0" hangingPunct="1"/>
                      <a:r>
                        <a:rPr lang="he-IL" sz="1800" b="0" u="none" kern="1200" dirty="0">
                          <a:solidFill>
                            <a:srgbClr val="FF0000"/>
                          </a:solidFill>
                          <a:latin typeface="David" panose="020E0502060401010101" pitchFamily="34" charset="-79"/>
                          <a:ea typeface="+mn-ea"/>
                          <a:cs typeface="David" panose="020E0502060401010101" pitchFamily="34" charset="-79"/>
                        </a:rPr>
                        <a:t>4.46</a:t>
                      </a:r>
                    </a:p>
                  </a:txBody>
                  <a:tcPr anchor="ctr"/>
                </a:tc>
                <a:tc>
                  <a:txBody>
                    <a:bodyPr/>
                    <a:lstStyle/>
                    <a:p>
                      <a:pPr marL="0" algn="ctr" defTabSz="914400" rtl="1" eaLnBrk="1" latinLnBrk="0" hangingPunct="1"/>
                      <a:r>
                        <a:rPr lang="he-IL" sz="1800" b="0" u="none" kern="1200" dirty="0">
                          <a:solidFill>
                            <a:schemeClr val="tx1"/>
                          </a:solidFill>
                          <a:latin typeface="David" panose="020E0502060401010101" pitchFamily="34" charset="-79"/>
                          <a:ea typeface="+mn-ea"/>
                          <a:cs typeface="David" panose="020E0502060401010101" pitchFamily="34" charset="-79"/>
                        </a:rPr>
                        <a:t>5.2</a:t>
                      </a:r>
                    </a:p>
                  </a:txBody>
                  <a:tcPr anchor="ctr"/>
                </a:tc>
                <a:tc>
                  <a:txBody>
                    <a:bodyPr/>
                    <a:lstStyle/>
                    <a:p>
                      <a:pPr marL="0" algn="ctr" defTabSz="914400" rtl="1" eaLnBrk="1" latinLnBrk="0" hangingPunct="1"/>
                      <a:r>
                        <a:rPr lang="he-IL" sz="1800" b="0" u="none" kern="1200" dirty="0">
                          <a:solidFill>
                            <a:srgbClr val="FF0000"/>
                          </a:solidFill>
                          <a:latin typeface="David" panose="020E0502060401010101" pitchFamily="34" charset="-79"/>
                          <a:ea typeface="+mn-ea"/>
                          <a:cs typeface="David" panose="020E0502060401010101" pitchFamily="34" charset="-79"/>
                        </a:rPr>
                        <a:t>4.5</a:t>
                      </a:r>
                    </a:p>
                  </a:txBody>
                  <a:tcPr anchor="ctr"/>
                </a:tc>
                <a:extLst>
                  <a:ext uri="{0D108BD9-81ED-4DB2-BD59-A6C34878D82A}">
                    <a16:rowId xmlns:a16="http://schemas.microsoft.com/office/drawing/2014/main" val="1200385217"/>
                  </a:ext>
                </a:extLst>
              </a:tr>
              <a:tr h="432000">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he-IL" b="1" dirty="0">
                          <a:latin typeface="David" panose="020E0502060401010101" pitchFamily="34" charset="-79"/>
                          <a:cs typeface="David" panose="020E0502060401010101" pitchFamily="34" charset="-79"/>
                        </a:rPr>
                        <a:t>רלוונטיות הקורס </a:t>
                      </a:r>
                      <a:r>
                        <a:rPr lang="he-IL" dirty="0">
                          <a:latin typeface="David" panose="020E0502060401010101" pitchFamily="34" charset="-79"/>
                          <a:cs typeface="David" panose="020E0502060401010101" pitchFamily="34" charset="-79"/>
                        </a:rPr>
                        <a:t>לתפקידיי העתידיים?</a:t>
                      </a:r>
                    </a:p>
                  </a:txBody>
                  <a:tcPr anchor="ctr"/>
                </a:tc>
                <a:tc>
                  <a:txBody>
                    <a:bodyPr/>
                    <a:lstStyle/>
                    <a:p>
                      <a:pPr marL="0" algn="ctr" defTabSz="914400" rtl="1" eaLnBrk="1" latinLnBrk="0" hangingPunct="1"/>
                      <a:r>
                        <a:rPr lang="he-IL" sz="1800" b="0" u="none" kern="1200" dirty="0">
                          <a:solidFill>
                            <a:srgbClr val="FF0000"/>
                          </a:solidFill>
                          <a:latin typeface="David" panose="020E0502060401010101" pitchFamily="34" charset="-79"/>
                          <a:ea typeface="+mn-ea"/>
                          <a:cs typeface="David" panose="020E0502060401010101" pitchFamily="34" charset="-79"/>
                        </a:rPr>
                        <a:t>4.23</a:t>
                      </a:r>
                    </a:p>
                  </a:txBody>
                  <a:tcPr anchor="ct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he-IL" sz="1800" b="0" i="0" u="none" strike="noStrike" kern="1200" cap="none" spc="0" normalizeH="0" baseline="0" noProof="0" dirty="0">
                          <a:ln>
                            <a:noFill/>
                          </a:ln>
                          <a:solidFill>
                            <a:srgbClr val="FF0000"/>
                          </a:solidFill>
                          <a:effectLst/>
                          <a:uLnTx/>
                          <a:uFillTx/>
                          <a:latin typeface="David" panose="020E0502060401010101" pitchFamily="34" charset="-79"/>
                          <a:ea typeface="+mn-ea"/>
                          <a:cs typeface="David" panose="020E0502060401010101" pitchFamily="34" charset="-79"/>
                          <a:sym typeface="Wingdings" panose="05000000000000000000" pitchFamily="2" charset="2"/>
                        </a:rPr>
                        <a:t></a:t>
                      </a:r>
                      <a:endParaRPr kumimoji="0" lang="he-IL" sz="1800" b="0" i="0" u="none" strike="noStrike" kern="1200" cap="none" spc="0" normalizeH="0" baseline="0" noProof="0" dirty="0">
                        <a:ln>
                          <a:noFill/>
                        </a:ln>
                        <a:solidFill>
                          <a:srgbClr val="FF0000"/>
                        </a:solidFill>
                        <a:effectLst/>
                        <a:uLnTx/>
                        <a:uFillTx/>
                        <a:latin typeface="David" panose="020E0502060401010101" pitchFamily="34" charset="-79"/>
                        <a:ea typeface="+mn-ea"/>
                        <a:cs typeface="David" panose="020E0502060401010101" pitchFamily="34" charset="-79"/>
                      </a:endParaRPr>
                    </a:p>
                  </a:txBody>
                  <a:tcPr anchor="ctr"/>
                </a:tc>
                <a:tc>
                  <a:txBody>
                    <a:bodyPr/>
                    <a:lstStyle/>
                    <a:p>
                      <a:pPr marL="0" algn="ctr" defTabSz="914400" rtl="1" eaLnBrk="1" latinLnBrk="0" hangingPunct="1"/>
                      <a:r>
                        <a:rPr lang="he-IL" sz="1800" b="0" u="none" kern="1200" dirty="0">
                          <a:solidFill>
                            <a:schemeClr val="tx1"/>
                          </a:solidFill>
                          <a:latin typeface="David" panose="020E0502060401010101" pitchFamily="34" charset="-79"/>
                          <a:ea typeface="+mn-ea"/>
                          <a:cs typeface="David" panose="020E0502060401010101" pitchFamily="34" charset="-79"/>
                        </a:rPr>
                        <a:t>4.66</a:t>
                      </a:r>
                    </a:p>
                  </a:txBody>
                  <a:tcPr anchor="ctr"/>
                </a:tc>
                <a:tc>
                  <a:txBody>
                    <a:bodyPr/>
                    <a:lstStyle/>
                    <a:p>
                      <a:pPr marL="0" algn="ctr" defTabSz="914400" rtl="1" eaLnBrk="1" latinLnBrk="0" hangingPunct="1"/>
                      <a:r>
                        <a:rPr lang="he-IL" sz="1800" b="0" u="none" kern="1200" dirty="0">
                          <a:solidFill>
                            <a:srgbClr val="FF0000"/>
                          </a:solidFill>
                          <a:latin typeface="David" panose="020E0502060401010101" pitchFamily="34" charset="-79"/>
                          <a:ea typeface="+mn-ea"/>
                          <a:cs typeface="David" panose="020E0502060401010101" pitchFamily="34" charset="-79"/>
                        </a:rPr>
                        <a:t>4.06</a:t>
                      </a:r>
                    </a:p>
                  </a:txBody>
                  <a:tcPr anchor="ctr"/>
                </a:tc>
                <a:tc>
                  <a:txBody>
                    <a:bodyPr/>
                    <a:lstStyle/>
                    <a:p>
                      <a:pPr marL="0" algn="ctr" defTabSz="914400" rtl="1" eaLnBrk="1" latinLnBrk="0" hangingPunct="1"/>
                      <a:r>
                        <a:rPr lang="he-IL" sz="1800" b="0" u="none" kern="1200" dirty="0">
                          <a:solidFill>
                            <a:schemeClr val="tx1"/>
                          </a:solidFill>
                          <a:latin typeface="David" panose="020E0502060401010101" pitchFamily="34" charset="-79"/>
                          <a:ea typeface="+mn-ea"/>
                          <a:cs typeface="David" panose="020E0502060401010101" pitchFamily="34" charset="-79"/>
                        </a:rPr>
                        <a:t>4.5</a:t>
                      </a:r>
                    </a:p>
                  </a:txBody>
                  <a:tcPr anchor="ctr"/>
                </a:tc>
                <a:tc>
                  <a:txBody>
                    <a:bodyPr/>
                    <a:lstStyle/>
                    <a:p>
                      <a:pPr marL="0" algn="ctr" defTabSz="914400" rtl="1" eaLnBrk="1" latinLnBrk="0" hangingPunct="1"/>
                      <a:r>
                        <a:rPr lang="he-IL" sz="1800" b="0" u="sng" kern="1200" dirty="0">
                          <a:solidFill>
                            <a:srgbClr val="FF0000"/>
                          </a:solidFill>
                          <a:latin typeface="David" panose="020E0502060401010101" pitchFamily="34" charset="-79"/>
                          <a:ea typeface="+mn-ea"/>
                          <a:cs typeface="David" panose="020E0502060401010101" pitchFamily="34" charset="-79"/>
                        </a:rPr>
                        <a:t>3.83</a:t>
                      </a:r>
                    </a:p>
                  </a:txBody>
                  <a:tcPr anchor="ctr"/>
                </a:tc>
                <a:extLst>
                  <a:ext uri="{0D108BD9-81ED-4DB2-BD59-A6C34878D82A}">
                    <a16:rowId xmlns:a16="http://schemas.microsoft.com/office/drawing/2014/main" val="2746719985"/>
                  </a:ext>
                </a:extLst>
              </a:tr>
              <a:tr h="765581">
                <a:tc gridSpan="7">
                  <a:txBody>
                    <a:bodyPr/>
                    <a:lstStyle/>
                    <a:p>
                      <a:pPr rtl="1"/>
                      <a:r>
                        <a:rPr lang="he-IL" b="1" dirty="0">
                          <a:latin typeface="David" panose="020E0502060401010101" pitchFamily="34" charset="-79"/>
                          <a:cs typeface="David" panose="020E0502060401010101" pitchFamily="34" charset="-79"/>
                        </a:rPr>
                        <a:t>נקודות לשימור בקורס?</a:t>
                      </a:r>
                    </a:p>
                    <a:p>
                      <a:pPr marL="285750" marR="0" lvl="0" indent="-28575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lang="he-IL" sz="1600" u="none" dirty="0">
                          <a:latin typeface="David" panose="020E0502060401010101" pitchFamily="34" charset="-79"/>
                          <a:cs typeface="David" panose="020E0502060401010101" pitchFamily="34" charset="-79"/>
                        </a:rPr>
                        <a:t>מרצה מרתק, ענייני וערכי, מרשים בידיעותיו</a:t>
                      </a:r>
                    </a:p>
                    <a:p>
                      <a:pPr marL="285750" marR="0" lvl="0" indent="-28575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lang="he-IL" sz="1600" u="none" dirty="0">
                          <a:latin typeface="David" panose="020E0502060401010101" pitchFamily="34" charset="-79"/>
                          <a:cs typeface="David" panose="020E0502060401010101" pitchFamily="34" charset="-79"/>
                        </a:rPr>
                        <a:t>סיורים, סיורים ועצם הובלתם ע"י החניכים</a:t>
                      </a:r>
                    </a:p>
                  </a:txBody>
                  <a:tcPr/>
                </a:tc>
                <a:tc hMerge="1">
                  <a:txBody>
                    <a:bodyPr/>
                    <a:lstStyle/>
                    <a:p>
                      <a:pPr rtl="1"/>
                      <a:endParaRPr lang="he-IL" dirty="0">
                        <a:latin typeface="David" panose="020E0502060401010101" pitchFamily="34" charset="-79"/>
                        <a:cs typeface="David" panose="020E0502060401010101" pitchFamily="34" charset="-79"/>
                      </a:endParaRPr>
                    </a:p>
                  </a:txBody>
                  <a:tcPr anchor="ctr"/>
                </a:tc>
                <a:tc hMerge="1">
                  <a:txBody>
                    <a:bodyPr/>
                    <a:lstStyle/>
                    <a:p>
                      <a:pPr rtl="1"/>
                      <a:endParaRPr lang="he-IL" dirty="0">
                        <a:latin typeface="David" panose="020E0502060401010101" pitchFamily="34" charset="-79"/>
                        <a:cs typeface="David" panose="020E0502060401010101" pitchFamily="34" charset="-79"/>
                      </a:endParaRPr>
                    </a:p>
                  </a:txBody>
                  <a:tcPr anchor="ctr"/>
                </a:tc>
                <a:tc hMerge="1">
                  <a:txBody>
                    <a:bodyPr/>
                    <a:lstStyle/>
                    <a:p>
                      <a:pPr rtl="1"/>
                      <a:endParaRPr lang="he-IL" dirty="0">
                        <a:latin typeface="David" panose="020E0502060401010101" pitchFamily="34" charset="-79"/>
                        <a:cs typeface="David" panose="020E0502060401010101" pitchFamily="34" charset="-79"/>
                      </a:endParaRPr>
                    </a:p>
                  </a:txBody>
                  <a:tcPr anchor="ctr"/>
                </a:tc>
                <a:tc hMerge="1">
                  <a:txBody>
                    <a:bodyPr/>
                    <a:lstStyle/>
                    <a:p>
                      <a:pPr rtl="1"/>
                      <a:endParaRPr lang="he-IL" dirty="0">
                        <a:latin typeface="David" panose="020E0502060401010101" pitchFamily="34" charset="-79"/>
                        <a:cs typeface="David" panose="020E0502060401010101" pitchFamily="34" charset="-79"/>
                      </a:endParaRPr>
                    </a:p>
                  </a:txBody>
                  <a:tcPr anchor="ctr"/>
                </a:tc>
                <a:tc hMerge="1">
                  <a:txBody>
                    <a:bodyPr/>
                    <a:lstStyle/>
                    <a:p>
                      <a:pPr rtl="1"/>
                      <a:endParaRPr lang="he-IL" dirty="0">
                        <a:latin typeface="David" panose="020E0502060401010101" pitchFamily="34" charset="-79"/>
                        <a:cs typeface="David" panose="020E0502060401010101" pitchFamily="34" charset="-79"/>
                      </a:endParaRPr>
                    </a:p>
                  </a:txBody>
                  <a:tcPr anchor="ctr"/>
                </a:tc>
                <a:tc hMerge="1">
                  <a:txBody>
                    <a:bodyPr/>
                    <a:lstStyle/>
                    <a:p>
                      <a:pPr rtl="1"/>
                      <a:endParaRPr lang="he-IL" dirty="0">
                        <a:latin typeface="David" panose="020E0502060401010101" pitchFamily="34" charset="-79"/>
                        <a:cs typeface="David" panose="020E0502060401010101" pitchFamily="34" charset="-79"/>
                      </a:endParaRPr>
                    </a:p>
                  </a:txBody>
                  <a:tcPr anchor="ctr"/>
                </a:tc>
                <a:extLst>
                  <a:ext uri="{0D108BD9-81ED-4DB2-BD59-A6C34878D82A}">
                    <a16:rowId xmlns:a16="http://schemas.microsoft.com/office/drawing/2014/main" val="918001753"/>
                  </a:ext>
                </a:extLst>
              </a:tr>
              <a:tr h="1008000">
                <a:tc gridSpan="7">
                  <a:txBody>
                    <a:bodyPr/>
                    <a:lstStyle/>
                    <a:p>
                      <a:pPr rtl="1"/>
                      <a:r>
                        <a:rPr lang="he-IL" b="1" dirty="0">
                          <a:latin typeface="David" panose="020E0502060401010101" pitchFamily="34" charset="-79"/>
                          <a:cs typeface="David" panose="020E0502060401010101" pitchFamily="34" charset="-79"/>
                        </a:rPr>
                        <a:t>נקודות לשיפור בקורס?</a:t>
                      </a:r>
                    </a:p>
                    <a:p>
                      <a:pPr marL="285750" marR="0" lvl="0" indent="-28575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lang="he-IL" sz="1600" dirty="0">
                          <a:latin typeface="David" panose="020E0502060401010101" pitchFamily="34" charset="-79"/>
                          <a:cs typeface="David" panose="020E0502060401010101" pitchFamily="34" charset="-79"/>
                        </a:rPr>
                        <a:t>אופן העברת חומרים עמוסה בפרטים ולעיתים ללא ממוקדת, התבדרות למענה על שאלות חניכים וכדומה</a:t>
                      </a:r>
                    </a:p>
                    <a:p>
                      <a:pPr marL="285750" marR="0" lvl="0" indent="-28575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lang="he-IL" sz="1600" dirty="0">
                          <a:latin typeface="David" panose="020E0502060401010101" pitchFamily="34" charset="-79"/>
                          <a:cs typeface="David" panose="020E0502060401010101" pitchFamily="34" charset="-79"/>
                        </a:rPr>
                        <a:t>מטרות הקורס לא תמיד ברורות והחיבור בינן לביטחון לאומי דורש חידוד</a:t>
                      </a:r>
                    </a:p>
                    <a:p>
                      <a:pPr marL="285750" marR="0" lvl="0" indent="-28575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lang="he-IL" sz="1600" dirty="0">
                          <a:latin typeface="David" panose="020E0502060401010101" pitchFamily="34" charset="-79"/>
                          <a:cs typeface="David" panose="020E0502060401010101" pitchFamily="34" charset="-79"/>
                        </a:rPr>
                        <a:t>יש לצנן את האמירות. ללמד מקצוע וכמה שפחות פוליטיקה</a:t>
                      </a:r>
                    </a:p>
                    <a:p>
                      <a:pPr marL="285750" marR="0" lvl="0" indent="-28575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endParaRPr lang="he-IL" sz="1600" dirty="0">
                        <a:latin typeface="David" panose="020E0502060401010101" pitchFamily="34" charset="-79"/>
                        <a:cs typeface="David" panose="020E0502060401010101" pitchFamily="34" charset="-79"/>
                      </a:endParaRPr>
                    </a:p>
                  </a:txBody>
                  <a:tcPr/>
                </a:tc>
                <a:tc hMerge="1">
                  <a:txBody>
                    <a:bodyPr/>
                    <a:lstStyle/>
                    <a:p>
                      <a:pPr rtl="1"/>
                      <a:endParaRPr lang="he-IL" dirty="0">
                        <a:latin typeface="David" panose="020E0502060401010101" pitchFamily="34" charset="-79"/>
                        <a:cs typeface="David" panose="020E0502060401010101" pitchFamily="34" charset="-79"/>
                      </a:endParaRPr>
                    </a:p>
                  </a:txBody>
                  <a:tcPr anchor="ctr"/>
                </a:tc>
                <a:tc hMerge="1">
                  <a:txBody>
                    <a:bodyPr/>
                    <a:lstStyle/>
                    <a:p>
                      <a:pPr rtl="1"/>
                      <a:endParaRPr lang="he-IL" dirty="0">
                        <a:latin typeface="David" panose="020E0502060401010101" pitchFamily="34" charset="-79"/>
                        <a:cs typeface="David" panose="020E0502060401010101" pitchFamily="34" charset="-79"/>
                      </a:endParaRPr>
                    </a:p>
                  </a:txBody>
                  <a:tcPr anchor="ctr"/>
                </a:tc>
                <a:tc hMerge="1">
                  <a:txBody>
                    <a:bodyPr/>
                    <a:lstStyle/>
                    <a:p>
                      <a:pPr rtl="1"/>
                      <a:endParaRPr lang="he-IL" dirty="0">
                        <a:latin typeface="David" panose="020E0502060401010101" pitchFamily="34" charset="-79"/>
                        <a:cs typeface="David" panose="020E0502060401010101" pitchFamily="34" charset="-79"/>
                      </a:endParaRPr>
                    </a:p>
                  </a:txBody>
                  <a:tcPr anchor="ctr"/>
                </a:tc>
                <a:tc hMerge="1">
                  <a:txBody>
                    <a:bodyPr/>
                    <a:lstStyle/>
                    <a:p>
                      <a:pPr rtl="1"/>
                      <a:endParaRPr lang="he-IL" dirty="0">
                        <a:latin typeface="David" panose="020E0502060401010101" pitchFamily="34" charset="-79"/>
                        <a:cs typeface="David" panose="020E0502060401010101" pitchFamily="34" charset="-79"/>
                      </a:endParaRPr>
                    </a:p>
                  </a:txBody>
                  <a:tcPr anchor="ctr"/>
                </a:tc>
                <a:tc hMerge="1">
                  <a:txBody>
                    <a:bodyPr/>
                    <a:lstStyle/>
                    <a:p>
                      <a:pPr rtl="1"/>
                      <a:endParaRPr lang="he-IL" dirty="0">
                        <a:latin typeface="David" panose="020E0502060401010101" pitchFamily="34" charset="-79"/>
                        <a:cs typeface="David" panose="020E0502060401010101" pitchFamily="34" charset="-79"/>
                      </a:endParaRPr>
                    </a:p>
                  </a:txBody>
                  <a:tcPr anchor="ctr"/>
                </a:tc>
                <a:tc hMerge="1">
                  <a:txBody>
                    <a:bodyPr/>
                    <a:lstStyle/>
                    <a:p>
                      <a:pPr rtl="1"/>
                      <a:endParaRPr lang="he-IL" dirty="0">
                        <a:latin typeface="David" panose="020E0502060401010101" pitchFamily="34" charset="-79"/>
                        <a:cs typeface="David" panose="020E0502060401010101" pitchFamily="34" charset="-79"/>
                      </a:endParaRPr>
                    </a:p>
                  </a:txBody>
                  <a:tcPr anchor="ctr"/>
                </a:tc>
                <a:extLst>
                  <a:ext uri="{0D108BD9-81ED-4DB2-BD59-A6C34878D82A}">
                    <a16:rowId xmlns:a16="http://schemas.microsoft.com/office/drawing/2014/main" val="3548409075"/>
                  </a:ext>
                </a:extLst>
              </a:tr>
            </a:tbl>
          </a:graphicData>
        </a:graphic>
      </p:graphicFrame>
    </p:spTree>
    <p:extLst>
      <p:ext uri="{BB962C8B-B14F-4D97-AF65-F5344CB8AC3E}">
        <p14:creationId xmlns:p14="http://schemas.microsoft.com/office/powerpoint/2010/main" val="325886048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idx="4294967295"/>
          </p:nvPr>
        </p:nvSpPr>
        <p:spPr>
          <a:xfrm>
            <a:off x="837772" y="186327"/>
            <a:ext cx="10515600" cy="1325563"/>
          </a:xfrm>
        </p:spPr>
        <p:txBody>
          <a:bodyPr>
            <a:noAutofit/>
          </a:bodyPr>
          <a:lstStyle/>
          <a:p>
            <a:pPr algn="ctr"/>
            <a:r>
              <a:rPr lang="he-IL" sz="3600" b="1" dirty="0">
                <a:solidFill>
                  <a:schemeClr val="accent1">
                    <a:lumMod val="75000"/>
                  </a:schemeClr>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סיורי ביטחון לאומי</a:t>
            </a:r>
          </a:p>
        </p:txBody>
      </p:sp>
      <p:graphicFrame>
        <p:nvGraphicFramePr>
          <p:cNvPr id="4" name="טבלה 3">
            <a:extLst>
              <a:ext uri="{FF2B5EF4-FFF2-40B4-BE49-F238E27FC236}">
                <a16:creationId xmlns:a16="http://schemas.microsoft.com/office/drawing/2014/main" id="{8AA323A7-107B-4BF8-A18D-A663ABB2FED1}"/>
              </a:ext>
            </a:extLst>
          </p:cNvPr>
          <p:cNvGraphicFramePr>
            <a:graphicFrameLocks noGrp="1"/>
          </p:cNvGraphicFramePr>
          <p:nvPr>
            <p:extLst>
              <p:ext uri="{D42A27DB-BD31-4B8C-83A1-F6EECF244321}">
                <p14:modId xmlns:p14="http://schemas.microsoft.com/office/powerpoint/2010/main" val="2138525845"/>
              </p:ext>
            </p:extLst>
          </p:nvPr>
        </p:nvGraphicFramePr>
        <p:xfrm>
          <a:off x="339592" y="1651036"/>
          <a:ext cx="11520000" cy="3988800"/>
        </p:xfrm>
        <a:graphic>
          <a:graphicData uri="http://schemas.openxmlformats.org/drawingml/2006/table">
            <a:tbl>
              <a:tblPr rtl="1" firstRow="1" bandRow="1">
                <a:tableStyleId>{5C22544A-7EE6-4342-B048-85BDC9FD1C3A}</a:tableStyleId>
              </a:tblPr>
              <a:tblGrid>
                <a:gridCol w="4860000">
                  <a:extLst>
                    <a:ext uri="{9D8B030D-6E8A-4147-A177-3AD203B41FA5}">
                      <a16:colId xmlns:a16="http://schemas.microsoft.com/office/drawing/2014/main" val="4212086157"/>
                    </a:ext>
                  </a:extLst>
                </a:gridCol>
                <a:gridCol w="1188000">
                  <a:extLst>
                    <a:ext uri="{9D8B030D-6E8A-4147-A177-3AD203B41FA5}">
                      <a16:colId xmlns:a16="http://schemas.microsoft.com/office/drawing/2014/main" val="3669644278"/>
                    </a:ext>
                  </a:extLst>
                </a:gridCol>
                <a:gridCol w="720000">
                  <a:extLst>
                    <a:ext uri="{9D8B030D-6E8A-4147-A177-3AD203B41FA5}">
                      <a16:colId xmlns:a16="http://schemas.microsoft.com/office/drawing/2014/main" val="608925306"/>
                    </a:ext>
                  </a:extLst>
                </a:gridCol>
                <a:gridCol w="1188000">
                  <a:extLst>
                    <a:ext uri="{9D8B030D-6E8A-4147-A177-3AD203B41FA5}">
                      <a16:colId xmlns:a16="http://schemas.microsoft.com/office/drawing/2014/main" val="1443552393"/>
                    </a:ext>
                  </a:extLst>
                </a:gridCol>
                <a:gridCol w="1188000">
                  <a:extLst>
                    <a:ext uri="{9D8B030D-6E8A-4147-A177-3AD203B41FA5}">
                      <a16:colId xmlns:a16="http://schemas.microsoft.com/office/drawing/2014/main" val="3416542356"/>
                    </a:ext>
                  </a:extLst>
                </a:gridCol>
                <a:gridCol w="1188000">
                  <a:extLst>
                    <a:ext uri="{9D8B030D-6E8A-4147-A177-3AD203B41FA5}">
                      <a16:colId xmlns:a16="http://schemas.microsoft.com/office/drawing/2014/main" val="1306771290"/>
                    </a:ext>
                  </a:extLst>
                </a:gridCol>
                <a:gridCol w="1188000">
                  <a:extLst>
                    <a:ext uri="{9D8B030D-6E8A-4147-A177-3AD203B41FA5}">
                      <a16:colId xmlns:a16="http://schemas.microsoft.com/office/drawing/2014/main" val="3629592641"/>
                    </a:ext>
                  </a:extLst>
                </a:gridCol>
              </a:tblGrid>
              <a:tr h="432000">
                <a:tc>
                  <a:txBody>
                    <a:bodyPr/>
                    <a:lstStyle/>
                    <a:p>
                      <a:pPr algn="ctr" rtl="1"/>
                      <a:r>
                        <a:rPr lang="he-IL" sz="1800" b="1" kern="1200" dirty="0">
                          <a:solidFill>
                            <a:schemeClr val="lt1"/>
                          </a:solidFill>
                          <a:latin typeface="David" panose="020E0502060401010101" pitchFamily="34" charset="-79"/>
                          <a:ea typeface="+mn-ea"/>
                          <a:cs typeface="David" panose="020E0502060401010101" pitchFamily="34" charset="-79"/>
                        </a:rPr>
                        <a:t>השאלה</a:t>
                      </a:r>
                    </a:p>
                  </a:txBody>
                  <a:tcPr anchor="ctr"/>
                </a:tc>
                <a:tc>
                  <a:txBody>
                    <a:bodyPr/>
                    <a:lstStyle/>
                    <a:p>
                      <a:pPr algn="ctr" rtl="1"/>
                      <a:r>
                        <a:rPr lang="he-IL" dirty="0">
                          <a:latin typeface="David" panose="020E0502060401010101" pitchFamily="34" charset="-79"/>
                          <a:cs typeface="David" panose="020E0502060401010101" pitchFamily="34" charset="-79"/>
                        </a:rPr>
                        <a:t>ממוצע כללי</a:t>
                      </a:r>
                    </a:p>
                  </a:txBody>
                  <a:tcPr anchor="ctr"/>
                </a:tc>
                <a:tc>
                  <a:txBody>
                    <a:bodyPr/>
                    <a:lstStyle/>
                    <a:p>
                      <a:pPr algn="ctr" rtl="1"/>
                      <a:r>
                        <a:rPr lang="he-IL" dirty="0">
                          <a:latin typeface="David" panose="020E0502060401010101" pitchFamily="34" charset="-79"/>
                          <a:cs typeface="David" panose="020E0502060401010101" pitchFamily="34" charset="-79"/>
                        </a:rPr>
                        <a:t>מגמה</a:t>
                      </a:r>
                    </a:p>
                  </a:txBody>
                  <a:tcPr anchor="ctr"/>
                </a:tc>
                <a:tc>
                  <a:txBody>
                    <a:bodyPr/>
                    <a:lstStyle/>
                    <a:p>
                      <a:pPr algn="ctr" rtl="1"/>
                      <a:r>
                        <a:rPr lang="he-IL" dirty="0">
                          <a:latin typeface="David" panose="020E0502060401010101" pitchFamily="34" charset="-79"/>
                          <a:cs typeface="David" panose="020E0502060401010101" pitchFamily="34" charset="-79"/>
                        </a:rPr>
                        <a:t>מחזור מ"ד</a:t>
                      </a:r>
                    </a:p>
                  </a:txBody>
                  <a:tcPr anchor="ctr"/>
                </a:tc>
                <a:tc>
                  <a:txBody>
                    <a:bodyPr/>
                    <a:lstStyle/>
                    <a:p>
                      <a:pPr algn="ctr" rtl="1"/>
                      <a:r>
                        <a:rPr lang="he-IL" dirty="0">
                          <a:latin typeface="David" panose="020E0502060401010101" pitchFamily="34" charset="-79"/>
                          <a:cs typeface="David" panose="020E0502060401010101" pitchFamily="34" charset="-79"/>
                        </a:rPr>
                        <a:t>צה"ל</a:t>
                      </a:r>
                    </a:p>
                  </a:txBody>
                  <a:tcPr anchor="ctr"/>
                </a:tc>
                <a:tc>
                  <a:txBody>
                    <a:bodyPr/>
                    <a:lstStyle/>
                    <a:p>
                      <a:pPr algn="ctr" rtl="1"/>
                      <a:r>
                        <a:rPr lang="he-IL" dirty="0">
                          <a:latin typeface="David" panose="020E0502060401010101" pitchFamily="34" charset="-79"/>
                          <a:cs typeface="David" panose="020E0502060401010101" pitchFamily="34" charset="-79"/>
                        </a:rPr>
                        <a:t>אחר</a:t>
                      </a:r>
                    </a:p>
                  </a:txBody>
                  <a:tcPr anchor="ctr"/>
                </a:tc>
                <a:tc>
                  <a:txBody>
                    <a:bodyPr/>
                    <a:lstStyle/>
                    <a:p>
                      <a:pPr algn="ctr" rtl="1"/>
                      <a:r>
                        <a:rPr lang="he-IL" dirty="0">
                          <a:latin typeface="David" panose="020E0502060401010101" pitchFamily="34" charset="-79"/>
                          <a:cs typeface="David" panose="020E0502060401010101" pitchFamily="34" charset="-79"/>
                        </a:rPr>
                        <a:t>בינ"ל</a:t>
                      </a:r>
                    </a:p>
                  </a:txBody>
                  <a:tcPr anchor="ctr"/>
                </a:tc>
                <a:extLst>
                  <a:ext uri="{0D108BD9-81ED-4DB2-BD59-A6C34878D82A}">
                    <a16:rowId xmlns:a16="http://schemas.microsoft.com/office/drawing/2014/main" val="3113162872"/>
                  </a:ext>
                </a:extLst>
              </a:tr>
              <a:tr h="432000">
                <a:tc>
                  <a:txBody>
                    <a:bodyPr/>
                    <a:lstStyle/>
                    <a:p>
                      <a:pPr rtl="1"/>
                      <a:r>
                        <a:rPr lang="he-IL" b="0" dirty="0">
                          <a:latin typeface="David" panose="020E0502060401010101" pitchFamily="34" charset="-79"/>
                          <a:cs typeface="David" panose="020E0502060401010101" pitchFamily="34" charset="-79"/>
                        </a:rPr>
                        <a:t>סיור צפון- </a:t>
                      </a:r>
                      <a:r>
                        <a:rPr lang="he-IL" b="1" dirty="0">
                          <a:latin typeface="David" panose="020E0502060401010101" pitchFamily="34" charset="-79"/>
                          <a:cs typeface="David" panose="020E0502060401010101" pitchFamily="34" charset="-79"/>
                        </a:rPr>
                        <a:t>השיג את מטרותיו</a:t>
                      </a:r>
                      <a:r>
                        <a:rPr lang="he-IL" dirty="0">
                          <a:latin typeface="David" panose="020E0502060401010101" pitchFamily="34" charset="-79"/>
                          <a:cs typeface="David" panose="020E0502060401010101" pitchFamily="34" charset="-79"/>
                        </a:rPr>
                        <a:t>?</a:t>
                      </a:r>
                    </a:p>
                  </a:txBody>
                  <a:tcPr anchor="ctr"/>
                </a:tc>
                <a:tc>
                  <a:txBody>
                    <a:bodyPr/>
                    <a:lstStyle/>
                    <a:p>
                      <a:pPr marL="0" algn="ctr" defTabSz="914400" rtl="1" eaLnBrk="1" latinLnBrk="0" hangingPunct="1"/>
                      <a:r>
                        <a:rPr lang="he-IL" sz="1800" b="1" u="none" kern="1200" dirty="0">
                          <a:solidFill>
                            <a:schemeClr val="accent1"/>
                          </a:solidFill>
                          <a:latin typeface="David" panose="020E0502060401010101" pitchFamily="34" charset="-79"/>
                          <a:ea typeface="+mn-ea"/>
                          <a:cs typeface="David" panose="020E0502060401010101" pitchFamily="34" charset="-79"/>
                        </a:rPr>
                        <a:t>5.64</a:t>
                      </a:r>
                    </a:p>
                  </a:txBody>
                  <a:tcPr anchor="ct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he-IL" dirty="0">
                          <a:solidFill>
                            <a:schemeClr val="accent1"/>
                          </a:solidFill>
                          <a:latin typeface="David" panose="020E0502060401010101" pitchFamily="34" charset="-79"/>
                          <a:cs typeface="David" panose="020E0502060401010101" pitchFamily="34" charset="-79"/>
                          <a:sym typeface="Wingdings" panose="05000000000000000000" pitchFamily="2" charset="2"/>
                        </a:rPr>
                        <a:t></a:t>
                      </a:r>
                      <a:endParaRPr lang="he-IL" dirty="0">
                        <a:solidFill>
                          <a:schemeClr val="accent1"/>
                        </a:solidFill>
                        <a:latin typeface="David" panose="020E0502060401010101" pitchFamily="34" charset="-79"/>
                        <a:cs typeface="David" panose="020E0502060401010101" pitchFamily="34" charset="-79"/>
                      </a:endParaRPr>
                    </a:p>
                  </a:txBody>
                  <a:tcPr anchor="ctr"/>
                </a:tc>
                <a:tc>
                  <a:txBody>
                    <a:bodyPr/>
                    <a:lstStyle/>
                    <a:p>
                      <a:pPr marL="0" algn="ctr" defTabSz="914400" rtl="1" eaLnBrk="1" latinLnBrk="0" hangingPunct="1"/>
                      <a:r>
                        <a:rPr lang="he-IL" sz="1800" b="0" u="none" kern="1200" dirty="0">
                          <a:solidFill>
                            <a:schemeClr val="tx1"/>
                          </a:solidFill>
                          <a:latin typeface="David" panose="020E0502060401010101" pitchFamily="34" charset="-79"/>
                          <a:ea typeface="+mn-ea"/>
                          <a:cs typeface="David" panose="020E0502060401010101" pitchFamily="34" charset="-79"/>
                        </a:rPr>
                        <a:t>5.34</a:t>
                      </a:r>
                    </a:p>
                  </a:txBody>
                  <a:tcPr anchor="ctr"/>
                </a:tc>
                <a:tc>
                  <a:txBody>
                    <a:bodyPr/>
                    <a:lstStyle/>
                    <a:p>
                      <a:pPr marL="0" algn="ctr" defTabSz="914400" rtl="1" eaLnBrk="1" latinLnBrk="0" hangingPunct="1"/>
                      <a:r>
                        <a:rPr lang="he-IL" sz="1800" b="0" u="none" kern="1200" dirty="0">
                          <a:solidFill>
                            <a:schemeClr val="tx1"/>
                          </a:solidFill>
                          <a:latin typeface="David" panose="020E0502060401010101" pitchFamily="34" charset="-79"/>
                          <a:ea typeface="+mn-ea"/>
                          <a:cs typeface="David" panose="020E0502060401010101" pitchFamily="34" charset="-79"/>
                        </a:rPr>
                        <a:t>5.61</a:t>
                      </a:r>
                    </a:p>
                  </a:txBody>
                  <a:tcPr anchor="ctr"/>
                </a:tc>
                <a:tc>
                  <a:txBody>
                    <a:bodyPr/>
                    <a:lstStyle/>
                    <a:p>
                      <a:pPr marL="0" algn="ctr" defTabSz="914400" rtl="1" eaLnBrk="1" latinLnBrk="0" hangingPunct="1"/>
                      <a:r>
                        <a:rPr lang="he-IL" sz="1800" b="0" u="none" kern="1200" dirty="0">
                          <a:solidFill>
                            <a:schemeClr val="tx1"/>
                          </a:solidFill>
                          <a:latin typeface="David" panose="020E0502060401010101" pitchFamily="34" charset="-79"/>
                          <a:ea typeface="+mn-ea"/>
                          <a:cs typeface="David" panose="020E0502060401010101" pitchFamily="34" charset="-79"/>
                        </a:rPr>
                        <a:t>5.69</a:t>
                      </a:r>
                    </a:p>
                  </a:txBody>
                  <a:tcPr anchor="ctr"/>
                </a:tc>
                <a:tc>
                  <a:txBody>
                    <a:bodyPr/>
                    <a:lstStyle/>
                    <a:p>
                      <a:pPr marL="0" algn="ctr" defTabSz="914400" rtl="1" eaLnBrk="1" latinLnBrk="0" hangingPunct="1"/>
                      <a:r>
                        <a:rPr lang="he-IL" sz="1800" b="1" u="none" kern="1200" dirty="0">
                          <a:solidFill>
                            <a:schemeClr val="accent1"/>
                          </a:solidFill>
                          <a:latin typeface="David" panose="020E0502060401010101" pitchFamily="34" charset="-79"/>
                          <a:ea typeface="+mn-ea"/>
                          <a:cs typeface="David" panose="020E0502060401010101" pitchFamily="34" charset="-79"/>
                        </a:rPr>
                        <a:t>6</a:t>
                      </a:r>
                    </a:p>
                  </a:txBody>
                  <a:tcPr anchor="ctr"/>
                </a:tc>
                <a:extLst>
                  <a:ext uri="{0D108BD9-81ED-4DB2-BD59-A6C34878D82A}">
                    <a16:rowId xmlns:a16="http://schemas.microsoft.com/office/drawing/2014/main" val="2717569957"/>
                  </a:ext>
                </a:extLst>
              </a:tr>
              <a:tr h="432000">
                <a:tc>
                  <a:txBody>
                    <a:bodyPr/>
                    <a:lstStyle/>
                    <a:p>
                      <a:pPr rtl="1"/>
                      <a:r>
                        <a:rPr lang="he-IL" dirty="0">
                          <a:latin typeface="David" panose="020E0502060401010101" pitchFamily="34" charset="-79"/>
                          <a:cs typeface="David" panose="020E0502060401010101" pitchFamily="34" charset="-79"/>
                        </a:rPr>
                        <a:t>סיור צפון- </a:t>
                      </a:r>
                      <a:r>
                        <a:rPr lang="he-IL" b="1" dirty="0">
                          <a:latin typeface="David" panose="020E0502060401010101" pitchFamily="34" charset="-79"/>
                          <a:cs typeface="David" panose="020E0502060401010101" pitchFamily="34" charset="-79"/>
                        </a:rPr>
                        <a:t>איכות ההכנה </a:t>
                      </a:r>
                      <a:r>
                        <a:rPr lang="he-IL" dirty="0">
                          <a:latin typeface="David" panose="020E0502060401010101" pitchFamily="34" charset="-79"/>
                          <a:cs typeface="David" panose="020E0502060401010101" pitchFamily="34" charset="-79"/>
                        </a:rPr>
                        <a:t>לקראת הסיור?</a:t>
                      </a:r>
                      <a:endParaRPr lang="he-IL" b="1" dirty="0">
                        <a:latin typeface="David" panose="020E0502060401010101" pitchFamily="34" charset="-79"/>
                        <a:cs typeface="David" panose="020E0502060401010101" pitchFamily="34" charset="-79"/>
                      </a:endParaRPr>
                    </a:p>
                  </a:txBody>
                  <a:tcPr anchor="ctr"/>
                </a:tc>
                <a:tc>
                  <a:txBody>
                    <a:bodyPr/>
                    <a:lstStyle/>
                    <a:p>
                      <a:pPr marL="0" algn="ctr" defTabSz="914400" rtl="1" eaLnBrk="1" latinLnBrk="0" hangingPunct="1"/>
                      <a:r>
                        <a:rPr lang="he-IL" sz="1800" b="1" u="none" kern="1200" dirty="0">
                          <a:solidFill>
                            <a:schemeClr val="accent1"/>
                          </a:solidFill>
                          <a:latin typeface="David" panose="020E0502060401010101" pitchFamily="34" charset="-79"/>
                          <a:ea typeface="+mn-ea"/>
                          <a:cs typeface="David" panose="020E0502060401010101" pitchFamily="34" charset="-79"/>
                        </a:rPr>
                        <a:t>5.13</a:t>
                      </a:r>
                    </a:p>
                  </a:txBody>
                  <a:tcPr anchor="ct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he-IL" sz="1800" b="0" i="0" u="none" strike="noStrike" kern="1200" cap="none" spc="0" normalizeH="0" baseline="0" noProof="0" dirty="0">
                          <a:ln>
                            <a:noFill/>
                          </a:ln>
                          <a:solidFill>
                            <a:prstClr val="black"/>
                          </a:solidFill>
                          <a:effectLst/>
                          <a:uLnTx/>
                          <a:uFillTx/>
                          <a:latin typeface="David" panose="020E0502060401010101" pitchFamily="34" charset="-79"/>
                          <a:ea typeface="+mn-ea"/>
                          <a:cs typeface="David" panose="020E0502060401010101" pitchFamily="34" charset="-79"/>
                          <a:sym typeface="Wingdings" panose="05000000000000000000" pitchFamily="2" charset="2"/>
                        </a:rPr>
                        <a:t></a:t>
                      </a:r>
                      <a:endParaRPr kumimoji="0" lang="he-IL" sz="1800" b="0" i="0" u="none" strike="noStrike" kern="1200" cap="none" spc="0" normalizeH="0" baseline="0" noProof="0" dirty="0">
                        <a:ln>
                          <a:noFill/>
                        </a:ln>
                        <a:solidFill>
                          <a:prstClr val="black"/>
                        </a:solidFill>
                        <a:effectLst/>
                        <a:uLnTx/>
                        <a:uFillTx/>
                        <a:latin typeface="David" panose="020E0502060401010101" pitchFamily="34" charset="-79"/>
                        <a:ea typeface="+mn-ea"/>
                        <a:cs typeface="David" panose="020E0502060401010101" pitchFamily="34" charset="-79"/>
                      </a:endParaRPr>
                    </a:p>
                  </a:txBody>
                  <a:tcPr anchor="ctr"/>
                </a:tc>
                <a:tc>
                  <a:txBody>
                    <a:bodyPr/>
                    <a:lstStyle/>
                    <a:p>
                      <a:pPr marL="0" algn="ctr" defTabSz="914400" rtl="1" eaLnBrk="1" latinLnBrk="0" hangingPunct="1"/>
                      <a:r>
                        <a:rPr lang="he-IL" sz="1800" b="0" u="none" kern="1200" dirty="0">
                          <a:solidFill>
                            <a:schemeClr val="tx1"/>
                          </a:solidFill>
                          <a:latin typeface="David" panose="020E0502060401010101" pitchFamily="34" charset="-79"/>
                          <a:ea typeface="+mn-ea"/>
                          <a:cs typeface="David" panose="020E0502060401010101" pitchFamily="34" charset="-79"/>
                        </a:rPr>
                        <a:t>5.34</a:t>
                      </a:r>
                    </a:p>
                  </a:txBody>
                  <a:tcPr anchor="ctr"/>
                </a:tc>
                <a:tc>
                  <a:txBody>
                    <a:bodyPr/>
                    <a:lstStyle/>
                    <a:p>
                      <a:pPr marL="0" algn="ctr" defTabSz="914400" rtl="1" eaLnBrk="1" latinLnBrk="0" hangingPunct="1"/>
                      <a:r>
                        <a:rPr lang="he-IL" sz="1800" b="0" u="none" kern="1200" dirty="0">
                          <a:solidFill>
                            <a:schemeClr val="tx1"/>
                          </a:solidFill>
                          <a:latin typeface="David" panose="020E0502060401010101" pitchFamily="34" charset="-79"/>
                          <a:ea typeface="+mn-ea"/>
                          <a:cs typeface="David" panose="020E0502060401010101" pitchFamily="34" charset="-79"/>
                        </a:rPr>
                        <a:t>5.18</a:t>
                      </a:r>
                    </a:p>
                  </a:txBody>
                  <a:tcPr anchor="ctr"/>
                </a:tc>
                <a:tc>
                  <a:txBody>
                    <a:bodyPr/>
                    <a:lstStyle/>
                    <a:p>
                      <a:pPr marL="0" algn="ctr" defTabSz="914400" rtl="1" eaLnBrk="1" latinLnBrk="0" hangingPunct="1"/>
                      <a:r>
                        <a:rPr lang="he-IL" sz="1800" b="0" u="none" kern="1200" dirty="0">
                          <a:solidFill>
                            <a:schemeClr val="tx1"/>
                          </a:solidFill>
                          <a:latin typeface="David" panose="020E0502060401010101" pitchFamily="34" charset="-79"/>
                          <a:ea typeface="+mn-ea"/>
                          <a:cs typeface="David" panose="020E0502060401010101" pitchFamily="34" charset="-79"/>
                        </a:rPr>
                        <a:t>5.07</a:t>
                      </a:r>
                    </a:p>
                  </a:txBody>
                  <a:tcPr anchor="ctr"/>
                </a:tc>
                <a:tc>
                  <a:txBody>
                    <a:bodyPr/>
                    <a:lstStyle/>
                    <a:p>
                      <a:pPr marL="0" algn="ctr" defTabSz="914400" rtl="1" eaLnBrk="1" latinLnBrk="0" hangingPunct="1"/>
                      <a:r>
                        <a:rPr lang="he-IL" sz="1800" b="1" u="none" kern="1200" dirty="0">
                          <a:solidFill>
                            <a:schemeClr val="accent1"/>
                          </a:solidFill>
                          <a:latin typeface="David" panose="020E0502060401010101" pitchFamily="34" charset="-79"/>
                          <a:ea typeface="+mn-ea"/>
                          <a:cs typeface="David" panose="020E0502060401010101" pitchFamily="34" charset="-79"/>
                        </a:rPr>
                        <a:t>6</a:t>
                      </a:r>
                    </a:p>
                  </a:txBody>
                  <a:tcPr anchor="ctr"/>
                </a:tc>
                <a:extLst>
                  <a:ext uri="{0D108BD9-81ED-4DB2-BD59-A6C34878D82A}">
                    <a16:rowId xmlns:a16="http://schemas.microsoft.com/office/drawing/2014/main" val="1200385217"/>
                  </a:ext>
                </a:extLst>
              </a:tr>
              <a:tr h="432000">
                <a:tc>
                  <a:txBody>
                    <a:bodyPr/>
                    <a:lstStyle/>
                    <a:p>
                      <a:pPr rtl="1"/>
                      <a:r>
                        <a:rPr lang="he-IL" b="0" dirty="0">
                          <a:latin typeface="David" panose="020E0502060401010101" pitchFamily="34" charset="-79"/>
                          <a:cs typeface="David" panose="020E0502060401010101" pitchFamily="34" charset="-79"/>
                        </a:rPr>
                        <a:t>סיור יהודה ושומרון- </a:t>
                      </a:r>
                      <a:r>
                        <a:rPr lang="he-IL" b="1" dirty="0">
                          <a:latin typeface="David" panose="020E0502060401010101" pitchFamily="34" charset="-79"/>
                          <a:cs typeface="David" panose="020E0502060401010101" pitchFamily="34" charset="-79"/>
                        </a:rPr>
                        <a:t>השיג את מטרותיו</a:t>
                      </a:r>
                      <a:r>
                        <a:rPr lang="he-IL" dirty="0">
                          <a:latin typeface="David" panose="020E0502060401010101" pitchFamily="34" charset="-79"/>
                          <a:cs typeface="David" panose="020E0502060401010101" pitchFamily="34" charset="-79"/>
                        </a:rPr>
                        <a:t>?</a:t>
                      </a:r>
                    </a:p>
                  </a:txBody>
                  <a:tcPr anchor="ctr"/>
                </a:tc>
                <a:tc>
                  <a:txBody>
                    <a:bodyPr/>
                    <a:lstStyle/>
                    <a:p>
                      <a:pPr marL="0" algn="ctr" defTabSz="914400" rtl="1" eaLnBrk="1" latinLnBrk="0" hangingPunct="1"/>
                      <a:r>
                        <a:rPr lang="he-IL" sz="1800" b="1" u="none" kern="1200" dirty="0">
                          <a:solidFill>
                            <a:schemeClr val="accent1"/>
                          </a:solidFill>
                          <a:latin typeface="David" panose="020E0502060401010101" pitchFamily="34" charset="-79"/>
                          <a:ea typeface="+mn-ea"/>
                          <a:cs typeface="David" panose="020E0502060401010101" pitchFamily="34" charset="-79"/>
                        </a:rPr>
                        <a:t>5.5</a:t>
                      </a:r>
                    </a:p>
                  </a:txBody>
                  <a:tcPr anchor="ct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he-IL" sz="1800" b="0" i="0" u="none" strike="noStrike" kern="1200" cap="none" spc="0" normalizeH="0" baseline="0" noProof="0" dirty="0">
                        <a:ln>
                          <a:noFill/>
                        </a:ln>
                        <a:solidFill>
                          <a:schemeClr val="tx1"/>
                        </a:solidFill>
                        <a:effectLst/>
                        <a:uLnTx/>
                        <a:uFillTx/>
                        <a:latin typeface="David" panose="020E0502060401010101" pitchFamily="34" charset="-79"/>
                        <a:ea typeface="+mn-ea"/>
                        <a:cs typeface="David" panose="020E0502060401010101" pitchFamily="34" charset="-79"/>
                      </a:endParaRPr>
                    </a:p>
                  </a:txBody>
                  <a:tcPr anchor="ctr"/>
                </a:tc>
                <a:tc>
                  <a:txBody>
                    <a:bodyPr/>
                    <a:lstStyle/>
                    <a:p>
                      <a:pPr marL="0" algn="ctr" defTabSz="914400" rtl="1" eaLnBrk="1" latinLnBrk="0" hangingPunct="1"/>
                      <a:endParaRPr lang="he-IL" sz="1800" b="0" u="none" kern="1200" dirty="0">
                        <a:solidFill>
                          <a:schemeClr val="tx1"/>
                        </a:solidFill>
                        <a:latin typeface="David" panose="020E0502060401010101" pitchFamily="34" charset="-79"/>
                        <a:ea typeface="+mn-ea"/>
                        <a:cs typeface="David" panose="020E0502060401010101" pitchFamily="34" charset="-79"/>
                      </a:endParaRPr>
                    </a:p>
                  </a:txBody>
                  <a:tcPr anchor="ctr"/>
                </a:tc>
                <a:tc>
                  <a:txBody>
                    <a:bodyPr/>
                    <a:lstStyle/>
                    <a:p>
                      <a:pPr marL="0" algn="ctr" defTabSz="914400" rtl="1" eaLnBrk="1" latinLnBrk="0" hangingPunct="1"/>
                      <a:r>
                        <a:rPr lang="he-IL" sz="1800" b="0" u="none" kern="1200" dirty="0">
                          <a:solidFill>
                            <a:schemeClr val="tx1"/>
                          </a:solidFill>
                          <a:latin typeface="David" panose="020E0502060401010101" pitchFamily="34" charset="-79"/>
                          <a:ea typeface="+mn-ea"/>
                          <a:cs typeface="David" panose="020E0502060401010101" pitchFamily="34" charset="-79"/>
                        </a:rPr>
                        <a:t>5.47</a:t>
                      </a:r>
                    </a:p>
                  </a:txBody>
                  <a:tcPr anchor="ctr"/>
                </a:tc>
                <a:tc>
                  <a:txBody>
                    <a:bodyPr/>
                    <a:lstStyle/>
                    <a:p>
                      <a:pPr marL="0" algn="ctr" defTabSz="914400" rtl="1" eaLnBrk="1" latinLnBrk="0" hangingPunct="1"/>
                      <a:r>
                        <a:rPr lang="he-IL" sz="1800" b="0" u="none" kern="1200" dirty="0">
                          <a:solidFill>
                            <a:schemeClr val="tx1"/>
                          </a:solidFill>
                          <a:latin typeface="David" panose="020E0502060401010101" pitchFamily="34" charset="-79"/>
                          <a:ea typeface="+mn-ea"/>
                          <a:cs typeface="David" panose="020E0502060401010101" pitchFamily="34" charset="-79"/>
                        </a:rPr>
                        <a:t>5.53</a:t>
                      </a:r>
                    </a:p>
                  </a:txBody>
                  <a:tcPr anchor="ctr"/>
                </a:tc>
                <a:tc>
                  <a:txBody>
                    <a:bodyPr/>
                    <a:lstStyle/>
                    <a:p>
                      <a:pPr marL="0" algn="ctr" defTabSz="914400" rtl="1" eaLnBrk="1" latinLnBrk="0" hangingPunct="1"/>
                      <a:r>
                        <a:rPr lang="he-IL" sz="1800" b="0" u="none" kern="1200" dirty="0">
                          <a:solidFill>
                            <a:schemeClr val="tx1"/>
                          </a:solidFill>
                          <a:latin typeface="David" panose="020E0502060401010101" pitchFamily="34" charset="-79"/>
                          <a:ea typeface="+mn-ea"/>
                          <a:cs typeface="David" panose="020E0502060401010101" pitchFamily="34" charset="-79"/>
                        </a:rPr>
                        <a:t>5.5</a:t>
                      </a:r>
                    </a:p>
                  </a:txBody>
                  <a:tcPr anchor="ctr"/>
                </a:tc>
                <a:extLst>
                  <a:ext uri="{0D108BD9-81ED-4DB2-BD59-A6C34878D82A}">
                    <a16:rowId xmlns:a16="http://schemas.microsoft.com/office/drawing/2014/main" val="1273456033"/>
                  </a:ext>
                </a:extLst>
              </a:tr>
              <a:tr h="432000">
                <a:tc>
                  <a:txBody>
                    <a:bodyPr/>
                    <a:lstStyle/>
                    <a:p>
                      <a:pPr rtl="1"/>
                      <a:r>
                        <a:rPr lang="he-IL" dirty="0">
                          <a:latin typeface="David" panose="020E0502060401010101" pitchFamily="34" charset="-79"/>
                          <a:cs typeface="David" panose="020E0502060401010101" pitchFamily="34" charset="-79"/>
                        </a:rPr>
                        <a:t>סיור יהודה ושומרון- </a:t>
                      </a:r>
                      <a:r>
                        <a:rPr lang="he-IL" b="1" dirty="0">
                          <a:latin typeface="David" panose="020E0502060401010101" pitchFamily="34" charset="-79"/>
                          <a:cs typeface="David" panose="020E0502060401010101" pitchFamily="34" charset="-79"/>
                        </a:rPr>
                        <a:t>איכות ההכנה </a:t>
                      </a:r>
                      <a:r>
                        <a:rPr lang="he-IL" dirty="0">
                          <a:latin typeface="David" panose="020E0502060401010101" pitchFamily="34" charset="-79"/>
                          <a:cs typeface="David" panose="020E0502060401010101" pitchFamily="34" charset="-79"/>
                        </a:rPr>
                        <a:t>לקראת הסיור?</a:t>
                      </a:r>
                      <a:endParaRPr lang="he-IL" b="1" dirty="0">
                        <a:latin typeface="David" panose="020E0502060401010101" pitchFamily="34" charset="-79"/>
                        <a:cs typeface="David" panose="020E0502060401010101" pitchFamily="34" charset="-79"/>
                      </a:endParaRPr>
                    </a:p>
                  </a:txBody>
                  <a:tcPr anchor="ctr"/>
                </a:tc>
                <a:tc>
                  <a:txBody>
                    <a:bodyPr/>
                    <a:lstStyle/>
                    <a:p>
                      <a:pPr marL="0" algn="ctr" defTabSz="914400" rtl="1" eaLnBrk="1" latinLnBrk="0" hangingPunct="1"/>
                      <a:r>
                        <a:rPr lang="he-IL" sz="1800" b="1" u="none" kern="1200" dirty="0">
                          <a:solidFill>
                            <a:schemeClr val="accent1"/>
                          </a:solidFill>
                          <a:latin typeface="David" panose="020E0502060401010101" pitchFamily="34" charset="-79"/>
                          <a:ea typeface="+mn-ea"/>
                          <a:cs typeface="David" panose="020E0502060401010101" pitchFamily="34" charset="-79"/>
                        </a:rPr>
                        <a:t>5.31</a:t>
                      </a:r>
                    </a:p>
                  </a:txBody>
                  <a:tcPr anchor="ct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he-IL" sz="1800" b="0" i="0" u="none" strike="noStrike" kern="1200" cap="none" spc="0" normalizeH="0" baseline="0" noProof="0" dirty="0">
                        <a:ln>
                          <a:noFill/>
                        </a:ln>
                        <a:solidFill>
                          <a:schemeClr val="tx1"/>
                        </a:solidFill>
                        <a:effectLst/>
                        <a:uLnTx/>
                        <a:uFillTx/>
                        <a:latin typeface="David" panose="020E0502060401010101" pitchFamily="34" charset="-79"/>
                        <a:ea typeface="+mn-ea"/>
                        <a:cs typeface="David" panose="020E0502060401010101" pitchFamily="34" charset="-79"/>
                      </a:endParaRPr>
                    </a:p>
                  </a:txBody>
                  <a:tcPr anchor="ctr"/>
                </a:tc>
                <a:tc>
                  <a:txBody>
                    <a:bodyPr/>
                    <a:lstStyle/>
                    <a:p>
                      <a:pPr marL="0" algn="ctr" defTabSz="914400" rtl="1" eaLnBrk="1" latinLnBrk="0" hangingPunct="1"/>
                      <a:endParaRPr lang="he-IL" sz="1800" b="0" u="none" kern="1200" dirty="0">
                        <a:solidFill>
                          <a:schemeClr val="tx1"/>
                        </a:solidFill>
                        <a:latin typeface="David" panose="020E0502060401010101" pitchFamily="34" charset="-79"/>
                        <a:ea typeface="+mn-ea"/>
                        <a:cs typeface="David" panose="020E0502060401010101" pitchFamily="34" charset="-79"/>
                      </a:endParaRPr>
                    </a:p>
                  </a:txBody>
                  <a:tcPr anchor="ctr"/>
                </a:tc>
                <a:tc>
                  <a:txBody>
                    <a:bodyPr/>
                    <a:lstStyle/>
                    <a:p>
                      <a:pPr marL="0" algn="ctr" defTabSz="914400" rtl="1" eaLnBrk="1" latinLnBrk="0" hangingPunct="1"/>
                      <a:r>
                        <a:rPr lang="he-IL" sz="1800" b="0" u="none" kern="1200" dirty="0">
                          <a:solidFill>
                            <a:schemeClr val="tx1"/>
                          </a:solidFill>
                          <a:latin typeface="David" panose="020E0502060401010101" pitchFamily="34" charset="-79"/>
                          <a:ea typeface="+mn-ea"/>
                          <a:cs typeface="David" panose="020E0502060401010101" pitchFamily="34" charset="-79"/>
                        </a:rPr>
                        <a:t>5.31</a:t>
                      </a:r>
                    </a:p>
                  </a:txBody>
                  <a:tcPr anchor="ctr"/>
                </a:tc>
                <a:tc>
                  <a:txBody>
                    <a:bodyPr/>
                    <a:lstStyle/>
                    <a:p>
                      <a:pPr marL="0" algn="ctr" defTabSz="914400" rtl="1" eaLnBrk="1" latinLnBrk="0" hangingPunct="1"/>
                      <a:r>
                        <a:rPr lang="he-IL" sz="1800" b="0" u="none" kern="1200" dirty="0">
                          <a:solidFill>
                            <a:schemeClr val="tx1"/>
                          </a:solidFill>
                          <a:latin typeface="David" panose="020E0502060401010101" pitchFamily="34" charset="-79"/>
                          <a:ea typeface="+mn-ea"/>
                          <a:cs typeface="David" panose="020E0502060401010101" pitchFamily="34" charset="-79"/>
                        </a:rPr>
                        <a:t>5.30</a:t>
                      </a:r>
                    </a:p>
                  </a:txBody>
                  <a:tcPr anchor="ctr"/>
                </a:tc>
                <a:tc>
                  <a:txBody>
                    <a:bodyPr/>
                    <a:lstStyle/>
                    <a:p>
                      <a:pPr marL="0" algn="ctr" defTabSz="914400" rtl="1" eaLnBrk="1" latinLnBrk="0" hangingPunct="1"/>
                      <a:r>
                        <a:rPr lang="he-IL" sz="1800" b="0" u="none" kern="1200" dirty="0">
                          <a:solidFill>
                            <a:schemeClr val="tx1"/>
                          </a:solidFill>
                          <a:latin typeface="David" panose="020E0502060401010101" pitchFamily="34" charset="-79"/>
                          <a:ea typeface="+mn-ea"/>
                          <a:cs typeface="David" panose="020E0502060401010101" pitchFamily="34" charset="-79"/>
                        </a:rPr>
                        <a:t>5.5</a:t>
                      </a:r>
                    </a:p>
                  </a:txBody>
                  <a:tcPr anchor="ctr"/>
                </a:tc>
                <a:extLst>
                  <a:ext uri="{0D108BD9-81ED-4DB2-BD59-A6C34878D82A}">
                    <a16:rowId xmlns:a16="http://schemas.microsoft.com/office/drawing/2014/main" val="415554626"/>
                  </a:ext>
                </a:extLst>
              </a:tr>
              <a:tr h="765581">
                <a:tc gridSpan="7">
                  <a:txBody>
                    <a:bodyPr/>
                    <a:lstStyle/>
                    <a:p>
                      <a:pPr rtl="1"/>
                      <a:r>
                        <a:rPr lang="he-IL" b="1" dirty="0">
                          <a:latin typeface="David" panose="020E0502060401010101" pitchFamily="34" charset="-79"/>
                          <a:cs typeface="David" panose="020E0502060401010101" pitchFamily="34" charset="-79"/>
                        </a:rPr>
                        <a:t>הסתכלות אינטגרטיבית על סיורי הביטחון הלאומי?</a:t>
                      </a:r>
                    </a:p>
                    <a:p>
                      <a:pPr marL="285750" marR="0" lvl="0" indent="-28575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lang="he-IL" sz="1600" kern="1200" dirty="0">
                          <a:solidFill>
                            <a:schemeClr val="dk1"/>
                          </a:solidFill>
                          <a:latin typeface="David" panose="020E0502060401010101" pitchFamily="34" charset="-79"/>
                          <a:ea typeface="+mn-ea"/>
                          <a:cs typeface="David" panose="020E0502060401010101" pitchFamily="34" charset="-79"/>
                        </a:rPr>
                        <a:t>לחבר בצורה משמעותית לקורס חברה בישראל</a:t>
                      </a:r>
                    </a:p>
                    <a:p>
                      <a:pPr marL="285750" marR="0" lvl="0" indent="-28575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lang="he-IL" sz="1600" kern="1200" dirty="0">
                          <a:solidFill>
                            <a:schemeClr val="dk1"/>
                          </a:solidFill>
                          <a:latin typeface="David" panose="020E0502060401010101" pitchFamily="34" charset="-79"/>
                          <a:ea typeface="+mn-ea"/>
                          <a:cs typeface="David" panose="020E0502060401010101" pitchFamily="34" charset="-79"/>
                        </a:rPr>
                        <a:t>הובלה ע"י חניכים- מתכון מנצח</a:t>
                      </a:r>
                    </a:p>
                    <a:p>
                      <a:pPr marL="285750" marR="0" lvl="0" indent="-28575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lang="he-IL" sz="1600" kern="1200" dirty="0">
                          <a:solidFill>
                            <a:schemeClr val="dk1"/>
                          </a:solidFill>
                          <a:latin typeface="David" panose="020E0502060401010101" pitchFamily="34" charset="-79"/>
                          <a:ea typeface="+mn-ea"/>
                          <a:cs typeface="David" panose="020E0502060401010101" pitchFamily="34" charset="-79"/>
                        </a:rPr>
                        <a:t>משך 3 ימים- דעות לשני הכיוונים</a:t>
                      </a:r>
                    </a:p>
                    <a:p>
                      <a:pPr marL="285750" marR="0" lvl="0" indent="-28575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lang="he-IL" sz="1600" kern="1200" dirty="0">
                          <a:solidFill>
                            <a:schemeClr val="dk1"/>
                          </a:solidFill>
                          <a:latin typeface="David" panose="020E0502060401010101" pitchFamily="34" charset="-79"/>
                          <a:ea typeface="+mn-ea"/>
                          <a:cs typeface="David" panose="020E0502060401010101" pitchFamily="34" charset="-79"/>
                        </a:rPr>
                        <a:t>לחזק בתוכן את שאר הצירים על פני התכנים הצבאיים</a:t>
                      </a:r>
                    </a:p>
                    <a:p>
                      <a:pPr marL="285750" marR="0" lvl="0" indent="-28575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lang="he-IL" sz="1600" kern="1200" dirty="0">
                          <a:solidFill>
                            <a:schemeClr val="dk1"/>
                          </a:solidFill>
                          <a:latin typeface="David" panose="020E0502060401010101" pitchFamily="34" charset="-79"/>
                          <a:ea typeface="+mn-ea"/>
                          <a:cs typeface="David" panose="020E0502060401010101" pitchFamily="34" charset="-79"/>
                        </a:rPr>
                        <a:t>הסיורים מהווים פלטפורמה מעולה להטמעת חומרי הלימוד. נצרבים בזיכרון</a:t>
                      </a:r>
                    </a:p>
                    <a:p>
                      <a:pPr marL="285750" marR="0" lvl="0" indent="-28575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lang="he-IL" sz="1600" kern="1200" dirty="0">
                          <a:solidFill>
                            <a:schemeClr val="dk1"/>
                          </a:solidFill>
                          <a:latin typeface="David" panose="020E0502060401010101" pitchFamily="34" charset="-79"/>
                          <a:ea typeface="+mn-ea"/>
                          <a:cs typeface="David" panose="020E0502060401010101" pitchFamily="34" charset="-79"/>
                        </a:rPr>
                        <a:t>הסיורים חשובים מבחינה חברתית</a:t>
                      </a:r>
                    </a:p>
                  </a:txBody>
                  <a:tcPr/>
                </a:tc>
                <a:tc hMerge="1">
                  <a:txBody>
                    <a:bodyPr/>
                    <a:lstStyle/>
                    <a:p>
                      <a:pPr rtl="1"/>
                      <a:endParaRPr lang="he-IL" dirty="0">
                        <a:latin typeface="David" panose="020E0502060401010101" pitchFamily="34" charset="-79"/>
                        <a:cs typeface="David" panose="020E0502060401010101" pitchFamily="34" charset="-79"/>
                      </a:endParaRPr>
                    </a:p>
                  </a:txBody>
                  <a:tcPr anchor="ctr"/>
                </a:tc>
                <a:tc hMerge="1">
                  <a:txBody>
                    <a:bodyPr/>
                    <a:lstStyle/>
                    <a:p>
                      <a:pPr rtl="1"/>
                      <a:endParaRPr lang="he-IL" dirty="0">
                        <a:latin typeface="David" panose="020E0502060401010101" pitchFamily="34" charset="-79"/>
                        <a:cs typeface="David" panose="020E0502060401010101" pitchFamily="34" charset="-79"/>
                      </a:endParaRPr>
                    </a:p>
                  </a:txBody>
                  <a:tcPr anchor="ctr"/>
                </a:tc>
                <a:tc hMerge="1">
                  <a:txBody>
                    <a:bodyPr/>
                    <a:lstStyle/>
                    <a:p>
                      <a:pPr rtl="1"/>
                      <a:endParaRPr lang="he-IL" dirty="0">
                        <a:latin typeface="David" panose="020E0502060401010101" pitchFamily="34" charset="-79"/>
                        <a:cs typeface="David" panose="020E0502060401010101" pitchFamily="34" charset="-79"/>
                      </a:endParaRPr>
                    </a:p>
                  </a:txBody>
                  <a:tcPr anchor="ctr"/>
                </a:tc>
                <a:tc hMerge="1">
                  <a:txBody>
                    <a:bodyPr/>
                    <a:lstStyle/>
                    <a:p>
                      <a:pPr rtl="1"/>
                      <a:endParaRPr lang="he-IL" dirty="0">
                        <a:latin typeface="David" panose="020E0502060401010101" pitchFamily="34" charset="-79"/>
                        <a:cs typeface="David" panose="020E0502060401010101" pitchFamily="34" charset="-79"/>
                      </a:endParaRPr>
                    </a:p>
                  </a:txBody>
                  <a:tcPr anchor="ctr"/>
                </a:tc>
                <a:tc hMerge="1">
                  <a:txBody>
                    <a:bodyPr/>
                    <a:lstStyle/>
                    <a:p>
                      <a:pPr rtl="1"/>
                      <a:endParaRPr lang="he-IL" dirty="0">
                        <a:latin typeface="David" panose="020E0502060401010101" pitchFamily="34" charset="-79"/>
                        <a:cs typeface="David" panose="020E0502060401010101" pitchFamily="34" charset="-79"/>
                      </a:endParaRPr>
                    </a:p>
                  </a:txBody>
                  <a:tcPr anchor="ctr"/>
                </a:tc>
                <a:tc hMerge="1">
                  <a:txBody>
                    <a:bodyPr/>
                    <a:lstStyle/>
                    <a:p>
                      <a:pPr rtl="1"/>
                      <a:endParaRPr lang="he-IL" dirty="0">
                        <a:latin typeface="David" panose="020E0502060401010101" pitchFamily="34" charset="-79"/>
                        <a:cs typeface="David" panose="020E0502060401010101" pitchFamily="34" charset="-79"/>
                      </a:endParaRPr>
                    </a:p>
                  </a:txBody>
                  <a:tcPr anchor="ctr"/>
                </a:tc>
                <a:extLst>
                  <a:ext uri="{0D108BD9-81ED-4DB2-BD59-A6C34878D82A}">
                    <a16:rowId xmlns:a16="http://schemas.microsoft.com/office/drawing/2014/main" val="918001753"/>
                  </a:ext>
                </a:extLst>
              </a:tr>
            </a:tbl>
          </a:graphicData>
        </a:graphic>
      </p:graphicFrame>
    </p:spTree>
    <p:extLst>
      <p:ext uri="{BB962C8B-B14F-4D97-AF65-F5344CB8AC3E}">
        <p14:creationId xmlns:p14="http://schemas.microsoft.com/office/powerpoint/2010/main" val="264525873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idx="4294967295"/>
          </p:nvPr>
        </p:nvSpPr>
        <p:spPr>
          <a:xfrm>
            <a:off x="837772" y="186327"/>
            <a:ext cx="10515600" cy="1325563"/>
          </a:xfrm>
        </p:spPr>
        <p:txBody>
          <a:bodyPr>
            <a:noAutofit/>
          </a:bodyPr>
          <a:lstStyle/>
          <a:p>
            <a:pPr algn="ctr"/>
            <a:r>
              <a:rPr lang="he-IL" sz="3600" b="1" dirty="0">
                <a:solidFill>
                  <a:schemeClr val="accent1">
                    <a:lumMod val="75000"/>
                  </a:schemeClr>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תכנים נוספים</a:t>
            </a:r>
          </a:p>
        </p:txBody>
      </p:sp>
      <p:graphicFrame>
        <p:nvGraphicFramePr>
          <p:cNvPr id="4" name="טבלה 3">
            <a:extLst>
              <a:ext uri="{FF2B5EF4-FFF2-40B4-BE49-F238E27FC236}">
                <a16:creationId xmlns:a16="http://schemas.microsoft.com/office/drawing/2014/main" id="{8AA323A7-107B-4BF8-A18D-A663ABB2FED1}"/>
              </a:ext>
            </a:extLst>
          </p:cNvPr>
          <p:cNvGraphicFramePr>
            <a:graphicFrameLocks noGrp="1"/>
          </p:cNvGraphicFramePr>
          <p:nvPr>
            <p:extLst>
              <p:ext uri="{D42A27DB-BD31-4B8C-83A1-F6EECF244321}">
                <p14:modId xmlns:p14="http://schemas.microsoft.com/office/powerpoint/2010/main" val="2519102646"/>
              </p:ext>
            </p:extLst>
          </p:nvPr>
        </p:nvGraphicFramePr>
        <p:xfrm>
          <a:off x="339592" y="1651036"/>
          <a:ext cx="11520000" cy="5019840"/>
        </p:xfrm>
        <a:graphic>
          <a:graphicData uri="http://schemas.openxmlformats.org/drawingml/2006/table">
            <a:tbl>
              <a:tblPr rtl="1" firstRow="1" bandRow="1">
                <a:tableStyleId>{5C22544A-7EE6-4342-B048-85BDC9FD1C3A}</a:tableStyleId>
              </a:tblPr>
              <a:tblGrid>
                <a:gridCol w="4860000">
                  <a:extLst>
                    <a:ext uri="{9D8B030D-6E8A-4147-A177-3AD203B41FA5}">
                      <a16:colId xmlns:a16="http://schemas.microsoft.com/office/drawing/2014/main" val="4212086157"/>
                    </a:ext>
                  </a:extLst>
                </a:gridCol>
                <a:gridCol w="1188000">
                  <a:extLst>
                    <a:ext uri="{9D8B030D-6E8A-4147-A177-3AD203B41FA5}">
                      <a16:colId xmlns:a16="http://schemas.microsoft.com/office/drawing/2014/main" val="3669644278"/>
                    </a:ext>
                  </a:extLst>
                </a:gridCol>
                <a:gridCol w="720000">
                  <a:extLst>
                    <a:ext uri="{9D8B030D-6E8A-4147-A177-3AD203B41FA5}">
                      <a16:colId xmlns:a16="http://schemas.microsoft.com/office/drawing/2014/main" val="608925306"/>
                    </a:ext>
                  </a:extLst>
                </a:gridCol>
                <a:gridCol w="1188000">
                  <a:extLst>
                    <a:ext uri="{9D8B030D-6E8A-4147-A177-3AD203B41FA5}">
                      <a16:colId xmlns:a16="http://schemas.microsoft.com/office/drawing/2014/main" val="1443552393"/>
                    </a:ext>
                  </a:extLst>
                </a:gridCol>
                <a:gridCol w="1188000">
                  <a:extLst>
                    <a:ext uri="{9D8B030D-6E8A-4147-A177-3AD203B41FA5}">
                      <a16:colId xmlns:a16="http://schemas.microsoft.com/office/drawing/2014/main" val="3416542356"/>
                    </a:ext>
                  </a:extLst>
                </a:gridCol>
                <a:gridCol w="1188000">
                  <a:extLst>
                    <a:ext uri="{9D8B030D-6E8A-4147-A177-3AD203B41FA5}">
                      <a16:colId xmlns:a16="http://schemas.microsoft.com/office/drawing/2014/main" val="1306771290"/>
                    </a:ext>
                  </a:extLst>
                </a:gridCol>
                <a:gridCol w="1188000">
                  <a:extLst>
                    <a:ext uri="{9D8B030D-6E8A-4147-A177-3AD203B41FA5}">
                      <a16:colId xmlns:a16="http://schemas.microsoft.com/office/drawing/2014/main" val="3629592641"/>
                    </a:ext>
                  </a:extLst>
                </a:gridCol>
              </a:tblGrid>
              <a:tr h="432000">
                <a:tc>
                  <a:txBody>
                    <a:bodyPr/>
                    <a:lstStyle/>
                    <a:p>
                      <a:pPr algn="ctr" rtl="1"/>
                      <a:r>
                        <a:rPr lang="he-IL" sz="1800" b="1" kern="1200" dirty="0">
                          <a:solidFill>
                            <a:schemeClr val="lt1"/>
                          </a:solidFill>
                          <a:latin typeface="David" panose="020E0502060401010101" pitchFamily="34" charset="-79"/>
                          <a:ea typeface="+mn-ea"/>
                          <a:cs typeface="David" panose="020E0502060401010101" pitchFamily="34" charset="-79"/>
                        </a:rPr>
                        <a:t>השאלה</a:t>
                      </a:r>
                    </a:p>
                  </a:txBody>
                  <a:tcPr anchor="ctr"/>
                </a:tc>
                <a:tc>
                  <a:txBody>
                    <a:bodyPr/>
                    <a:lstStyle/>
                    <a:p>
                      <a:pPr algn="ctr" rtl="1"/>
                      <a:r>
                        <a:rPr lang="he-IL" dirty="0">
                          <a:latin typeface="David" panose="020E0502060401010101" pitchFamily="34" charset="-79"/>
                          <a:cs typeface="David" panose="020E0502060401010101" pitchFamily="34" charset="-79"/>
                        </a:rPr>
                        <a:t>ממוצע כללי</a:t>
                      </a:r>
                    </a:p>
                  </a:txBody>
                  <a:tcPr anchor="ctr"/>
                </a:tc>
                <a:tc>
                  <a:txBody>
                    <a:bodyPr/>
                    <a:lstStyle/>
                    <a:p>
                      <a:pPr algn="ctr" rtl="1"/>
                      <a:r>
                        <a:rPr lang="he-IL" dirty="0">
                          <a:latin typeface="David" panose="020E0502060401010101" pitchFamily="34" charset="-79"/>
                          <a:cs typeface="David" panose="020E0502060401010101" pitchFamily="34" charset="-79"/>
                        </a:rPr>
                        <a:t>מגמה</a:t>
                      </a:r>
                    </a:p>
                  </a:txBody>
                  <a:tcPr anchor="ctr"/>
                </a:tc>
                <a:tc>
                  <a:txBody>
                    <a:bodyPr/>
                    <a:lstStyle/>
                    <a:p>
                      <a:pPr algn="ctr" rtl="1"/>
                      <a:r>
                        <a:rPr lang="he-IL" dirty="0">
                          <a:latin typeface="David" panose="020E0502060401010101" pitchFamily="34" charset="-79"/>
                          <a:cs typeface="David" panose="020E0502060401010101" pitchFamily="34" charset="-79"/>
                        </a:rPr>
                        <a:t>מחזור מ"ד</a:t>
                      </a:r>
                    </a:p>
                  </a:txBody>
                  <a:tcPr anchor="ctr"/>
                </a:tc>
                <a:tc>
                  <a:txBody>
                    <a:bodyPr/>
                    <a:lstStyle/>
                    <a:p>
                      <a:pPr algn="ctr" rtl="1"/>
                      <a:r>
                        <a:rPr lang="he-IL" dirty="0">
                          <a:latin typeface="David" panose="020E0502060401010101" pitchFamily="34" charset="-79"/>
                          <a:cs typeface="David" panose="020E0502060401010101" pitchFamily="34" charset="-79"/>
                        </a:rPr>
                        <a:t>צה"ל</a:t>
                      </a:r>
                    </a:p>
                  </a:txBody>
                  <a:tcPr anchor="ctr"/>
                </a:tc>
                <a:tc>
                  <a:txBody>
                    <a:bodyPr/>
                    <a:lstStyle/>
                    <a:p>
                      <a:pPr algn="ctr" rtl="1"/>
                      <a:r>
                        <a:rPr lang="he-IL" dirty="0">
                          <a:latin typeface="David" panose="020E0502060401010101" pitchFamily="34" charset="-79"/>
                          <a:cs typeface="David" panose="020E0502060401010101" pitchFamily="34" charset="-79"/>
                        </a:rPr>
                        <a:t>אחר</a:t>
                      </a:r>
                    </a:p>
                  </a:txBody>
                  <a:tcPr anchor="ctr"/>
                </a:tc>
                <a:tc>
                  <a:txBody>
                    <a:bodyPr/>
                    <a:lstStyle/>
                    <a:p>
                      <a:pPr algn="ctr" rtl="1"/>
                      <a:r>
                        <a:rPr lang="he-IL" dirty="0">
                          <a:latin typeface="David" panose="020E0502060401010101" pitchFamily="34" charset="-79"/>
                          <a:cs typeface="David" panose="020E0502060401010101" pitchFamily="34" charset="-79"/>
                        </a:rPr>
                        <a:t>בינ"ל</a:t>
                      </a:r>
                    </a:p>
                  </a:txBody>
                  <a:tcPr anchor="ctr"/>
                </a:tc>
                <a:extLst>
                  <a:ext uri="{0D108BD9-81ED-4DB2-BD59-A6C34878D82A}">
                    <a16:rowId xmlns:a16="http://schemas.microsoft.com/office/drawing/2014/main" val="3113162872"/>
                  </a:ext>
                </a:extLst>
              </a:tr>
              <a:tr h="432000">
                <a:tc>
                  <a:txBody>
                    <a:bodyPr/>
                    <a:lstStyle/>
                    <a:p>
                      <a:pPr rtl="1"/>
                      <a:r>
                        <a:rPr lang="he-IL" i="0" dirty="0">
                          <a:latin typeface="David" panose="020E0502060401010101" pitchFamily="34" charset="-79"/>
                          <a:cs typeface="David" panose="020E0502060401010101" pitchFamily="34" charset="-79"/>
                        </a:rPr>
                        <a:t>תרומת </a:t>
                      </a:r>
                      <a:r>
                        <a:rPr lang="he-IL" b="1" i="0" dirty="0">
                          <a:latin typeface="David" panose="020E0502060401010101" pitchFamily="34" charset="-79"/>
                          <a:cs typeface="David" panose="020E0502060401010101" pitchFamily="34" charset="-79"/>
                        </a:rPr>
                        <a:t>יום העיון </a:t>
                      </a:r>
                      <a:r>
                        <a:rPr lang="he-IL" i="0" dirty="0">
                          <a:latin typeface="David" panose="020E0502060401010101" pitchFamily="34" charset="-79"/>
                          <a:cs typeface="David" panose="020E0502060401010101" pitchFamily="34" charset="-79"/>
                        </a:rPr>
                        <a:t>בבין-תחומי?</a:t>
                      </a:r>
                    </a:p>
                  </a:txBody>
                  <a:tcPr anchor="ctr"/>
                </a:tc>
                <a:tc>
                  <a:txBody>
                    <a:bodyPr/>
                    <a:lstStyle/>
                    <a:p>
                      <a:pPr marL="0" algn="ctr" defTabSz="914400" rtl="1" eaLnBrk="1" latinLnBrk="0" hangingPunct="1"/>
                      <a:r>
                        <a:rPr lang="he-IL" sz="1800" b="0" u="none" kern="1200" dirty="0">
                          <a:solidFill>
                            <a:srgbClr val="FF0000"/>
                          </a:solidFill>
                          <a:latin typeface="David" panose="020E0502060401010101" pitchFamily="34" charset="-79"/>
                          <a:ea typeface="+mn-ea"/>
                          <a:cs typeface="David" panose="020E0502060401010101" pitchFamily="34" charset="-79"/>
                        </a:rPr>
                        <a:t>3.76</a:t>
                      </a:r>
                    </a:p>
                  </a:txBody>
                  <a:tcPr anchor="ct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he-IL" sz="1800" b="0" i="0" u="none" strike="noStrike" kern="1200" cap="none" spc="0" normalizeH="0" baseline="0" noProof="0" dirty="0">
                          <a:ln>
                            <a:noFill/>
                          </a:ln>
                          <a:solidFill>
                            <a:prstClr val="black"/>
                          </a:solidFill>
                          <a:effectLst/>
                          <a:uLnTx/>
                          <a:uFillTx/>
                          <a:latin typeface="David" panose="020E0502060401010101" pitchFamily="34" charset="-79"/>
                          <a:ea typeface="+mn-ea"/>
                          <a:cs typeface="David" panose="020E0502060401010101" pitchFamily="34" charset="-79"/>
                          <a:sym typeface="Wingdings" panose="05000000000000000000" pitchFamily="2" charset="2"/>
                        </a:rPr>
                        <a:t></a:t>
                      </a:r>
                      <a:endParaRPr kumimoji="0" lang="he-IL" sz="1800" b="0" i="0" u="none" strike="noStrike" kern="1200" cap="none" spc="0" normalizeH="0" baseline="0" noProof="0" dirty="0">
                        <a:ln>
                          <a:noFill/>
                        </a:ln>
                        <a:solidFill>
                          <a:prstClr val="black"/>
                        </a:solidFill>
                        <a:effectLst/>
                        <a:uLnTx/>
                        <a:uFillTx/>
                        <a:latin typeface="David" panose="020E0502060401010101" pitchFamily="34" charset="-79"/>
                        <a:ea typeface="+mn-ea"/>
                        <a:cs typeface="David" panose="020E0502060401010101" pitchFamily="34" charset="-79"/>
                      </a:endParaRPr>
                    </a:p>
                  </a:txBody>
                  <a:tcPr anchor="ctr"/>
                </a:tc>
                <a:tc>
                  <a:txBody>
                    <a:bodyPr/>
                    <a:lstStyle/>
                    <a:p>
                      <a:pPr marL="0" algn="ctr" defTabSz="914400" rtl="1" eaLnBrk="1" latinLnBrk="0" hangingPunct="1"/>
                      <a:r>
                        <a:rPr lang="he-IL" sz="1800" b="0" u="none" kern="1200" dirty="0">
                          <a:solidFill>
                            <a:schemeClr val="tx1"/>
                          </a:solidFill>
                          <a:latin typeface="David" panose="020E0502060401010101" pitchFamily="34" charset="-79"/>
                          <a:ea typeface="+mn-ea"/>
                          <a:cs typeface="David" panose="020E0502060401010101" pitchFamily="34" charset="-79"/>
                        </a:rPr>
                        <a:t>3.96</a:t>
                      </a:r>
                    </a:p>
                  </a:txBody>
                  <a:tcPr anchor="ctr"/>
                </a:tc>
                <a:tc>
                  <a:txBody>
                    <a:bodyPr/>
                    <a:lstStyle/>
                    <a:p>
                      <a:pPr marL="0" algn="ctr" defTabSz="914400" rtl="1" eaLnBrk="1" latinLnBrk="0" hangingPunct="1"/>
                      <a:r>
                        <a:rPr lang="he-IL" sz="1800" b="0" u="none" kern="1200" dirty="0">
                          <a:solidFill>
                            <a:srgbClr val="FF0000"/>
                          </a:solidFill>
                          <a:latin typeface="David" panose="020E0502060401010101" pitchFamily="34" charset="-79"/>
                          <a:ea typeface="+mn-ea"/>
                          <a:cs typeface="David" panose="020E0502060401010101" pitchFamily="34" charset="-79"/>
                        </a:rPr>
                        <a:t>3.52</a:t>
                      </a:r>
                    </a:p>
                  </a:txBody>
                  <a:tcPr anchor="ctr"/>
                </a:tc>
                <a:tc>
                  <a:txBody>
                    <a:bodyPr/>
                    <a:lstStyle/>
                    <a:p>
                      <a:pPr marL="0" algn="ctr" defTabSz="914400" rtl="1" eaLnBrk="1" latinLnBrk="0" hangingPunct="1"/>
                      <a:r>
                        <a:rPr lang="he-IL" sz="1800" b="0" u="none" kern="1200" dirty="0">
                          <a:solidFill>
                            <a:schemeClr val="tx1"/>
                          </a:solidFill>
                          <a:latin typeface="David" panose="020E0502060401010101" pitchFamily="34" charset="-79"/>
                          <a:ea typeface="+mn-ea"/>
                          <a:cs typeface="David" panose="020E0502060401010101" pitchFamily="34" charset="-79"/>
                        </a:rPr>
                        <a:t>4.0</a:t>
                      </a:r>
                    </a:p>
                  </a:txBody>
                  <a:tcPr anchor="ctr"/>
                </a:tc>
                <a:tc>
                  <a:txBody>
                    <a:bodyPr/>
                    <a:lstStyle/>
                    <a:p>
                      <a:pPr marL="0" algn="ctr" defTabSz="914400" rtl="1" eaLnBrk="1" latinLnBrk="0" hangingPunct="1"/>
                      <a:r>
                        <a:rPr lang="he-IL" sz="1800" b="1" u="none" kern="1200" dirty="0">
                          <a:solidFill>
                            <a:schemeClr val="accent1"/>
                          </a:solidFill>
                          <a:latin typeface="David" panose="020E0502060401010101" pitchFamily="34" charset="-79"/>
                          <a:ea typeface="+mn-ea"/>
                          <a:cs typeface="David" panose="020E0502060401010101" pitchFamily="34" charset="-79"/>
                        </a:rPr>
                        <a:t>5.33</a:t>
                      </a:r>
                    </a:p>
                  </a:txBody>
                  <a:tcPr anchor="ctr"/>
                </a:tc>
                <a:extLst>
                  <a:ext uri="{0D108BD9-81ED-4DB2-BD59-A6C34878D82A}">
                    <a16:rowId xmlns:a16="http://schemas.microsoft.com/office/drawing/2014/main" val="2717569957"/>
                  </a:ext>
                </a:extLst>
              </a:tr>
              <a:tr h="432000">
                <a:tc gridSpan="7">
                  <a:txBody>
                    <a:bodyPr/>
                    <a:lstStyle/>
                    <a:p>
                      <a:pPr rtl="1"/>
                      <a:r>
                        <a:rPr lang="he-IL" b="1" dirty="0">
                          <a:latin typeface="David" panose="020E0502060401010101" pitchFamily="34" charset="-79"/>
                          <a:cs typeface="David" panose="020E0502060401010101" pitchFamily="34" charset="-79"/>
                        </a:rPr>
                        <a:t>הערות:</a:t>
                      </a:r>
                    </a:p>
                    <a:p>
                      <a:pPr marL="285750" marR="0" lvl="0" indent="-28575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lang="he-IL" sz="1600" kern="1200" dirty="0">
                          <a:solidFill>
                            <a:schemeClr val="dk1"/>
                          </a:solidFill>
                          <a:latin typeface="David" panose="020E0502060401010101" pitchFamily="34" charset="-79"/>
                          <a:ea typeface="+mn-ea"/>
                          <a:cs typeface="David" panose="020E0502060401010101" pitchFamily="34" charset="-79"/>
                        </a:rPr>
                        <a:t>זכות לראות את הרמטכ"ל ואת אהרון ברק</a:t>
                      </a:r>
                    </a:p>
                    <a:p>
                      <a:pPr marL="285750" marR="0" lvl="0" indent="-28575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lang="he-IL" sz="1600" kern="1200" dirty="0">
                          <a:solidFill>
                            <a:schemeClr val="dk1"/>
                          </a:solidFill>
                          <a:latin typeface="David" panose="020E0502060401010101" pitchFamily="34" charset="-79"/>
                          <a:ea typeface="+mn-ea"/>
                          <a:cs typeface="David" panose="020E0502060401010101" pitchFamily="34" charset="-79"/>
                        </a:rPr>
                        <a:t>מב"ל כתפאורה</a:t>
                      </a:r>
                      <a:r>
                        <a:rPr lang="en-US" sz="1600" kern="1200" dirty="0">
                          <a:solidFill>
                            <a:schemeClr val="dk1"/>
                          </a:solidFill>
                          <a:latin typeface="David" panose="020E0502060401010101" pitchFamily="34" charset="-79"/>
                          <a:ea typeface="+mn-ea"/>
                          <a:cs typeface="David" panose="020E0502060401010101" pitchFamily="34" charset="-79"/>
                        </a:rPr>
                        <a:t>/</a:t>
                      </a:r>
                      <a:r>
                        <a:rPr lang="he-IL" sz="1600" kern="1200" dirty="0">
                          <a:solidFill>
                            <a:schemeClr val="dk1"/>
                          </a:solidFill>
                          <a:latin typeface="David" panose="020E0502060401010101" pitchFamily="34" charset="-79"/>
                          <a:ea typeface="+mn-ea"/>
                          <a:cs typeface="David" panose="020E0502060401010101" pitchFamily="34" charset="-79"/>
                        </a:rPr>
                        <a:t> ניצבים ביום העיון (*3), אירוע חד-צדדי ללא שאלות מצד הקהל</a:t>
                      </a:r>
                    </a:p>
                  </a:txBody>
                  <a:tcPr anchor="ctr"/>
                </a:tc>
                <a:tc hMerge="1">
                  <a:txBody>
                    <a:bodyPr/>
                    <a:lstStyle/>
                    <a:p>
                      <a:pPr marL="0" algn="ctr" defTabSz="914400" rtl="1" eaLnBrk="1" latinLnBrk="0" hangingPunct="1"/>
                      <a:endParaRPr lang="he-IL" sz="1800" b="0" u="none" kern="1200" dirty="0">
                        <a:solidFill>
                          <a:schemeClr val="tx1"/>
                        </a:solidFill>
                        <a:latin typeface="David" panose="020E0502060401010101" pitchFamily="34" charset="-79"/>
                        <a:ea typeface="+mn-ea"/>
                        <a:cs typeface="David" panose="020E0502060401010101" pitchFamily="34" charset="-79"/>
                      </a:endParaRPr>
                    </a:p>
                  </a:txBody>
                  <a:tcPr anchor="ctr"/>
                </a:tc>
                <a:tc hMerge="1">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he-IL" sz="1800" b="0" i="0" u="none" strike="noStrike" kern="1200" cap="none" spc="0" normalizeH="0" baseline="0" noProof="0" dirty="0">
                        <a:ln>
                          <a:noFill/>
                        </a:ln>
                        <a:solidFill>
                          <a:schemeClr val="tx1"/>
                        </a:solidFill>
                        <a:effectLst/>
                        <a:uLnTx/>
                        <a:uFillTx/>
                        <a:latin typeface="David" panose="020E0502060401010101" pitchFamily="34" charset="-79"/>
                        <a:ea typeface="+mn-ea"/>
                        <a:cs typeface="David" panose="020E0502060401010101" pitchFamily="34" charset="-79"/>
                      </a:endParaRPr>
                    </a:p>
                  </a:txBody>
                  <a:tcPr anchor="ctr"/>
                </a:tc>
                <a:tc hMerge="1">
                  <a:txBody>
                    <a:bodyPr/>
                    <a:lstStyle/>
                    <a:p>
                      <a:pPr marL="0" algn="ctr" defTabSz="914400" rtl="1" eaLnBrk="1" latinLnBrk="0" hangingPunct="1"/>
                      <a:endParaRPr lang="he-IL" sz="1800" b="0" u="none" kern="1200" dirty="0">
                        <a:solidFill>
                          <a:schemeClr val="tx1"/>
                        </a:solidFill>
                        <a:latin typeface="David" panose="020E0502060401010101" pitchFamily="34" charset="-79"/>
                        <a:ea typeface="+mn-ea"/>
                        <a:cs typeface="David" panose="020E0502060401010101" pitchFamily="34" charset="-79"/>
                      </a:endParaRPr>
                    </a:p>
                  </a:txBody>
                  <a:tcPr anchor="ctr"/>
                </a:tc>
                <a:tc hMerge="1">
                  <a:txBody>
                    <a:bodyPr/>
                    <a:lstStyle/>
                    <a:p>
                      <a:pPr marL="0" algn="ctr" defTabSz="914400" rtl="1" eaLnBrk="1" latinLnBrk="0" hangingPunct="1"/>
                      <a:endParaRPr lang="he-IL" sz="1800" b="0" u="none" kern="1200" dirty="0">
                        <a:solidFill>
                          <a:schemeClr val="tx1"/>
                        </a:solidFill>
                        <a:latin typeface="David" panose="020E0502060401010101" pitchFamily="34" charset="-79"/>
                        <a:ea typeface="+mn-ea"/>
                        <a:cs typeface="David" panose="020E0502060401010101" pitchFamily="34" charset="-79"/>
                      </a:endParaRPr>
                    </a:p>
                  </a:txBody>
                  <a:tcPr anchor="ctr"/>
                </a:tc>
                <a:tc hMerge="1">
                  <a:txBody>
                    <a:bodyPr/>
                    <a:lstStyle/>
                    <a:p>
                      <a:pPr marL="0" algn="ctr" defTabSz="914400" rtl="1" eaLnBrk="1" latinLnBrk="0" hangingPunct="1"/>
                      <a:endParaRPr lang="he-IL" sz="1800" b="0" u="none" kern="1200" dirty="0">
                        <a:solidFill>
                          <a:schemeClr val="tx1"/>
                        </a:solidFill>
                        <a:latin typeface="David" panose="020E0502060401010101" pitchFamily="34" charset="-79"/>
                        <a:ea typeface="+mn-ea"/>
                        <a:cs typeface="David" panose="020E0502060401010101" pitchFamily="34" charset="-79"/>
                      </a:endParaRPr>
                    </a:p>
                  </a:txBody>
                  <a:tcPr anchor="ctr"/>
                </a:tc>
                <a:tc hMerge="1">
                  <a:txBody>
                    <a:bodyPr/>
                    <a:lstStyle/>
                    <a:p>
                      <a:pPr marL="0" algn="ctr" defTabSz="914400" rtl="1" eaLnBrk="1" latinLnBrk="0" hangingPunct="1"/>
                      <a:endParaRPr lang="he-IL" sz="1800" b="0" u="none" kern="1200" dirty="0">
                        <a:solidFill>
                          <a:schemeClr val="tx1"/>
                        </a:solidFill>
                        <a:latin typeface="David" panose="020E0502060401010101" pitchFamily="34" charset="-79"/>
                        <a:ea typeface="+mn-ea"/>
                        <a:cs typeface="David" panose="020E0502060401010101" pitchFamily="34" charset="-79"/>
                      </a:endParaRPr>
                    </a:p>
                  </a:txBody>
                  <a:tcPr anchor="ctr"/>
                </a:tc>
                <a:extLst>
                  <a:ext uri="{0D108BD9-81ED-4DB2-BD59-A6C34878D82A}">
                    <a16:rowId xmlns:a16="http://schemas.microsoft.com/office/drawing/2014/main" val="1200385217"/>
                  </a:ext>
                </a:extLst>
              </a:tr>
              <a:tr h="432000">
                <a:tc>
                  <a:txBody>
                    <a:bodyPr/>
                    <a:lstStyle/>
                    <a:p>
                      <a:pPr rtl="1"/>
                      <a:r>
                        <a:rPr lang="he-IL" b="1" dirty="0">
                          <a:latin typeface="David" panose="020E0502060401010101" pitchFamily="34" charset="-79"/>
                          <a:cs typeface="David" panose="020E0502060401010101" pitchFamily="34" charset="-79"/>
                        </a:rPr>
                        <a:t>לימודי האנגלית </a:t>
                      </a:r>
                      <a:r>
                        <a:rPr lang="he-IL" dirty="0">
                          <a:latin typeface="David" panose="020E0502060401010101" pitchFamily="34" charset="-79"/>
                          <a:cs typeface="David" panose="020E0502060401010101" pitchFamily="34" charset="-79"/>
                        </a:rPr>
                        <a:t>דרך שיחות הטלפון?</a:t>
                      </a:r>
                    </a:p>
                  </a:txBody>
                  <a:tcPr anchor="ctr"/>
                </a:tc>
                <a:tc>
                  <a:txBody>
                    <a:bodyPr/>
                    <a:lstStyle/>
                    <a:p>
                      <a:pPr marL="0" algn="ctr" defTabSz="914400" rtl="1" eaLnBrk="1" latinLnBrk="0" hangingPunct="1"/>
                      <a:r>
                        <a:rPr lang="he-IL" sz="1800" b="0" u="none" kern="1200" dirty="0">
                          <a:solidFill>
                            <a:schemeClr val="tx1"/>
                          </a:solidFill>
                          <a:latin typeface="David" panose="020E0502060401010101" pitchFamily="34" charset="-79"/>
                          <a:ea typeface="+mn-ea"/>
                          <a:cs typeface="David" panose="020E0502060401010101" pitchFamily="34" charset="-79"/>
                        </a:rPr>
                        <a:t>4.71</a:t>
                      </a:r>
                    </a:p>
                  </a:txBody>
                  <a:tcPr anchor="ct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he-IL" sz="1800" b="0" i="0" u="none" strike="noStrike" kern="1200" cap="none" spc="0" normalizeH="0" baseline="0" noProof="0" dirty="0">
                        <a:ln>
                          <a:noFill/>
                        </a:ln>
                        <a:solidFill>
                          <a:schemeClr val="tx1"/>
                        </a:solidFill>
                        <a:effectLst/>
                        <a:uLnTx/>
                        <a:uFillTx/>
                        <a:latin typeface="David" panose="020E0502060401010101" pitchFamily="34" charset="-79"/>
                        <a:ea typeface="+mn-ea"/>
                        <a:cs typeface="David" panose="020E0502060401010101" pitchFamily="34" charset="-79"/>
                      </a:endParaRPr>
                    </a:p>
                  </a:txBody>
                  <a:tcPr anchor="ctr"/>
                </a:tc>
                <a:tc>
                  <a:txBody>
                    <a:bodyPr/>
                    <a:lstStyle/>
                    <a:p>
                      <a:pPr marL="0" algn="ctr" defTabSz="914400" rtl="1" eaLnBrk="1" latinLnBrk="0" hangingPunct="1"/>
                      <a:endParaRPr lang="he-IL" sz="1800" b="0" u="none" kern="1200" dirty="0">
                        <a:solidFill>
                          <a:schemeClr val="tx1"/>
                        </a:solidFill>
                        <a:latin typeface="David" panose="020E0502060401010101" pitchFamily="34" charset="-79"/>
                        <a:ea typeface="+mn-ea"/>
                        <a:cs typeface="David" panose="020E0502060401010101" pitchFamily="34" charset="-79"/>
                      </a:endParaRPr>
                    </a:p>
                  </a:txBody>
                  <a:tcPr anchor="ctr"/>
                </a:tc>
                <a:tc>
                  <a:txBody>
                    <a:bodyPr/>
                    <a:lstStyle/>
                    <a:p>
                      <a:pPr marL="0" algn="ctr" defTabSz="914400" rtl="1" eaLnBrk="1" latinLnBrk="0" hangingPunct="1"/>
                      <a:r>
                        <a:rPr lang="he-IL" sz="1800" b="0" u="none" kern="1200" dirty="0">
                          <a:solidFill>
                            <a:schemeClr val="tx1"/>
                          </a:solidFill>
                          <a:latin typeface="David" panose="020E0502060401010101" pitchFamily="34" charset="-79"/>
                          <a:ea typeface="+mn-ea"/>
                          <a:cs typeface="David" panose="020E0502060401010101" pitchFamily="34" charset="-79"/>
                        </a:rPr>
                        <a:t>4.62</a:t>
                      </a:r>
                    </a:p>
                  </a:txBody>
                  <a:tcPr anchor="ctr"/>
                </a:tc>
                <a:tc>
                  <a:txBody>
                    <a:bodyPr/>
                    <a:lstStyle/>
                    <a:p>
                      <a:pPr marL="0" algn="ctr" defTabSz="914400" rtl="1" eaLnBrk="1" latinLnBrk="0" hangingPunct="1"/>
                      <a:r>
                        <a:rPr lang="he-IL" sz="1800" b="0" u="none" kern="1200" dirty="0">
                          <a:solidFill>
                            <a:schemeClr val="tx1"/>
                          </a:solidFill>
                          <a:latin typeface="David" panose="020E0502060401010101" pitchFamily="34" charset="-79"/>
                          <a:ea typeface="+mn-ea"/>
                          <a:cs typeface="David" panose="020E0502060401010101" pitchFamily="34" charset="-79"/>
                        </a:rPr>
                        <a:t>4.83</a:t>
                      </a:r>
                    </a:p>
                  </a:txBody>
                  <a:tcPr anchor="ctr"/>
                </a:tc>
                <a:tc>
                  <a:txBody>
                    <a:bodyPr/>
                    <a:lstStyle/>
                    <a:p>
                      <a:pPr marL="0" algn="ctr" defTabSz="914400" rtl="1" eaLnBrk="1" latinLnBrk="0" hangingPunct="1"/>
                      <a:endParaRPr lang="he-IL" sz="1800" b="0" u="none" kern="1200" dirty="0">
                        <a:solidFill>
                          <a:schemeClr val="tx1"/>
                        </a:solidFill>
                        <a:latin typeface="David" panose="020E0502060401010101" pitchFamily="34" charset="-79"/>
                        <a:ea typeface="+mn-ea"/>
                        <a:cs typeface="David" panose="020E0502060401010101" pitchFamily="34" charset="-79"/>
                      </a:endParaRPr>
                    </a:p>
                  </a:txBody>
                  <a:tcPr anchor="ctr"/>
                </a:tc>
                <a:extLst>
                  <a:ext uri="{0D108BD9-81ED-4DB2-BD59-A6C34878D82A}">
                    <a16:rowId xmlns:a16="http://schemas.microsoft.com/office/drawing/2014/main" val="1273456033"/>
                  </a:ext>
                </a:extLst>
              </a:tr>
              <a:tr h="432000">
                <a:tc gridSpan="7">
                  <a:txBody>
                    <a:bodyPr/>
                    <a:lstStyle/>
                    <a:p>
                      <a:pPr rtl="1"/>
                      <a:r>
                        <a:rPr lang="he-IL" b="1" dirty="0">
                          <a:latin typeface="David" panose="020E0502060401010101" pitchFamily="34" charset="-79"/>
                          <a:cs typeface="David" panose="020E0502060401010101" pitchFamily="34" charset="-79"/>
                        </a:rPr>
                        <a:t>הערות:</a:t>
                      </a:r>
                    </a:p>
                    <a:p>
                      <a:pPr marL="285750" marR="0" lvl="0" indent="-28575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lang="he-IL" sz="1600" kern="1200" dirty="0">
                          <a:solidFill>
                            <a:schemeClr val="dk1"/>
                          </a:solidFill>
                          <a:latin typeface="David" panose="020E0502060401010101" pitchFamily="34" charset="-79"/>
                          <a:ea typeface="+mn-ea"/>
                          <a:cs typeface="David" panose="020E0502060401010101" pitchFamily="34" charset="-79"/>
                        </a:rPr>
                        <a:t>לדבר אנגלית בעיבודים הצוותיים</a:t>
                      </a:r>
                      <a:r>
                        <a:rPr lang="en-US" sz="1600" kern="1200" dirty="0">
                          <a:solidFill>
                            <a:schemeClr val="dk1"/>
                          </a:solidFill>
                          <a:latin typeface="David" panose="020E0502060401010101" pitchFamily="34" charset="-79"/>
                          <a:ea typeface="+mn-ea"/>
                          <a:cs typeface="David" panose="020E0502060401010101" pitchFamily="34" charset="-79"/>
                        </a:rPr>
                        <a:t>/</a:t>
                      </a:r>
                      <a:r>
                        <a:rPr lang="he-IL" sz="1600" kern="1200" dirty="0">
                          <a:solidFill>
                            <a:schemeClr val="dk1"/>
                          </a:solidFill>
                          <a:latin typeface="David" panose="020E0502060401010101" pitchFamily="34" charset="-79"/>
                          <a:ea typeface="+mn-ea"/>
                          <a:cs typeface="David" panose="020E0502060401010101" pitchFamily="34" charset="-79"/>
                        </a:rPr>
                        <a:t>שילוב מיטבי של החניכים הבינ"ל בצוותים</a:t>
                      </a:r>
                    </a:p>
                    <a:p>
                      <a:pPr marL="285750" marR="0" lvl="0" indent="-28575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lang="he-IL" sz="1600" kern="1200" dirty="0">
                          <a:solidFill>
                            <a:schemeClr val="dk1"/>
                          </a:solidFill>
                          <a:latin typeface="David" panose="020E0502060401010101" pitchFamily="34" charset="-79"/>
                          <a:ea typeface="+mn-ea"/>
                          <a:cs typeface="David" panose="020E0502060401010101" pitchFamily="34" charset="-79"/>
                        </a:rPr>
                        <a:t>מנוי לעיתון ג'רוזלם פוסט</a:t>
                      </a:r>
                      <a:r>
                        <a:rPr lang="en-US" sz="1600" kern="1200" dirty="0">
                          <a:solidFill>
                            <a:schemeClr val="dk1"/>
                          </a:solidFill>
                          <a:latin typeface="David" panose="020E0502060401010101" pitchFamily="34" charset="-79"/>
                          <a:ea typeface="+mn-ea"/>
                          <a:cs typeface="David" panose="020E0502060401010101" pitchFamily="34" charset="-79"/>
                        </a:rPr>
                        <a:t>/</a:t>
                      </a:r>
                      <a:r>
                        <a:rPr lang="he-IL" sz="1600" kern="1200" dirty="0">
                          <a:solidFill>
                            <a:schemeClr val="dk1"/>
                          </a:solidFill>
                          <a:latin typeface="David" panose="020E0502060401010101" pitchFamily="34" charset="-79"/>
                          <a:ea typeface="+mn-ea"/>
                          <a:cs typeface="David" panose="020E0502060401010101" pitchFamily="34" charset="-79"/>
                        </a:rPr>
                        <a:t> אפשרות להארכת המנוי</a:t>
                      </a:r>
                    </a:p>
                  </a:txBody>
                  <a:tcPr anchor="ctr"/>
                </a:tc>
                <a:tc hMerge="1">
                  <a:txBody>
                    <a:bodyPr/>
                    <a:lstStyle/>
                    <a:p>
                      <a:pPr marL="0" algn="ctr" defTabSz="914400" rtl="1" eaLnBrk="1" latinLnBrk="0" hangingPunct="1"/>
                      <a:endParaRPr lang="he-IL" sz="1800" b="0" u="none" kern="1200" dirty="0">
                        <a:solidFill>
                          <a:schemeClr val="tx1"/>
                        </a:solidFill>
                        <a:latin typeface="David" panose="020E0502060401010101" pitchFamily="34" charset="-79"/>
                        <a:ea typeface="+mn-ea"/>
                        <a:cs typeface="David" panose="020E0502060401010101" pitchFamily="34" charset="-79"/>
                      </a:endParaRPr>
                    </a:p>
                  </a:txBody>
                  <a:tcPr anchor="ctr"/>
                </a:tc>
                <a:tc hMerge="1">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he-IL" sz="1800" b="0" i="0" u="none" strike="noStrike" kern="1200" cap="none" spc="0" normalizeH="0" baseline="0" noProof="0" dirty="0">
                        <a:ln>
                          <a:noFill/>
                        </a:ln>
                        <a:solidFill>
                          <a:schemeClr val="tx1"/>
                        </a:solidFill>
                        <a:effectLst/>
                        <a:uLnTx/>
                        <a:uFillTx/>
                        <a:latin typeface="David" panose="020E0502060401010101" pitchFamily="34" charset="-79"/>
                        <a:ea typeface="+mn-ea"/>
                        <a:cs typeface="David" panose="020E0502060401010101" pitchFamily="34" charset="-79"/>
                      </a:endParaRPr>
                    </a:p>
                  </a:txBody>
                  <a:tcPr anchor="ctr"/>
                </a:tc>
                <a:tc hMerge="1">
                  <a:txBody>
                    <a:bodyPr/>
                    <a:lstStyle/>
                    <a:p>
                      <a:pPr marL="0" algn="ctr" defTabSz="914400" rtl="1" eaLnBrk="1" latinLnBrk="0" hangingPunct="1"/>
                      <a:endParaRPr lang="he-IL" sz="1800" b="0" u="none" kern="1200" dirty="0">
                        <a:solidFill>
                          <a:schemeClr val="tx1"/>
                        </a:solidFill>
                        <a:latin typeface="David" panose="020E0502060401010101" pitchFamily="34" charset="-79"/>
                        <a:ea typeface="+mn-ea"/>
                        <a:cs typeface="David" panose="020E0502060401010101" pitchFamily="34" charset="-79"/>
                      </a:endParaRPr>
                    </a:p>
                  </a:txBody>
                  <a:tcPr anchor="ctr"/>
                </a:tc>
                <a:tc hMerge="1">
                  <a:txBody>
                    <a:bodyPr/>
                    <a:lstStyle/>
                    <a:p>
                      <a:pPr marL="0" algn="ctr" defTabSz="914400" rtl="1" eaLnBrk="1" latinLnBrk="0" hangingPunct="1"/>
                      <a:endParaRPr lang="he-IL" sz="1800" b="0" u="none" kern="1200" dirty="0">
                        <a:solidFill>
                          <a:schemeClr val="tx1"/>
                        </a:solidFill>
                        <a:latin typeface="David" panose="020E0502060401010101" pitchFamily="34" charset="-79"/>
                        <a:ea typeface="+mn-ea"/>
                        <a:cs typeface="David" panose="020E0502060401010101" pitchFamily="34" charset="-79"/>
                      </a:endParaRPr>
                    </a:p>
                  </a:txBody>
                  <a:tcPr anchor="ctr"/>
                </a:tc>
                <a:tc hMerge="1">
                  <a:txBody>
                    <a:bodyPr/>
                    <a:lstStyle/>
                    <a:p>
                      <a:pPr marL="0" algn="ctr" defTabSz="914400" rtl="1" eaLnBrk="1" latinLnBrk="0" hangingPunct="1"/>
                      <a:endParaRPr lang="he-IL" sz="1800" b="0" u="none" kern="1200" dirty="0">
                        <a:solidFill>
                          <a:schemeClr val="tx1"/>
                        </a:solidFill>
                        <a:latin typeface="David" panose="020E0502060401010101" pitchFamily="34" charset="-79"/>
                        <a:ea typeface="+mn-ea"/>
                        <a:cs typeface="David" panose="020E0502060401010101" pitchFamily="34" charset="-79"/>
                      </a:endParaRPr>
                    </a:p>
                  </a:txBody>
                  <a:tcPr anchor="ctr"/>
                </a:tc>
                <a:tc hMerge="1">
                  <a:txBody>
                    <a:bodyPr/>
                    <a:lstStyle/>
                    <a:p>
                      <a:pPr marL="0" algn="ctr" defTabSz="914400" rtl="1" eaLnBrk="1" latinLnBrk="0" hangingPunct="1"/>
                      <a:endParaRPr lang="he-IL" sz="1800" b="0" u="none" kern="1200" dirty="0">
                        <a:solidFill>
                          <a:schemeClr val="tx1"/>
                        </a:solidFill>
                        <a:latin typeface="David" panose="020E0502060401010101" pitchFamily="34" charset="-79"/>
                        <a:ea typeface="+mn-ea"/>
                        <a:cs typeface="David" panose="020E0502060401010101" pitchFamily="34" charset="-79"/>
                      </a:endParaRPr>
                    </a:p>
                  </a:txBody>
                  <a:tcPr anchor="ctr"/>
                </a:tc>
                <a:extLst>
                  <a:ext uri="{0D108BD9-81ED-4DB2-BD59-A6C34878D82A}">
                    <a16:rowId xmlns:a16="http://schemas.microsoft.com/office/drawing/2014/main" val="415554626"/>
                  </a:ext>
                </a:extLst>
              </a:tr>
              <a:tr h="432000">
                <a:tc>
                  <a:txBody>
                    <a:bodyPr/>
                    <a:lstStyle/>
                    <a:p>
                      <a:pPr rtl="1"/>
                      <a:r>
                        <a:rPr lang="he-IL" b="1" dirty="0">
                          <a:latin typeface="David" panose="020E0502060401010101" pitchFamily="34" charset="-79"/>
                          <a:cs typeface="David" panose="020E0502060401010101" pitchFamily="34" charset="-79"/>
                        </a:rPr>
                        <a:t>תרומת שעות המפקד?</a:t>
                      </a:r>
                    </a:p>
                  </a:txBody>
                  <a:tcPr anchor="ctr"/>
                </a:tc>
                <a:tc>
                  <a:txBody>
                    <a:bodyPr/>
                    <a:lstStyle/>
                    <a:p>
                      <a:pPr marL="0" algn="ctr" defTabSz="914400" rtl="1" eaLnBrk="1" latinLnBrk="0" hangingPunct="1"/>
                      <a:r>
                        <a:rPr lang="he-IL" sz="1800" b="0" u="none" kern="1200" dirty="0">
                          <a:solidFill>
                            <a:srgbClr val="FF0000"/>
                          </a:solidFill>
                          <a:latin typeface="David" panose="020E0502060401010101" pitchFamily="34" charset="-79"/>
                          <a:ea typeface="+mn-ea"/>
                          <a:cs typeface="David" panose="020E0502060401010101" pitchFamily="34" charset="-79"/>
                        </a:rPr>
                        <a:t>3.96</a:t>
                      </a:r>
                    </a:p>
                  </a:txBody>
                  <a:tcPr anchor="ct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he-IL" sz="1800" b="0" i="0" u="none" strike="noStrike" kern="1200" cap="none" spc="0" normalizeH="0" baseline="0" noProof="0" dirty="0">
                        <a:ln>
                          <a:noFill/>
                        </a:ln>
                        <a:solidFill>
                          <a:schemeClr val="tx1"/>
                        </a:solidFill>
                        <a:effectLst/>
                        <a:uLnTx/>
                        <a:uFillTx/>
                        <a:latin typeface="David" panose="020E0502060401010101" pitchFamily="34" charset="-79"/>
                        <a:ea typeface="+mn-ea"/>
                        <a:cs typeface="David" panose="020E0502060401010101" pitchFamily="34" charset="-79"/>
                      </a:endParaRPr>
                    </a:p>
                  </a:txBody>
                  <a:tcPr anchor="ctr"/>
                </a:tc>
                <a:tc>
                  <a:txBody>
                    <a:bodyPr/>
                    <a:lstStyle/>
                    <a:p>
                      <a:pPr marL="0" algn="ctr" defTabSz="914400" rtl="1" eaLnBrk="1" latinLnBrk="0" hangingPunct="1"/>
                      <a:endParaRPr lang="he-IL" sz="1800" b="0" u="none" kern="1200" dirty="0">
                        <a:solidFill>
                          <a:schemeClr val="tx1"/>
                        </a:solidFill>
                        <a:latin typeface="David" panose="020E0502060401010101" pitchFamily="34" charset="-79"/>
                        <a:ea typeface="+mn-ea"/>
                        <a:cs typeface="David" panose="020E0502060401010101" pitchFamily="34" charset="-79"/>
                      </a:endParaRPr>
                    </a:p>
                  </a:txBody>
                  <a:tcPr anchor="ctr"/>
                </a:tc>
                <a:tc>
                  <a:txBody>
                    <a:bodyPr/>
                    <a:lstStyle/>
                    <a:p>
                      <a:pPr marL="0" algn="ctr" defTabSz="914400" rtl="1" eaLnBrk="1" latinLnBrk="0" hangingPunct="1"/>
                      <a:r>
                        <a:rPr lang="he-IL" sz="1800" b="0" u="sng" kern="1200" dirty="0">
                          <a:solidFill>
                            <a:srgbClr val="FF0000"/>
                          </a:solidFill>
                          <a:latin typeface="David" panose="020E0502060401010101" pitchFamily="34" charset="-79"/>
                          <a:ea typeface="+mn-ea"/>
                          <a:cs typeface="David" panose="020E0502060401010101" pitchFamily="34" charset="-79"/>
                        </a:rPr>
                        <a:t>3.61</a:t>
                      </a:r>
                    </a:p>
                  </a:txBody>
                  <a:tcPr anchor="ctr"/>
                </a:tc>
                <a:tc>
                  <a:txBody>
                    <a:bodyPr/>
                    <a:lstStyle/>
                    <a:p>
                      <a:pPr marL="0" algn="ctr" defTabSz="914400" rtl="1" eaLnBrk="1" latinLnBrk="0" hangingPunct="1"/>
                      <a:r>
                        <a:rPr lang="he-IL" sz="1800" b="0" u="none" kern="1200" dirty="0">
                          <a:solidFill>
                            <a:schemeClr val="tx1"/>
                          </a:solidFill>
                          <a:latin typeface="David" panose="020E0502060401010101" pitchFamily="34" charset="-79"/>
                          <a:ea typeface="+mn-ea"/>
                          <a:cs typeface="David" panose="020E0502060401010101" pitchFamily="34" charset="-79"/>
                        </a:rPr>
                        <a:t>4.46</a:t>
                      </a:r>
                    </a:p>
                  </a:txBody>
                  <a:tcPr anchor="ctr"/>
                </a:tc>
                <a:tc>
                  <a:txBody>
                    <a:bodyPr/>
                    <a:lstStyle/>
                    <a:p>
                      <a:pPr marL="0" algn="ctr" defTabSz="914400" rtl="1" eaLnBrk="1" latinLnBrk="0" hangingPunct="1"/>
                      <a:r>
                        <a:rPr lang="he-IL" sz="1800" b="1" u="none" kern="1200" dirty="0">
                          <a:solidFill>
                            <a:schemeClr val="accent1"/>
                          </a:solidFill>
                          <a:latin typeface="David" panose="020E0502060401010101" pitchFamily="34" charset="-79"/>
                          <a:ea typeface="+mn-ea"/>
                          <a:cs typeface="David" panose="020E0502060401010101" pitchFamily="34" charset="-79"/>
                        </a:rPr>
                        <a:t>6.0</a:t>
                      </a:r>
                    </a:p>
                  </a:txBody>
                  <a:tcPr anchor="ctr"/>
                </a:tc>
                <a:extLst>
                  <a:ext uri="{0D108BD9-81ED-4DB2-BD59-A6C34878D82A}">
                    <a16:rowId xmlns:a16="http://schemas.microsoft.com/office/drawing/2014/main" val="2426901981"/>
                  </a:ext>
                </a:extLst>
              </a:tr>
              <a:tr h="432000">
                <a:tc gridSpan="7">
                  <a:txBody>
                    <a:bodyPr/>
                    <a:lstStyle/>
                    <a:p>
                      <a:pPr rtl="1"/>
                      <a:r>
                        <a:rPr lang="he-IL" b="1" dirty="0">
                          <a:latin typeface="David" panose="020E0502060401010101" pitchFamily="34" charset="-79"/>
                          <a:cs typeface="David" panose="020E0502060401010101" pitchFamily="34" charset="-79"/>
                        </a:rPr>
                        <a:t>הערות:</a:t>
                      </a:r>
                    </a:p>
                    <a:p>
                      <a:pPr marL="285750" marR="0" lvl="0" indent="-28575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lang="he-IL" sz="1600" kern="1200" dirty="0">
                          <a:solidFill>
                            <a:schemeClr val="dk1"/>
                          </a:solidFill>
                          <a:latin typeface="David" panose="020E0502060401010101" pitchFamily="34" charset="-79"/>
                          <a:ea typeface="+mn-ea"/>
                          <a:cs typeface="David" panose="020E0502060401010101" pitchFamily="34" charset="-79"/>
                        </a:rPr>
                        <a:t>אמצעי לחיבור בין המפקד לקורס, ניתן לשלב חניכים בשעת המפקד ולהעצימם, וכן, לחפש פורמטים נוספים לשעה זו</a:t>
                      </a:r>
                    </a:p>
                    <a:p>
                      <a:pPr marL="285750" marR="0" lvl="0" indent="-28575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lang="he-IL" sz="1600" kern="1200" dirty="0">
                          <a:solidFill>
                            <a:schemeClr val="dk1"/>
                          </a:solidFill>
                          <a:latin typeface="David" panose="020E0502060401010101" pitchFamily="34" charset="-79"/>
                          <a:ea typeface="+mn-ea"/>
                          <a:cs typeface="David" panose="020E0502060401010101" pitchFamily="34" charset="-79"/>
                        </a:rPr>
                        <a:t>ניצול שעת המפקד לשיח </a:t>
                      </a:r>
                      <a:r>
                        <a:rPr lang="he-IL" sz="1600" kern="1200" dirty="0" err="1">
                          <a:solidFill>
                            <a:schemeClr val="dk1"/>
                          </a:solidFill>
                          <a:latin typeface="David" panose="020E0502060401010101" pitchFamily="34" charset="-79"/>
                          <a:ea typeface="+mn-ea"/>
                          <a:cs typeface="David" panose="020E0502060401010101" pitchFamily="34" charset="-79"/>
                        </a:rPr>
                        <a:t>אמיתי</a:t>
                      </a:r>
                      <a:r>
                        <a:rPr lang="he-IL" sz="1600" kern="1200" dirty="0">
                          <a:solidFill>
                            <a:schemeClr val="dk1"/>
                          </a:solidFill>
                          <a:latin typeface="David" panose="020E0502060401010101" pitchFamily="34" charset="-79"/>
                          <a:ea typeface="+mn-ea"/>
                          <a:cs typeface="David" panose="020E0502060401010101" pitchFamily="34" charset="-79"/>
                        </a:rPr>
                        <a:t> ופתוח בסוגיות מפתח ובתהליכי קבלת החלטות בעניינם, לשמוע יותר ולהשמיע פחות</a:t>
                      </a:r>
                    </a:p>
                    <a:p>
                      <a:pPr marL="285750" marR="0" lvl="0" indent="-28575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lang="he-IL" sz="1600" kern="1200" dirty="0">
                          <a:solidFill>
                            <a:schemeClr val="dk1"/>
                          </a:solidFill>
                          <a:latin typeface="David" panose="020E0502060401010101" pitchFamily="34" charset="-79"/>
                          <a:ea typeface="+mn-ea"/>
                          <a:cs typeface="David" panose="020E0502060401010101" pitchFamily="34" charset="-79"/>
                        </a:rPr>
                        <a:t>חשיבות החיבור לאקטואליה מנקודת מבט של ביטחון לאומי, פחות לעדכונים מודיעין</a:t>
                      </a:r>
                      <a:r>
                        <a:rPr lang="en-US" sz="1600" kern="1200" dirty="0">
                          <a:solidFill>
                            <a:schemeClr val="dk1"/>
                          </a:solidFill>
                          <a:latin typeface="David" panose="020E0502060401010101" pitchFamily="34" charset="-79"/>
                          <a:ea typeface="+mn-ea"/>
                          <a:cs typeface="David" panose="020E0502060401010101" pitchFamily="34" charset="-79"/>
                        </a:rPr>
                        <a:t>/</a:t>
                      </a:r>
                      <a:r>
                        <a:rPr lang="he-IL" sz="1600" kern="1200" dirty="0">
                          <a:solidFill>
                            <a:schemeClr val="dk1"/>
                          </a:solidFill>
                          <a:latin typeface="David" panose="020E0502060401010101" pitchFamily="34" charset="-79"/>
                          <a:ea typeface="+mn-ea"/>
                          <a:cs typeface="David" panose="020E0502060401010101" pitchFamily="34" charset="-79"/>
                        </a:rPr>
                        <a:t>צבאיים שוטפים, גם אם מגיעים ממטה כללי</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kern="1200" dirty="0">
                          <a:solidFill>
                            <a:schemeClr val="dk1"/>
                          </a:solidFill>
                          <a:latin typeface="David" panose="020E0502060401010101" pitchFamily="34" charset="-79"/>
                          <a:ea typeface="+mn-ea"/>
                          <a:cs typeface="David" panose="020E0502060401010101" pitchFamily="34" charset="-79"/>
                        </a:rPr>
                        <a:t>The MG's hours are a critical application of the course material.  He brings in relevant and current real world examples to what we are studying.  This is a highlight of MABAL.</a:t>
                      </a:r>
                      <a:endParaRPr lang="he-IL" sz="1600" kern="1200" dirty="0">
                        <a:solidFill>
                          <a:schemeClr val="dk1"/>
                        </a:solidFill>
                        <a:latin typeface="David" panose="020E0502060401010101" pitchFamily="34" charset="-79"/>
                        <a:ea typeface="+mn-ea"/>
                        <a:cs typeface="David" panose="020E0502060401010101" pitchFamily="34" charset="-79"/>
                      </a:endParaRPr>
                    </a:p>
                  </a:txBody>
                  <a:tcPr anchor="ctr"/>
                </a:tc>
                <a:tc hMerge="1">
                  <a:txBody>
                    <a:bodyPr/>
                    <a:lstStyle/>
                    <a:p>
                      <a:pPr marL="0" algn="ctr" defTabSz="914400" rtl="1" eaLnBrk="1" latinLnBrk="0" hangingPunct="1"/>
                      <a:endParaRPr lang="he-IL" sz="1800" b="0" u="none" kern="1200" dirty="0">
                        <a:solidFill>
                          <a:schemeClr val="tx1"/>
                        </a:solidFill>
                        <a:latin typeface="David" panose="020E0502060401010101" pitchFamily="34" charset="-79"/>
                        <a:ea typeface="+mn-ea"/>
                        <a:cs typeface="David" panose="020E0502060401010101" pitchFamily="34" charset="-79"/>
                      </a:endParaRPr>
                    </a:p>
                  </a:txBody>
                  <a:tcPr anchor="ctr"/>
                </a:tc>
                <a:tc hMerge="1">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he-IL" sz="1800" b="0" i="0" u="none" strike="noStrike" kern="1200" cap="none" spc="0" normalizeH="0" baseline="0" noProof="0" dirty="0">
                        <a:ln>
                          <a:noFill/>
                        </a:ln>
                        <a:solidFill>
                          <a:schemeClr val="tx1"/>
                        </a:solidFill>
                        <a:effectLst/>
                        <a:uLnTx/>
                        <a:uFillTx/>
                        <a:latin typeface="David" panose="020E0502060401010101" pitchFamily="34" charset="-79"/>
                        <a:ea typeface="+mn-ea"/>
                        <a:cs typeface="David" panose="020E0502060401010101" pitchFamily="34" charset="-79"/>
                      </a:endParaRPr>
                    </a:p>
                  </a:txBody>
                  <a:tcPr anchor="ctr"/>
                </a:tc>
                <a:tc hMerge="1">
                  <a:txBody>
                    <a:bodyPr/>
                    <a:lstStyle/>
                    <a:p>
                      <a:pPr marL="0" algn="ctr" defTabSz="914400" rtl="1" eaLnBrk="1" latinLnBrk="0" hangingPunct="1"/>
                      <a:endParaRPr lang="he-IL" sz="1800" b="0" u="none" kern="1200" dirty="0">
                        <a:solidFill>
                          <a:schemeClr val="tx1"/>
                        </a:solidFill>
                        <a:latin typeface="David" panose="020E0502060401010101" pitchFamily="34" charset="-79"/>
                        <a:ea typeface="+mn-ea"/>
                        <a:cs typeface="David" panose="020E0502060401010101" pitchFamily="34" charset="-79"/>
                      </a:endParaRPr>
                    </a:p>
                  </a:txBody>
                  <a:tcPr anchor="ctr"/>
                </a:tc>
                <a:tc hMerge="1">
                  <a:txBody>
                    <a:bodyPr/>
                    <a:lstStyle/>
                    <a:p>
                      <a:pPr marL="0" algn="ctr" defTabSz="914400" rtl="1" eaLnBrk="1" latinLnBrk="0" hangingPunct="1"/>
                      <a:endParaRPr lang="he-IL" sz="1800" b="0" u="none" kern="1200" dirty="0">
                        <a:solidFill>
                          <a:schemeClr val="tx1"/>
                        </a:solidFill>
                        <a:latin typeface="David" panose="020E0502060401010101" pitchFamily="34" charset="-79"/>
                        <a:ea typeface="+mn-ea"/>
                        <a:cs typeface="David" panose="020E0502060401010101" pitchFamily="34" charset="-79"/>
                      </a:endParaRPr>
                    </a:p>
                  </a:txBody>
                  <a:tcPr anchor="ctr"/>
                </a:tc>
                <a:tc hMerge="1">
                  <a:txBody>
                    <a:bodyPr/>
                    <a:lstStyle/>
                    <a:p>
                      <a:pPr marL="0" algn="ctr" defTabSz="914400" rtl="1" eaLnBrk="1" latinLnBrk="0" hangingPunct="1"/>
                      <a:endParaRPr lang="he-IL" sz="1800" b="0" u="none" kern="1200" dirty="0">
                        <a:solidFill>
                          <a:schemeClr val="tx1"/>
                        </a:solidFill>
                        <a:latin typeface="David" panose="020E0502060401010101" pitchFamily="34" charset="-79"/>
                        <a:ea typeface="+mn-ea"/>
                        <a:cs typeface="David" panose="020E0502060401010101" pitchFamily="34" charset="-79"/>
                      </a:endParaRPr>
                    </a:p>
                  </a:txBody>
                  <a:tcPr anchor="ctr"/>
                </a:tc>
                <a:tc hMerge="1">
                  <a:txBody>
                    <a:bodyPr/>
                    <a:lstStyle/>
                    <a:p>
                      <a:pPr marL="0" algn="ctr" defTabSz="914400" rtl="1" eaLnBrk="1" latinLnBrk="0" hangingPunct="1"/>
                      <a:endParaRPr lang="he-IL" sz="1800" b="0" u="none" kern="1200" dirty="0">
                        <a:solidFill>
                          <a:schemeClr val="tx1"/>
                        </a:solidFill>
                        <a:latin typeface="David" panose="020E0502060401010101" pitchFamily="34" charset="-79"/>
                        <a:ea typeface="+mn-ea"/>
                        <a:cs typeface="David" panose="020E0502060401010101" pitchFamily="34" charset="-79"/>
                      </a:endParaRPr>
                    </a:p>
                  </a:txBody>
                  <a:tcPr anchor="ctr"/>
                </a:tc>
                <a:extLst>
                  <a:ext uri="{0D108BD9-81ED-4DB2-BD59-A6C34878D82A}">
                    <a16:rowId xmlns:a16="http://schemas.microsoft.com/office/drawing/2014/main" val="1049165749"/>
                  </a:ext>
                </a:extLst>
              </a:tr>
            </a:tbl>
          </a:graphicData>
        </a:graphic>
      </p:graphicFrame>
    </p:spTree>
    <p:extLst>
      <p:ext uri="{BB962C8B-B14F-4D97-AF65-F5344CB8AC3E}">
        <p14:creationId xmlns:p14="http://schemas.microsoft.com/office/powerpoint/2010/main" val="345161353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כותרת 1">
            <a:extLst>
              <a:ext uri="{FF2B5EF4-FFF2-40B4-BE49-F238E27FC236}">
                <a16:creationId xmlns:a16="http://schemas.microsoft.com/office/drawing/2014/main" id="{C8A72498-836B-4D1C-9776-D0B51AD6D0C1}"/>
              </a:ext>
            </a:extLst>
          </p:cNvPr>
          <p:cNvSpPr txBox="1">
            <a:spLocks/>
          </p:cNvSpPr>
          <p:nvPr/>
        </p:nvSpPr>
        <p:spPr>
          <a:xfrm>
            <a:off x="1533618" y="2176668"/>
            <a:ext cx="9144000" cy="2303927"/>
          </a:xfrm>
          <a:prstGeom prst="rect">
            <a:avLst/>
          </a:prstGeom>
        </p:spPr>
        <p:txBody>
          <a:bodyPr anchor="t">
            <a:noAutofit/>
          </a:bodyPr>
          <a:lstStyle>
            <a:lvl1pPr algn="r" defTabSz="914400" rtl="1" eaLnBrk="1" latinLnBrk="0" hangingPunct="1">
              <a:lnSpc>
                <a:spcPct val="90000"/>
              </a:lnSpc>
              <a:spcBef>
                <a:spcPct val="0"/>
              </a:spcBef>
              <a:buNone/>
              <a:defRPr sz="4400" kern="1200">
                <a:solidFill>
                  <a:schemeClr val="tx1"/>
                </a:solidFill>
                <a:latin typeface="+mj-lt"/>
                <a:ea typeface="+mj-ea"/>
                <a:cs typeface="+mj-cs"/>
              </a:defRPr>
            </a:lvl1pPr>
          </a:lstStyle>
          <a:p>
            <a:pPr algn="ctr">
              <a:lnSpc>
                <a:spcPct val="150000"/>
              </a:lnSpc>
            </a:pPr>
            <a:r>
              <a:rPr lang="he-IL" sz="4800" b="1" dirty="0">
                <a:solidFill>
                  <a:schemeClr val="accent1">
                    <a:lumMod val="75000"/>
                  </a:schemeClr>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פרק ב'</a:t>
            </a:r>
          </a:p>
          <a:p>
            <a:pPr algn="ctr">
              <a:lnSpc>
                <a:spcPct val="150000"/>
              </a:lnSpc>
            </a:pPr>
            <a:r>
              <a:rPr lang="he-IL" sz="4800" b="1" dirty="0">
                <a:solidFill>
                  <a:schemeClr val="accent1">
                    <a:lumMod val="75000"/>
                  </a:schemeClr>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שיטות הלימוד</a:t>
            </a:r>
            <a:endParaRPr lang="he-IL" sz="4800"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94519598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idx="4294967295"/>
          </p:nvPr>
        </p:nvSpPr>
        <p:spPr>
          <a:xfrm>
            <a:off x="837772" y="186327"/>
            <a:ext cx="10515600" cy="1325563"/>
          </a:xfrm>
        </p:spPr>
        <p:txBody>
          <a:bodyPr>
            <a:noAutofit/>
          </a:bodyPr>
          <a:lstStyle/>
          <a:p>
            <a:pPr algn="ctr"/>
            <a:r>
              <a:rPr lang="he-IL" sz="3600" b="1" dirty="0">
                <a:solidFill>
                  <a:schemeClr val="accent1">
                    <a:lumMod val="75000"/>
                  </a:schemeClr>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שיטות הלימוד</a:t>
            </a:r>
          </a:p>
        </p:txBody>
      </p:sp>
      <p:graphicFrame>
        <p:nvGraphicFramePr>
          <p:cNvPr id="4" name="טבלה 3">
            <a:extLst>
              <a:ext uri="{FF2B5EF4-FFF2-40B4-BE49-F238E27FC236}">
                <a16:creationId xmlns:a16="http://schemas.microsoft.com/office/drawing/2014/main" id="{8AA323A7-107B-4BF8-A18D-A663ABB2FED1}"/>
              </a:ext>
            </a:extLst>
          </p:cNvPr>
          <p:cNvGraphicFramePr>
            <a:graphicFrameLocks noGrp="1"/>
          </p:cNvGraphicFramePr>
          <p:nvPr>
            <p:extLst>
              <p:ext uri="{D42A27DB-BD31-4B8C-83A1-F6EECF244321}">
                <p14:modId xmlns:p14="http://schemas.microsoft.com/office/powerpoint/2010/main" val="3892658493"/>
              </p:ext>
            </p:extLst>
          </p:nvPr>
        </p:nvGraphicFramePr>
        <p:xfrm>
          <a:off x="339592" y="1651036"/>
          <a:ext cx="11520000" cy="4876800"/>
        </p:xfrm>
        <a:graphic>
          <a:graphicData uri="http://schemas.openxmlformats.org/drawingml/2006/table">
            <a:tbl>
              <a:tblPr rtl="1" firstRow="1" bandRow="1">
                <a:tableStyleId>{5C22544A-7EE6-4342-B048-85BDC9FD1C3A}</a:tableStyleId>
              </a:tblPr>
              <a:tblGrid>
                <a:gridCol w="4860000">
                  <a:extLst>
                    <a:ext uri="{9D8B030D-6E8A-4147-A177-3AD203B41FA5}">
                      <a16:colId xmlns:a16="http://schemas.microsoft.com/office/drawing/2014/main" val="4212086157"/>
                    </a:ext>
                  </a:extLst>
                </a:gridCol>
                <a:gridCol w="1188000">
                  <a:extLst>
                    <a:ext uri="{9D8B030D-6E8A-4147-A177-3AD203B41FA5}">
                      <a16:colId xmlns:a16="http://schemas.microsoft.com/office/drawing/2014/main" val="3669644278"/>
                    </a:ext>
                  </a:extLst>
                </a:gridCol>
                <a:gridCol w="720000">
                  <a:extLst>
                    <a:ext uri="{9D8B030D-6E8A-4147-A177-3AD203B41FA5}">
                      <a16:colId xmlns:a16="http://schemas.microsoft.com/office/drawing/2014/main" val="608925306"/>
                    </a:ext>
                  </a:extLst>
                </a:gridCol>
                <a:gridCol w="1188000">
                  <a:extLst>
                    <a:ext uri="{9D8B030D-6E8A-4147-A177-3AD203B41FA5}">
                      <a16:colId xmlns:a16="http://schemas.microsoft.com/office/drawing/2014/main" val="1443552393"/>
                    </a:ext>
                  </a:extLst>
                </a:gridCol>
                <a:gridCol w="1188000">
                  <a:extLst>
                    <a:ext uri="{9D8B030D-6E8A-4147-A177-3AD203B41FA5}">
                      <a16:colId xmlns:a16="http://schemas.microsoft.com/office/drawing/2014/main" val="3416542356"/>
                    </a:ext>
                  </a:extLst>
                </a:gridCol>
                <a:gridCol w="1188000">
                  <a:extLst>
                    <a:ext uri="{9D8B030D-6E8A-4147-A177-3AD203B41FA5}">
                      <a16:colId xmlns:a16="http://schemas.microsoft.com/office/drawing/2014/main" val="1306771290"/>
                    </a:ext>
                  </a:extLst>
                </a:gridCol>
                <a:gridCol w="1188000">
                  <a:extLst>
                    <a:ext uri="{9D8B030D-6E8A-4147-A177-3AD203B41FA5}">
                      <a16:colId xmlns:a16="http://schemas.microsoft.com/office/drawing/2014/main" val="3629592641"/>
                    </a:ext>
                  </a:extLst>
                </a:gridCol>
              </a:tblGrid>
              <a:tr h="363789">
                <a:tc>
                  <a:txBody>
                    <a:bodyPr/>
                    <a:lstStyle/>
                    <a:p>
                      <a:pPr algn="ctr" rtl="1"/>
                      <a:r>
                        <a:rPr lang="he-IL" sz="1800" b="1" kern="1200" dirty="0">
                          <a:solidFill>
                            <a:schemeClr val="lt1"/>
                          </a:solidFill>
                          <a:latin typeface="David" panose="020E0502060401010101" pitchFamily="34" charset="-79"/>
                          <a:ea typeface="+mn-ea"/>
                          <a:cs typeface="David" panose="020E0502060401010101" pitchFamily="34" charset="-79"/>
                        </a:rPr>
                        <a:t>השאלה</a:t>
                      </a:r>
                    </a:p>
                  </a:txBody>
                  <a:tcPr anchor="ctr"/>
                </a:tc>
                <a:tc>
                  <a:txBody>
                    <a:bodyPr/>
                    <a:lstStyle/>
                    <a:p>
                      <a:pPr algn="ctr" rtl="1"/>
                      <a:r>
                        <a:rPr lang="he-IL" dirty="0">
                          <a:latin typeface="David" panose="020E0502060401010101" pitchFamily="34" charset="-79"/>
                          <a:cs typeface="David" panose="020E0502060401010101" pitchFamily="34" charset="-79"/>
                        </a:rPr>
                        <a:t>ממוצע כללי</a:t>
                      </a:r>
                    </a:p>
                  </a:txBody>
                  <a:tcPr anchor="ctr"/>
                </a:tc>
                <a:tc>
                  <a:txBody>
                    <a:bodyPr/>
                    <a:lstStyle/>
                    <a:p>
                      <a:pPr algn="ctr" rtl="1"/>
                      <a:r>
                        <a:rPr lang="he-IL" dirty="0">
                          <a:latin typeface="David" panose="020E0502060401010101" pitchFamily="34" charset="-79"/>
                          <a:cs typeface="David" panose="020E0502060401010101" pitchFamily="34" charset="-79"/>
                        </a:rPr>
                        <a:t>מגמה</a:t>
                      </a:r>
                    </a:p>
                  </a:txBody>
                  <a:tcPr anchor="ctr"/>
                </a:tc>
                <a:tc>
                  <a:txBody>
                    <a:bodyPr/>
                    <a:lstStyle/>
                    <a:p>
                      <a:pPr algn="ctr" rtl="1"/>
                      <a:r>
                        <a:rPr lang="he-IL" dirty="0">
                          <a:latin typeface="David" panose="020E0502060401010101" pitchFamily="34" charset="-79"/>
                          <a:cs typeface="David" panose="020E0502060401010101" pitchFamily="34" charset="-79"/>
                        </a:rPr>
                        <a:t>מחזור מ"ד</a:t>
                      </a:r>
                    </a:p>
                  </a:txBody>
                  <a:tcPr anchor="ctr"/>
                </a:tc>
                <a:tc>
                  <a:txBody>
                    <a:bodyPr/>
                    <a:lstStyle/>
                    <a:p>
                      <a:pPr algn="ctr" rtl="1"/>
                      <a:r>
                        <a:rPr lang="he-IL" dirty="0">
                          <a:latin typeface="David" panose="020E0502060401010101" pitchFamily="34" charset="-79"/>
                          <a:cs typeface="David" panose="020E0502060401010101" pitchFamily="34" charset="-79"/>
                        </a:rPr>
                        <a:t>צה"ל</a:t>
                      </a:r>
                    </a:p>
                  </a:txBody>
                  <a:tcPr anchor="ctr"/>
                </a:tc>
                <a:tc>
                  <a:txBody>
                    <a:bodyPr/>
                    <a:lstStyle/>
                    <a:p>
                      <a:pPr algn="ctr" rtl="1"/>
                      <a:r>
                        <a:rPr lang="he-IL" dirty="0">
                          <a:latin typeface="David" panose="020E0502060401010101" pitchFamily="34" charset="-79"/>
                          <a:cs typeface="David" panose="020E0502060401010101" pitchFamily="34" charset="-79"/>
                        </a:rPr>
                        <a:t>אחר</a:t>
                      </a:r>
                    </a:p>
                  </a:txBody>
                  <a:tcPr anchor="ctr"/>
                </a:tc>
                <a:tc>
                  <a:txBody>
                    <a:bodyPr/>
                    <a:lstStyle/>
                    <a:p>
                      <a:pPr algn="ctr" rtl="1"/>
                      <a:r>
                        <a:rPr lang="he-IL" dirty="0">
                          <a:latin typeface="David" panose="020E0502060401010101" pitchFamily="34" charset="-79"/>
                          <a:cs typeface="David" panose="020E0502060401010101" pitchFamily="34" charset="-79"/>
                        </a:rPr>
                        <a:t>בינ"ל</a:t>
                      </a:r>
                    </a:p>
                  </a:txBody>
                  <a:tcPr anchor="ctr"/>
                </a:tc>
                <a:extLst>
                  <a:ext uri="{0D108BD9-81ED-4DB2-BD59-A6C34878D82A}">
                    <a16:rowId xmlns:a16="http://schemas.microsoft.com/office/drawing/2014/main" val="3113162872"/>
                  </a:ext>
                </a:extLst>
              </a:tr>
              <a:tr h="363789">
                <a:tc>
                  <a:txBody>
                    <a:bodyPr/>
                    <a:lstStyle/>
                    <a:p>
                      <a:pPr rtl="1"/>
                      <a:r>
                        <a:rPr lang="he-IL" b="0" dirty="0">
                          <a:latin typeface="David" panose="020E0502060401010101" pitchFamily="34" charset="-79"/>
                          <a:cs typeface="David" panose="020E0502060401010101" pitchFamily="34" charset="-79"/>
                        </a:rPr>
                        <a:t>איכות הלימוד </a:t>
                      </a:r>
                      <a:r>
                        <a:rPr lang="he-IL" b="1" dirty="0">
                          <a:latin typeface="David" panose="020E0502060401010101" pitchFamily="34" charset="-79"/>
                          <a:cs typeface="David" panose="020E0502060401010101" pitchFamily="34" charset="-79"/>
                        </a:rPr>
                        <a:t>במליאה?</a:t>
                      </a:r>
                    </a:p>
                  </a:txBody>
                  <a:tcPr anchor="ctr"/>
                </a:tc>
                <a:tc>
                  <a:txBody>
                    <a:bodyPr/>
                    <a:lstStyle/>
                    <a:p>
                      <a:pPr marL="0" algn="ctr" defTabSz="914400" rtl="1" eaLnBrk="1" latinLnBrk="0" hangingPunct="1"/>
                      <a:r>
                        <a:rPr lang="he-IL" sz="1800" b="0" u="none" kern="1200" dirty="0">
                          <a:solidFill>
                            <a:schemeClr val="tx1"/>
                          </a:solidFill>
                          <a:latin typeface="David" panose="020E0502060401010101" pitchFamily="34" charset="-79"/>
                          <a:ea typeface="+mn-ea"/>
                          <a:cs typeface="David" panose="020E0502060401010101" pitchFamily="34" charset="-79"/>
                        </a:rPr>
                        <a:t>4.9</a:t>
                      </a:r>
                    </a:p>
                  </a:txBody>
                  <a:tcPr anchor="ct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he-IL" sz="1800" b="0" i="0" u="none" strike="noStrike" kern="1200" cap="none" spc="0" normalizeH="0" baseline="0" noProof="0" dirty="0">
                          <a:ln>
                            <a:noFill/>
                          </a:ln>
                          <a:solidFill>
                            <a:prstClr val="black"/>
                          </a:solidFill>
                          <a:effectLst/>
                          <a:uLnTx/>
                          <a:uFillTx/>
                          <a:latin typeface="David" panose="020E0502060401010101" pitchFamily="34" charset="-79"/>
                          <a:ea typeface="+mn-ea"/>
                          <a:cs typeface="David" panose="020E0502060401010101" pitchFamily="34" charset="-79"/>
                          <a:sym typeface="Wingdings" panose="05000000000000000000" pitchFamily="2" charset="2"/>
                        </a:rPr>
                        <a:t></a:t>
                      </a:r>
                      <a:endParaRPr kumimoji="0" lang="he-IL" sz="1800" b="0" i="0" u="none" strike="noStrike" kern="1200" cap="none" spc="0" normalizeH="0" baseline="0" noProof="0" dirty="0">
                        <a:ln>
                          <a:noFill/>
                        </a:ln>
                        <a:solidFill>
                          <a:prstClr val="black"/>
                        </a:solidFill>
                        <a:effectLst/>
                        <a:uLnTx/>
                        <a:uFillTx/>
                        <a:latin typeface="David" panose="020E0502060401010101" pitchFamily="34" charset="-79"/>
                        <a:ea typeface="+mn-ea"/>
                        <a:cs typeface="David" panose="020E0502060401010101" pitchFamily="34" charset="-79"/>
                      </a:endParaRPr>
                    </a:p>
                  </a:txBody>
                  <a:tcPr anchor="ctr"/>
                </a:tc>
                <a:tc>
                  <a:txBody>
                    <a:bodyPr/>
                    <a:lstStyle/>
                    <a:p>
                      <a:pPr marL="0" algn="ctr" defTabSz="914400" rtl="1" eaLnBrk="1" latinLnBrk="0" hangingPunct="1"/>
                      <a:r>
                        <a:rPr lang="he-IL" sz="1800" b="0" u="none" kern="1200" dirty="0">
                          <a:solidFill>
                            <a:schemeClr val="tx1"/>
                          </a:solidFill>
                          <a:latin typeface="David" panose="020E0502060401010101" pitchFamily="34" charset="-79"/>
                          <a:ea typeface="+mn-ea"/>
                          <a:cs typeface="David" panose="020E0502060401010101" pitchFamily="34" charset="-79"/>
                        </a:rPr>
                        <a:t>5.13</a:t>
                      </a:r>
                    </a:p>
                  </a:txBody>
                  <a:tcPr anchor="ctr"/>
                </a:tc>
                <a:tc>
                  <a:txBody>
                    <a:bodyPr/>
                    <a:lstStyle/>
                    <a:p>
                      <a:pPr marL="0" algn="ctr" defTabSz="914400" rtl="1" eaLnBrk="1" latinLnBrk="0" hangingPunct="1"/>
                      <a:r>
                        <a:rPr lang="he-IL" sz="1800" b="0" u="none" kern="1200" dirty="0">
                          <a:solidFill>
                            <a:schemeClr val="tx1"/>
                          </a:solidFill>
                          <a:latin typeface="David" panose="020E0502060401010101" pitchFamily="34" charset="-79"/>
                          <a:ea typeface="+mn-ea"/>
                          <a:cs typeface="David" panose="020E0502060401010101" pitchFamily="34" charset="-79"/>
                        </a:rPr>
                        <a:t>4.82</a:t>
                      </a:r>
                    </a:p>
                  </a:txBody>
                  <a:tcPr anchor="ctr"/>
                </a:tc>
                <a:tc>
                  <a:txBody>
                    <a:bodyPr/>
                    <a:lstStyle/>
                    <a:p>
                      <a:pPr marL="0" algn="ctr" defTabSz="914400" rtl="1" eaLnBrk="1" latinLnBrk="0" hangingPunct="1"/>
                      <a:r>
                        <a:rPr lang="he-IL" sz="1800" b="0" u="none" kern="1200" dirty="0">
                          <a:solidFill>
                            <a:schemeClr val="tx1"/>
                          </a:solidFill>
                          <a:latin typeface="David" panose="020E0502060401010101" pitchFamily="34" charset="-79"/>
                          <a:ea typeface="+mn-ea"/>
                          <a:cs typeface="David" panose="020E0502060401010101" pitchFamily="34" charset="-79"/>
                        </a:rPr>
                        <a:t>5.0</a:t>
                      </a:r>
                    </a:p>
                  </a:txBody>
                  <a:tcPr anchor="ctr"/>
                </a:tc>
                <a:tc>
                  <a:txBody>
                    <a:bodyPr/>
                    <a:lstStyle/>
                    <a:p>
                      <a:pPr marL="0" algn="ctr" defTabSz="914400" rtl="1" eaLnBrk="1" latinLnBrk="0" hangingPunct="1"/>
                      <a:r>
                        <a:rPr lang="en-US" sz="1800" b="0" u="none" kern="1200" dirty="0">
                          <a:solidFill>
                            <a:schemeClr val="tx1"/>
                          </a:solidFill>
                          <a:latin typeface="David" panose="020E0502060401010101" pitchFamily="34" charset="-79"/>
                          <a:ea typeface="+mn-ea"/>
                          <a:cs typeface="David" panose="020E0502060401010101" pitchFamily="34" charset="-79"/>
                        </a:rPr>
                        <a:t>5.0</a:t>
                      </a:r>
                      <a:endParaRPr lang="he-IL" sz="1800" b="0" u="none" kern="1200" dirty="0">
                        <a:solidFill>
                          <a:schemeClr val="tx1"/>
                        </a:solidFill>
                        <a:latin typeface="David" panose="020E0502060401010101" pitchFamily="34" charset="-79"/>
                        <a:ea typeface="+mn-ea"/>
                        <a:cs typeface="David" panose="020E0502060401010101" pitchFamily="34" charset="-79"/>
                      </a:endParaRPr>
                    </a:p>
                  </a:txBody>
                  <a:tcPr anchor="ctr"/>
                </a:tc>
                <a:extLst>
                  <a:ext uri="{0D108BD9-81ED-4DB2-BD59-A6C34878D82A}">
                    <a16:rowId xmlns:a16="http://schemas.microsoft.com/office/drawing/2014/main" val="3046206537"/>
                  </a:ext>
                </a:extLst>
              </a:tr>
              <a:tr h="1091368">
                <a:tc gridSpan="7">
                  <a:txBody>
                    <a:bodyPr/>
                    <a:lstStyle/>
                    <a:p>
                      <a:pPr rtl="1"/>
                      <a:r>
                        <a:rPr lang="he-IL" b="0" dirty="0">
                          <a:latin typeface="David" panose="020E0502060401010101" pitchFamily="34" charset="-79"/>
                          <a:cs typeface="David" panose="020E0502060401010101" pitchFamily="34" charset="-79"/>
                        </a:rPr>
                        <a:t>שיפור הלימוד במליאה:</a:t>
                      </a:r>
                    </a:p>
                    <a:p>
                      <a:pPr marL="285750" marR="0" lvl="0" indent="-28575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lang="he-IL" sz="1600" b="0" kern="1200" dirty="0">
                          <a:solidFill>
                            <a:schemeClr val="dk1"/>
                          </a:solidFill>
                          <a:latin typeface="David" panose="020E0502060401010101" pitchFamily="34" charset="-79"/>
                          <a:ea typeface="+mn-ea"/>
                          <a:cs typeface="David" panose="020E0502060401010101" pitchFamily="34" charset="-79"/>
                        </a:rPr>
                        <a:t>מדריך מוביל- להתעקש על </a:t>
                      </a:r>
                      <a:r>
                        <a:rPr lang="he-IL" sz="1600" b="0" u="sng" kern="1200" dirty="0">
                          <a:solidFill>
                            <a:schemeClr val="dk1"/>
                          </a:solidFill>
                          <a:latin typeface="David" panose="020E0502060401010101" pitchFamily="34" charset="-79"/>
                          <a:ea typeface="+mn-ea"/>
                          <a:cs typeface="David" panose="020E0502060401010101" pitchFamily="34" charset="-79"/>
                        </a:rPr>
                        <a:t>זמן לשאלות החניכים </a:t>
                      </a:r>
                      <a:r>
                        <a:rPr lang="he-IL" sz="1600" b="0" u="none" kern="1200" dirty="0">
                          <a:solidFill>
                            <a:schemeClr val="dk1"/>
                          </a:solidFill>
                          <a:latin typeface="David" panose="020E0502060401010101" pitchFamily="34" charset="-79"/>
                          <a:ea typeface="+mn-ea"/>
                          <a:cs typeface="David" panose="020E0502060401010101" pitchFamily="34" charset="-79"/>
                        </a:rPr>
                        <a:t>(קטיעת מרצים בהחלטיות), </a:t>
                      </a:r>
                      <a:r>
                        <a:rPr lang="he-IL" sz="1600" b="0" kern="1200" dirty="0">
                          <a:solidFill>
                            <a:schemeClr val="dk1"/>
                          </a:solidFill>
                          <a:latin typeface="David" panose="020E0502060401010101" pitchFamily="34" charset="-79"/>
                          <a:ea typeface="+mn-ea"/>
                          <a:cs typeface="David" panose="020E0502060401010101" pitchFamily="34" charset="-79"/>
                        </a:rPr>
                        <a:t>לתקן מרצה שסוטה מנושא ההרצאה</a:t>
                      </a:r>
                    </a:p>
                    <a:p>
                      <a:pPr marL="285750" marR="0" lvl="0" indent="-28575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lang="he-IL" sz="1600" b="0" kern="1200" dirty="0">
                          <a:solidFill>
                            <a:schemeClr val="dk1"/>
                          </a:solidFill>
                          <a:latin typeface="David" panose="020E0502060401010101" pitchFamily="34" charset="-79"/>
                          <a:ea typeface="+mn-ea"/>
                          <a:cs typeface="David" panose="020E0502060401010101" pitchFamily="34" charset="-79"/>
                        </a:rPr>
                        <a:t>על הסגל לשבת ביציע, החניכים הרחוקים הולכים לאיבוד (*2)</a:t>
                      </a:r>
                    </a:p>
                    <a:p>
                      <a:pPr marL="285750" marR="0" lvl="0" indent="-28575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lang="he-IL" sz="1600" b="0" kern="1200" dirty="0">
                          <a:solidFill>
                            <a:schemeClr val="dk1"/>
                          </a:solidFill>
                          <a:latin typeface="David" panose="020E0502060401010101" pitchFamily="34" charset="-79"/>
                          <a:ea typeface="+mn-ea"/>
                          <a:cs typeface="David" panose="020E0502060401010101" pitchFamily="34" charset="-79"/>
                        </a:rPr>
                        <a:t>העלאת מצגת מרצה אורח יום קודם לאתר, תרגום המצגות לבינ"ל</a:t>
                      </a:r>
                    </a:p>
                  </a:txBody>
                  <a:tcPr anchor="ctr">
                    <a:lnB w="12700" cap="flat" cmpd="sng" algn="ctr">
                      <a:solidFill>
                        <a:schemeClr val="tx1"/>
                      </a:solidFill>
                      <a:prstDash val="solid"/>
                      <a:round/>
                      <a:headEnd type="none" w="med" len="med"/>
                      <a:tailEnd type="none" w="med" len="med"/>
                    </a:lnB>
                  </a:tcPr>
                </a:tc>
                <a:tc hMerge="1">
                  <a:txBody>
                    <a:bodyPr/>
                    <a:lstStyle/>
                    <a:p>
                      <a:pPr marL="0" algn="ctr" defTabSz="914400" rtl="1" eaLnBrk="1" latinLnBrk="0" hangingPunct="1"/>
                      <a:endParaRPr lang="he-IL" sz="1800" b="0" u="none" kern="1200" dirty="0">
                        <a:solidFill>
                          <a:schemeClr val="tx1"/>
                        </a:solidFill>
                        <a:latin typeface="David" panose="020E0502060401010101" pitchFamily="34" charset="-79"/>
                        <a:ea typeface="+mn-ea"/>
                        <a:cs typeface="David" panose="020E0502060401010101" pitchFamily="34" charset="-79"/>
                      </a:endParaRPr>
                    </a:p>
                  </a:txBody>
                  <a:tcPr anchor="ctr"/>
                </a:tc>
                <a:tc hMerge="1">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he-IL" sz="1800" b="0" i="0" u="none" strike="noStrike" kern="1200" cap="none" spc="0" normalizeH="0" baseline="0" noProof="0" dirty="0">
                        <a:ln>
                          <a:noFill/>
                        </a:ln>
                        <a:solidFill>
                          <a:schemeClr val="tx1"/>
                        </a:solidFill>
                        <a:effectLst/>
                        <a:uLnTx/>
                        <a:uFillTx/>
                        <a:latin typeface="David" panose="020E0502060401010101" pitchFamily="34" charset="-79"/>
                        <a:ea typeface="+mn-ea"/>
                        <a:cs typeface="David" panose="020E0502060401010101" pitchFamily="34" charset="-79"/>
                      </a:endParaRPr>
                    </a:p>
                  </a:txBody>
                  <a:tcPr anchor="ctr"/>
                </a:tc>
                <a:tc hMerge="1">
                  <a:txBody>
                    <a:bodyPr/>
                    <a:lstStyle/>
                    <a:p>
                      <a:pPr marL="0" algn="ctr" defTabSz="914400" rtl="1" eaLnBrk="1" latinLnBrk="0" hangingPunct="1"/>
                      <a:endParaRPr lang="he-IL" sz="1800" b="0" u="none" kern="1200" dirty="0">
                        <a:solidFill>
                          <a:schemeClr val="tx1"/>
                        </a:solidFill>
                        <a:latin typeface="David" panose="020E0502060401010101" pitchFamily="34" charset="-79"/>
                        <a:ea typeface="+mn-ea"/>
                        <a:cs typeface="David" panose="020E0502060401010101" pitchFamily="34" charset="-79"/>
                      </a:endParaRPr>
                    </a:p>
                  </a:txBody>
                  <a:tcPr anchor="ctr"/>
                </a:tc>
                <a:tc hMerge="1">
                  <a:txBody>
                    <a:bodyPr/>
                    <a:lstStyle/>
                    <a:p>
                      <a:pPr marL="0" algn="ctr" defTabSz="914400" rtl="1" eaLnBrk="1" latinLnBrk="0" hangingPunct="1"/>
                      <a:endParaRPr lang="he-IL" sz="1800" b="0" u="none" kern="1200" dirty="0">
                        <a:solidFill>
                          <a:schemeClr val="tx1"/>
                        </a:solidFill>
                        <a:latin typeface="David" panose="020E0502060401010101" pitchFamily="34" charset="-79"/>
                        <a:ea typeface="+mn-ea"/>
                        <a:cs typeface="David" panose="020E0502060401010101" pitchFamily="34" charset="-79"/>
                      </a:endParaRPr>
                    </a:p>
                  </a:txBody>
                  <a:tcPr anchor="ctr"/>
                </a:tc>
                <a:tc hMerge="1">
                  <a:txBody>
                    <a:bodyPr/>
                    <a:lstStyle/>
                    <a:p>
                      <a:pPr marL="0" algn="ctr" defTabSz="914400" rtl="1" eaLnBrk="1" latinLnBrk="0" hangingPunct="1"/>
                      <a:endParaRPr lang="he-IL" sz="1800" b="0" u="none" kern="1200" dirty="0">
                        <a:solidFill>
                          <a:schemeClr val="tx1"/>
                        </a:solidFill>
                        <a:latin typeface="David" panose="020E0502060401010101" pitchFamily="34" charset="-79"/>
                        <a:ea typeface="+mn-ea"/>
                        <a:cs typeface="David" panose="020E0502060401010101" pitchFamily="34" charset="-79"/>
                      </a:endParaRPr>
                    </a:p>
                  </a:txBody>
                  <a:tcPr anchor="ctr"/>
                </a:tc>
                <a:tc hMerge="1">
                  <a:txBody>
                    <a:bodyPr/>
                    <a:lstStyle/>
                    <a:p>
                      <a:pPr marL="0" algn="ctr" defTabSz="914400" rtl="1" eaLnBrk="1" latinLnBrk="0" hangingPunct="1"/>
                      <a:endParaRPr lang="he-IL" sz="1800" b="0" u="none" kern="1200" dirty="0">
                        <a:solidFill>
                          <a:schemeClr val="tx1"/>
                        </a:solidFill>
                        <a:latin typeface="David" panose="020E0502060401010101" pitchFamily="34" charset="-79"/>
                        <a:ea typeface="+mn-ea"/>
                        <a:cs typeface="David" panose="020E0502060401010101" pitchFamily="34" charset="-79"/>
                      </a:endParaRPr>
                    </a:p>
                  </a:txBody>
                  <a:tcPr anchor="ctr"/>
                </a:tc>
                <a:extLst>
                  <a:ext uri="{0D108BD9-81ED-4DB2-BD59-A6C34878D82A}">
                    <a16:rowId xmlns:a16="http://schemas.microsoft.com/office/drawing/2014/main" val="2717569957"/>
                  </a:ext>
                </a:extLst>
              </a:tr>
              <a:tr h="363789">
                <a:tc>
                  <a:txBody>
                    <a:bodyPr/>
                    <a:lstStyle/>
                    <a:p>
                      <a:pPr rtl="1"/>
                      <a:r>
                        <a:rPr lang="he-IL" b="1" dirty="0">
                          <a:latin typeface="David" panose="020E0502060401010101" pitchFamily="34" charset="-79"/>
                          <a:cs typeface="David" panose="020E0502060401010101" pitchFamily="34" charset="-79"/>
                        </a:rPr>
                        <a:t>הדיונים הצוותיים- </a:t>
                      </a:r>
                      <a:r>
                        <a:rPr lang="he-IL" dirty="0">
                          <a:latin typeface="David" panose="020E0502060401010101" pitchFamily="34" charset="-79"/>
                          <a:cs typeface="David" panose="020E0502060401010101" pitchFamily="34" charset="-79"/>
                        </a:rPr>
                        <a:t>תרומה לעיבוד והפנמת החומר?</a:t>
                      </a:r>
                    </a:p>
                  </a:txBody>
                  <a:tcPr anchor="ctr">
                    <a:lnT w="12700" cap="flat" cmpd="sng" algn="ctr">
                      <a:solidFill>
                        <a:schemeClr val="tx1"/>
                      </a:solidFill>
                      <a:prstDash val="solid"/>
                      <a:round/>
                      <a:headEnd type="none" w="med" len="med"/>
                      <a:tailEnd type="none" w="med" len="med"/>
                    </a:lnT>
                  </a:tcPr>
                </a:tc>
                <a:tc>
                  <a:txBody>
                    <a:bodyPr/>
                    <a:lstStyle/>
                    <a:p>
                      <a:pPr marL="0" algn="ctr" defTabSz="914400" rtl="1" eaLnBrk="1" latinLnBrk="0" hangingPunct="1"/>
                      <a:r>
                        <a:rPr lang="he-IL" sz="1800" b="1" u="none" kern="1200" dirty="0">
                          <a:solidFill>
                            <a:schemeClr val="accent1"/>
                          </a:solidFill>
                          <a:latin typeface="David" panose="020E0502060401010101" pitchFamily="34" charset="-79"/>
                          <a:ea typeface="+mn-ea"/>
                          <a:cs typeface="David" panose="020E0502060401010101" pitchFamily="34" charset="-79"/>
                        </a:rPr>
                        <a:t>5.06</a:t>
                      </a:r>
                    </a:p>
                  </a:txBody>
                  <a:tcPr anchor="ctr">
                    <a:lnT w="12700" cap="flat" cmpd="sng" algn="ctr">
                      <a:solidFill>
                        <a:schemeClr val="tx1"/>
                      </a:solidFill>
                      <a:prstDash val="solid"/>
                      <a:round/>
                      <a:headEnd type="none" w="med" len="med"/>
                      <a:tailEnd type="none" w="med" len="med"/>
                    </a:lnT>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he-IL" sz="1800" b="0" i="0" u="sng" strike="noStrike" kern="1200" cap="none" spc="0" normalizeH="0" baseline="0" noProof="0" dirty="0">
                          <a:ln>
                            <a:noFill/>
                          </a:ln>
                          <a:solidFill>
                            <a:srgbClr val="FF0000"/>
                          </a:solidFill>
                          <a:effectLst/>
                          <a:uLnTx/>
                          <a:uFillTx/>
                          <a:latin typeface="David" panose="020E0502060401010101" pitchFamily="34" charset="-79"/>
                          <a:ea typeface="+mn-ea"/>
                          <a:cs typeface="David" panose="020E0502060401010101" pitchFamily="34" charset="-79"/>
                          <a:sym typeface="Wingdings" panose="05000000000000000000" pitchFamily="2" charset="2"/>
                        </a:rPr>
                        <a:t></a:t>
                      </a:r>
                      <a:endParaRPr kumimoji="0" lang="he-IL" sz="1800" b="0" i="0" u="sng" strike="noStrike" kern="1200" cap="none" spc="0" normalizeH="0" baseline="0" noProof="0" dirty="0">
                        <a:ln>
                          <a:noFill/>
                        </a:ln>
                        <a:solidFill>
                          <a:srgbClr val="FF0000"/>
                        </a:solidFill>
                        <a:effectLst/>
                        <a:uLnTx/>
                        <a:uFillTx/>
                        <a:latin typeface="David" panose="020E0502060401010101" pitchFamily="34" charset="-79"/>
                        <a:ea typeface="+mn-ea"/>
                        <a:cs typeface="David" panose="020E0502060401010101" pitchFamily="34" charset="-79"/>
                      </a:endParaRPr>
                    </a:p>
                  </a:txBody>
                  <a:tcPr anchor="ctr">
                    <a:lnT w="12700" cap="flat" cmpd="sng" algn="ctr">
                      <a:solidFill>
                        <a:schemeClr val="tx1"/>
                      </a:solidFill>
                      <a:prstDash val="solid"/>
                      <a:round/>
                      <a:headEnd type="none" w="med" len="med"/>
                      <a:tailEnd type="none" w="med" len="med"/>
                    </a:lnT>
                  </a:tcPr>
                </a:tc>
                <a:tc>
                  <a:txBody>
                    <a:bodyPr/>
                    <a:lstStyle/>
                    <a:p>
                      <a:pPr marL="0" algn="ctr" defTabSz="914400" rtl="1" eaLnBrk="1" latinLnBrk="0" hangingPunct="1"/>
                      <a:r>
                        <a:rPr lang="he-IL" sz="1800" b="0" u="none" kern="1200" dirty="0">
                          <a:solidFill>
                            <a:schemeClr val="tx1"/>
                          </a:solidFill>
                          <a:latin typeface="David" panose="020E0502060401010101" pitchFamily="34" charset="-79"/>
                          <a:ea typeface="+mn-ea"/>
                          <a:cs typeface="David" panose="020E0502060401010101" pitchFamily="34" charset="-79"/>
                        </a:rPr>
                        <a:t>5.52</a:t>
                      </a:r>
                    </a:p>
                  </a:txBody>
                  <a:tcPr anchor="ctr">
                    <a:lnT w="12700" cap="flat" cmpd="sng" algn="ctr">
                      <a:solidFill>
                        <a:schemeClr val="tx1"/>
                      </a:solidFill>
                      <a:prstDash val="solid"/>
                      <a:round/>
                      <a:headEnd type="none" w="med" len="med"/>
                      <a:tailEnd type="none" w="med" len="med"/>
                    </a:lnT>
                  </a:tcPr>
                </a:tc>
                <a:tc>
                  <a:txBody>
                    <a:bodyPr/>
                    <a:lstStyle/>
                    <a:p>
                      <a:pPr marL="0" algn="ctr" defTabSz="914400" rtl="1" eaLnBrk="1" latinLnBrk="0" hangingPunct="1"/>
                      <a:r>
                        <a:rPr lang="he-IL" sz="1800" b="0" u="none" kern="1200" dirty="0">
                          <a:solidFill>
                            <a:schemeClr val="tx1"/>
                          </a:solidFill>
                          <a:latin typeface="David" panose="020E0502060401010101" pitchFamily="34" charset="-79"/>
                          <a:ea typeface="+mn-ea"/>
                          <a:cs typeface="David" panose="020E0502060401010101" pitchFamily="34" charset="-79"/>
                        </a:rPr>
                        <a:t>4.94</a:t>
                      </a:r>
                    </a:p>
                  </a:txBody>
                  <a:tcPr anchor="ctr">
                    <a:lnT w="12700" cap="flat" cmpd="sng" algn="ctr">
                      <a:solidFill>
                        <a:schemeClr val="tx1"/>
                      </a:solidFill>
                      <a:prstDash val="solid"/>
                      <a:round/>
                      <a:headEnd type="none" w="med" len="med"/>
                      <a:tailEnd type="none" w="med" len="med"/>
                    </a:lnT>
                  </a:tcPr>
                </a:tc>
                <a:tc>
                  <a:txBody>
                    <a:bodyPr/>
                    <a:lstStyle/>
                    <a:p>
                      <a:pPr marL="0" algn="ctr" defTabSz="914400" rtl="1" eaLnBrk="1" latinLnBrk="0" hangingPunct="1"/>
                      <a:r>
                        <a:rPr lang="he-IL" sz="1800" b="1" u="none" kern="1200" dirty="0">
                          <a:solidFill>
                            <a:schemeClr val="accent1"/>
                          </a:solidFill>
                          <a:latin typeface="David" panose="020E0502060401010101" pitchFamily="34" charset="-79"/>
                          <a:ea typeface="+mn-ea"/>
                          <a:cs typeface="David" panose="020E0502060401010101" pitchFamily="34" charset="-79"/>
                        </a:rPr>
                        <a:t>5.23</a:t>
                      </a:r>
                    </a:p>
                  </a:txBody>
                  <a:tcPr anchor="ctr">
                    <a:lnT w="12700" cap="flat" cmpd="sng" algn="ctr">
                      <a:solidFill>
                        <a:schemeClr val="tx1"/>
                      </a:solidFill>
                      <a:prstDash val="solid"/>
                      <a:round/>
                      <a:headEnd type="none" w="med" len="med"/>
                      <a:tailEnd type="none" w="med" len="med"/>
                    </a:lnT>
                  </a:tcPr>
                </a:tc>
                <a:tc>
                  <a:txBody>
                    <a:bodyPr/>
                    <a:lstStyle/>
                    <a:p>
                      <a:pPr marL="0" algn="ctr" defTabSz="914400" rtl="1" eaLnBrk="1" latinLnBrk="0" hangingPunct="1"/>
                      <a:r>
                        <a:rPr lang="he-IL" sz="1800" b="1" u="none" kern="1200" dirty="0">
                          <a:solidFill>
                            <a:schemeClr val="accent1"/>
                          </a:solidFill>
                          <a:latin typeface="David" panose="020E0502060401010101" pitchFamily="34" charset="-79"/>
                          <a:ea typeface="+mn-ea"/>
                          <a:cs typeface="David" panose="020E0502060401010101" pitchFamily="34" charset="-79"/>
                        </a:rPr>
                        <a:t>6.0</a:t>
                      </a:r>
                    </a:p>
                  </a:txBody>
                  <a:tcPr anchor="ct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3054009436"/>
                  </a:ext>
                </a:extLst>
              </a:tr>
              <a:tr h="363789">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he-IL" b="1" dirty="0">
                          <a:latin typeface="David" panose="020E0502060401010101" pitchFamily="34" charset="-79"/>
                          <a:cs typeface="David" panose="020E0502060401010101" pitchFamily="34" charset="-79"/>
                        </a:rPr>
                        <a:t>הדיונים הצוותיים- </a:t>
                      </a:r>
                      <a:r>
                        <a:rPr lang="he-IL" dirty="0">
                          <a:latin typeface="David" panose="020E0502060401010101" pitchFamily="34" charset="-79"/>
                          <a:cs typeface="David" panose="020E0502060401010101" pitchFamily="34" charset="-79"/>
                        </a:rPr>
                        <a:t>תרומה להכרת דרכי חשיבה נוספות?</a:t>
                      </a:r>
                    </a:p>
                  </a:txBody>
                  <a:tcPr anchor="ctr"/>
                </a:tc>
                <a:tc>
                  <a:txBody>
                    <a:bodyPr/>
                    <a:lstStyle/>
                    <a:p>
                      <a:pPr marL="0" algn="ctr" defTabSz="914400" rtl="1" eaLnBrk="1" latinLnBrk="0" hangingPunct="1"/>
                      <a:r>
                        <a:rPr lang="he-IL" sz="1800" b="0" u="none" kern="1200" dirty="0">
                          <a:solidFill>
                            <a:schemeClr val="tx1"/>
                          </a:solidFill>
                          <a:latin typeface="David" panose="020E0502060401010101" pitchFamily="34" charset="-79"/>
                          <a:ea typeface="+mn-ea"/>
                          <a:cs typeface="David" panose="020E0502060401010101" pitchFamily="34" charset="-79"/>
                        </a:rPr>
                        <a:t>4.93</a:t>
                      </a:r>
                    </a:p>
                  </a:txBody>
                  <a:tcPr anchor="ct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he-IL" sz="1800" b="0" i="0" u="none" strike="noStrike" kern="1200" cap="none" spc="0" normalizeH="0" baseline="0" noProof="0" dirty="0">
                          <a:ln>
                            <a:noFill/>
                          </a:ln>
                          <a:solidFill>
                            <a:schemeClr val="tx1"/>
                          </a:solidFill>
                          <a:effectLst/>
                          <a:uLnTx/>
                          <a:uFillTx/>
                          <a:latin typeface="David" panose="020E0502060401010101" pitchFamily="34" charset="-79"/>
                          <a:ea typeface="+mn-ea"/>
                          <a:cs typeface="David" panose="020E0502060401010101" pitchFamily="34" charset="-79"/>
                        </a:rPr>
                        <a:t>-</a:t>
                      </a:r>
                    </a:p>
                  </a:txBody>
                  <a:tcPr anchor="ctr"/>
                </a:tc>
                <a:tc>
                  <a:txBody>
                    <a:bodyPr/>
                    <a:lstStyle/>
                    <a:p>
                      <a:pPr marL="0" algn="ctr" defTabSz="914400" rtl="1" eaLnBrk="1" latinLnBrk="0" hangingPunct="1"/>
                      <a:r>
                        <a:rPr lang="he-IL" sz="1800" b="0" u="none" kern="1200" dirty="0">
                          <a:solidFill>
                            <a:schemeClr val="tx1"/>
                          </a:solidFill>
                          <a:latin typeface="David" panose="020E0502060401010101" pitchFamily="34" charset="-79"/>
                          <a:ea typeface="+mn-ea"/>
                          <a:cs typeface="David" panose="020E0502060401010101" pitchFamily="34" charset="-79"/>
                        </a:rPr>
                        <a:t>-</a:t>
                      </a:r>
                    </a:p>
                  </a:txBody>
                  <a:tcPr anchor="ctr"/>
                </a:tc>
                <a:tc>
                  <a:txBody>
                    <a:bodyPr/>
                    <a:lstStyle/>
                    <a:p>
                      <a:pPr marL="0" algn="ctr" defTabSz="914400" rtl="1" eaLnBrk="1" latinLnBrk="0" hangingPunct="1"/>
                      <a:r>
                        <a:rPr lang="he-IL" sz="1800" b="0" u="none" kern="1200" dirty="0">
                          <a:solidFill>
                            <a:schemeClr val="tx1"/>
                          </a:solidFill>
                          <a:latin typeface="David" panose="020E0502060401010101" pitchFamily="34" charset="-79"/>
                          <a:ea typeface="+mn-ea"/>
                          <a:cs typeface="David" panose="020E0502060401010101" pitchFamily="34" charset="-79"/>
                        </a:rPr>
                        <a:t>4.88</a:t>
                      </a:r>
                    </a:p>
                  </a:txBody>
                  <a:tcPr anchor="ctr"/>
                </a:tc>
                <a:tc>
                  <a:txBody>
                    <a:bodyPr/>
                    <a:lstStyle/>
                    <a:p>
                      <a:pPr marL="0" algn="ctr" defTabSz="914400" rtl="1" eaLnBrk="1" latinLnBrk="0" hangingPunct="1"/>
                      <a:r>
                        <a:rPr lang="he-IL" sz="1800" b="0" u="none" kern="1200" dirty="0">
                          <a:solidFill>
                            <a:schemeClr val="tx1"/>
                          </a:solidFill>
                          <a:latin typeface="David" panose="020E0502060401010101" pitchFamily="34" charset="-79"/>
                          <a:ea typeface="+mn-ea"/>
                          <a:cs typeface="David" panose="020E0502060401010101" pitchFamily="34" charset="-79"/>
                        </a:rPr>
                        <a:t>5.0</a:t>
                      </a:r>
                    </a:p>
                  </a:txBody>
                  <a:tcPr anchor="ctr"/>
                </a:tc>
                <a:tc>
                  <a:txBody>
                    <a:bodyPr/>
                    <a:lstStyle/>
                    <a:p>
                      <a:pPr marL="0" algn="ctr" defTabSz="914400" rtl="1" eaLnBrk="1" latinLnBrk="0" hangingPunct="1"/>
                      <a:r>
                        <a:rPr lang="he-IL" sz="1800" b="1" u="none" kern="1200" dirty="0">
                          <a:solidFill>
                            <a:schemeClr val="accent1"/>
                          </a:solidFill>
                          <a:latin typeface="David" panose="020E0502060401010101" pitchFamily="34" charset="-79"/>
                          <a:ea typeface="+mn-ea"/>
                          <a:cs typeface="David" panose="020E0502060401010101" pitchFamily="34" charset="-79"/>
                        </a:rPr>
                        <a:t>5.83</a:t>
                      </a:r>
                    </a:p>
                  </a:txBody>
                  <a:tcPr anchor="ctr"/>
                </a:tc>
                <a:extLst>
                  <a:ext uri="{0D108BD9-81ED-4DB2-BD59-A6C34878D82A}">
                    <a16:rowId xmlns:a16="http://schemas.microsoft.com/office/drawing/2014/main" val="2311169902"/>
                  </a:ext>
                </a:extLst>
              </a:tr>
              <a:tr h="1091368">
                <a:tc gridSpan="7">
                  <a:txBody>
                    <a:bodyPr/>
                    <a:lstStyle/>
                    <a:p>
                      <a:pPr rtl="1"/>
                      <a:r>
                        <a:rPr lang="he-IL" b="1" dirty="0">
                          <a:latin typeface="David" panose="020E0502060401010101" pitchFamily="34" charset="-79"/>
                          <a:cs typeface="David" panose="020E0502060401010101" pitchFamily="34" charset="-79"/>
                        </a:rPr>
                        <a:t>שיפור הדיונים הצוותיים:</a:t>
                      </a:r>
                    </a:p>
                    <a:p>
                      <a:pPr marL="285750" marR="0" lvl="0" indent="-28575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lang="he-IL" sz="1600" kern="1200" dirty="0">
                          <a:solidFill>
                            <a:schemeClr val="dk1"/>
                          </a:solidFill>
                          <a:latin typeface="David" panose="020E0502060401010101" pitchFamily="34" charset="-79"/>
                          <a:ea typeface="+mn-ea"/>
                          <a:cs typeface="David" panose="020E0502060401010101" pitchFamily="34" charset="-79"/>
                        </a:rPr>
                        <a:t>צריכים להיות יותר מובנים ועמוקים. לרוב מאוד רדודים ולא מקדמים ידע חדש (הופך לוויכוח כמו לונדון וקירשנבאום)</a:t>
                      </a:r>
                    </a:p>
                    <a:p>
                      <a:pPr marL="285750" marR="0" lvl="0" indent="-28575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lang="he-IL" sz="1600" kern="1200" dirty="0">
                          <a:solidFill>
                            <a:schemeClr val="dk1"/>
                          </a:solidFill>
                          <a:latin typeface="David" panose="020E0502060401010101" pitchFamily="34" charset="-79"/>
                          <a:ea typeface="+mn-ea"/>
                          <a:cs typeface="David" panose="020E0502060401010101" pitchFamily="34" charset="-79"/>
                        </a:rPr>
                        <a:t>לשמר חופש בתכנון העיבוד </a:t>
                      </a:r>
                      <a:r>
                        <a:rPr lang="he-IL" sz="1600" kern="1200" dirty="0" err="1">
                          <a:solidFill>
                            <a:schemeClr val="dk1"/>
                          </a:solidFill>
                          <a:latin typeface="David" panose="020E0502060401010101" pitchFamily="34" charset="-79"/>
                          <a:ea typeface="+mn-ea"/>
                          <a:cs typeface="David" panose="020E0502060401010101" pitchFamily="34" charset="-79"/>
                        </a:rPr>
                        <a:t>הצוותי</a:t>
                      </a:r>
                      <a:r>
                        <a:rPr lang="he-IL" sz="1600" kern="1200" dirty="0">
                          <a:solidFill>
                            <a:schemeClr val="dk1"/>
                          </a:solidFill>
                          <a:latin typeface="David" panose="020E0502060401010101" pitchFamily="34" charset="-79"/>
                          <a:ea typeface="+mn-ea"/>
                          <a:cs typeface="David" panose="020E0502060401010101" pitchFamily="34" charset="-79"/>
                        </a:rPr>
                        <a:t>- מיקום (יציאה ממסגרת מב"ל), שיטה וכו'</a:t>
                      </a:r>
                    </a:p>
                    <a:p>
                      <a:pPr marL="285750" marR="0" lvl="0" indent="-28575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lang="he-IL" sz="1600" kern="1200" dirty="0">
                          <a:solidFill>
                            <a:schemeClr val="dk1"/>
                          </a:solidFill>
                          <a:latin typeface="David" panose="020E0502060401010101" pitchFamily="34" charset="-79"/>
                          <a:ea typeface="+mn-ea"/>
                          <a:cs typeface="David" panose="020E0502060401010101" pitchFamily="34" charset="-79"/>
                        </a:rPr>
                        <a:t>להשאיר אותם, אבל רק בחלק מהקורסים</a:t>
                      </a:r>
                    </a:p>
                  </a:txBody>
                  <a:tcPr anchor="ctr">
                    <a:lnB w="12700" cap="flat" cmpd="sng" algn="ctr">
                      <a:solidFill>
                        <a:schemeClr val="tx1"/>
                      </a:solidFill>
                      <a:prstDash val="solid"/>
                      <a:round/>
                      <a:headEnd type="none" w="med" len="med"/>
                      <a:tailEnd type="none" w="med" len="med"/>
                    </a:lnB>
                  </a:tcPr>
                </a:tc>
                <a:tc hMerge="1">
                  <a:txBody>
                    <a:bodyPr/>
                    <a:lstStyle/>
                    <a:p>
                      <a:pPr marL="0" algn="ctr" defTabSz="914400" rtl="1" eaLnBrk="1" latinLnBrk="0" hangingPunct="1"/>
                      <a:endParaRPr lang="he-IL" sz="1800" b="0" u="none" kern="1200" dirty="0">
                        <a:solidFill>
                          <a:schemeClr val="tx1"/>
                        </a:solidFill>
                        <a:latin typeface="David" panose="020E0502060401010101" pitchFamily="34" charset="-79"/>
                        <a:ea typeface="+mn-ea"/>
                        <a:cs typeface="David" panose="020E0502060401010101" pitchFamily="34" charset="-79"/>
                      </a:endParaRPr>
                    </a:p>
                  </a:txBody>
                  <a:tcPr anchor="ctr"/>
                </a:tc>
                <a:tc hMerge="1">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lang="he-IL" dirty="0">
                        <a:solidFill>
                          <a:schemeClr val="tx1"/>
                        </a:solidFill>
                        <a:latin typeface="David" panose="020E0502060401010101" pitchFamily="34" charset="-79"/>
                        <a:cs typeface="David" panose="020E0502060401010101" pitchFamily="34" charset="-79"/>
                      </a:endParaRPr>
                    </a:p>
                  </a:txBody>
                  <a:tcPr anchor="ctr"/>
                </a:tc>
                <a:tc hMerge="1">
                  <a:txBody>
                    <a:bodyPr/>
                    <a:lstStyle/>
                    <a:p>
                      <a:pPr marL="0" algn="ctr" defTabSz="914400" rtl="1" eaLnBrk="1" latinLnBrk="0" hangingPunct="1"/>
                      <a:endParaRPr lang="he-IL" sz="1800" b="0" u="none" kern="1200" dirty="0">
                        <a:solidFill>
                          <a:schemeClr val="tx1"/>
                        </a:solidFill>
                        <a:latin typeface="David" panose="020E0502060401010101" pitchFamily="34" charset="-79"/>
                        <a:ea typeface="+mn-ea"/>
                        <a:cs typeface="David" panose="020E0502060401010101" pitchFamily="34" charset="-79"/>
                      </a:endParaRPr>
                    </a:p>
                  </a:txBody>
                  <a:tcPr anchor="ctr"/>
                </a:tc>
                <a:tc hMerge="1">
                  <a:txBody>
                    <a:bodyPr/>
                    <a:lstStyle/>
                    <a:p>
                      <a:pPr marL="0" algn="ctr" defTabSz="914400" rtl="1" eaLnBrk="1" latinLnBrk="0" hangingPunct="1"/>
                      <a:endParaRPr lang="he-IL" sz="1800" b="0" u="none" kern="1200" dirty="0">
                        <a:solidFill>
                          <a:schemeClr val="tx1"/>
                        </a:solidFill>
                        <a:latin typeface="David" panose="020E0502060401010101" pitchFamily="34" charset="-79"/>
                        <a:ea typeface="+mn-ea"/>
                        <a:cs typeface="David" panose="020E0502060401010101" pitchFamily="34" charset="-79"/>
                      </a:endParaRPr>
                    </a:p>
                  </a:txBody>
                  <a:tcPr anchor="ctr"/>
                </a:tc>
                <a:tc hMerge="1">
                  <a:txBody>
                    <a:bodyPr/>
                    <a:lstStyle/>
                    <a:p>
                      <a:pPr marL="0" algn="ctr" defTabSz="914400" rtl="1" eaLnBrk="1" latinLnBrk="0" hangingPunct="1"/>
                      <a:endParaRPr lang="he-IL" sz="1800" b="0" u="none" kern="1200" dirty="0">
                        <a:solidFill>
                          <a:schemeClr val="tx1"/>
                        </a:solidFill>
                        <a:latin typeface="David" panose="020E0502060401010101" pitchFamily="34" charset="-79"/>
                        <a:ea typeface="+mn-ea"/>
                        <a:cs typeface="David" panose="020E0502060401010101" pitchFamily="34" charset="-79"/>
                      </a:endParaRPr>
                    </a:p>
                  </a:txBody>
                  <a:tcPr anchor="ctr"/>
                </a:tc>
                <a:tc hMerge="1">
                  <a:txBody>
                    <a:bodyPr/>
                    <a:lstStyle/>
                    <a:p>
                      <a:pPr marL="0" algn="ctr" defTabSz="914400" rtl="1" eaLnBrk="1" latinLnBrk="0" hangingPunct="1"/>
                      <a:endParaRPr lang="he-IL" sz="1800" b="0" u="none" kern="1200" dirty="0">
                        <a:solidFill>
                          <a:schemeClr val="tx1"/>
                        </a:solidFill>
                        <a:latin typeface="David" panose="020E0502060401010101" pitchFamily="34" charset="-79"/>
                        <a:ea typeface="+mn-ea"/>
                        <a:cs typeface="David" panose="020E0502060401010101" pitchFamily="34" charset="-79"/>
                      </a:endParaRPr>
                    </a:p>
                  </a:txBody>
                  <a:tcPr anchor="ctr"/>
                </a:tc>
                <a:extLst>
                  <a:ext uri="{0D108BD9-81ED-4DB2-BD59-A6C34878D82A}">
                    <a16:rowId xmlns:a16="http://schemas.microsoft.com/office/drawing/2014/main" val="1200385217"/>
                  </a:ext>
                </a:extLst>
              </a:tr>
              <a:tr h="363789">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he-IL" dirty="0">
                          <a:latin typeface="David" panose="020E0502060401010101" pitchFamily="34" charset="-79"/>
                          <a:cs typeface="David" panose="020E0502060401010101" pitchFamily="34" charset="-79"/>
                        </a:rPr>
                        <a:t>הרמה בה </a:t>
                      </a:r>
                      <a:r>
                        <a:rPr lang="he-IL" b="1" dirty="0">
                          <a:latin typeface="David" panose="020E0502060401010101" pitchFamily="34" charset="-79"/>
                          <a:cs typeface="David" panose="020E0502060401010101" pitchFamily="34" charset="-79"/>
                        </a:rPr>
                        <a:t>המדריך בקיא, מתואם ותורם לתכני המב"ל?</a:t>
                      </a:r>
                    </a:p>
                  </a:txBody>
                  <a:tcPr anchor="ctr">
                    <a:lnT w="12700" cap="flat" cmpd="sng" algn="ctr">
                      <a:solidFill>
                        <a:schemeClr val="tx1"/>
                      </a:solidFill>
                      <a:prstDash val="solid"/>
                      <a:round/>
                      <a:headEnd type="none" w="med" len="med"/>
                      <a:tailEnd type="none" w="med" len="med"/>
                    </a:lnT>
                  </a:tcPr>
                </a:tc>
                <a:tc>
                  <a:txBody>
                    <a:bodyPr/>
                    <a:lstStyle/>
                    <a:p>
                      <a:pPr marL="0" algn="ctr" defTabSz="914400" rtl="1" eaLnBrk="1" latinLnBrk="0" hangingPunct="1"/>
                      <a:r>
                        <a:rPr lang="he-IL" sz="1800" b="1" u="none" kern="1200" dirty="0">
                          <a:solidFill>
                            <a:schemeClr val="accent1"/>
                          </a:solidFill>
                          <a:latin typeface="David" panose="020E0502060401010101" pitchFamily="34" charset="-79"/>
                          <a:ea typeface="+mn-ea"/>
                          <a:cs typeface="David" panose="020E0502060401010101" pitchFamily="34" charset="-79"/>
                        </a:rPr>
                        <a:t>5.1</a:t>
                      </a:r>
                    </a:p>
                  </a:txBody>
                  <a:tcPr anchor="ctr">
                    <a:lnT w="12700" cap="flat" cmpd="sng" algn="ctr">
                      <a:solidFill>
                        <a:schemeClr val="tx1"/>
                      </a:solidFill>
                      <a:prstDash val="solid"/>
                      <a:round/>
                      <a:headEnd type="none" w="med" len="med"/>
                      <a:tailEnd type="none" w="med" len="med"/>
                    </a:lnT>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he-IL" sz="1800" b="0" i="0" u="none" strike="noStrike" kern="1200" cap="none" spc="0" normalizeH="0" baseline="0" noProof="0" dirty="0">
                          <a:ln>
                            <a:noFill/>
                          </a:ln>
                          <a:solidFill>
                            <a:schemeClr val="tx1"/>
                          </a:solidFill>
                          <a:effectLst/>
                          <a:uLnTx/>
                          <a:uFillTx/>
                          <a:latin typeface="David" panose="020E0502060401010101" pitchFamily="34" charset="-79"/>
                          <a:ea typeface="+mn-ea"/>
                          <a:cs typeface="David" panose="020E0502060401010101" pitchFamily="34" charset="-79"/>
                        </a:rPr>
                        <a:t>-</a:t>
                      </a:r>
                    </a:p>
                  </a:txBody>
                  <a:tcPr anchor="ctr">
                    <a:lnT w="12700" cap="flat" cmpd="sng" algn="ctr">
                      <a:solidFill>
                        <a:schemeClr val="tx1"/>
                      </a:solidFill>
                      <a:prstDash val="solid"/>
                      <a:round/>
                      <a:headEnd type="none" w="med" len="med"/>
                      <a:tailEnd type="none" w="med" len="med"/>
                    </a:lnT>
                  </a:tcPr>
                </a:tc>
                <a:tc>
                  <a:txBody>
                    <a:bodyPr/>
                    <a:lstStyle/>
                    <a:p>
                      <a:pPr marL="0" algn="ctr" defTabSz="914400" rtl="1" eaLnBrk="1" latinLnBrk="0" hangingPunct="1"/>
                      <a:r>
                        <a:rPr lang="he-IL" sz="1800" b="0" u="none" kern="1200" dirty="0">
                          <a:solidFill>
                            <a:schemeClr val="tx1"/>
                          </a:solidFill>
                          <a:latin typeface="David" panose="020E0502060401010101" pitchFamily="34" charset="-79"/>
                          <a:ea typeface="+mn-ea"/>
                          <a:cs typeface="David" panose="020E0502060401010101" pitchFamily="34" charset="-79"/>
                        </a:rPr>
                        <a:t>-</a:t>
                      </a:r>
                    </a:p>
                  </a:txBody>
                  <a:tcPr anchor="ctr">
                    <a:lnT w="12700" cap="flat" cmpd="sng" algn="ctr">
                      <a:solidFill>
                        <a:schemeClr val="tx1"/>
                      </a:solidFill>
                      <a:prstDash val="solid"/>
                      <a:round/>
                      <a:headEnd type="none" w="med" len="med"/>
                      <a:tailEnd type="none" w="med" len="med"/>
                    </a:lnT>
                  </a:tcPr>
                </a:tc>
                <a:tc>
                  <a:txBody>
                    <a:bodyPr/>
                    <a:lstStyle/>
                    <a:p>
                      <a:pPr marL="0" algn="ctr" defTabSz="914400" rtl="1" eaLnBrk="1" latinLnBrk="0" hangingPunct="1"/>
                      <a:r>
                        <a:rPr lang="he-IL" sz="1800" b="0" u="none" kern="1200" dirty="0">
                          <a:solidFill>
                            <a:schemeClr val="tx1"/>
                          </a:solidFill>
                          <a:latin typeface="David" panose="020E0502060401010101" pitchFamily="34" charset="-79"/>
                          <a:ea typeface="+mn-ea"/>
                          <a:cs typeface="David" panose="020E0502060401010101" pitchFamily="34" charset="-79"/>
                        </a:rPr>
                        <a:t>5.0</a:t>
                      </a:r>
                    </a:p>
                  </a:txBody>
                  <a:tcPr anchor="ctr">
                    <a:lnT w="12700" cap="flat" cmpd="sng" algn="ctr">
                      <a:solidFill>
                        <a:schemeClr val="tx1"/>
                      </a:solidFill>
                      <a:prstDash val="solid"/>
                      <a:round/>
                      <a:headEnd type="none" w="med" len="med"/>
                      <a:tailEnd type="none" w="med" len="med"/>
                    </a:lnT>
                  </a:tcPr>
                </a:tc>
                <a:tc>
                  <a:txBody>
                    <a:bodyPr/>
                    <a:lstStyle/>
                    <a:p>
                      <a:pPr marL="0" algn="ctr" defTabSz="914400" rtl="1" eaLnBrk="1" latinLnBrk="0" hangingPunct="1"/>
                      <a:r>
                        <a:rPr lang="he-IL" sz="1800" b="0" u="none" kern="1200" dirty="0">
                          <a:solidFill>
                            <a:schemeClr val="tx1"/>
                          </a:solidFill>
                          <a:latin typeface="David" panose="020E0502060401010101" pitchFamily="34" charset="-79"/>
                          <a:ea typeface="+mn-ea"/>
                          <a:cs typeface="David" panose="020E0502060401010101" pitchFamily="34" charset="-79"/>
                        </a:rPr>
                        <a:t>5.23</a:t>
                      </a:r>
                    </a:p>
                  </a:txBody>
                  <a:tcPr anchor="ctr">
                    <a:lnT w="12700" cap="flat" cmpd="sng" algn="ctr">
                      <a:solidFill>
                        <a:schemeClr val="tx1"/>
                      </a:solidFill>
                      <a:prstDash val="solid"/>
                      <a:round/>
                      <a:headEnd type="none" w="med" len="med"/>
                      <a:tailEnd type="none" w="med" len="med"/>
                    </a:lnT>
                  </a:tcPr>
                </a:tc>
                <a:tc>
                  <a:txBody>
                    <a:bodyPr/>
                    <a:lstStyle/>
                    <a:p>
                      <a:pPr marL="0" algn="ctr" defTabSz="914400" rtl="1" eaLnBrk="1" latinLnBrk="0" hangingPunct="1"/>
                      <a:r>
                        <a:rPr lang="he-IL" sz="1800" b="1" u="none" kern="1200" dirty="0">
                          <a:solidFill>
                            <a:schemeClr val="accent1"/>
                          </a:solidFill>
                          <a:latin typeface="David" panose="020E0502060401010101" pitchFamily="34" charset="-79"/>
                          <a:ea typeface="+mn-ea"/>
                          <a:cs typeface="David" panose="020E0502060401010101" pitchFamily="34" charset="-79"/>
                        </a:rPr>
                        <a:t>5.66</a:t>
                      </a:r>
                    </a:p>
                  </a:txBody>
                  <a:tcPr anchor="ct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2746719985"/>
                  </a:ext>
                </a:extLst>
              </a:tr>
              <a:tr h="606316">
                <a:tc gridSpan="7">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he-IL" b="1" dirty="0">
                          <a:latin typeface="David" panose="020E0502060401010101" pitchFamily="34" charset="-79"/>
                          <a:cs typeface="David" panose="020E0502060401010101" pitchFamily="34" charset="-79"/>
                        </a:rPr>
                        <a:t>ציפיות מהסגל להמשך השנה-</a:t>
                      </a:r>
                    </a:p>
                    <a:p>
                      <a:pPr marL="285750" marR="0" lvl="0" indent="-28575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lang="he-IL" sz="1600" kern="1200" dirty="0">
                          <a:solidFill>
                            <a:schemeClr val="dk1"/>
                          </a:solidFill>
                          <a:latin typeface="David" panose="020E0502060401010101" pitchFamily="34" charset="-79"/>
                          <a:ea typeface="+mn-ea"/>
                          <a:cs typeface="David" panose="020E0502060401010101" pitchFamily="34" charset="-79"/>
                        </a:rPr>
                        <a:t>ניווט עדין בין שמירה על המסגרת הצוותית, עמידה במטרות ההכשרה </a:t>
                      </a:r>
                      <a:r>
                        <a:rPr lang="he-IL" sz="1600" u="sng" kern="1200" dirty="0">
                          <a:solidFill>
                            <a:schemeClr val="dk1"/>
                          </a:solidFill>
                          <a:latin typeface="David" panose="020E0502060401010101" pitchFamily="34" charset="-79"/>
                          <a:ea typeface="+mn-ea"/>
                          <a:cs typeface="David" panose="020E0502060401010101" pitchFamily="34" charset="-79"/>
                        </a:rPr>
                        <a:t>לבין</a:t>
                      </a:r>
                      <a:r>
                        <a:rPr lang="he-IL" sz="1600" kern="1200" dirty="0">
                          <a:solidFill>
                            <a:schemeClr val="dk1"/>
                          </a:solidFill>
                          <a:latin typeface="David" panose="020E0502060401010101" pitchFamily="34" charset="-79"/>
                          <a:ea typeface="+mn-ea"/>
                          <a:cs typeface="David" panose="020E0502060401010101" pitchFamily="34" charset="-79"/>
                        </a:rPr>
                        <a:t> חופש לצוות לקידום רעיונותיו ואווירה של למידת בכירים (לראות שלא יותר מידיי משימתיים- להיות חונכים ולא מפקדים)</a:t>
                      </a:r>
                    </a:p>
                  </a:txBody>
                  <a:tcPr anchor="ctr"/>
                </a:tc>
                <a:tc hMerge="1">
                  <a:txBody>
                    <a:bodyPr/>
                    <a:lstStyle/>
                    <a:p>
                      <a:pPr marL="0" algn="ctr" defTabSz="914400" rtl="1" eaLnBrk="1" latinLnBrk="0" hangingPunct="1"/>
                      <a:endParaRPr lang="he-IL" sz="1800" b="0" u="none" kern="1200" dirty="0">
                        <a:solidFill>
                          <a:schemeClr val="tx1"/>
                        </a:solidFill>
                        <a:latin typeface="David" panose="020E0502060401010101" pitchFamily="34" charset="-79"/>
                        <a:ea typeface="+mn-ea"/>
                        <a:cs typeface="David" panose="020E0502060401010101" pitchFamily="34" charset="-79"/>
                      </a:endParaRPr>
                    </a:p>
                  </a:txBody>
                  <a:tcPr anchor="ctr"/>
                </a:tc>
                <a:tc hMerge="1">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he-IL" sz="1800" b="0" i="0" u="none" strike="noStrike" kern="1200" cap="none" spc="0" normalizeH="0" baseline="0" noProof="0" dirty="0">
                        <a:ln>
                          <a:noFill/>
                        </a:ln>
                        <a:solidFill>
                          <a:schemeClr val="tx1"/>
                        </a:solidFill>
                        <a:effectLst/>
                        <a:uLnTx/>
                        <a:uFillTx/>
                        <a:latin typeface="David" panose="020E0502060401010101" pitchFamily="34" charset="-79"/>
                        <a:ea typeface="+mn-ea"/>
                        <a:cs typeface="David" panose="020E0502060401010101" pitchFamily="34" charset="-79"/>
                      </a:endParaRPr>
                    </a:p>
                  </a:txBody>
                  <a:tcPr anchor="ctr"/>
                </a:tc>
                <a:tc hMerge="1">
                  <a:txBody>
                    <a:bodyPr/>
                    <a:lstStyle/>
                    <a:p>
                      <a:pPr marL="0" algn="ctr" defTabSz="914400" rtl="1" eaLnBrk="1" latinLnBrk="0" hangingPunct="1"/>
                      <a:endParaRPr lang="he-IL" sz="1800" b="0" u="none" kern="1200" dirty="0">
                        <a:solidFill>
                          <a:schemeClr val="tx1"/>
                        </a:solidFill>
                        <a:latin typeface="David" panose="020E0502060401010101" pitchFamily="34" charset="-79"/>
                        <a:ea typeface="+mn-ea"/>
                        <a:cs typeface="David" panose="020E0502060401010101" pitchFamily="34" charset="-79"/>
                      </a:endParaRPr>
                    </a:p>
                  </a:txBody>
                  <a:tcPr anchor="ctr"/>
                </a:tc>
                <a:tc hMerge="1">
                  <a:txBody>
                    <a:bodyPr/>
                    <a:lstStyle/>
                    <a:p>
                      <a:pPr marL="0" algn="ctr" defTabSz="914400" rtl="1" eaLnBrk="1" latinLnBrk="0" hangingPunct="1"/>
                      <a:endParaRPr lang="he-IL" sz="1800" b="0" u="none" kern="1200" dirty="0">
                        <a:solidFill>
                          <a:schemeClr val="tx1"/>
                        </a:solidFill>
                        <a:latin typeface="David" panose="020E0502060401010101" pitchFamily="34" charset="-79"/>
                        <a:ea typeface="+mn-ea"/>
                        <a:cs typeface="David" panose="020E0502060401010101" pitchFamily="34" charset="-79"/>
                      </a:endParaRPr>
                    </a:p>
                  </a:txBody>
                  <a:tcPr anchor="ctr"/>
                </a:tc>
                <a:tc hMerge="1">
                  <a:txBody>
                    <a:bodyPr/>
                    <a:lstStyle/>
                    <a:p>
                      <a:pPr marL="0" algn="ctr" defTabSz="914400" rtl="1" eaLnBrk="1" latinLnBrk="0" hangingPunct="1"/>
                      <a:endParaRPr lang="he-IL" sz="1800" b="0" u="none" kern="1200" dirty="0">
                        <a:solidFill>
                          <a:schemeClr val="tx1"/>
                        </a:solidFill>
                        <a:latin typeface="David" panose="020E0502060401010101" pitchFamily="34" charset="-79"/>
                        <a:ea typeface="+mn-ea"/>
                        <a:cs typeface="David" panose="020E0502060401010101" pitchFamily="34" charset="-79"/>
                      </a:endParaRPr>
                    </a:p>
                  </a:txBody>
                  <a:tcPr anchor="ctr"/>
                </a:tc>
                <a:tc hMerge="1">
                  <a:txBody>
                    <a:bodyPr/>
                    <a:lstStyle/>
                    <a:p>
                      <a:pPr marL="0" algn="ctr" defTabSz="914400" rtl="1" eaLnBrk="1" latinLnBrk="0" hangingPunct="1"/>
                      <a:endParaRPr lang="he-IL" sz="1800" b="0" u="none" kern="1200" dirty="0">
                        <a:solidFill>
                          <a:schemeClr val="tx1"/>
                        </a:solidFill>
                        <a:latin typeface="David" panose="020E0502060401010101" pitchFamily="34" charset="-79"/>
                        <a:ea typeface="+mn-ea"/>
                        <a:cs typeface="David" panose="020E0502060401010101" pitchFamily="34" charset="-79"/>
                      </a:endParaRPr>
                    </a:p>
                  </a:txBody>
                  <a:tcPr anchor="ctr"/>
                </a:tc>
                <a:extLst>
                  <a:ext uri="{0D108BD9-81ED-4DB2-BD59-A6C34878D82A}">
                    <a16:rowId xmlns:a16="http://schemas.microsoft.com/office/drawing/2014/main" val="2607026530"/>
                  </a:ext>
                </a:extLst>
              </a:tr>
            </a:tbl>
          </a:graphicData>
        </a:graphic>
      </p:graphicFrame>
    </p:spTree>
    <p:extLst>
      <p:ext uri="{BB962C8B-B14F-4D97-AF65-F5344CB8AC3E}">
        <p14:creationId xmlns:p14="http://schemas.microsoft.com/office/powerpoint/2010/main" val="185375444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idx="4294967295"/>
          </p:nvPr>
        </p:nvSpPr>
        <p:spPr>
          <a:xfrm>
            <a:off x="837772" y="186327"/>
            <a:ext cx="10515600" cy="1325563"/>
          </a:xfrm>
        </p:spPr>
        <p:txBody>
          <a:bodyPr>
            <a:noAutofit/>
          </a:bodyPr>
          <a:lstStyle/>
          <a:p>
            <a:pPr algn="ctr"/>
            <a:r>
              <a:rPr lang="he-IL" sz="3600" b="1" dirty="0">
                <a:solidFill>
                  <a:schemeClr val="accent1">
                    <a:lumMod val="75000"/>
                  </a:schemeClr>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רמת העומס בקורס</a:t>
            </a:r>
          </a:p>
        </p:txBody>
      </p:sp>
      <p:sp>
        <p:nvSpPr>
          <p:cNvPr id="5" name="מציין מיקום תוכן 2">
            <a:extLst>
              <a:ext uri="{FF2B5EF4-FFF2-40B4-BE49-F238E27FC236}">
                <a16:creationId xmlns:a16="http://schemas.microsoft.com/office/drawing/2014/main" id="{E5FEF8E6-B9B1-448F-805F-475F37A21DB3}"/>
              </a:ext>
            </a:extLst>
          </p:cNvPr>
          <p:cNvSpPr txBox="1">
            <a:spLocks/>
          </p:cNvSpPr>
          <p:nvPr/>
        </p:nvSpPr>
        <p:spPr>
          <a:xfrm>
            <a:off x="1073432" y="4381500"/>
            <a:ext cx="9979367" cy="1860274"/>
          </a:xfrm>
          <a:prstGeom prst="rect">
            <a:avLst/>
          </a:prstGeom>
        </p:spPr>
        <p:style>
          <a:lnRef idx="2">
            <a:schemeClr val="accent1"/>
          </a:lnRef>
          <a:fillRef idx="1">
            <a:schemeClr val="lt1"/>
          </a:fillRef>
          <a:effectRef idx="0">
            <a:schemeClr val="accent1"/>
          </a:effectRef>
          <a:fontRef idx="minor">
            <a:schemeClr val="dk1"/>
          </a:fontRef>
        </p:style>
        <p:txBody>
          <a:bodyPr vert="horz" lIns="91440" tIns="45720" rIns="91440" bIns="45720" rtlCol="1">
            <a:noAutofit/>
          </a:bodyPr>
          <a:lst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buClr>
                <a:schemeClr val="accent1"/>
              </a:buClr>
              <a:buNone/>
            </a:pPr>
            <a:r>
              <a:rPr lang="he-IL" sz="2000" b="1" dirty="0">
                <a:solidFill>
                  <a:schemeClr val="accent1">
                    <a:lumMod val="75000"/>
                  </a:schemeClr>
                </a:solidFill>
                <a:latin typeface="David" panose="020E0502060401010101" pitchFamily="34" charset="-79"/>
                <a:cs typeface="David" panose="020E0502060401010101" pitchFamily="34" charset="-79"/>
              </a:rPr>
              <a:t>מאפייני העומס ואופן התמודדות </a:t>
            </a:r>
            <a:r>
              <a:rPr lang="he-IL" sz="2000" b="1" dirty="0" err="1">
                <a:solidFill>
                  <a:schemeClr val="accent1">
                    <a:lumMod val="75000"/>
                  </a:schemeClr>
                </a:solidFill>
                <a:latin typeface="David" panose="020E0502060401010101" pitchFamily="34" charset="-79"/>
                <a:cs typeface="David" panose="020E0502060401010101" pitchFamily="34" charset="-79"/>
              </a:rPr>
              <a:t>איתו</a:t>
            </a:r>
            <a:r>
              <a:rPr lang="he-IL" sz="2000" b="1" dirty="0">
                <a:solidFill>
                  <a:schemeClr val="accent1">
                    <a:lumMod val="75000"/>
                  </a:schemeClr>
                </a:solidFill>
                <a:latin typeface="David" panose="020E0502060401010101" pitchFamily="34" charset="-79"/>
                <a:cs typeface="David" panose="020E0502060401010101" pitchFamily="34" charset="-79"/>
              </a:rPr>
              <a:t> </a:t>
            </a:r>
            <a:r>
              <a:rPr lang="he-IL" sz="2000" dirty="0">
                <a:solidFill>
                  <a:schemeClr val="accent1">
                    <a:lumMod val="75000"/>
                  </a:schemeClr>
                </a:solidFill>
                <a:latin typeface="David" panose="020E0502060401010101" pitchFamily="34" charset="-79"/>
                <a:cs typeface="David" panose="020E0502060401010101" pitchFamily="34" charset="-79"/>
              </a:rPr>
              <a:t>('טיפים של אלופים')?</a:t>
            </a:r>
          </a:p>
          <a:p>
            <a:pPr>
              <a:lnSpc>
                <a:spcPct val="100000"/>
              </a:lnSpc>
              <a:buClr>
                <a:schemeClr val="accent1"/>
              </a:buClr>
            </a:pPr>
            <a:r>
              <a:rPr lang="he-IL" sz="1600" b="1" dirty="0">
                <a:solidFill>
                  <a:schemeClr val="accent1">
                    <a:lumMod val="75000"/>
                  </a:schemeClr>
                </a:solidFill>
                <a:latin typeface="David" panose="020E0502060401010101" pitchFamily="34" charset="-79"/>
                <a:cs typeface="David" panose="020E0502060401010101" pitchFamily="34" charset="-79"/>
              </a:rPr>
              <a:t>ריבוי מטלות קטנות, </a:t>
            </a:r>
            <a:r>
              <a:rPr lang="he-IL" sz="1600" dirty="0">
                <a:solidFill>
                  <a:schemeClr val="accent1">
                    <a:lumMod val="75000"/>
                  </a:schemeClr>
                </a:solidFill>
                <a:latin typeface="David" panose="020E0502060401010101" pitchFamily="34" charset="-79"/>
                <a:cs typeface="David" panose="020E0502060401010101" pitchFamily="34" charset="-79"/>
              </a:rPr>
              <a:t>חלקן </a:t>
            </a:r>
            <a:r>
              <a:rPr lang="he-IL" sz="1600" u="sng" dirty="0">
                <a:solidFill>
                  <a:schemeClr val="accent1">
                    <a:lumMod val="75000"/>
                  </a:schemeClr>
                </a:solidFill>
                <a:latin typeface="David" panose="020E0502060401010101" pitchFamily="34" charset="-79"/>
                <a:cs typeface="David" panose="020E0502060401010101" pitchFamily="34" charset="-79"/>
              </a:rPr>
              <a:t>ללא ערך למידתי או התפתחות משמעותית</a:t>
            </a:r>
            <a:r>
              <a:rPr lang="he-IL" sz="1600" dirty="0">
                <a:solidFill>
                  <a:schemeClr val="accent1">
                    <a:lumMod val="75000"/>
                  </a:schemeClr>
                </a:solidFill>
                <a:latin typeface="David" panose="020E0502060401010101" pitchFamily="34" charset="-79"/>
                <a:cs typeface="David" panose="020E0502060401010101" pitchFamily="34" charset="-79"/>
              </a:rPr>
              <a:t>. לשקול הרחבת ימי מחקר וכתיבה</a:t>
            </a:r>
          </a:p>
          <a:p>
            <a:pPr>
              <a:lnSpc>
                <a:spcPct val="100000"/>
              </a:lnSpc>
              <a:buClr>
                <a:schemeClr val="accent1"/>
              </a:buClr>
            </a:pPr>
            <a:r>
              <a:rPr lang="he-IL" sz="1600" dirty="0">
                <a:solidFill>
                  <a:schemeClr val="accent1">
                    <a:lumMod val="75000"/>
                  </a:schemeClr>
                </a:solidFill>
                <a:latin typeface="David" panose="020E0502060401010101" pitchFamily="34" charset="-79"/>
                <a:cs typeface="David" panose="020E0502060401010101" pitchFamily="34" charset="-79"/>
              </a:rPr>
              <a:t>מב"ל עובד על הספק דבר שאינו מעיד על למידה איכותית. קושי להגיע </a:t>
            </a:r>
            <a:r>
              <a:rPr lang="he-IL" sz="1600" b="1" dirty="0">
                <a:solidFill>
                  <a:schemeClr val="accent1">
                    <a:lumMod val="75000"/>
                  </a:schemeClr>
                </a:solidFill>
                <a:latin typeface="David" panose="020E0502060401010101" pitchFamily="34" charset="-79"/>
                <a:cs typeface="David" panose="020E0502060401010101" pitchFamily="34" charset="-79"/>
              </a:rPr>
              <a:t>ללמידה והעמקה בתכנים בהם מתעניינים ברמה האישית</a:t>
            </a:r>
          </a:p>
          <a:p>
            <a:pPr>
              <a:lnSpc>
                <a:spcPct val="100000"/>
              </a:lnSpc>
              <a:buClr>
                <a:schemeClr val="accent1"/>
              </a:buClr>
            </a:pPr>
            <a:r>
              <a:rPr lang="he-IL" sz="1600" dirty="0">
                <a:solidFill>
                  <a:schemeClr val="accent1">
                    <a:lumMod val="75000"/>
                  </a:schemeClr>
                </a:solidFill>
                <a:latin typeface="David" panose="020E0502060401010101" pitchFamily="34" charset="-79"/>
                <a:cs typeface="David" panose="020E0502060401010101" pitchFamily="34" charset="-79"/>
              </a:rPr>
              <a:t>למי שיש ילדים קטנים הכנת העבודות וקריאה- גוררים עבודה בלילות, קריאה בשבת </a:t>
            </a:r>
            <a:r>
              <a:rPr lang="he-IL" sz="1600" dirty="0" err="1">
                <a:solidFill>
                  <a:schemeClr val="accent1">
                    <a:lumMod val="75000"/>
                  </a:schemeClr>
                </a:solidFill>
                <a:latin typeface="David" panose="020E0502060401010101" pitchFamily="34" charset="-79"/>
                <a:cs typeface="David" panose="020E0502060401010101" pitchFamily="34" charset="-79"/>
              </a:rPr>
              <a:t>וכו</a:t>
            </a:r>
            <a:r>
              <a:rPr lang="he-IL" sz="1600" dirty="0">
                <a:solidFill>
                  <a:schemeClr val="accent1">
                    <a:lumMod val="75000"/>
                  </a:schemeClr>
                </a:solidFill>
                <a:latin typeface="David" panose="020E0502060401010101" pitchFamily="34" charset="-79"/>
                <a:cs typeface="David" panose="020E0502060401010101" pitchFamily="34" charset="-79"/>
              </a:rPr>
              <a:t>'.  לאחר שנים רבות בתפקידי שדה, זה </a:t>
            </a:r>
            <a:r>
              <a:rPr lang="he-IL" sz="1600" b="1" dirty="0">
                <a:solidFill>
                  <a:schemeClr val="accent1">
                    <a:lumMod val="75000"/>
                  </a:schemeClr>
                </a:solidFill>
                <a:latin typeface="David" panose="020E0502060401010101" pitchFamily="34" charset="-79"/>
                <a:cs typeface="David" panose="020E0502060401010101" pitchFamily="34" charset="-79"/>
              </a:rPr>
              <a:t>נחמד לומר שזו שנה עבור המשפחה כי זה רחוק מכך וחבל</a:t>
            </a:r>
            <a:r>
              <a:rPr lang="he-IL" sz="1600" dirty="0">
                <a:solidFill>
                  <a:schemeClr val="accent1">
                    <a:lumMod val="75000"/>
                  </a:schemeClr>
                </a:solidFill>
                <a:latin typeface="David" panose="020E0502060401010101" pitchFamily="34" charset="-79"/>
                <a:cs typeface="David" panose="020E0502060401010101" pitchFamily="34" charset="-79"/>
              </a:rPr>
              <a:t>, זו שנה שלא תחזור</a:t>
            </a:r>
          </a:p>
          <a:p>
            <a:pPr marL="0" indent="0">
              <a:lnSpc>
                <a:spcPct val="150000"/>
              </a:lnSpc>
              <a:buClr>
                <a:schemeClr val="accent1"/>
              </a:buClr>
              <a:buNone/>
            </a:pPr>
            <a:endParaRPr lang="he-IL" sz="1600" dirty="0">
              <a:solidFill>
                <a:schemeClr val="accent1">
                  <a:lumMod val="75000"/>
                </a:schemeClr>
              </a:solidFill>
              <a:latin typeface="David" panose="020E0502060401010101" pitchFamily="34" charset="-79"/>
              <a:cs typeface="David" panose="020E0502060401010101" pitchFamily="34" charset="-79"/>
            </a:endParaRPr>
          </a:p>
          <a:p>
            <a:pPr>
              <a:lnSpc>
                <a:spcPct val="150000"/>
              </a:lnSpc>
              <a:buClr>
                <a:schemeClr val="accent1"/>
              </a:buClr>
            </a:pPr>
            <a:endParaRPr lang="he-IL" sz="1600" dirty="0">
              <a:solidFill>
                <a:schemeClr val="accent1">
                  <a:lumMod val="75000"/>
                </a:schemeClr>
              </a:solidFill>
              <a:latin typeface="David" panose="020E0502060401010101" pitchFamily="34" charset="-79"/>
              <a:cs typeface="David" panose="020E0502060401010101" pitchFamily="34" charset="-79"/>
            </a:endParaRPr>
          </a:p>
          <a:p>
            <a:pPr marL="228600" lvl="1">
              <a:lnSpc>
                <a:spcPct val="150000"/>
              </a:lnSpc>
              <a:spcBef>
                <a:spcPts val="1000"/>
              </a:spcBef>
              <a:buClr>
                <a:schemeClr val="accent1"/>
              </a:buClr>
            </a:pPr>
            <a:endParaRPr lang="he-IL" sz="2000" dirty="0">
              <a:solidFill>
                <a:schemeClr val="accent1">
                  <a:lumMod val="75000"/>
                </a:schemeClr>
              </a:solidFill>
              <a:latin typeface="David" panose="020E0502060401010101" pitchFamily="34" charset="-79"/>
              <a:cs typeface="David" panose="020E0502060401010101" pitchFamily="34" charset="-79"/>
            </a:endParaRPr>
          </a:p>
          <a:p>
            <a:pPr marL="0" indent="0">
              <a:buClr>
                <a:schemeClr val="accent1"/>
              </a:buClr>
              <a:buFont typeface="Arial" panose="020B0604020202020204" pitchFamily="34" charset="0"/>
              <a:buNone/>
            </a:pPr>
            <a:endParaRPr lang="he-IL" sz="2000" dirty="0">
              <a:solidFill>
                <a:schemeClr val="accent1">
                  <a:lumMod val="75000"/>
                </a:schemeClr>
              </a:solidFill>
              <a:latin typeface="David" panose="020E0502060401010101" pitchFamily="34" charset="-79"/>
              <a:cs typeface="David" panose="020E0502060401010101" pitchFamily="34" charset="-79"/>
            </a:endParaRPr>
          </a:p>
        </p:txBody>
      </p:sp>
      <p:graphicFrame>
        <p:nvGraphicFramePr>
          <p:cNvPr id="8" name="טבלה 7">
            <a:extLst>
              <a:ext uri="{FF2B5EF4-FFF2-40B4-BE49-F238E27FC236}">
                <a16:creationId xmlns:a16="http://schemas.microsoft.com/office/drawing/2014/main" id="{47DA4FBD-2D01-4C4B-B8FC-F0451F9B43C0}"/>
              </a:ext>
            </a:extLst>
          </p:cNvPr>
          <p:cNvGraphicFramePr>
            <a:graphicFrameLocks noGrp="1"/>
          </p:cNvGraphicFramePr>
          <p:nvPr>
            <p:extLst>
              <p:ext uri="{D42A27DB-BD31-4B8C-83A1-F6EECF244321}">
                <p14:modId xmlns:p14="http://schemas.microsoft.com/office/powerpoint/2010/main" val="531617486"/>
              </p:ext>
            </p:extLst>
          </p:nvPr>
        </p:nvGraphicFramePr>
        <p:xfrm>
          <a:off x="1073435" y="1669370"/>
          <a:ext cx="9979363" cy="2560320"/>
        </p:xfrm>
        <a:graphic>
          <a:graphicData uri="http://schemas.openxmlformats.org/drawingml/2006/table">
            <a:tbl>
              <a:tblPr rtl="1" firstRow="1" bandRow="1">
                <a:tableStyleId>{5C22544A-7EE6-4342-B048-85BDC9FD1C3A}</a:tableStyleId>
              </a:tblPr>
              <a:tblGrid>
                <a:gridCol w="824947">
                  <a:extLst>
                    <a:ext uri="{9D8B030D-6E8A-4147-A177-3AD203B41FA5}">
                      <a16:colId xmlns:a16="http://schemas.microsoft.com/office/drawing/2014/main" val="667564471"/>
                    </a:ext>
                  </a:extLst>
                </a:gridCol>
                <a:gridCol w="1861686">
                  <a:extLst>
                    <a:ext uri="{9D8B030D-6E8A-4147-A177-3AD203B41FA5}">
                      <a16:colId xmlns:a16="http://schemas.microsoft.com/office/drawing/2014/main" val="4212086157"/>
                    </a:ext>
                  </a:extLst>
                </a:gridCol>
                <a:gridCol w="1215455">
                  <a:extLst>
                    <a:ext uri="{9D8B030D-6E8A-4147-A177-3AD203B41FA5}">
                      <a16:colId xmlns:a16="http://schemas.microsoft.com/office/drawing/2014/main" val="3669644278"/>
                    </a:ext>
                  </a:extLst>
                </a:gridCol>
                <a:gridCol w="1215455">
                  <a:extLst>
                    <a:ext uri="{9D8B030D-6E8A-4147-A177-3AD203B41FA5}">
                      <a16:colId xmlns:a16="http://schemas.microsoft.com/office/drawing/2014/main" val="2175350677"/>
                    </a:ext>
                  </a:extLst>
                </a:gridCol>
                <a:gridCol w="1215455">
                  <a:extLst>
                    <a:ext uri="{9D8B030D-6E8A-4147-A177-3AD203B41FA5}">
                      <a16:colId xmlns:a16="http://schemas.microsoft.com/office/drawing/2014/main" val="1214461168"/>
                    </a:ext>
                  </a:extLst>
                </a:gridCol>
                <a:gridCol w="1215455">
                  <a:extLst>
                    <a:ext uri="{9D8B030D-6E8A-4147-A177-3AD203B41FA5}">
                      <a16:colId xmlns:a16="http://schemas.microsoft.com/office/drawing/2014/main" val="608925306"/>
                    </a:ext>
                  </a:extLst>
                </a:gridCol>
                <a:gridCol w="1215455">
                  <a:extLst>
                    <a:ext uri="{9D8B030D-6E8A-4147-A177-3AD203B41FA5}">
                      <a16:colId xmlns:a16="http://schemas.microsoft.com/office/drawing/2014/main" val="1443552393"/>
                    </a:ext>
                  </a:extLst>
                </a:gridCol>
                <a:gridCol w="1215455">
                  <a:extLst>
                    <a:ext uri="{9D8B030D-6E8A-4147-A177-3AD203B41FA5}">
                      <a16:colId xmlns:a16="http://schemas.microsoft.com/office/drawing/2014/main" val="3629592641"/>
                    </a:ext>
                  </a:extLst>
                </a:gridCol>
              </a:tblGrid>
              <a:tr h="324000">
                <a:tc>
                  <a:txBody>
                    <a:bodyPr/>
                    <a:lstStyle/>
                    <a:p>
                      <a:pPr algn="ctr" rtl="1"/>
                      <a:r>
                        <a:rPr lang="he-IL" sz="1800" b="1" kern="1200" dirty="0">
                          <a:solidFill>
                            <a:schemeClr val="lt1"/>
                          </a:solidFill>
                          <a:latin typeface="David" panose="020E0502060401010101" pitchFamily="34" charset="-79"/>
                          <a:ea typeface="+mn-ea"/>
                          <a:cs typeface="David" panose="020E0502060401010101" pitchFamily="34" charset="-79"/>
                        </a:rPr>
                        <a:t>עונה</a:t>
                      </a:r>
                    </a:p>
                  </a:txBody>
                  <a:tcPr anchor="ctr"/>
                </a:tc>
                <a:tc>
                  <a:txBody>
                    <a:bodyPr/>
                    <a:lstStyle/>
                    <a:p>
                      <a:pPr algn="ctr" rtl="1"/>
                      <a:r>
                        <a:rPr lang="he-IL" sz="1800" b="1" kern="1200" dirty="0">
                          <a:solidFill>
                            <a:schemeClr val="lt1"/>
                          </a:solidFill>
                          <a:latin typeface="David" panose="020E0502060401010101" pitchFamily="34" charset="-79"/>
                          <a:ea typeface="+mn-ea"/>
                          <a:cs typeface="David" panose="020E0502060401010101" pitchFamily="34" charset="-79"/>
                        </a:rPr>
                        <a:t>השאלה</a:t>
                      </a:r>
                    </a:p>
                  </a:txBody>
                  <a:tcPr anchor="ctr"/>
                </a:tc>
                <a:tc>
                  <a:txBody>
                    <a:bodyPr/>
                    <a:lstStyle/>
                    <a:p>
                      <a:pPr algn="ctr" rtl="1"/>
                      <a:r>
                        <a:rPr lang="he-IL" dirty="0">
                          <a:latin typeface="David" panose="020E0502060401010101" pitchFamily="34" charset="-79"/>
                          <a:cs typeface="David" panose="020E0502060401010101" pitchFamily="34" charset="-79"/>
                        </a:rPr>
                        <a:t>ממוצע</a:t>
                      </a:r>
                    </a:p>
                  </a:txBody>
                  <a:tcPr anchor="ctr"/>
                </a:tc>
                <a:tc>
                  <a:txBody>
                    <a:bodyPr/>
                    <a:lstStyle/>
                    <a:p>
                      <a:pPr algn="ctr" rtl="1"/>
                      <a:r>
                        <a:rPr lang="he-IL" dirty="0">
                          <a:latin typeface="David" panose="020E0502060401010101" pitchFamily="34" charset="-79"/>
                          <a:cs typeface="David" panose="020E0502060401010101" pitchFamily="34" charset="-79"/>
                        </a:rPr>
                        <a:t>מגמה</a:t>
                      </a:r>
                    </a:p>
                  </a:txBody>
                  <a:tcPr anchor="ctr"/>
                </a:tc>
                <a:tc>
                  <a:txBody>
                    <a:bodyPr/>
                    <a:lstStyle/>
                    <a:p>
                      <a:pPr algn="ctr" rtl="1"/>
                      <a:r>
                        <a:rPr lang="he-IL" dirty="0">
                          <a:latin typeface="David" panose="020E0502060401010101" pitchFamily="34" charset="-79"/>
                          <a:cs typeface="David" panose="020E0502060401010101" pitchFamily="34" charset="-79"/>
                        </a:rPr>
                        <a:t>מחזור מ"ד</a:t>
                      </a:r>
                    </a:p>
                  </a:txBody>
                  <a:tcPr anchor="ctr"/>
                </a:tc>
                <a:tc>
                  <a:txBody>
                    <a:bodyPr/>
                    <a:lstStyle/>
                    <a:p>
                      <a:pPr algn="ctr" rtl="1"/>
                      <a:r>
                        <a:rPr lang="he-IL" dirty="0">
                          <a:latin typeface="David" panose="020E0502060401010101" pitchFamily="34" charset="-79"/>
                          <a:cs typeface="David" panose="020E0502060401010101" pitchFamily="34" charset="-79"/>
                        </a:rPr>
                        <a:t>צה"ל</a:t>
                      </a:r>
                    </a:p>
                  </a:txBody>
                  <a:tcPr anchor="ctr"/>
                </a:tc>
                <a:tc>
                  <a:txBody>
                    <a:bodyPr/>
                    <a:lstStyle/>
                    <a:p>
                      <a:pPr algn="ctr" rtl="1"/>
                      <a:r>
                        <a:rPr lang="he-IL" dirty="0">
                          <a:latin typeface="David" panose="020E0502060401010101" pitchFamily="34" charset="-79"/>
                          <a:cs typeface="David" panose="020E0502060401010101" pitchFamily="34" charset="-79"/>
                        </a:rPr>
                        <a:t>אחר</a:t>
                      </a:r>
                    </a:p>
                  </a:txBody>
                  <a:tcPr anchor="ctr"/>
                </a:tc>
                <a:tc>
                  <a:txBody>
                    <a:bodyPr/>
                    <a:lstStyle/>
                    <a:p>
                      <a:pPr algn="ctr" rtl="1"/>
                      <a:r>
                        <a:rPr lang="he-IL" dirty="0">
                          <a:latin typeface="David" panose="020E0502060401010101" pitchFamily="34" charset="-79"/>
                          <a:cs typeface="David" panose="020E0502060401010101" pitchFamily="34" charset="-79"/>
                        </a:rPr>
                        <a:t>בינ"ל</a:t>
                      </a:r>
                    </a:p>
                  </a:txBody>
                  <a:tcPr anchor="ctr"/>
                </a:tc>
                <a:extLst>
                  <a:ext uri="{0D108BD9-81ED-4DB2-BD59-A6C34878D82A}">
                    <a16:rowId xmlns:a16="http://schemas.microsoft.com/office/drawing/2014/main" val="3113162872"/>
                  </a:ext>
                </a:extLst>
              </a:tr>
              <a:tr h="324000">
                <a:tc rowSpan="3">
                  <a:txBody>
                    <a:bodyPr/>
                    <a:lstStyle/>
                    <a:p>
                      <a:pPr algn="ctr" rtl="1"/>
                      <a:r>
                        <a:rPr lang="he-IL" b="1" dirty="0">
                          <a:latin typeface="David" panose="020E0502060401010101" pitchFamily="34" charset="-79"/>
                          <a:cs typeface="David" panose="020E0502060401010101" pitchFamily="34" charset="-79"/>
                        </a:rPr>
                        <a:t>ליבה</a:t>
                      </a:r>
                    </a:p>
                  </a:txBody>
                  <a:tcPr vert="vert" anchor="ctr">
                    <a:lnB w="12700" cap="flat" cmpd="sng" algn="ctr">
                      <a:solidFill>
                        <a:schemeClr val="tx1"/>
                      </a:solidFill>
                      <a:prstDash val="solid"/>
                      <a:round/>
                      <a:headEnd type="none" w="med" len="med"/>
                      <a:tailEnd type="none" w="med" len="med"/>
                    </a:lnB>
                  </a:tcPr>
                </a:tc>
                <a:tc>
                  <a:txBody>
                    <a:bodyPr/>
                    <a:lstStyle/>
                    <a:p>
                      <a:pPr rtl="1"/>
                      <a:r>
                        <a:rPr lang="he-IL" b="0" dirty="0">
                          <a:latin typeface="David" panose="020E0502060401010101" pitchFamily="34" charset="-79"/>
                          <a:cs typeface="David" panose="020E0502060401010101" pitchFamily="34" charset="-79"/>
                        </a:rPr>
                        <a:t>עומס גבוהה</a:t>
                      </a:r>
                      <a:endParaRPr lang="he-IL" dirty="0">
                        <a:latin typeface="David" panose="020E0502060401010101" pitchFamily="34" charset="-79"/>
                        <a:cs typeface="David" panose="020E0502060401010101" pitchFamily="34" charset="-79"/>
                      </a:endParaRPr>
                    </a:p>
                  </a:txBody>
                  <a:tcPr anchor="ctr"/>
                </a:tc>
                <a:tc>
                  <a:txBody>
                    <a:bodyPr/>
                    <a:lstStyle/>
                    <a:p>
                      <a:pPr marL="0" algn="ctr" defTabSz="914400" rtl="1" eaLnBrk="1" latinLnBrk="0" hangingPunct="1"/>
                      <a:r>
                        <a:rPr lang="he-IL" sz="1800" b="0" u="none" kern="1200" dirty="0">
                          <a:solidFill>
                            <a:srgbClr val="FF0000"/>
                          </a:solidFill>
                          <a:latin typeface="David" panose="020E0502060401010101" pitchFamily="34" charset="-79"/>
                          <a:ea typeface="+mn-ea"/>
                          <a:cs typeface="David" panose="020E0502060401010101" pitchFamily="34" charset="-79"/>
                        </a:rPr>
                        <a:t>60%</a:t>
                      </a:r>
                    </a:p>
                  </a:txBody>
                  <a:tcPr anchor="ct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he-IL" dirty="0">
                          <a:solidFill>
                            <a:schemeClr val="accent1"/>
                          </a:solidFill>
                          <a:latin typeface="David" panose="020E0502060401010101" pitchFamily="34" charset="-79"/>
                          <a:cs typeface="David" panose="020E0502060401010101" pitchFamily="34" charset="-79"/>
                          <a:sym typeface="Wingdings" panose="05000000000000000000" pitchFamily="2" charset="2"/>
                        </a:rPr>
                        <a:t></a:t>
                      </a:r>
                      <a:endParaRPr lang="he-IL" dirty="0">
                        <a:solidFill>
                          <a:schemeClr val="accent1"/>
                        </a:solidFill>
                        <a:latin typeface="David" panose="020E0502060401010101" pitchFamily="34" charset="-79"/>
                        <a:cs typeface="David" panose="020E0502060401010101" pitchFamily="34" charset="-79"/>
                      </a:endParaRPr>
                    </a:p>
                  </a:txBody>
                  <a:tcPr anchor="ctr"/>
                </a:tc>
                <a:tc>
                  <a:txBody>
                    <a:bodyPr/>
                    <a:lstStyle/>
                    <a:p>
                      <a:pPr marL="0" algn="ctr" defTabSz="914400" rtl="1" eaLnBrk="1" latinLnBrk="0" hangingPunct="1"/>
                      <a:r>
                        <a:rPr lang="he-IL" sz="1800" b="0" u="none" kern="1200" dirty="0">
                          <a:solidFill>
                            <a:srgbClr val="FF0000"/>
                          </a:solidFill>
                          <a:latin typeface="David" panose="020E0502060401010101" pitchFamily="34" charset="-79"/>
                          <a:ea typeface="+mn-ea"/>
                          <a:cs typeface="David" panose="020E0502060401010101" pitchFamily="34" charset="-79"/>
                        </a:rPr>
                        <a:t>80%</a:t>
                      </a:r>
                    </a:p>
                  </a:txBody>
                  <a:tcPr anchor="ct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he-IL" b="0" dirty="0">
                          <a:solidFill>
                            <a:schemeClr val="tx1"/>
                          </a:solidFill>
                          <a:latin typeface="David" panose="020E0502060401010101" pitchFamily="34" charset="-79"/>
                          <a:cs typeface="David" panose="020E0502060401010101" pitchFamily="34" charset="-79"/>
                        </a:rPr>
                        <a:t>9</a:t>
                      </a:r>
                    </a:p>
                  </a:txBody>
                  <a:tcPr anchor="ctr"/>
                </a:tc>
                <a:tc>
                  <a:txBody>
                    <a:bodyPr/>
                    <a:lstStyle/>
                    <a:p>
                      <a:pPr marL="0" algn="ctr" defTabSz="914400" rtl="1" eaLnBrk="1" latinLnBrk="0" hangingPunct="1"/>
                      <a:r>
                        <a:rPr lang="he-IL" sz="1800" b="0" u="none" kern="1200" dirty="0">
                          <a:solidFill>
                            <a:schemeClr val="tx1"/>
                          </a:solidFill>
                          <a:latin typeface="David" panose="020E0502060401010101" pitchFamily="34" charset="-79"/>
                          <a:ea typeface="+mn-ea"/>
                          <a:cs typeface="David" panose="020E0502060401010101" pitchFamily="34" charset="-79"/>
                        </a:rPr>
                        <a:t>9</a:t>
                      </a:r>
                    </a:p>
                  </a:txBody>
                  <a:tcPr anchor="ctr"/>
                </a:tc>
                <a:tc>
                  <a:txBody>
                    <a:bodyPr/>
                    <a:lstStyle/>
                    <a:p>
                      <a:pPr marL="0" algn="ctr" defTabSz="914400" rtl="1" eaLnBrk="1" latinLnBrk="0" hangingPunct="1"/>
                      <a:r>
                        <a:rPr lang="he-IL" sz="1800" b="0" u="none" kern="1200" dirty="0">
                          <a:solidFill>
                            <a:schemeClr val="tx1"/>
                          </a:solidFill>
                          <a:latin typeface="David" panose="020E0502060401010101" pitchFamily="34" charset="-79"/>
                          <a:ea typeface="+mn-ea"/>
                          <a:cs typeface="David" panose="020E0502060401010101" pitchFamily="34" charset="-79"/>
                        </a:rPr>
                        <a:t>4</a:t>
                      </a:r>
                    </a:p>
                  </a:txBody>
                  <a:tcPr anchor="ctr"/>
                </a:tc>
                <a:extLst>
                  <a:ext uri="{0D108BD9-81ED-4DB2-BD59-A6C34878D82A}">
                    <a16:rowId xmlns:a16="http://schemas.microsoft.com/office/drawing/2014/main" val="2717569957"/>
                  </a:ext>
                </a:extLst>
              </a:tr>
              <a:tr h="324000">
                <a:tc vMerge="1">
                  <a:txBody>
                    <a:bodyPr/>
                    <a:lstStyle/>
                    <a:p>
                      <a:pPr rtl="1"/>
                      <a:endParaRPr lang="he-IL" b="1" dirty="0">
                        <a:latin typeface="David" panose="020E0502060401010101" pitchFamily="34" charset="-79"/>
                        <a:cs typeface="David" panose="020E0502060401010101" pitchFamily="34" charset="-79"/>
                      </a:endParaRPr>
                    </a:p>
                  </a:txBody>
                  <a:tcPr anchor="ctr"/>
                </a:tc>
                <a:tc>
                  <a:txBody>
                    <a:bodyPr/>
                    <a:lstStyle/>
                    <a:p>
                      <a:pPr rtl="1"/>
                      <a:r>
                        <a:rPr lang="he-IL" dirty="0">
                          <a:latin typeface="David" panose="020E0502060401010101" pitchFamily="34" charset="-79"/>
                          <a:cs typeface="David" panose="020E0502060401010101" pitchFamily="34" charset="-79"/>
                        </a:rPr>
                        <a:t>עומס סביר</a:t>
                      </a:r>
                      <a:endParaRPr lang="he-IL" b="1" dirty="0">
                        <a:latin typeface="David" panose="020E0502060401010101" pitchFamily="34" charset="-79"/>
                        <a:cs typeface="David" panose="020E0502060401010101" pitchFamily="34" charset="-79"/>
                      </a:endParaRPr>
                    </a:p>
                  </a:txBody>
                  <a:tcPr anchor="ctr"/>
                </a:tc>
                <a:tc>
                  <a:txBody>
                    <a:bodyPr/>
                    <a:lstStyle/>
                    <a:p>
                      <a:pPr marL="0" algn="ctr" defTabSz="914400" rtl="1" eaLnBrk="1" latinLnBrk="0" hangingPunct="1"/>
                      <a:r>
                        <a:rPr lang="he-IL" sz="1800" b="0" u="none" kern="1200" dirty="0">
                          <a:solidFill>
                            <a:schemeClr val="tx1"/>
                          </a:solidFill>
                          <a:latin typeface="David" panose="020E0502060401010101" pitchFamily="34" charset="-79"/>
                          <a:ea typeface="+mn-ea"/>
                          <a:cs typeface="David" panose="020E0502060401010101" pitchFamily="34" charset="-79"/>
                        </a:rPr>
                        <a:t>40%</a:t>
                      </a:r>
                    </a:p>
                  </a:txBody>
                  <a:tcPr anchor="ctr"/>
                </a:tc>
                <a:tc>
                  <a:txBody>
                    <a:bodyPr/>
                    <a:lstStyle/>
                    <a:p>
                      <a:pPr marL="0" algn="ctr" defTabSz="914400" rtl="1" eaLnBrk="1" latinLnBrk="0" hangingPunct="1"/>
                      <a:endParaRPr lang="he-IL" sz="1800" b="0" u="none" kern="1200" dirty="0">
                        <a:solidFill>
                          <a:schemeClr val="tx1"/>
                        </a:solidFill>
                        <a:latin typeface="David" panose="020E0502060401010101" pitchFamily="34" charset="-79"/>
                        <a:ea typeface="+mn-ea"/>
                        <a:cs typeface="David" panose="020E0502060401010101" pitchFamily="34" charset="-79"/>
                      </a:endParaRPr>
                    </a:p>
                  </a:txBody>
                  <a:tcPr anchor="ctr"/>
                </a:tc>
                <a:tc>
                  <a:txBody>
                    <a:bodyPr/>
                    <a:lstStyle/>
                    <a:p>
                      <a:pPr marL="0" algn="ctr" defTabSz="914400" rtl="1" eaLnBrk="1" latinLnBrk="0" hangingPunct="1"/>
                      <a:r>
                        <a:rPr lang="he-IL" sz="1800" b="0" u="none" kern="1200" dirty="0">
                          <a:solidFill>
                            <a:schemeClr val="tx1"/>
                          </a:solidFill>
                          <a:latin typeface="David" panose="020E0502060401010101" pitchFamily="34" charset="-79"/>
                          <a:ea typeface="+mn-ea"/>
                          <a:cs typeface="David" panose="020E0502060401010101" pitchFamily="34" charset="-79"/>
                        </a:rPr>
                        <a:t>20%</a:t>
                      </a:r>
                    </a:p>
                  </a:txBody>
                  <a:tcPr anchor="ct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he-IL" sz="1800" b="0" i="0" u="none" strike="noStrike" kern="1200" cap="none" spc="0" normalizeH="0" baseline="0" noProof="0" dirty="0">
                          <a:ln>
                            <a:noFill/>
                          </a:ln>
                          <a:solidFill>
                            <a:schemeClr val="tx1"/>
                          </a:solidFill>
                          <a:effectLst/>
                          <a:uLnTx/>
                          <a:uFillTx/>
                          <a:latin typeface="David" panose="020E0502060401010101" pitchFamily="34" charset="-79"/>
                          <a:ea typeface="+mn-ea"/>
                          <a:cs typeface="David" panose="020E0502060401010101" pitchFamily="34" charset="-79"/>
                        </a:rPr>
                        <a:t>8</a:t>
                      </a:r>
                    </a:p>
                  </a:txBody>
                  <a:tcPr anchor="ctr"/>
                </a:tc>
                <a:tc>
                  <a:txBody>
                    <a:bodyPr/>
                    <a:lstStyle/>
                    <a:p>
                      <a:pPr marL="0" algn="ctr" defTabSz="914400" rtl="1" eaLnBrk="1" latinLnBrk="0" hangingPunct="1"/>
                      <a:r>
                        <a:rPr lang="he-IL" sz="1800" b="0" u="none" kern="1200" dirty="0">
                          <a:solidFill>
                            <a:schemeClr val="tx1"/>
                          </a:solidFill>
                          <a:latin typeface="David" panose="020E0502060401010101" pitchFamily="34" charset="-79"/>
                          <a:ea typeface="+mn-ea"/>
                          <a:cs typeface="David" panose="020E0502060401010101" pitchFamily="34" charset="-79"/>
                        </a:rPr>
                        <a:t>4</a:t>
                      </a:r>
                    </a:p>
                  </a:txBody>
                  <a:tcPr anchor="ctr"/>
                </a:tc>
                <a:tc>
                  <a:txBody>
                    <a:bodyPr/>
                    <a:lstStyle/>
                    <a:p>
                      <a:pPr marL="0" algn="ctr" defTabSz="914400" rtl="1" eaLnBrk="1" latinLnBrk="0" hangingPunct="1"/>
                      <a:r>
                        <a:rPr lang="he-IL" sz="1800" b="0" u="none" kern="1200" dirty="0">
                          <a:solidFill>
                            <a:schemeClr val="tx1"/>
                          </a:solidFill>
                          <a:latin typeface="David" panose="020E0502060401010101" pitchFamily="34" charset="-79"/>
                          <a:ea typeface="+mn-ea"/>
                          <a:cs typeface="David" panose="020E0502060401010101" pitchFamily="34" charset="-79"/>
                        </a:rPr>
                        <a:t>2</a:t>
                      </a:r>
                    </a:p>
                  </a:txBody>
                  <a:tcPr anchor="ctr"/>
                </a:tc>
                <a:extLst>
                  <a:ext uri="{0D108BD9-81ED-4DB2-BD59-A6C34878D82A}">
                    <a16:rowId xmlns:a16="http://schemas.microsoft.com/office/drawing/2014/main" val="1200385217"/>
                  </a:ext>
                </a:extLst>
              </a:tr>
              <a:tr h="324000">
                <a:tc vMerge="1">
                  <a:txBody>
                    <a:bodyPr/>
                    <a:lstStyle/>
                    <a:p>
                      <a:pPr rtl="1"/>
                      <a:endParaRPr lang="he-IL" dirty="0">
                        <a:latin typeface="David" panose="020E0502060401010101" pitchFamily="34" charset="-79"/>
                        <a:cs typeface="David" panose="020E0502060401010101" pitchFamily="34" charset="-79"/>
                      </a:endParaRPr>
                    </a:p>
                  </a:txBody>
                  <a:tcPr anchor="ctr">
                    <a:lnB w="12700" cap="flat" cmpd="sng" algn="ctr">
                      <a:solidFill>
                        <a:schemeClr val="tx1"/>
                      </a:solidFill>
                      <a:prstDash val="solid"/>
                      <a:round/>
                      <a:headEnd type="none" w="med" len="med"/>
                      <a:tailEnd type="none" w="med" len="med"/>
                    </a:lnB>
                  </a:tcPr>
                </a:tc>
                <a:tc>
                  <a:txBody>
                    <a:bodyPr/>
                    <a:lstStyle/>
                    <a:p>
                      <a:pPr rtl="1"/>
                      <a:r>
                        <a:rPr lang="he-IL" b="0" dirty="0">
                          <a:latin typeface="David" panose="020E0502060401010101" pitchFamily="34" charset="-79"/>
                          <a:cs typeface="David" panose="020E0502060401010101" pitchFamily="34" charset="-79"/>
                        </a:rPr>
                        <a:t>עומס נמוך</a:t>
                      </a:r>
                      <a:endParaRPr lang="he-IL" dirty="0">
                        <a:latin typeface="David" panose="020E0502060401010101" pitchFamily="34" charset="-79"/>
                        <a:cs typeface="David" panose="020E0502060401010101" pitchFamily="34" charset="-79"/>
                      </a:endParaRPr>
                    </a:p>
                  </a:txBody>
                  <a:tcPr anchor="ctr">
                    <a:lnB w="12700" cap="flat" cmpd="sng" algn="ctr">
                      <a:solidFill>
                        <a:schemeClr val="tx1"/>
                      </a:solidFill>
                      <a:prstDash val="solid"/>
                      <a:round/>
                      <a:headEnd type="none" w="med" len="med"/>
                      <a:tailEnd type="none" w="med" len="med"/>
                    </a:lnB>
                  </a:tcPr>
                </a:tc>
                <a:tc>
                  <a:txBody>
                    <a:bodyPr/>
                    <a:lstStyle/>
                    <a:p>
                      <a:pPr marL="0" algn="ctr" defTabSz="914400" rtl="1" eaLnBrk="1" latinLnBrk="0" hangingPunct="1"/>
                      <a:r>
                        <a:rPr lang="he-IL" sz="1800" b="0" u="none" kern="1200" dirty="0">
                          <a:solidFill>
                            <a:schemeClr val="tx1"/>
                          </a:solidFill>
                          <a:latin typeface="David" panose="020E0502060401010101" pitchFamily="34" charset="-79"/>
                          <a:ea typeface="+mn-ea"/>
                          <a:cs typeface="David" panose="020E0502060401010101" pitchFamily="34" charset="-79"/>
                        </a:rPr>
                        <a:t>-</a:t>
                      </a:r>
                    </a:p>
                  </a:txBody>
                  <a:tcPr anchor="ctr">
                    <a:lnB w="12700" cap="flat" cmpd="sng" algn="ctr">
                      <a:solidFill>
                        <a:schemeClr val="tx1"/>
                      </a:solidFill>
                      <a:prstDash val="solid"/>
                      <a:round/>
                      <a:headEnd type="none" w="med" len="med"/>
                      <a:tailEnd type="none" w="med" len="med"/>
                    </a:lnB>
                  </a:tcPr>
                </a:tc>
                <a:tc>
                  <a:txBody>
                    <a:bodyPr/>
                    <a:lstStyle/>
                    <a:p>
                      <a:pPr marL="0" algn="ctr" defTabSz="914400" rtl="1" eaLnBrk="1" latinLnBrk="0" hangingPunct="1"/>
                      <a:endParaRPr lang="he-IL" sz="1800" b="0" u="none" kern="1200" dirty="0">
                        <a:solidFill>
                          <a:schemeClr val="tx1"/>
                        </a:solidFill>
                        <a:latin typeface="David" panose="020E0502060401010101" pitchFamily="34" charset="-79"/>
                        <a:ea typeface="+mn-ea"/>
                        <a:cs typeface="David" panose="020E0502060401010101" pitchFamily="34" charset="-79"/>
                      </a:endParaRPr>
                    </a:p>
                  </a:txBody>
                  <a:tcPr anchor="ctr">
                    <a:lnB w="12700" cap="flat" cmpd="sng" algn="ctr">
                      <a:solidFill>
                        <a:schemeClr val="tx1"/>
                      </a:solidFill>
                      <a:prstDash val="solid"/>
                      <a:round/>
                      <a:headEnd type="none" w="med" len="med"/>
                      <a:tailEnd type="none" w="med" len="med"/>
                    </a:lnB>
                  </a:tcPr>
                </a:tc>
                <a:tc>
                  <a:txBody>
                    <a:bodyPr/>
                    <a:lstStyle/>
                    <a:p>
                      <a:pPr marL="0" algn="ctr" defTabSz="914400" rtl="1" eaLnBrk="1" latinLnBrk="0" hangingPunct="1"/>
                      <a:endParaRPr lang="he-IL" sz="1800" b="0" u="none" kern="1200" dirty="0">
                        <a:solidFill>
                          <a:schemeClr val="tx1"/>
                        </a:solidFill>
                        <a:latin typeface="David" panose="020E0502060401010101" pitchFamily="34" charset="-79"/>
                        <a:ea typeface="+mn-ea"/>
                        <a:cs typeface="David" panose="020E0502060401010101" pitchFamily="34" charset="-79"/>
                      </a:endParaRPr>
                    </a:p>
                  </a:txBody>
                  <a:tcPr anchor="ctr">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he-IL" sz="1800" b="0" i="0" u="none" strike="noStrike" kern="1200" cap="none" spc="0" normalizeH="0" baseline="0" noProof="0" dirty="0">
                          <a:ln>
                            <a:noFill/>
                          </a:ln>
                          <a:solidFill>
                            <a:schemeClr val="tx1"/>
                          </a:solidFill>
                          <a:effectLst/>
                          <a:uLnTx/>
                          <a:uFillTx/>
                          <a:latin typeface="David" panose="020E0502060401010101" pitchFamily="34" charset="-79"/>
                          <a:ea typeface="+mn-ea"/>
                          <a:cs typeface="David" panose="020E0502060401010101" pitchFamily="34" charset="-79"/>
                        </a:rPr>
                        <a:t>-</a:t>
                      </a:r>
                    </a:p>
                  </a:txBody>
                  <a:tcPr anchor="ctr">
                    <a:lnB w="12700" cap="flat" cmpd="sng" algn="ctr">
                      <a:solidFill>
                        <a:schemeClr val="tx1"/>
                      </a:solidFill>
                      <a:prstDash val="solid"/>
                      <a:round/>
                      <a:headEnd type="none" w="med" len="med"/>
                      <a:tailEnd type="none" w="med" len="med"/>
                    </a:lnB>
                  </a:tcPr>
                </a:tc>
                <a:tc>
                  <a:txBody>
                    <a:bodyPr/>
                    <a:lstStyle/>
                    <a:p>
                      <a:pPr marL="0" algn="ctr" defTabSz="914400" rtl="1" eaLnBrk="1" latinLnBrk="0" hangingPunct="1"/>
                      <a:r>
                        <a:rPr lang="he-IL" sz="1800" b="0" u="none" kern="1200" dirty="0">
                          <a:solidFill>
                            <a:schemeClr val="tx1"/>
                          </a:solidFill>
                          <a:latin typeface="David" panose="020E0502060401010101" pitchFamily="34" charset="-79"/>
                          <a:ea typeface="+mn-ea"/>
                          <a:cs typeface="David" panose="020E0502060401010101" pitchFamily="34" charset="-79"/>
                        </a:rPr>
                        <a:t>-</a:t>
                      </a:r>
                    </a:p>
                  </a:txBody>
                  <a:tcPr anchor="ctr">
                    <a:lnB w="12700" cap="flat" cmpd="sng" algn="ctr">
                      <a:solidFill>
                        <a:schemeClr val="tx1"/>
                      </a:solidFill>
                      <a:prstDash val="solid"/>
                      <a:round/>
                      <a:headEnd type="none" w="med" len="med"/>
                      <a:tailEnd type="none" w="med" len="med"/>
                    </a:lnB>
                  </a:tcPr>
                </a:tc>
                <a:tc>
                  <a:txBody>
                    <a:bodyPr/>
                    <a:lstStyle/>
                    <a:p>
                      <a:pPr marL="0" algn="ctr" defTabSz="914400" rtl="1" eaLnBrk="1" latinLnBrk="0" hangingPunct="1"/>
                      <a:r>
                        <a:rPr lang="he-IL" sz="1800" b="0" u="none" kern="1200" dirty="0">
                          <a:solidFill>
                            <a:schemeClr val="tx1"/>
                          </a:solidFill>
                          <a:latin typeface="David" panose="020E0502060401010101" pitchFamily="34" charset="-79"/>
                          <a:ea typeface="+mn-ea"/>
                          <a:cs typeface="David" panose="020E0502060401010101" pitchFamily="34" charset="-79"/>
                        </a:rPr>
                        <a:t>-</a:t>
                      </a:r>
                    </a:p>
                  </a:txBody>
                  <a:tcPr anchor="ct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73456033"/>
                  </a:ext>
                </a:extLst>
              </a:tr>
              <a:tr h="324000">
                <a:tc rowSpan="3">
                  <a:txBody>
                    <a:bodyPr/>
                    <a:lstStyle/>
                    <a:p>
                      <a:pPr algn="ctr" rtl="1"/>
                      <a:r>
                        <a:rPr lang="he-IL" b="1" dirty="0">
                          <a:latin typeface="David" panose="020E0502060401010101" pitchFamily="34" charset="-79"/>
                          <a:cs typeface="David" panose="020E0502060401010101" pitchFamily="34" charset="-79"/>
                        </a:rPr>
                        <a:t>תשתית</a:t>
                      </a:r>
                    </a:p>
                  </a:txBody>
                  <a:tcPr vert="vert" anchor="ctr">
                    <a:lnT w="12700" cap="flat" cmpd="sng" algn="ctr">
                      <a:solidFill>
                        <a:schemeClr val="tx1"/>
                      </a:solidFill>
                      <a:prstDash val="solid"/>
                      <a:round/>
                      <a:headEnd type="none" w="med" len="med"/>
                      <a:tailEnd type="none" w="med" len="med"/>
                    </a:lnT>
                  </a:tcPr>
                </a:tc>
                <a:tc>
                  <a:txBody>
                    <a:bodyPr/>
                    <a:lstStyle/>
                    <a:p>
                      <a:pPr rtl="1"/>
                      <a:r>
                        <a:rPr lang="he-IL" b="0" dirty="0">
                          <a:latin typeface="David" panose="020E0502060401010101" pitchFamily="34" charset="-79"/>
                          <a:cs typeface="David" panose="020E0502060401010101" pitchFamily="34" charset="-79"/>
                        </a:rPr>
                        <a:t>עומס גבוהה</a:t>
                      </a:r>
                      <a:endParaRPr lang="he-IL" dirty="0">
                        <a:latin typeface="David" panose="020E0502060401010101" pitchFamily="34" charset="-79"/>
                        <a:cs typeface="David" panose="020E0502060401010101" pitchFamily="34" charset="-79"/>
                      </a:endParaRPr>
                    </a:p>
                  </a:txBody>
                  <a:tcPr anchor="ctr">
                    <a:lnT w="12700" cap="flat" cmpd="sng" algn="ctr">
                      <a:solidFill>
                        <a:schemeClr val="tx1"/>
                      </a:solidFill>
                      <a:prstDash val="solid"/>
                      <a:round/>
                      <a:headEnd type="none" w="med" len="med"/>
                      <a:tailEnd type="none" w="med" len="med"/>
                    </a:lnT>
                  </a:tcPr>
                </a:tc>
                <a:tc>
                  <a:txBody>
                    <a:bodyPr/>
                    <a:lstStyle/>
                    <a:p>
                      <a:pPr marL="0" algn="ctr" defTabSz="914400" rtl="1" eaLnBrk="1" latinLnBrk="0" hangingPunct="1"/>
                      <a:r>
                        <a:rPr lang="he-IL" sz="1800" b="0" u="none" kern="1200">
                          <a:solidFill>
                            <a:schemeClr val="tx1"/>
                          </a:solidFill>
                          <a:latin typeface="David" panose="020E0502060401010101" pitchFamily="34" charset="-79"/>
                          <a:ea typeface="+mn-ea"/>
                          <a:cs typeface="David" panose="020E0502060401010101" pitchFamily="34" charset="-79"/>
                        </a:rPr>
                        <a:t>51%</a:t>
                      </a:r>
                      <a:endParaRPr lang="he-IL" sz="1800" b="0" u="none" kern="1200" dirty="0">
                        <a:solidFill>
                          <a:schemeClr val="tx1"/>
                        </a:solidFill>
                        <a:latin typeface="David" panose="020E0502060401010101" pitchFamily="34" charset="-79"/>
                        <a:ea typeface="+mn-ea"/>
                        <a:cs typeface="David" panose="020E0502060401010101" pitchFamily="34" charset="-79"/>
                      </a:endParaRPr>
                    </a:p>
                  </a:txBody>
                  <a:tcPr anchor="ctr">
                    <a:lnT w="12700" cap="flat" cmpd="sng" algn="ctr">
                      <a:solidFill>
                        <a:schemeClr val="tx1"/>
                      </a:solidFill>
                      <a:prstDash val="solid"/>
                      <a:round/>
                      <a:headEnd type="none" w="med" len="med"/>
                      <a:tailEnd type="none" w="med" len="med"/>
                    </a:lnT>
                  </a:tcPr>
                </a:tc>
                <a:tc>
                  <a:txBody>
                    <a:bodyPr/>
                    <a:lstStyle/>
                    <a:p>
                      <a:pPr marL="0" algn="ctr" defTabSz="914400" rtl="1" eaLnBrk="1" latinLnBrk="0" hangingPunct="1"/>
                      <a:endParaRPr lang="he-IL" sz="1800" b="0" u="none" kern="1200" dirty="0">
                        <a:solidFill>
                          <a:schemeClr val="tx1"/>
                        </a:solidFill>
                        <a:latin typeface="David" panose="020E0502060401010101" pitchFamily="34" charset="-79"/>
                        <a:ea typeface="+mn-ea"/>
                        <a:cs typeface="David" panose="020E0502060401010101" pitchFamily="34" charset="-79"/>
                      </a:endParaRPr>
                    </a:p>
                  </a:txBody>
                  <a:tcPr anchor="ctr">
                    <a:lnT w="12700" cap="flat" cmpd="sng" algn="ctr">
                      <a:solidFill>
                        <a:schemeClr val="tx1"/>
                      </a:solidFill>
                      <a:prstDash val="solid"/>
                      <a:round/>
                      <a:headEnd type="none" w="med" len="med"/>
                      <a:tailEnd type="none" w="med" len="med"/>
                    </a:lnT>
                  </a:tcPr>
                </a:tc>
                <a:tc>
                  <a:txBody>
                    <a:bodyPr/>
                    <a:lstStyle/>
                    <a:p>
                      <a:pPr marL="0" algn="ctr" defTabSz="914400" rtl="1" eaLnBrk="1" latinLnBrk="0" hangingPunct="1"/>
                      <a:endParaRPr lang="he-IL" sz="1800" b="1" u="none" kern="1200" dirty="0">
                        <a:solidFill>
                          <a:schemeClr val="tx1"/>
                        </a:solidFill>
                        <a:latin typeface="David" panose="020E0502060401010101" pitchFamily="34" charset="-79"/>
                        <a:ea typeface="+mn-ea"/>
                        <a:cs typeface="David" panose="020E0502060401010101" pitchFamily="34" charset="-79"/>
                      </a:endParaRPr>
                    </a:p>
                  </a:txBody>
                  <a:tcPr anchor="ctr">
                    <a:lnT w="12700" cap="flat" cmpd="sng" algn="ctr">
                      <a:solidFill>
                        <a:schemeClr val="tx1"/>
                      </a:solidFill>
                      <a:prstDash val="solid"/>
                      <a:round/>
                      <a:headEnd type="none" w="med" len="med"/>
                      <a:tailEnd type="none" w="med" len="med"/>
                    </a:lnT>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he-IL" sz="1800" b="0" i="0" u="none" strike="noStrike" kern="1200" cap="none" spc="0" normalizeH="0" baseline="0" noProof="0" dirty="0">
                        <a:ln>
                          <a:noFill/>
                        </a:ln>
                        <a:solidFill>
                          <a:schemeClr val="tx1"/>
                        </a:solidFill>
                        <a:effectLst/>
                        <a:uLnTx/>
                        <a:uFillTx/>
                        <a:latin typeface="David" panose="020E0502060401010101" pitchFamily="34" charset="-79"/>
                        <a:ea typeface="+mn-ea"/>
                        <a:cs typeface="David" panose="020E0502060401010101" pitchFamily="34" charset="-79"/>
                      </a:endParaRPr>
                    </a:p>
                  </a:txBody>
                  <a:tcPr anchor="ctr">
                    <a:lnT w="12700" cap="flat" cmpd="sng" algn="ctr">
                      <a:solidFill>
                        <a:schemeClr val="tx1"/>
                      </a:solidFill>
                      <a:prstDash val="solid"/>
                      <a:round/>
                      <a:headEnd type="none" w="med" len="med"/>
                      <a:tailEnd type="none" w="med" len="med"/>
                    </a:lnT>
                  </a:tcPr>
                </a:tc>
                <a:tc>
                  <a:txBody>
                    <a:bodyPr/>
                    <a:lstStyle/>
                    <a:p>
                      <a:pPr marL="0" algn="ctr" defTabSz="914400" rtl="1" eaLnBrk="1" latinLnBrk="0" hangingPunct="1"/>
                      <a:endParaRPr lang="he-IL" sz="1800" b="0" u="none" kern="1200" dirty="0">
                        <a:solidFill>
                          <a:schemeClr val="tx1"/>
                        </a:solidFill>
                        <a:latin typeface="David" panose="020E0502060401010101" pitchFamily="34" charset="-79"/>
                        <a:ea typeface="+mn-ea"/>
                        <a:cs typeface="David" panose="020E0502060401010101" pitchFamily="34" charset="-79"/>
                      </a:endParaRPr>
                    </a:p>
                  </a:txBody>
                  <a:tcPr anchor="ctr">
                    <a:lnT w="12700" cap="flat" cmpd="sng" algn="ctr">
                      <a:solidFill>
                        <a:schemeClr val="tx1"/>
                      </a:solidFill>
                      <a:prstDash val="solid"/>
                      <a:round/>
                      <a:headEnd type="none" w="med" len="med"/>
                      <a:tailEnd type="none" w="med" len="med"/>
                    </a:lnT>
                  </a:tcPr>
                </a:tc>
                <a:tc>
                  <a:txBody>
                    <a:bodyPr/>
                    <a:lstStyle/>
                    <a:p>
                      <a:pPr marL="0" algn="ctr" defTabSz="914400" rtl="1" eaLnBrk="1" latinLnBrk="0" hangingPunct="1"/>
                      <a:endParaRPr lang="he-IL" sz="1800" b="0" u="none" kern="1200" dirty="0">
                        <a:solidFill>
                          <a:schemeClr val="tx1"/>
                        </a:solidFill>
                        <a:latin typeface="David" panose="020E0502060401010101" pitchFamily="34" charset="-79"/>
                        <a:ea typeface="+mn-ea"/>
                        <a:cs typeface="David" panose="020E0502060401010101" pitchFamily="34" charset="-79"/>
                      </a:endParaRPr>
                    </a:p>
                  </a:txBody>
                  <a:tcPr anchor="ct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415554626"/>
                  </a:ext>
                </a:extLst>
              </a:tr>
              <a:tr h="324000">
                <a:tc vMerge="1">
                  <a:txBody>
                    <a:bodyPr/>
                    <a:lstStyle/>
                    <a:p>
                      <a:pPr rtl="1"/>
                      <a:endParaRPr lang="he-IL" b="1" dirty="0">
                        <a:latin typeface="David" panose="020E0502060401010101" pitchFamily="34" charset="-79"/>
                        <a:cs typeface="David" panose="020E0502060401010101" pitchFamily="34" charset="-79"/>
                      </a:endParaRPr>
                    </a:p>
                  </a:txBody>
                  <a:tcPr anchor="ctr"/>
                </a:tc>
                <a:tc>
                  <a:txBody>
                    <a:bodyPr/>
                    <a:lstStyle/>
                    <a:p>
                      <a:pPr rtl="1"/>
                      <a:r>
                        <a:rPr lang="he-IL" dirty="0">
                          <a:latin typeface="David" panose="020E0502060401010101" pitchFamily="34" charset="-79"/>
                          <a:cs typeface="David" panose="020E0502060401010101" pitchFamily="34" charset="-79"/>
                        </a:rPr>
                        <a:t>עומס סביר</a:t>
                      </a:r>
                      <a:endParaRPr lang="he-IL" b="1" dirty="0">
                        <a:latin typeface="David" panose="020E0502060401010101" pitchFamily="34" charset="-79"/>
                        <a:cs typeface="David" panose="020E0502060401010101" pitchFamily="34" charset="-79"/>
                      </a:endParaRPr>
                    </a:p>
                  </a:txBody>
                  <a:tcPr anchor="ctr"/>
                </a:tc>
                <a:tc>
                  <a:txBody>
                    <a:bodyPr/>
                    <a:lstStyle/>
                    <a:p>
                      <a:pPr marL="0" algn="ctr" defTabSz="914400" rtl="1" eaLnBrk="1" latinLnBrk="0" hangingPunct="1"/>
                      <a:r>
                        <a:rPr lang="he-IL" sz="1800" b="0" u="none" kern="1200" dirty="0">
                          <a:solidFill>
                            <a:schemeClr val="tx1"/>
                          </a:solidFill>
                          <a:latin typeface="David" panose="020E0502060401010101" pitchFamily="34" charset="-79"/>
                          <a:ea typeface="+mn-ea"/>
                          <a:cs typeface="David" panose="020E0502060401010101" pitchFamily="34" charset="-79"/>
                        </a:rPr>
                        <a:t>45%</a:t>
                      </a:r>
                    </a:p>
                  </a:txBody>
                  <a:tcPr anchor="ctr"/>
                </a:tc>
                <a:tc>
                  <a:txBody>
                    <a:bodyPr/>
                    <a:lstStyle/>
                    <a:p>
                      <a:pPr marL="0" algn="ctr" defTabSz="914400" rtl="1" eaLnBrk="1" latinLnBrk="0" hangingPunct="1"/>
                      <a:endParaRPr lang="he-IL" sz="1800" b="0" u="none" kern="1200" dirty="0">
                        <a:solidFill>
                          <a:schemeClr val="tx1"/>
                        </a:solidFill>
                        <a:latin typeface="David" panose="020E0502060401010101" pitchFamily="34" charset="-79"/>
                        <a:ea typeface="+mn-ea"/>
                        <a:cs typeface="David" panose="020E0502060401010101" pitchFamily="34" charset="-79"/>
                      </a:endParaRPr>
                    </a:p>
                  </a:txBody>
                  <a:tcPr anchor="ctr"/>
                </a:tc>
                <a:tc>
                  <a:txBody>
                    <a:bodyPr/>
                    <a:lstStyle/>
                    <a:p>
                      <a:pPr marL="0" algn="ctr" defTabSz="914400" rtl="1" eaLnBrk="1" latinLnBrk="0" hangingPunct="1"/>
                      <a:endParaRPr lang="he-IL" sz="1800" b="1" u="none" kern="1200" dirty="0">
                        <a:solidFill>
                          <a:schemeClr val="tx1"/>
                        </a:solidFill>
                        <a:latin typeface="David" panose="020E0502060401010101" pitchFamily="34" charset="-79"/>
                        <a:ea typeface="+mn-ea"/>
                        <a:cs typeface="David" panose="020E0502060401010101" pitchFamily="34" charset="-79"/>
                      </a:endParaRPr>
                    </a:p>
                  </a:txBody>
                  <a:tcPr anchor="ct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he-IL" sz="1800" b="0" i="0" u="none" strike="noStrike" kern="1200" cap="none" spc="0" normalizeH="0" baseline="0" noProof="0" dirty="0">
                        <a:ln>
                          <a:noFill/>
                        </a:ln>
                        <a:solidFill>
                          <a:schemeClr val="tx1"/>
                        </a:solidFill>
                        <a:effectLst/>
                        <a:uLnTx/>
                        <a:uFillTx/>
                        <a:latin typeface="David" panose="020E0502060401010101" pitchFamily="34" charset="-79"/>
                        <a:ea typeface="+mn-ea"/>
                        <a:cs typeface="David" panose="020E0502060401010101" pitchFamily="34" charset="-79"/>
                      </a:endParaRPr>
                    </a:p>
                  </a:txBody>
                  <a:tcPr anchor="ctr"/>
                </a:tc>
                <a:tc>
                  <a:txBody>
                    <a:bodyPr/>
                    <a:lstStyle/>
                    <a:p>
                      <a:pPr marL="0" algn="ctr" defTabSz="914400" rtl="1" eaLnBrk="1" latinLnBrk="0" hangingPunct="1"/>
                      <a:endParaRPr lang="he-IL" sz="1800" b="0" u="none" kern="1200" dirty="0">
                        <a:solidFill>
                          <a:schemeClr val="tx1"/>
                        </a:solidFill>
                        <a:latin typeface="David" panose="020E0502060401010101" pitchFamily="34" charset="-79"/>
                        <a:ea typeface="+mn-ea"/>
                        <a:cs typeface="David" panose="020E0502060401010101" pitchFamily="34" charset="-79"/>
                      </a:endParaRPr>
                    </a:p>
                  </a:txBody>
                  <a:tcPr anchor="ctr"/>
                </a:tc>
                <a:tc>
                  <a:txBody>
                    <a:bodyPr/>
                    <a:lstStyle/>
                    <a:p>
                      <a:pPr marL="0" algn="ctr" defTabSz="914400" rtl="1" eaLnBrk="1" latinLnBrk="0" hangingPunct="1"/>
                      <a:endParaRPr lang="he-IL" sz="1800" b="0" u="none" kern="1200" dirty="0">
                        <a:solidFill>
                          <a:schemeClr val="tx1"/>
                        </a:solidFill>
                        <a:latin typeface="David" panose="020E0502060401010101" pitchFamily="34" charset="-79"/>
                        <a:ea typeface="+mn-ea"/>
                        <a:cs typeface="David" panose="020E0502060401010101" pitchFamily="34" charset="-79"/>
                      </a:endParaRPr>
                    </a:p>
                  </a:txBody>
                  <a:tcPr anchor="ctr"/>
                </a:tc>
                <a:extLst>
                  <a:ext uri="{0D108BD9-81ED-4DB2-BD59-A6C34878D82A}">
                    <a16:rowId xmlns:a16="http://schemas.microsoft.com/office/drawing/2014/main" val="2343471085"/>
                  </a:ext>
                </a:extLst>
              </a:tr>
              <a:tr h="324000">
                <a:tc vMerge="1">
                  <a:txBody>
                    <a:bodyPr/>
                    <a:lstStyle/>
                    <a:p>
                      <a:pPr rtl="1"/>
                      <a:endParaRPr lang="he-IL" dirty="0">
                        <a:latin typeface="David" panose="020E0502060401010101" pitchFamily="34" charset="-79"/>
                        <a:cs typeface="David" panose="020E0502060401010101" pitchFamily="34" charset="-79"/>
                      </a:endParaRPr>
                    </a:p>
                  </a:txBody>
                  <a:tcPr anchor="ctr"/>
                </a:tc>
                <a:tc>
                  <a:txBody>
                    <a:bodyPr/>
                    <a:lstStyle/>
                    <a:p>
                      <a:pPr rtl="1"/>
                      <a:r>
                        <a:rPr lang="he-IL" b="0" dirty="0">
                          <a:latin typeface="David" panose="020E0502060401010101" pitchFamily="34" charset="-79"/>
                          <a:cs typeface="David" panose="020E0502060401010101" pitchFamily="34" charset="-79"/>
                        </a:rPr>
                        <a:t>עומס נמוך</a:t>
                      </a:r>
                      <a:endParaRPr lang="he-IL" dirty="0">
                        <a:latin typeface="David" panose="020E0502060401010101" pitchFamily="34" charset="-79"/>
                        <a:cs typeface="David" panose="020E0502060401010101" pitchFamily="34" charset="-79"/>
                      </a:endParaRPr>
                    </a:p>
                  </a:txBody>
                  <a:tcPr anchor="ctr"/>
                </a:tc>
                <a:tc>
                  <a:txBody>
                    <a:bodyPr/>
                    <a:lstStyle/>
                    <a:p>
                      <a:pPr marL="0" algn="ctr" defTabSz="914400" rtl="1" eaLnBrk="1" latinLnBrk="0" hangingPunct="1"/>
                      <a:r>
                        <a:rPr lang="he-IL" sz="1800" b="0" u="none" kern="1200" dirty="0">
                          <a:solidFill>
                            <a:schemeClr val="tx1"/>
                          </a:solidFill>
                          <a:latin typeface="David" panose="020E0502060401010101" pitchFamily="34" charset="-79"/>
                          <a:ea typeface="+mn-ea"/>
                          <a:cs typeface="David" panose="020E0502060401010101" pitchFamily="34" charset="-79"/>
                        </a:rPr>
                        <a:t>3%</a:t>
                      </a:r>
                    </a:p>
                  </a:txBody>
                  <a:tcPr anchor="ctr"/>
                </a:tc>
                <a:tc>
                  <a:txBody>
                    <a:bodyPr/>
                    <a:lstStyle/>
                    <a:p>
                      <a:pPr marL="0" algn="ctr" defTabSz="914400" rtl="1" eaLnBrk="1" latinLnBrk="0" hangingPunct="1"/>
                      <a:endParaRPr lang="he-IL" sz="1800" b="0" u="none" kern="1200" dirty="0">
                        <a:solidFill>
                          <a:schemeClr val="tx1"/>
                        </a:solidFill>
                        <a:latin typeface="David" panose="020E0502060401010101" pitchFamily="34" charset="-79"/>
                        <a:ea typeface="+mn-ea"/>
                        <a:cs typeface="David" panose="020E0502060401010101" pitchFamily="34" charset="-79"/>
                      </a:endParaRPr>
                    </a:p>
                  </a:txBody>
                  <a:tcPr anchor="ctr"/>
                </a:tc>
                <a:tc>
                  <a:txBody>
                    <a:bodyPr/>
                    <a:lstStyle/>
                    <a:p>
                      <a:pPr marL="0" algn="ctr" defTabSz="914400" rtl="1" eaLnBrk="1" latinLnBrk="0" hangingPunct="1"/>
                      <a:endParaRPr lang="he-IL" sz="1800" b="1" u="none" kern="1200" dirty="0">
                        <a:solidFill>
                          <a:schemeClr val="tx1"/>
                        </a:solidFill>
                        <a:latin typeface="David" panose="020E0502060401010101" pitchFamily="34" charset="-79"/>
                        <a:ea typeface="+mn-ea"/>
                        <a:cs typeface="David" panose="020E0502060401010101" pitchFamily="34" charset="-79"/>
                      </a:endParaRPr>
                    </a:p>
                  </a:txBody>
                  <a:tcPr anchor="ct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he-IL" sz="1800" b="0" i="0" u="none" strike="noStrike" kern="1200" cap="none" spc="0" normalizeH="0" baseline="0" noProof="0" dirty="0">
                        <a:ln>
                          <a:noFill/>
                        </a:ln>
                        <a:solidFill>
                          <a:schemeClr val="tx1"/>
                        </a:solidFill>
                        <a:effectLst/>
                        <a:uLnTx/>
                        <a:uFillTx/>
                        <a:latin typeface="David" panose="020E0502060401010101" pitchFamily="34" charset="-79"/>
                        <a:ea typeface="+mn-ea"/>
                        <a:cs typeface="David" panose="020E0502060401010101" pitchFamily="34" charset="-79"/>
                      </a:endParaRPr>
                    </a:p>
                  </a:txBody>
                  <a:tcPr anchor="ctr"/>
                </a:tc>
                <a:tc>
                  <a:txBody>
                    <a:bodyPr/>
                    <a:lstStyle/>
                    <a:p>
                      <a:pPr marL="0" algn="ctr" defTabSz="914400" rtl="1" eaLnBrk="1" latinLnBrk="0" hangingPunct="1"/>
                      <a:endParaRPr lang="he-IL" sz="1800" b="0" u="none" kern="1200" dirty="0">
                        <a:solidFill>
                          <a:schemeClr val="tx1"/>
                        </a:solidFill>
                        <a:latin typeface="David" panose="020E0502060401010101" pitchFamily="34" charset="-79"/>
                        <a:ea typeface="+mn-ea"/>
                        <a:cs typeface="David" panose="020E0502060401010101" pitchFamily="34" charset="-79"/>
                      </a:endParaRPr>
                    </a:p>
                  </a:txBody>
                  <a:tcPr anchor="ctr"/>
                </a:tc>
                <a:tc>
                  <a:txBody>
                    <a:bodyPr/>
                    <a:lstStyle/>
                    <a:p>
                      <a:pPr marL="0" algn="ctr" defTabSz="914400" rtl="1" eaLnBrk="1" latinLnBrk="0" hangingPunct="1"/>
                      <a:endParaRPr lang="he-IL" sz="1800" b="0" u="none" kern="1200" dirty="0">
                        <a:solidFill>
                          <a:schemeClr val="tx1"/>
                        </a:solidFill>
                        <a:latin typeface="David" panose="020E0502060401010101" pitchFamily="34" charset="-79"/>
                        <a:ea typeface="+mn-ea"/>
                        <a:cs typeface="David" panose="020E0502060401010101" pitchFamily="34" charset="-79"/>
                      </a:endParaRPr>
                    </a:p>
                  </a:txBody>
                  <a:tcPr anchor="ctr"/>
                </a:tc>
                <a:extLst>
                  <a:ext uri="{0D108BD9-81ED-4DB2-BD59-A6C34878D82A}">
                    <a16:rowId xmlns:a16="http://schemas.microsoft.com/office/drawing/2014/main" val="2369951901"/>
                  </a:ext>
                </a:extLst>
              </a:tr>
            </a:tbl>
          </a:graphicData>
        </a:graphic>
      </p:graphicFrame>
      <p:sp>
        <p:nvSpPr>
          <p:cNvPr id="4" name="מלבן: פינות מעוגלות 3">
            <a:extLst>
              <a:ext uri="{FF2B5EF4-FFF2-40B4-BE49-F238E27FC236}">
                <a16:creationId xmlns:a16="http://schemas.microsoft.com/office/drawing/2014/main" id="{CD31AD4E-6E80-40B5-A58B-096B94A46243}"/>
              </a:ext>
            </a:extLst>
          </p:cNvPr>
          <p:cNvSpPr/>
          <p:nvPr/>
        </p:nvSpPr>
        <p:spPr>
          <a:xfrm>
            <a:off x="1212573" y="3180519"/>
            <a:ext cx="4194314" cy="1008000"/>
          </a:xfrm>
          <a:prstGeom prst="roundRect">
            <a:avLst/>
          </a:prstGeom>
        </p:spPr>
        <p:style>
          <a:lnRef idx="2">
            <a:schemeClr val="accent2"/>
          </a:lnRef>
          <a:fillRef idx="1">
            <a:schemeClr val="lt1"/>
          </a:fillRef>
          <a:effectRef idx="0">
            <a:schemeClr val="accent2"/>
          </a:effectRef>
          <a:fontRef idx="minor">
            <a:schemeClr val="dk1"/>
          </a:fontRef>
        </p:style>
        <p:txBody>
          <a:bodyPr rtlCol="1" anchor="ctr"/>
          <a:lstStyle/>
          <a:p>
            <a:pPr algn="ctr"/>
            <a:r>
              <a:rPr lang="he-IL" sz="1600" dirty="0">
                <a:latin typeface="David" panose="020E0502060401010101" pitchFamily="34" charset="-79"/>
                <a:cs typeface="David" panose="020E0502060401010101" pitchFamily="34" charset="-79"/>
              </a:rPr>
              <a:t>העומס בין עונת התשתית לליבה </a:t>
            </a:r>
            <a:r>
              <a:rPr lang="he-IL" sz="1600">
                <a:latin typeface="David" panose="020E0502060401010101" pitchFamily="34" charset="-79"/>
                <a:cs typeface="David" panose="020E0502060401010101" pitchFamily="34" charset="-79"/>
              </a:rPr>
              <a:t>עלה במקצת,</a:t>
            </a:r>
            <a:endParaRPr lang="he-IL" sz="1600" dirty="0">
              <a:latin typeface="David" panose="020E0502060401010101" pitchFamily="34" charset="-79"/>
              <a:cs typeface="David" panose="020E0502060401010101" pitchFamily="34" charset="-79"/>
            </a:endParaRPr>
          </a:p>
          <a:p>
            <a:pPr algn="ctr">
              <a:lnSpc>
                <a:spcPct val="150000"/>
              </a:lnSpc>
            </a:pPr>
            <a:r>
              <a:rPr lang="he-IL" sz="1600" dirty="0">
                <a:latin typeface="David" panose="020E0502060401010101" pitchFamily="34" charset="-79"/>
                <a:cs typeface="David" panose="020E0502060401010101" pitchFamily="34" charset="-79"/>
              </a:rPr>
              <a:t>יחסית למחזור קודם- </a:t>
            </a:r>
            <a:r>
              <a:rPr lang="he-IL" sz="1600" u="sng" dirty="0">
                <a:latin typeface="David" panose="020E0502060401010101" pitchFamily="34" charset="-79"/>
                <a:cs typeface="David" panose="020E0502060401010101" pitchFamily="34" charset="-79"/>
              </a:rPr>
              <a:t>ירדנו</a:t>
            </a:r>
            <a:r>
              <a:rPr lang="he-IL" sz="1600" dirty="0">
                <a:latin typeface="David" panose="020E0502060401010101" pitchFamily="34" charset="-79"/>
                <a:cs typeface="David" panose="020E0502060401010101" pitchFamily="34" charset="-79"/>
              </a:rPr>
              <a:t> בעומס בעונת הליבה! (משטור הקריאה מחד, עליה בהיקף עיבודים מאידך?)</a:t>
            </a:r>
          </a:p>
        </p:txBody>
      </p:sp>
    </p:spTree>
    <p:extLst>
      <p:ext uri="{BB962C8B-B14F-4D97-AF65-F5344CB8AC3E}">
        <p14:creationId xmlns:p14="http://schemas.microsoft.com/office/powerpoint/2010/main" val="323810370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idx="4294967295"/>
          </p:nvPr>
        </p:nvSpPr>
        <p:spPr>
          <a:xfrm>
            <a:off x="837772" y="186327"/>
            <a:ext cx="10515600" cy="1325563"/>
          </a:xfrm>
        </p:spPr>
        <p:txBody>
          <a:bodyPr>
            <a:noAutofit/>
          </a:bodyPr>
          <a:lstStyle/>
          <a:p>
            <a:pPr algn="ctr"/>
            <a:r>
              <a:rPr lang="he-IL" sz="3600" b="1" dirty="0">
                <a:solidFill>
                  <a:schemeClr val="accent1">
                    <a:lumMod val="75000"/>
                  </a:schemeClr>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ליווי עבודה שנתית</a:t>
            </a:r>
            <a:r>
              <a:rPr lang="en-US" sz="3600" b="1" dirty="0">
                <a:solidFill>
                  <a:schemeClr val="accent1">
                    <a:lumMod val="75000"/>
                  </a:schemeClr>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a:t>
            </a:r>
            <a:r>
              <a:rPr lang="he-IL" sz="3600" b="1" dirty="0">
                <a:solidFill>
                  <a:schemeClr val="accent1">
                    <a:lumMod val="75000"/>
                  </a:schemeClr>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תזה</a:t>
            </a:r>
          </a:p>
        </p:txBody>
      </p:sp>
      <p:graphicFrame>
        <p:nvGraphicFramePr>
          <p:cNvPr id="5" name="טבלה 4">
            <a:extLst>
              <a:ext uri="{FF2B5EF4-FFF2-40B4-BE49-F238E27FC236}">
                <a16:creationId xmlns:a16="http://schemas.microsoft.com/office/drawing/2014/main" id="{9B54E478-A40D-4ADD-A64F-B13389647B62}"/>
              </a:ext>
            </a:extLst>
          </p:cNvPr>
          <p:cNvGraphicFramePr>
            <a:graphicFrameLocks noGrp="1"/>
          </p:cNvGraphicFramePr>
          <p:nvPr>
            <p:extLst>
              <p:ext uri="{D42A27DB-BD31-4B8C-83A1-F6EECF244321}">
                <p14:modId xmlns:p14="http://schemas.microsoft.com/office/powerpoint/2010/main" val="1886072448"/>
              </p:ext>
            </p:extLst>
          </p:nvPr>
        </p:nvGraphicFramePr>
        <p:xfrm>
          <a:off x="339592" y="1651036"/>
          <a:ext cx="11520000" cy="3996000"/>
        </p:xfrm>
        <a:graphic>
          <a:graphicData uri="http://schemas.openxmlformats.org/drawingml/2006/table">
            <a:tbl>
              <a:tblPr rtl="1" firstRow="1" bandRow="1">
                <a:tableStyleId>{5C22544A-7EE6-4342-B048-85BDC9FD1C3A}</a:tableStyleId>
              </a:tblPr>
              <a:tblGrid>
                <a:gridCol w="4860000">
                  <a:extLst>
                    <a:ext uri="{9D8B030D-6E8A-4147-A177-3AD203B41FA5}">
                      <a16:colId xmlns:a16="http://schemas.microsoft.com/office/drawing/2014/main" val="4212086157"/>
                    </a:ext>
                  </a:extLst>
                </a:gridCol>
                <a:gridCol w="1188000">
                  <a:extLst>
                    <a:ext uri="{9D8B030D-6E8A-4147-A177-3AD203B41FA5}">
                      <a16:colId xmlns:a16="http://schemas.microsoft.com/office/drawing/2014/main" val="3669644278"/>
                    </a:ext>
                  </a:extLst>
                </a:gridCol>
                <a:gridCol w="720000">
                  <a:extLst>
                    <a:ext uri="{9D8B030D-6E8A-4147-A177-3AD203B41FA5}">
                      <a16:colId xmlns:a16="http://schemas.microsoft.com/office/drawing/2014/main" val="608925306"/>
                    </a:ext>
                  </a:extLst>
                </a:gridCol>
                <a:gridCol w="1188000">
                  <a:extLst>
                    <a:ext uri="{9D8B030D-6E8A-4147-A177-3AD203B41FA5}">
                      <a16:colId xmlns:a16="http://schemas.microsoft.com/office/drawing/2014/main" val="1443552393"/>
                    </a:ext>
                  </a:extLst>
                </a:gridCol>
                <a:gridCol w="1188000">
                  <a:extLst>
                    <a:ext uri="{9D8B030D-6E8A-4147-A177-3AD203B41FA5}">
                      <a16:colId xmlns:a16="http://schemas.microsoft.com/office/drawing/2014/main" val="3416542356"/>
                    </a:ext>
                  </a:extLst>
                </a:gridCol>
                <a:gridCol w="1188000">
                  <a:extLst>
                    <a:ext uri="{9D8B030D-6E8A-4147-A177-3AD203B41FA5}">
                      <a16:colId xmlns:a16="http://schemas.microsoft.com/office/drawing/2014/main" val="1306771290"/>
                    </a:ext>
                  </a:extLst>
                </a:gridCol>
                <a:gridCol w="1188000">
                  <a:extLst>
                    <a:ext uri="{9D8B030D-6E8A-4147-A177-3AD203B41FA5}">
                      <a16:colId xmlns:a16="http://schemas.microsoft.com/office/drawing/2014/main" val="3629592641"/>
                    </a:ext>
                  </a:extLst>
                </a:gridCol>
              </a:tblGrid>
              <a:tr h="477863">
                <a:tc>
                  <a:txBody>
                    <a:bodyPr/>
                    <a:lstStyle/>
                    <a:p>
                      <a:pPr algn="ctr" rtl="1"/>
                      <a:r>
                        <a:rPr lang="he-IL" sz="1800" b="1" kern="1200" dirty="0">
                          <a:solidFill>
                            <a:schemeClr val="lt1"/>
                          </a:solidFill>
                          <a:latin typeface="David" panose="020E0502060401010101" pitchFamily="34" charset="-79"/>
                          <a:ea typeface="+mn-ea"/>
                          <a:cs typeface="David" panose="020E0502060401010101" pitchFamily="34" charset="-79"/>
                        </a:rPr>
                        <a:t>השאלה</a:t>
                      </a:r>
                    </a:p>
                  </a:txBody>
                  <a:tcPr anchor="ctr"/>
                </a:tc>
                <a:tc>
                  <a:txBody>
                    <a:bodyPr/>
                    <a:lstStyle/>
                    <a:p>
                      <a:pPr algn="ctr" rtl="1"/>
                      <a:r>
                        <a:rPr lang="he-IL" dirty="0">
                          <a:latin typeface="David" panose="020E0502060401010101" pitchFamily="34" charset="-79"/>
                          <a:cs typeface="David" panose="020E0502060401010101" pitchFamily="34" charset="-79"/>
                        </a:rPr>
                        <a:t>ממוצע כללי</a:t>
                      </a:r>
                    </a:p>
                  </a:txBody>
                  <a:tcPr anchor="ctr"/>
                </a:tc>
                <a:tc>
                  <a:txBody>
                    <a:bodyPr/>
                    <a:lstStyle/>
                    <a:p>
                      <a:pPr algn="ctr" rtl="1"/>
                      <a:r>
                        <a:rPr lang="he-IL" dirty="0">
                          <a:latin typeface="David" panose="020E0502060401010101" pitchFamily="34" charset="-79"/>
                          <a:cs typeface="David" panose="020E0502060401010101" pitchFamily="34" charset="-79"/>
                        </a:rPr>
                        <a:t>מגמה</a:t>
                      </a:r>
                    </a:p>
                  </a:txBody>
                  <a:tcPr anchor="ctr"/>
                </a:tc>
                <a:tc>
                  <a:txBody>
                    <a:bodyPr/>
                    <a:lstStyle/>
                    <a:p>
                      <a:pPr algn="ctr" rtl="1"/>
                      <a:r>
                        <a:rPr lang="he-IL" dirty="0">
                          <a:latin typeface="David" panose="020E0502060401010101" pitchFamily="34" charset="-79"/>
                          <a:cs typeface="David" panose="020E0502060401010101" pitchFamily="34" charset="-79"/>
                        </a:rPr>
                        <a:t>מחזור מ"ד</a:t>
                      </a:r>
                    </a:p>
                  </a:txBody>
                  <a:tcPr anchor="ctr"/>
                </a:tc>
                <a:tc>
                  <a:txBody>
                    <a:bodyPr/>
                    <a:lstStyle/>
                    <a:p>
                      <a:pPr algn="ctr" rtl="1"/>
                      <a:r>
                        <a:rPr lang="he-IL" dirty="0">
                          <a:latin typeface="David" panose="020E0502060401010101" pitchFamily="34" charset="-79"/>
                          <a:cs typeface="David" panose="020E0502060401010101" pitchFamily="34" charset="-79"/>
                        </a:rPr>
                        <a:t>צה"ל</a:t>
                      </a:r>
                    </a:p>
                  </a:txBody>
                  <a:tcPr anchor="ctr"/>
                </a:tc>
                <a:tc>
                  <a:txBody>
                    <a:bodyPr/>
                    <a:lstStyle/>
                    <a:p>
                      <a:pPr algn="ctr" rtl="1"/>
                      <a:r>
                        <a:rPr lang="he-IL" dirty="0">
                          <a:latin typeface="David" panose="020E0502060401010101" pitchFamily="34" charset="-79"/>
                          <a:cs typeface="David" panose="020E0502060401010101" pitchFamily="34" charset="-79"/>
                        </a:rPr>
                        <a:t>אחר</a:t>
                      </a:r>
                    </a:p>
                  </a:txBody>
                  <a:tcPr anchor="ctr"/>
                </a:tc>
                <a:tc>
                  <a:txBody>
                    <a:bodyPr/>
                    <a:lstStyle/>
                    <a:p>
                      <a:pPr algn="ctr" rtl="1"/>
                      <a:r>
                        <a:rPr lang="he-IL" dirty="0">
                          <a:latin typeface="David" panose="020E0502060401010101" pitchFamily="34" charset="-79"/>
                          <a:cs typeface="David" panose="020E0502060401010101" pitchFamily="34" charset="-79"/>
                        </a:rPr>
                        <a:t>בינ"ל</a:t>
                      </a:r>
                    </a:p>
                  </a:txBody>
                  <a:tcPr anchor="ctr"/>
                </a:tc>
                <a:extLst>
                  <a:ext uri="{0D108BD9-81ED-4DB2-BD59-A6C34878D82A}">
                    <a16:rowId xmlns:a16="http://schemas.microsoft.com/office/drawing/2014/main" val="3113162872"/>
                  </a:ext>
                </a:extLst>
              </a:tr>
              <a:tr h="477863">
                <a:tc>
                  <a:txBody>
                    <a:bodyPr/>
                    <a:lstStyle/>
                    <a:p>
                      <a:pPr rtl="1"/>
                      <a:r>
                        <a:rPr lang="he-IL" i="0" dirty="0">
                          <a:latin typeface="David" panose="020E0502060401010101" pitchFamily="34" charset="-79"/>
                          <a:cs typeface="David" panose="020E0502060401010101" pitchFamily="34" charset="-79"/>
                        </a:rPr>
                        <a:t>איכות ליווי </a:t>
                      </a:r>
                      <a:r>
                        <a:rPr lang="he-IL" b="1" i="0" dirty="0">
                          <a:latin typeface="David" panose="020E0502060401010101" pitchFamily="34" charset="-79"/>
                          <a:cs typeface="David" panose="020E0502060401010101" pitchFamily="34" charset="-79"/>
                        </a:rPr>
                        <a:t>עבודה שנתית?</a:t>
                      </a:r>
                    </a:p>
                  </a:txBody>
                  <a:tcPr anchor="ctr"/>
                </a:tc>
                <a:tc>
                  <a:txBody>
                    <a:bodyPr/>
                    <a:lstStyle/>
                    <a:p>
                      <a:pPr marL="0" algn="ctr" defTabSz="914400" rtl="1" eaLnBrk="1" latinLnBrk="0" hangingPunct="1"/>
                      <a:r>
                        <a:rPr lang="he-IL" sz="1800" b="0" u="none" kern="1200" dirty="0">
                          <a:solidFill>
                            <a:srgbClr val="FF0000"/>
                          </a:solidFill>
                          <a:latin typeface="David" panose="020E0502060401010101" pitchFamily="34" charset="-79"/>
                          <a:ea typeface="+mn-ea"/>
                          <a:cs typeface="David" panose="020E0502060401010101" pitchFamily="34" charset="-79"/>
                        </a:rPr>
                        <a:t>4.33</a:t>
                      </a:r>
                    </a:p>
                  </a:txBody>
                  <a:tcPr anchor="ct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he-IL" sz="1800" b="0" i="0" u="none" strike="noStrike" kern="1200" cap="none" spc="0" normalizeH="0" baseline="0" noProof="0" dirty="0">
                          <a:ln>
                            <a:noFill/>
                          </a:ln>
                          <a:solidFill>
                            <a:prstClr val="black"/>
                          </a:solidFill>
                          <a:effectLst/>
                          <a:uLnTx/>
                          <a:uFillTx/>
                          <a:latin typeface="David" panose="020E0502060401010101" pitchFamily="34" charset="-79"/>
                          <a:ea typeface="+mn-ea"/>
                          <a:cs typeface="David" panose="020E0502060401010101" pitchFamily="34" charset="-79"/>
                        </a:rPr>
                        <a:t>-</a:t>
                      </a:r>
                    </a:p>
                  </a:txBody>
                  <a:tcPr anchor="ctr"/>
                </a:tc>
                <a:tc>
                  <a:txBody>
                    <a:bodyPr/>
                    <a:lstStyle/>
                    <a:p>
                      <a:pPr marL="0" algn="ctr" defTabSz="914400" rtl="1" eaLnBrk="1" latinLnBrk="0" hangingPunct="1"/>
                      <a:r>
                        <a:rPr lang="he-IL" sz="1800" b="0" u="none" kern="1200" dirty="0">
                          <a:solidFill>
                            <a:schemeClr val="tx1"/>
                          </a:solidFill>
                          <a:latin typeface="David" panose="020E0502060401010101" pitchFamily="34" charset="-79"/>
                          <a:ea typeface="+mn-ea"/>
                          <a:cs typeface="David" panose="020E0502060401010101" pitchFamily="34" charset="-79"/>
                        </a:rPr>
                        <a:t>-</a:t>
                      </a:r>
                    </a:p>
                  </a:txBody>
                  <a:tcPr anchor="ctr"/>
                </a:tc>
                <a:tc>
                  <a:txBody>
                    <a:bodyPr/>
                    <a:lstStyle/>
                    <a:p>
                      <a:pPr marL="0" algn="ctr" defTabSz="914400" rtl="1" eaLnBrk="1" latinLnBrk="0" hangingPunct="1"/>
                      <a:r>
                        <a:rPr lang="he-IL" sz="1800" b="0" u="none" kern="1200" dirty="0">
                          <a:solidFill>
                            <a:srgbClr val="FF0000"/>
                          </a:solidFill>
                          <a:latin typeface="David" panose="020E0502060401010101" pitchFamily="34" charset="-79"/>
                          <a:ea typeface="+mn-ea"/>
                          <a:cs typeface="David" panose="020E0502060401010101" pitchFamily="34" charset="-79"/>
                        </a:rPr>
                        <a:t>4.18</a:t>
                      </a:r>
                    </a:p>
                  </a:txBody>
                  <a:tcPr anchor="ctr"/>
                </a:tc>
                <a:tc>
                  <a:txBody>
                    <a:bodyPr/>
                    <a:lstStyle/>
                    <a:p>
                      <a:pPr marL="0" algn="ctr" defTabSz="914400" rtl="1" eaLnBrk="1" latinLnBrk="0" hangingPunct="1"/>
                      <a:r>
                        <a:rPr lang="he-IL" sz="1800" b="0" u="none" kern="1200" dirty="0">
                          <a:solidFill>
                            <a:schemeClr val="tx1"/>
                          </a:solidFill>
                          <a:latin typeface="David" panose="020E0502060401010101" pitchFamily="34" charset="-79"/>
                          <a:ea typeface="+mn-ea"/>
                          <a:cs typeface="David" panose="020E0502060401010101" pitchFamily="34" charset="-79"/>
                        </a:rPr>
                        <a:t>4.62</a:t>
                      </a:r>
                    </a:p>
                  </a:txBody>
                  <a:tcPr anchor="ctr"/>
                </a:tc>
                <a:tc>
                  <a:txBody>
                    <a:bodyPr/>
                    <a:lstStyle/>
                    <a:p>
                      <a:pPr marL="0" algn="ctr" defTabSz="914400" rtl="1" eaLnBrk="1" latinLnBrk="0" hangingPunct="1"/>
                      <a:endParaRPr lang="he-IL" sz="1800" b="0" u="none" kern="1200" dirty="0">
                        <a:solidFill>
                          <a:schemeClr val="tx1"/>
                        </a:solidFill>
                        <a:latin typeface="David" panose="020E0502060401010101" pitchFamily="34" charset="-79"/>
                        <a:ea typeface="+mn-ea"/>
                        <a:cs typeface="David" panose="020E0502060401010101" pitchFamily="34" charset="-79"/>
                      </a:endParaRPr>
                    </a:p>
                  </a:txBody>
                  <a:tcPr anchor="ctr"/>
                </a:tc>
                <a:extLst>
                  <a:ext uri="{0D108BD9-81ED-4DB2-BD59-A6C34878D82A}">
                    <a16:rowId xmlns:a16="http://schemas.microsoft.com/office/drawing/2014/main" val="2717569957"/>
                  </a:ext>
                </a:extLst>
              </a:tr>
              <a:tr h="674319">
                <a:tc gridSpan="7">
                  <a:txBody>
                    <a:bodyPr/>
                    <a:lstStyle/>
                    <a:p>
                      <a:pPr rtl="1"/>
                      <a:r>
                        <a:rPr lang="he-IL" b="1" dirty="0">
                          <a:latin typeface="David" panose="020E0502060401010101" pitchFamily="34" charset="-79"/>
                          <a:cs typeface="David" panose="020E0502060401010101" pitchFamily="34" charset="-79"/>
                        </a:rPr>
                        <a:t>הערות:</a:t>
                      </a:r>
                    </a:p>
                    <a:p>
                      <a:pPr marL="285750" marR="0" lvl="0" indent="-28575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lang="he-IL" sz="1600" kern="1200" dirty="0">
                          <a:solidFill>
                            <a:schemeClr val="dk1"/>
                          </a:solidFill>
                          <a:latin typeface="David" panose="020E0502060401010101" pitchFamily="34" charset="-79"/>
                          <a:ea typeface="+mn-ea"/>
                          <a:cs typeface="David" panose="020E0502060401010101" pitchFamily="34" charset="-79"/>
                        </a:rPr>
                        <a:t>אורנה מסייעת מאוד</a:t>
                      </a:r>
                    </a:p>
                  </a:txBody>
                  <a:tcPr anchor="ctr">
                    <a:lnB w="12700" cap="flat" cmpd="sng" algn="ctr">
                      <a:solidFill>
                        <a:schemeClr val="tx1"/>
                      </a:solidFill>
                      <a:prstDash val="solid"/>
                      <a:round/>
                      <a:headEnd type="none" w="med" len="med"/>
                      <a:tailEnd type="none" w="med" len="med"/>
                    </a:lnB>
                  </a:tcPr>
                </a:tc>
                <a:tc hMerge="1">
                  <a:txBody>
                    <a:bodyPr/>
                    <a:lstStyle/>
                    <a:p>
                      <a:pPr marL="0" algn="ctr" defTabSz="914400" rtl="1" eaLnBrk="1" latinLnBrk="0" hangingPunct="1"/>
                      <a:endParaRPr lang="he-IL" sz="1800" b="0" u="none" kern="1200" dirty="0">
                        <a:solidFill>
                          <a:schemeClr val="tx1"/>
                        </a:solidFill>
                        <a:latin typeface="David" panose="020E0502060401010101" pitchFamily="34" charset="-79"/>
                        <a:ea typeface="+mn-ea"/>
                        <a:cs typeface="David" panose="020E0502060401010101" pitchFamily="34" charset="-79"/>
                      </a:endParaRPr>
                    </a:p>
                  </a:txBody>
                  <a:tcPr anchor="ctr"/>
                </a:tc>
                <a:tc hMerge="1">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he-IL" sz="1800" b="0" i="0" u="none" strike="noStrike" kern="1200" cap="none" spc="0" normalizeH="0" baseline="0" noProof="0" dirty="0">
                        <a:ln>
                          <a:noFill/>
                        </a:ln>
                        <a:solidFill>
                          <a:schemeClr val="tx1"/>
                        </a:solidFill>
                        <a:effectLst/>
                        <a:uLnTx/>
                        <a:uFillTx/>
                        <a:latin typeface="David" panose="020E0502060401010101" pitchFamily="34" charset="-79"/>
                        <a:ea typeface="+mn-ea"/>
                        <a:cs typeface="David" panose="020E0502060401010101" pitchFamily="34" charset="-79"/>
                      </a:endParaRPr>
                    </a:p>
                  </a:txBody>
                  <a:tcPr anchor="ctr"/>
                </a:tc>
                <a:tc hMerge="1">
                  <a:txBody>
                    <a:bodyPr/>
                    <a:lstStyle/>
                    <a:p>
                      <a:pPr marL="0" algn="ctr" defTabSz="914400" rtl="1" eaLnBrk="1" latinLnBrk="0" hangingPunct="1"/>
                      <a:endParaRPr lang="he-IL" sz="1800" b="0" u="none" kern="1200" dirty="0">
                        <a:solidFill>
                          <a:schemeClr val="tx1"/>
                        </a:solidFill>
                        <a:latin typeface="David" panose="020E0502060401010101" pitchFamily="34" charset="-79"/>
                        <a:ea typeface="+mn-ea"/>
                        <a:cs typeface="David" panose="020E0502060401010101" pitchFamily="34" charset="-79"/>
                      </a:endParaRPr>
                    </a:p>
                  </a:txBody>
                  <a:tcPr anchor="ctr"/>
                </a:tc>
                <a:tc hMerge="1">
                  <a:txBody>
                    <a:bodyPr/>
                    <a:lstStyle/>
                    <a:p>
                      <a:pPr marL="0" algn="ctr" defTabSz="914400" rtl="1" eaLnBrk="1" latinLnBrk="0" hangingPunct="1"/>
                      <a:endParaRPr lang="he-IL" sz="1800" b="0" u="none" kern="1200" dirty="0">
                        <a:solidFill>
                          <a:schemeClr val="tx1"/>
                        </a:solidFill>
                        <a:latin typeface="David" panose="020E0502060401010101" pitchFamily="34" charset="-79"/>
                        <a:ea typeface="+mn-ea"/>
                        <a:cs typeface="David" panose="020E0502060401010101" pitchFamily="34" charset="-79"/>
                      </a:endParaRPr>
                    </a:p>
                  </a:txBody>
                  <a:tcPr anchor="ctr"/>
                </a:tc>
                <a:tc hMerge="1">
                  <a:txBody>
                    <a:bodyPr/>
                    <a:lstStyle/>
                    <a:p>
                      <a:pPr marL="0" algn="ctr" defTabSz="914400" rtl="1" eaLnBrk="1" latinLnBrk="0" hangingPunct="1"/>
                      <a:endParaRPr lang="he-IL" sz="1800" b="0" u="none" kern="1200" dirty="0">
                        <a:solidFill>
                          <a:schemeClr val="tx1"/>
                        </a:solidFill>
                        <a:latin typeface="David" panose="020E0502060401010101" pitchFamily="34" charset="-79"/>
                        <a:ea typeface="+mn-ea"/>
                        <a:cs typeface="David" panose="020E0502060401010101" pitchFamily="34" charset="-79"/>
                      </a:endParaRPr>
                    </a:p>
                  </a:txBody>
                  <a:tcPr anchor="ctr"/>
                </a:tc>
                <a:tc hMerge="1">
                  <a:txBody>
                    <a:bodyPr/>
                    <a:lstStyle/>
                    <a:p>
                      <a:pPr marL="0" algn="ctr" defTabSz="914400" rtl="1" eaLnBrk="1" latinLnBrk="0" hangingPunct="1"/>
                      <a:endParaRPr lang="he-IL" sz="1800" b="0" u="none" kern="1200" dirty="0">
                        <a:solidFill>
                          <a:schemeClr val="tx1"/>
                        </a:solidFill>
                        <a:latin typeface="David" panose="020E0502060401010101" pitchFamily="34" charset="-79"/>
                        <a:ea typeface="+mn-ea"/>
                        <a:cs typeface="David" panose="020E0502060401010101" pitchFamily="34" charset="-79"/>
                      </a:endParaRPr>
                    </a:p>
                  </a:txBody>
                  <a:tcPr anchor="ctr"/>
                </a:tc>
                <a:extLst>
                  <a:ext uri="{0D108BD9-81ED-4DB2-BD59-A6C34878D82A}">
                    <a16:rowId xmlns:a16="http://schemas.microsoft.com/office/drawing/2014/main" val="1200385217"/>
                  </a:ext>
                </a:extLst>
              </a:tr>
              <a:tr h="477863">
                <a:tc>
                  <a:txBody>
                    <a:bodyPr/>
                    <a:lstStyle/>
                    <a:p>
                      <a:pPr rtl="1"/>
                      <a:r>
                        <a:rPr lang="he-IL" b="0" dirty="0">
                          <a:latin typeface="David" panose="020E0502060401010101" pitchFamily="34" charset="-79"/>
                          <a:cs typeface="David" panose="020E0502060401010101" pitchFamily="34" charset="-79"/>
                        </a:rPr>
                        <a:t>איכות ליווי </a:t>
                      </a:r>
                      <a:r>
                        <a:rPr lang="he-IL" b="1" dirty="0">
                          <a:latin typeface="David" panose="020E0502060401010101" pitchFamily="34" charset="-79"/>
                          <a:cs typeface="David" panose="020E0502060401010101" pitchFamily="34" charset="-79"/>
                        </a:rPr>
                        <a:t>התזה</a:t>
                      </a:r>
                      <a:r>
                        <a:rPr lang="he-IL" dirty="0">
                          <a:latin typeface="David" panose="020E0502060401010101" pitchFamily="34" charset="-79"/>
                          <a:cs typeface="David" panose="020E0502060401010101" pitchFamily="34" charset="-79"/>
                        </a:rPr>
                        <a:t>?</a:t>
                      </a:r>
                    </a:p>
                  </a:txBody>
                  <a:tcPr anchor="ctr">
                    <a:lnT w="12700" cap="flat" cmpd="sng" algn="ctr">
                      <a:solidFill>
                        <a:schemeClr val="tx1"/>
                      </a:solidFill>
                      <a:prstDash val="solid"/>
                      <a:round/>
                      <a:headEnd type="none" w="med" len="med"/>
                      <a:tailEnd type="none" w="med" len="med"/>
                    </a:lnT>
                  </a:tcPr>
                </a:tc>
                <a:tc>
                  <a:txBody>
                    <a:bodyPr/>
                    <a:lstStyle/>
                    <a:p>
                      <a:pPr marL="0" algn="ctr" defTabSz="914400" rtl="1" eaLnBrk="1" latinLnBrk="0" hangingPunct="1"/>
                      <a:r>
                        <a:rPr lang="he-IL" sz="1800" b="0" u="none" kern="1200" dirty="0">
                          <a:solidFill>
                            <a:srgbClr val="FF0000"/>
                          </a:solidFill>
                          <a:latin typeface="David" panose="020E0502060401010101" pitchFamily="34" charset="-79"/>
                          <a:ea typeface="+mn-ea"/>
                          <a:cs typeface="David" panose="020E0502060401010101" pitchFamily="34" charset="-79"/>
                        </a:rPr>
                        <a:t>4</a:t>
                      </a:r>
                    </a:p>
                  </a:txBody>
                  <a:tcPr anchor="ctr">
                    <a:lnT w="12700" cap="flat" cmpd="sng" algn="ctr">
                      <a:solidFill>
                        <a:schemeClr val="tx1"/>
                      </a:solidFill>
                      <a:prstDash val="solid"/>
                      <a:round/>
                      <a:headEnd type="none" w="med" len="med"/>
                      <a:tailEnd type="none" w="med" len="med"/>
                    </a:lnT>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he-IL" sz="1800" b="0" i="0" u="none" strike="noStrike" kern="1200" cap="none" spc="0" normalizeH="0" baseline="0" noProof="0" dirty="0">
                          <a:ln>
                            <a:noFill/>
                          </a:ln>
                          <a:solidFill>
                            <a:schemeClr val="tx1"/>
                          </a:solidFill>
                          <a:effectLst/>
                          <a:uLnTx/>
                          <a:uFillTx/>
                          <a:latin typeface="David" panose="020E0502060401010101" pitchFamily="34" charset="-79"/>
                          <a:ea typeface="+mn-ea"/>
                          <a:cs typeface="David" panose="020E0502060401010101" pitchFamily="34" charset="-79"/>
                        </a:rPr>
                        <a:t>-</a:t>
                      </a:r>
                    </a:p>
                  </a:txBody>
                  <a:tcPr anchor="ctr">
                    <a:lnT w="12700" cap="flat" cmpd="sng" algn="ctr">
                      <a:solidFill>
                        <a:schemeClr val="tx1"/>
                      </a:solidFill>
                      <a:prstDash val="solid"/>
                      <a:round/>
                      <a:headEnd type="none" w="med" len="med"/>
                      <a:tailEnd type="none" w="med" len="med"/>
                    </a:lnT>
                  </a:tcPr>
                </a:tc>
                <a:tc>
                  <a:txBody>
                    <a:bodyPr/>
                    <a:lstStyle/>
                    <a:p>
                      <a:pPr marL="0" algn="ctr" defTabSz="914400" rtl="1" eaLnBrk="1" latinLnBrk="0" hangingPunct="1"/>
                      <a:r>
                        <a:rPr lang="he-IL" sz="1800" b="0" u="none" kern="1200" dirty="0">
                          <a:solidFill>
                            <a:schemeClr val="tx1"/>
                          </a:solidFill>
                          <a:latin typeface="David" panose="020E0502060401010101" pitchFamily="34" charset="-79"/>
                          <a:ea typeface="+mn-ea"/>
                          <a:cs typeface="David" panose="020E0502060401010101" pitchFamily="34" charset="-79"/>
                        </a:rPr>
                        <a:t>-</a:t>
                      </a:r>
                    </a:p>
                  </a:txBody>
                  <a:tcPr anchor="ctr">
                    <a:lnT w="12700" cap="flat" cmpd="sng" algn="ctr">
                      <a:solidFill>
                        <a:schemeClr val="tx1"/>
                      </a:solidFill>
                      <a:prstDash val="solid"/>
                      <a:round/>
                      <a:headEnd type="none" w="med" len="med"/>
                      <a:tailEnd type="none" w="med" len="med"/>
                    </a:lnT>
                  </a:tcPr>
                </a:tc>
                <a:tc>
                  <a:txBody>
                    <a:bodyPr/>
                    <a:lstStyle/>
                    <a:p>
                      <a:pPr marL="0" algn="ctr" defTabSz="914400" rtl="1" eaLnBrk="1" latinLnBrk="0" hangingPunct="1"/>
                      <a:endParaRPr lang="he-IL" sz="1800" b="0" u="none" kern="1200" dirty="0">
                        <a:solidFill>
                          <a:schemeClr val="tx1"/>
                        </a:solidFill>
                        <a:latin typeface="David" panose="020E0502060401010101" pitchFamily="34" charset="-79"/>
                        <a:ea typeface="+mn-ea"/>
                        <a:cs typeface="David" panose="020E0502060401010101" pitchFamily="34" charset="-79"/>
                      </a:endParaRPr>
                    </a:p>
                  </a:txBody>
                  <a:tcPr anchor="ctr">
                    <a:lnT w="12700" cap="flat" cmpd="sng" algn="ctr">
                      <a:solidFill>
                        <a:schemeClr val="tx1"/>
                      </a:solidFill>
                      <a:prstDash val="solid"/>
                      <a:round/>
                      <a:headEnd type="none" w="med" len="med"/>
                      <a:tailEnd type="none" w="med" len="med"/>
                    </a:lnT>
                  </a:tcPr>
                </a:tc>
                <a:tc>
                  <a:txBody>
                    <a:bodyPr/>
                    <a:lstStyle/>
                    <a:p>
                      <a:pPr marL="0" algn="ctr" defTabSz="914400" rtl="1" eaLnBrk="1" latinLnBrk="0" hangingPunct="1"/>
                      <a:endParaRPr lang="he-IL" sz="1800" b="0" u="none" kern="1200" dirty="0">
                        <a:solidFill>
                          <a:schemeClr val="tx1"/>
                        </a:solidFill>
                        <a:latin typeface="David" panose="020E0502060401010101" pitchFamily="34" charset="-79"/>
                        <a:ea typeface="+mn-ea"/>
                        <a:cs typeface="David" panose="020E0502060401010101" pitchFamily="34" charset="-79"/>
                      </a:endParaRPr>
                    </a:p>
                  </a:txBody>
                  <a:tcPr anchor="ctr">
                    <a:lnT w="12700" cap="flat" cmpd="sng" algn="ctr">
                      <a:solidFill>
                        <a:schemeClr val="tx1"/>
                      </a:solidFill>
                      <a:prstDash val="solid"/>
                      <a:round/>
                      <a:headEnd type="none" w="med" len="med"/>
                      <a:tailEnd type="none" w="med" len="med"/>
                    </a:lnT>
                  </a:tcPr>
                </a:tc>
                <a:tc>
                  <a:txBody>
                    <a:bodyPr/>
                    <a:lstStyle/>
                    <a:p>
                      <a:pPr marL="0" algn="ctr" defTabSz="914400" rtl="1" eaLnBrk="1" latinLnBrk="0" hangingPunct="1"/>
                      <a:endParaRPr lang="he-IL" sz="1800" b="0" u="none" kern="1200" dirty="0">
                        <a:solidFill>
                          <a:schemeClr val="tx1"/>
                        </a:solidFill>
                        <a:latin typeface="David" panose="020E0502060401010101" pitchFamily="34" charset="-79"/>
                        <a:ea typeface="+mn-ea"/>
                        <a:cs typeface="David" panose="020E0502060401010101" pitchFamily="34" charset="-79"/>
                      </a:endParaRPr>
                    </a:p>
                  </a:txBody>
                  <a:tcPr anchor="ct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273456033"/>
                  </a:ext>
                </a:extLst>
              </a:tr>
              <a:tr h="944046">
                <a:tc gridSpan="7">
                  <a:txBody>
                    <a:bodyPr/>
                    <a:lstStyle/>
                    <a:p>
                      <a:pPr rtl="1"/>
                      <a:r>
                        <a:rPr lang="he-IL" b="1" dirty="0">
                          <a:latin typeface="David" panose="020E0502060401010101" pitchFamily="34" charset="-79"/>
                          <a:cs typeface="David" panose="020E0502060401010101" pitchFamily="34" charset="-79"/>
                        </a:rPr>
                        <a:t>הערות:</a:t>
                      </a:r>
                    </a:p>
                    <a:p>
                      <a:pPr marL="285750" marR="0" lvl="0" indent="-28575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lang="he-IL" sz="1600" kern="1200" dirty="0">
                          <a:solidFill>
                            <a:schemeClr val="dk1"/>
                          </a:solidFill>
                          <a:latin typeface="David" panose="020E0502060401010101" pitchFamily="34" charset="-79"/>
                          <a:ea typeface="+mn-ea"/>
                          <a:cs typeface="David" panose="020E0502060401010101" pitchFamily="34" charset="-79"/>
                        </a:rPr>
                        <a:t>סיוע מענת</a:t>
                      </a:r>
                    </a:p>
                    <a:p>
                      <a:pPr marL="285750" marR="0" lvl="0" indent="-28575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lang="he-IL" sz="1600" kern="1200" dirty="0">
                          <a:solidFill>
                            <a:schemeClr val="dk1"/>
                          </a:solidFill>
                          <a:latin typeface="David" panose="020E0502060401010101" pitchFamily="34" charset="-79"/>
                          <a:ea typeface="+mn-ea"/>
                          <a:cs typeface="David" panose="020E0502060401010101" pitchFamily="34" charset="-79"/>
                        </a:rPr>
                        <a:t>איסור ההתייעצות עם אורנה לא לעניין, חלק מהשיקולים לעשות תזה הם המעטפת המקצועית של מב"ל</a:t>
                      </a:r>
                    </a:p>
                  </a:txBody>
                  <a:tcPr anchor="ctr">
                    <a:lnB w="12700" cap="flat" cmpd="sng" algn="ctr">
                      <a:solidFill>
                        <a:schemeClr val="tx1"/>
                      </a:solidFill>
                      <a:prstDash val="solid"/>
                      <a:round/>
                      <a:headEnd type="none" w="med" len="med"/>
                      <a:tailEnd type="none" w="med" len="med"/>
                    </a:lnB>
                  </a:tcPr>
                </a:tc>
                <a:tc hMerge="1">
                  <a:txBody>
                    <a:bodyPr/>
                    <a:lstStyle/>
                    <a:p>
                      <a:pPr marL="0" algn="ctr" defTabSz="914400" rtl="1" eaLnBrk="1" latinLnBrk="0" hangingPunct="1"/>
                      <a:endParaRPr lang="he-IL" sz="1800" b="0" u="none" kern="1200" dirty="0">
                        <a:solidFill>
                          <a:schemeClr val="tx1"/>
                        </a:solidFill>
                        <a:latin typeface="David" panose="020E0502060401010101" pitchFamily="34" charset="-79"/>
                        <a:ea typeface="+mn-ea"/>
                        <a:cs typeface="David" panose="020E0502060401010101" pitchFamily="34" charset="-79"/>
                      </a:endParaRPr>
                    </a:p>
                  </a:txBody>
                  <a:tcPr anchor="ctr"/>
                </a:tc>
                <a:tc hMerge="1">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he-IL" sz="1800" b="0" i="0" u="none" strike="noStrike" kern="1200" cap="none" spc="0" normalizeH="0" baseline="0" noProof="0" dirty="0">
                        <a:ln>
                          <a:noFill/>
                        </a:ln>
                        <a:solidFill>
                          <a:schemeClr val="tx1"/>
                        </a:solidFill>
                        <a:effectLst/>
                        <a:uLnTx/>
                        <a:uFillTx/>
                        <a:latin typeface="David" panose="020E0502060401010101" pitchFamily="34" charset="-79"/>
                        <a:ea typeface="+mn-ea"/>
                        <a:cs typeface="David" panose="020E0502060401010101" pitchFamily="34" charset="-79"/>
                      </a:endParaRPr>
                    </a:p>
                  </a:txBody>
                  <a:tcPr anchor="ctr"/>
                </a:tc>
                <a:tc hMerge="1">
                  <a:txBody>
                    <a:bodyPr/>
                    <a:lstStyle/>
                    <a:p>
                      <a:pPr marL="0" algn="ctr" defTabSz="914400" rtl="1" eaLnBrk="1" latinLnBrk="0" hangingPunct="1"/>
                      <a:endParaRPr lang="he-IL" sz="1800" b="0" u="none" kern="1200" dirty="0">
                        <a:solidFill>
                          <a:schemeClr val="tx1"/>
                        </a:solidFill>
                        <a:latin typeface="David" panose="020E0502060401010101" pitchFamily="34" charset="-79"/>
                        <a:ea typeface="+mn-ea"/>
                        <a:cs typeface="David" panose="020E0502060401010101" pitchFamily="34" charset="-79"/>
                      </a:endParaRPr>
                    </a:p>
                  </a:txBody>
                  <a:tcPr anchor="ctr"/>
                </a:tc>
                <a:tc hMerge="1">
                  <a:txBody>
                    <a:bodyPr/>
                    <a:lstStyle/>
                    <a:p>
                      <a:pPr marL="0" algn="ctr" defTabSz="914400" rtl="1" eaLnBrk="1" latinLnBrk="0" hangingPunct="1"/>
                      <a:endParaRPr lang="he-IL" sz="1800" b="0" u="none" kern="1200" dirty="0">
                        <a:solidFill>
                          <a:schemeClr val="tx1"/>
                        </a:solidFill>
                        <a:latin typeface="David" panose="020E0502060401010101" pitchFamily="34" charset="-79"/>
                        <a:ea typeface="+mn-ea"/>
                        <a:cs typeface="David" panose="020E0502060401010101" pitchFamily="34" charset="-79"/>
                      </a:endParaRPr>
                    </a:p>
                  </a:txBody>
                  <a:tcPr anchor="ctr"/>
                </a:tc>
                <a:tc hMerge="1">
                  <a:txBody>
                    <a:bodyPr/>
                    <a:lstStyle/>
                    <a:p>
                      <a:pPr marL="0" algn="ctr" defTabSz="914400" rtl="1" eaLnBrk="1" latinLnBrk="0" hangingPunct="1"/>
                      <a:endParaRPr lang="he-IL" sz="1800" b="0" u="none" kern="1200" dirty="0">
                        <a:solidFill>
                          <a:schemeClr val="tx1"/>
                        </a:solidFill>
                        <a:latin typeface="David" panose="020E0502060401010101" pitchFamily="34" charset="-79"/>
                        <a:ea typeface="+mn-ea"/>
                        <a:cs typeface="David" panose="020E0502060401010101" pitchFamily="34" charset="-79"/>
                      </a:endParaRPr>
                    </a:p>
                  </a:txBody>
                  <a:tcPr anchor="ctr"/>
                </a:tc>
                <a:tc hMerge="1">
                  <a:txBody>
                    <a:bodyPr/>
                    <a:lstStyle/>
                    <a:p>
                      <a:pPr marL="0" algn="ctr" defTabSz="914400" rtl="1" eaLnBrk="1" latinLnBrk="0" hangingPunct="1"/>
                      <a:endParaRPr lang="he-IL" sz="1800" b="0" u="none" kern="1200" dirty="0">
                        <a:solidFill>
                          <a:schemeClr val="tx1"/>
                        </a:solidFill>
                        <a:latin typeface="David" panose="020E0502060401010101" pitchFamily="34" charset="-79"/>
                        <a:ea typeface="+mn-ea"/>
                        <a:cs typeface="David" panose="020E0502060401010101" pitchFamily="34" charset="-79"/>
                      </a:endParaRPr>
                    </a:p>
                  </a:txBody>
                  <a:tcPr anchor="ctr"/>
                </a:tc>
                <a:extLst>
                  <a:ext uri="{0D108BD9-81ED-4DB2-BD59-A6C34878D82A}">
                    <a16:rowId xmlns:a16="http://schemas.microsoft.com/office/drawing/2014/main" val="415554626"/>
                  </a:ext>
                </a:extLst>
              </a:tr>
              <a:tr h="944046">
                <a:tc gridSpan="7">
                  <a:txBody>
                    <a:bodyPr/>
                    <a:lstStyle/>
                    <a:p>
                      <a:pPr rtl="1"/>
                      <a:r>
                        <a:rPr lang="he-IL" b="1" dirty="0">
                          <a:latin typeface="David" panose="020E0502060401010101" pitchFamily="34" charset="-79"/>
                          <a:cs typeface="David" panose="020E0502060401010101" pitchFamily="34" charset="-79"/>
                        </a:rPr>
                        <a:t>תרומת ימי מחקר וכתיבה:</a:t>
                      </a:r>
                    </a:p>
                    <a:p>
                      <a:pPr marL="285750" marR="0" lvl="0" indent="-28575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lang="he-IL" sz="1600" kern="1200" dirty="0">
                          <a:solidFill>
                            <a:schemeClr val="dk1"/>
                          </a:solidFill>
                          <a:latin typeface="David" panose="020E0502060401010101" pitchFamily="34" charset="-79"/>
                          <a:ea typeface="+mn-ea"/>
                          <a:cs typeface="David" panose="020E0502060401010101" pitchFamily="34" charset="-79"/>
                        </a:rPr>
                        <a:t>נחוצים ביותר. הכרחיים בתהליך הלמידה העצמאית וביכולת לעמוד במטלות המב"ל (שסתום ויסות עומס)</a:t>
                      </a:r>
                    </a:p>
                    <a:p>
                      <a:pPr marL="285750" marR="0" lvl="0" indent="-28575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lang="he-IL" sz="1600" kern="1200" dirty="0">
                          <a:solidFill>
                            <a:schemeClr val="dk1"/>
                          </a:solidFill>
                          <a:latin typeface="David" panose="020E0502060401010101" pitchFamily="34" charset="-79"/>
                          <a:ea typeface="+mn-ea"/>
                          <a:cs typeface="David" panose="020E0502060401010101" pitchFamily="34" charset="-79"/>
                        </a:rPr>
                        <a:t>לדבוק בקיימים ולפנות ימים נוספים לכתיבה. לא לשים בתוכם פגישות וכדומה</a:t>
                      </a:r>
                    </a:p>
                  </a:txBody>
                  <a:tcPr anchor="ctr">
                    <a:lnT w="12700" cap="flat" cmpd="sng" algn="ctr">
                      <a:solidFill>
                        <a:schemeClr val="tx1"/>
                      </a:solidFill>
                      <a:prstDash val="solid"/>
                      <a:round/>
                      <a:headEnd type="none" w="med" len="med"/>
                      <a:tailEnd type="none" w="med" len="med"/>
                    </a:lnT>
                  </a:tcPr>
                </a:tc>
                <a:tc hMerge="1">
                  <a:txBody>
                    <a:bodyPr/>
                    <a:lstStyle/>
                    <a:p>
                      <a:pPr marL="0" algn="ctr" defTabSz="914400" rtl="1" eaLnBrk="1" latinLnBrk="0" hangingPunct="1"/>
                      <a:endParaRPr lang="he-IL" sz="1800" b="0" u="none" kern="1200" dirty="0">
                        <a:solidFill>
                          <a:schemeClr val="tx1"/>
                        </a:solidFill>
                        <a:latin typeface="David" panose="020E0502060401010101" pitchFamily="34" charset="-79"/>
                        <a:ea typeface="+mn-ea"/>
                        <a:cs typeface="David" panose="020E0502060401010101" pitchFamily="34" charset="-79"/>
                      </a:endParaRPr>
                    </a:p>
                  </a:txBody>
                  <a:tcPr anchor="ctr"/>
                </a:tc>
                <a:tc hMerge="1">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he-IL" sz="1800" b="0" i="0" u="none" strike="noStrike" kern="1200" cap="none" spc="0" normalizeH="0" baseline="0" noProof="0" dirty="0">
                        <a:ln>
                          <a:noFill/>
                        </a:ln>
                        <a:solidFill>
                          <a:schemeClr val="tx1"/>
                        </a:solidFill>
                        <a:effectLst/>
                        <a:uLnTx/>
                        <a:uFillTx/>
                        <a:latin typeface="David" panose="020E0502060401010101" pitchFamily="34" charset="-79"/>
                        <a:ea typeface="+mn-ea"/>
                        <a:cs typeface="David" panose="020E0502060401010101" pitchFamily="34" charset="-79"/>
                      </a:endParaRPr>
                    </a:p>
                  </a:txBody>
                  <a:tcPr anchor="ctr"/>
                </a:tc>
                <a:tc hMerge="1">
                  <a:txBody>
                    <a:bodyPr/>
                    <a:lstStyle/>
                    <a:p>
                      <a:pPr marL="0" algn="ctr" defTabSz="914400" rtl="1" eaLnBrk="1" latinLnBrk="0" hangingPunct="1"/>
                      <a:endParaRPr lang="he-IL" sz="1800" b="0" u="none" kern="1200" dirty="0">
                        <a:solidFill>
                          <a:schemeClr val="tx1"/>
                        </a:solidFill>
                        <a:latin typeface="David" panose="020E0502060401010101" pitchFamily="34" charset="-79"/>
                        <a:ea typeface="+mn-ea"/>
                        <a:cs typeface="David" panose="020E0502060401010101" pitchFamily="34" charset="-79"/>
                      </a:endParaRPr>
                    </a:p>
                  </a:txBody>
                  <a:tcPr anchor="ctr"/>
                </a:tc>
                <a:tc hMerge="1">
                  <a:txBody>
                    <a:bodyPr/>
                    <a:lstStyle/>
                    <a:p>
                      <a:pPr marL="0" algn="ctr" defTabSz="914400" rtl="1" eaLnBrk="1" latinLnBrk="0" hangingPunct="1"/>
                      <a:endParaRPr lang="he-IL" sz="1800" b="0" u="none" kern="1200" dirty="0">
                        <a:solidFill>
                          <a:schemeClr val="tx1"/>
                        </a:solidFill>
                        <a:latin typeface="David" panose="020E0502060401010101" pitchFamily="34" charset="-79"/>
                        <a:ea typeface="+mn-ea"/>
                        <a:cs typeface="David" panose="020E0502060401010101" pitchFamily="34" charset="-79"/>
                      </a:endParaRPr>
                    </a:p>
                  </a:txBody>
                  <a:tcPr anchor="ctr"/>
                </a:tc>
                <a:tc hMerge="1">
                  <a:txBody>
                    <a:bodyPr/>
                    <a:lstStyle/>
                    <a:p>
                      <a:pPr marL="0" algn="ctr" defTabSz="914400" rtl="1" eaLnBrk="1" latinLnBrk="0" hangingPunct="1"/>
                      <a:endParaRPr lang="he-IL" sz="1800" b="0" u="none" kern="1200" dirty="0">
                        <a:solidFill>
                          <a:schemeClr val="tx1"/>
                        </a:solidFill>
                        <a:latin typeface="David" panose="020E0502060401010101" pitchFamily="34" charset="-79"/>
                        <a:ea typeface="+mn-ea"/>
                        <a:cs typeface="David" panose="020E0502060401010101" pitchFamily="34" charset="-79"/>
                      </a:endParaRPr>
                    </a:p>
                  </a:txBody>
                  <a:tcPr anchor="ctr"/>
                </a:tc>
                <a:tc hMerge="1">
                  <a:txBody>
                    <a:bodyPr/>
                    <a:lstStyle/>
                    <a:p>
                      <a:pPr marL="0" algn="ctr" defTabSz="914400" rtl="1" eaLnBrk="1" latinLnBrk="0" hangingPunct="1"/>
                      <a:endParaRPr lang="he-IL" sz="1800" b="0" u="none" kern="1200" dirty="0">
                        <a:solidFill>
                          <a:schemeClr val="tx1"/>
                        </a:solidFill>
                        <a:latin typeface="David" panose="020E0502060401010101" pitchFamily="34" charset="-79"/>
                        <a:ea typeface="+mn-ea"/>
                        <a:cs typeface="David" panose="020E0502060401010101" pitchFamily="34" charset="-79"/>
                      </a:endParaRPr>
                    </a:p>
                  </a:txBody>
                  <a:tcPr anchor="ctr"/>
                </a:tc>
                <a:extLst>
                  <a:ext uri="{0D108BD9-81ED-4DB2-BD59-A6C34878D82A}">
                    <a16:rowId xmlns:a16="http://schemas.microsoft.com/office/drawing/2014/main" val="1049165749"/>
                  </a:ext>
                </a:extLst>
              </a:tr>
            </a:tbl>
          </a:graphicData>
        </a:graphic>
      </p:graphicFrame>
    </p:spTree>
    <p:extLst>
      <p:ext uri="{BB962C8B-B14F-4D97-AF65-F5344CB8AC3E}">
        <p14:creationId xmlns:p14="http://schemas.microsoft.com/office/powerpoint/2010/main" val="5516392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idx="4294967295"/>
          </p:nvPr>
        </p:nvSpPr>
        <p:spPr>
          <a:xfrm>
            <a:off x="837772" y="186327"/>
            <a:ext cx="10515600" cy="1325563"/>
          </a:xfrm>
        </p:spPr>
        <p:txBody>
          <a:bodyPr>
            <a:noAutofit/>
          </a:bodyPr>
          <a:lstStyle/>
          <a:p>
            <a:pPr algn="ctr"/>
            <a:r>
              <a:rPr lang="he-IL" b="1" dirty="0">
                <a:solidFill>
                  <a:schemeClr val="accent1">
                    <a:lumMod val="75000"/>
                  </a:schemeClr>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נתונים</a:t>
            </a:r>
            <a:endParaRPr lang="he-IL"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p:txBody>
      </p:sp>
      <p:sp>
        <p:nvSpPr>
          <p:cNvPr id="3" name="מציין מיקום תוכן 2"/>
          <p:cNvSpPr>
            <a:spLocks noGrp="1"/>
          </p:cNvSpPr>
          <p:nvPr>
            <p:ph idx="4294967295"/>
          </p:nvPr>
        </p:nvSpPr>
        <p:spPr>
          <a:xfrm>
            <a:off x="984377" y="1591699"/>
            <a:ext cx="10272252" cy="4745306"/>
          </a:xfrm>
        </p:spPr>
        <p:txBody>
          <a:bodyPr>
            <a:noAutofit/>
          </a:bodyPr>
          <a:lstStyle/>
          <a:p>
            <a:pPr>
              <a:lnSpc>
                <a:spcPct val="150000"/>
              </a:lnSpc>
              <a:buClr>
                <a:schemeClr val="accent1"/>
              </a:buClr>
            </a:pPr>
            <a:r>
              <a:rPr lang="he-IL" sz="2000" b="1" dirty="0">
                <a:solidFill>
                  <a:schemeClr val="accent1">
                    <a:lumMod val="75000"/>
                  </a:schemeClr>
                </a:solidFill>
                <a:latin typeface="David" panose="020E0502060401010101" pitchFamily="34" charset="-79"/>
                <a:cs typeface="David" panose="020E0502060401010101" pitchFamily="34" charset="-79"/>
              </a:rPr>
              <a:t>סה"כ משיבים- 37 </a:t>
            </a:r>
            <a:r>
              <a:rPr lang="he-IL" sz="2000" dirty="0">
                <a:solidFill>
                  <a:schemeClr val="accent1">
                    <a:lumMod val="75000"/>
                  </a:schemeClr>
                </a:solidFill>
                <a:latin typeface="David" panose="020E0502060401010101" pitchFamily="34" charset="-79"/>
                <a:cs typeface="David" panose="020E0502060401010101" pitchFamily="34" charset="-79"/>
              </a:rPr>
              <a:t>(31 ישראלים, 6 בינלאומיים), העברה מקוונת</a:t>
            </a:r>
          </a:p>
          <a:p>
            <a:pPr>
              <a:lnSpc>
                <a:spcPct val="150000"/>
              </a:lnSpc>
              <a:buClr>
                <a:schemeClr val="accent1"/>
              </a:buClr>
            </a:pPr>
            <a:r>
              <a:rPr lang="he-IL" sz="2000" b="1" dirty="0">
                <a:solidFill>
                  <a:schemeClr val="accent1">
                    <a:lumMod val="75000"/>
                  </a:schemeClr>
                </a:solidFill>
                <a:latin typeface="David" panose="020E0502060401010101" pitchFamily="34" charset="-79"/>
                <a:cs typeface="David" panose="020E0502060401010101" pitchFamily="34" charset="-79"/>
              </a:rPr>
              <a:t>ישראל- </a:t>
            </a:r>
          </a:p>
          <a:p>
            <a:pPr marL="447675" lvl="1" indent="-179388">
              <a:lnSpc>
                <a:spcPct val="100000"/>
              </a:lnSpc>
              <a:buClr>
                <a:schemeClr val="accent1"/>
              </a:buClr>
            </a:pPr>
            <a:r>
              <a:rPr lang="he-IL" sz="1800" dirty="0">
                <a:solidFill>
                  <a:schemeClr val="accent1">
                    <a:lumMod val="75000"/>
                  </a:schemeClr>
                </a:solidFill>
                <a:latin typeface="David" panose="020E0502060401010101" pitchFamily="34" charset="-79"/>
                <a:cs typeface="David" panose="020E0502060401010101" pitchFamily="34" charset="-79"/>
              </a:rPr>
              <a:t>צה"ל- 18</a:t>
            </a:r>
          </a:p>
          <a:p>
            <a:pPr marL="447675" lvl="1" indent="-179388">
              <a:lnSpc>
                <a:spcPct val="100000"/>
              </a:lnSpc>
              <a:buClr>
                <a:schemeClr val="accent1"/>
              </a:buClr>
            </a:pPr>
            <a:r>
              <a:rPr lang="he-IL" sz="1800" dirty="0">
                <a:solidFill>
                  <a:schemeClr val="accent1">
                    <a:lumMod val="75000"/>
                  </a:schemeClr>
                </a:solidFill>
                <a:latin typeface="David" panose="020E0502060401010101" pitchFamily="34" charset="-79"/>
                <a:cs typeface="David" panose="020E0502060401010101" pitchFamily="34" charset="-79"/>
              </a:rPr>
              <a:t>אחר- 13</a:t>
            </a:r>
          </a:p>
          <a:p>
            <a:pPr marL="228600" lvl="1">
              <a:lnSpc>
                <a:spcPct val="150000"/>
              </a:lnSpc>
              <a:spcBef>
                <a:spcPts val="1000"/>
              </a:spcBef>
              <a:buClr>
                <a:schemeClr val="accent1"/>
              </a:buClr>
            </a:pPr>
            <a:r>
              <a:rPr lang="he-IL" sz="2000" dirty="0">
                <a:solidFill>
                  <a:schemeClr val="accent1">
                    <a:lumMod val="75000"/>
                  </a:schemeClr>
                </a:solidFill>
                <a:latin typeface="David" panose="020E0502060401010101" pitchFamily="34" charset="-79"/>
                <a:cs typeface="David" panose="020E0502060401010101" pitchFamily="34" charset="-79"/>
              </a:rPr>
              <a:t>ממוצע המשוב הכללי הוא אך </a:t>
            </a:r>
            <a:r>
              <a:rPr lang="he-IL" sz="2000" b="1" dirty="0">
                <a:solidFill>
                  <a:schemeClr val="accent1">
                    <a:lumMod val="75000"/>
                  </a:schemeClr>
                </a:solidFill>
                <a:latin typeface="David" panose="020E0502060401010101" pitchFamily="34" charset="-79"/>
                <a:cs typeface="David" panose="020E0502060401010101" pitchFamily="34" charset="-79"/>
              </a:rPr>
              <a:t>ורק של משיבים מישראל</a:t>
            </a:r>
          </a:p>
          <a:p>
            <a:pPr marL="228600" lvl="1">
              <a:lnSpc>
                <a:spcPct val="150000"/>
              </a:lnSpc>
              <a:spcBef>
                <a:spcPts val="1000"/>
              </a:spcBef>
              <a:buClr>
                <a:schemeClr val="accent1"/>
              </a:buClr>
            </a:pPr>
            <a:r>
              <a:rPr lang="he-IL" sz="2000" b="1" dirty="0">
                <a:solidFill>
                  <a:schemeClr val="accent1">
                    <a:lumMod val="75000"/>
                  </a:schemeClr>
                </a:solidFill>
                <a:latin typeface="David" panose="020E0502060401010101" pitchFamily="34" charset="-79"/>
                <a:cs typeface="David" panose="020E0502060401010101" pitchFamily="34" charset="-79"/>
              </a:rPr>
              <a:t>סימונים </a:t>
            </a:r>
            <a:r>
              <a:rPr lang="he-IL" sz="2000" dirty="0">
                <a:solidFill>
                  <a:schemeClr val="accent1">
                    <a:lumMod val="75000"/>
                  </a:schemeClr>
                </a:solidFill>
                <a:latin typeface="David" panose="020E0502060401010101" pitchFamily="34" charset="-79"/>
                <a:cs typeface="David" panose="020E0502060401010101" pitchFamily="34" charset="-79"/>
              </a:rPr>
              <a:t>(סולם 1-6):</a:t>
            </a:r>
          </a:p>
          <a:p>
            <a:pPr marL="447675" lvl="1" indent="-179388">
              <a:lnSpc>
                <a:spcPct val="100000"/>
              </a:lnSpc>
              <a:buClr>
                <a:schemeClr val="accent1"/>
              </a:buClr>
            </a:pPr>
            <a:r>
              <a:rPr lang="he-IL" sz="1800" b="1" dirty="0">
                <a:solidFill>
                  <a:schemeClr val="accent1">
                    <a:lumMod val="75000"/>
                  </a:schemeClr>
                </a:solidFill>
                <a:latin typeface="David" panose="020E0502060401010101" pitchFamily="34" charset="-79"/>
                <a:cs typeface="David" panose="020E0502060401010101" pitchFamily="34" charset="-79"/>
              </a:rPr>
              <a:t>כחול- </a:t>
            </a:r>
            <a:r>
              <a:rPr lang="he-IL" sz="1800" dirty="0">
                <a:solidFill>
                  <a:schemeClr val="accent1">
                    <a:lumMod val="75000"/>
                  </a:schemeClr>
                </a:solidFill>
                <a:latin typeface="David" panose="020E0502060401010101" pitchFamily="34" charset="-79"/>
                <a:cs typeface="David" panose="020E0502060401010101" pitchFamily="34" charset="-79"/>
              </a:rPr>
              <a:t>הערכה גבוהה (5.0+)</a:t>
            </a:r>
          </a:p>
          <a:p>
            <a:pPr marL="447675" lvl="1" indent="-179388">
              <a:lnSpc>
                <a:spcPct val="100000"/>
              </a:lnSpc>
              <a:buClr>
                <a:schemeClr val="accent1"/>
              </a:buClr>
            </a:pPr>
            <a:r>
              <a:rPr lang="he-IL" sz="1800" b="1" dirty="0">
                <a:latin typeface="David" panose="020E0502060401010101" pitchFamily="34" charset="-79"/>
                <a:cs typeface="David" panose="020E0502060401010101" pitchFamily="34" charset="-79"/>
              </a:rPr>
              <a:t>שחור-</a:t>
            </a:r>
            <a:r>
              <a:rPr lang="he-IL" sz="1800" dirty="0">
                <a:solidFill>
                  <a:schemeClr val="accent1">
                    <a:lumMod val="75000"/>
                  </a:schemeClr>
                </a:solidFill>
                <a:latin typeface="David" panose="020E0502060401010101" pitchFamily="34" charset="-79"/>
                <a:cs typeface="David" panose="020E0502060401010101" pitchFamily="34" charset="-79"/>
              </a:rPr>
              <a:t> הערכה ממוצעת (4.5-5.0)</a:t>
            </a:r>
          </a:p>
          <a:p>
            <a:pPr marL="447675" lvl="1" indent="-179388">
              <a:lnSpc>
                <a:spcPct val="100000"/>
              </a:lnSpc>
              <a:buClr>
                <a:schemeClr val="accent1"/>
              </a:buClr>
            </a:pPr>
            <a:r>
              <a:rPr lang="he-IL" sz="1800" b="1" dirty="0">
                <a:solidFill>
                  <a:srgbClr val="FF0000"/>
                </a:solidFill>
                <a:latin typeface="David" panose="020E0502060401010101" pitchFamily="34" charset="-79"/>
                <a:cs typeface="David" panose="020E0502060401010101" pitchFamily="34" charset="-79"/>
              </a:rPr>
              <a:t>אדום-</a:t>
            </a:r>
            <a:r>
              <a:rPr lang="he-IL" sz="1800" dirty="0">
                <a:solidFill>
                  <a:schemeClr val="accent1">
                    <a:lumMod val="75000"/>
                  </a:schemeClr>
                </a:solidFill>
                <a:latin typeface="David" panose="020E0502060401010101" pitchFamily="34" charset="-79"/>
                <a:cs typeface="David" panose="020E0502060401010101" pitchFamily="34" charset="-79"/>
              </a:rPr>
              <a:t> הערכה נמוכה (3.7-4.5)</a:t>
            </a:r>
          </a:p>
          <a:p>
            <a:pPr marL="447675" lvl="1" indent="-179388">
              <a:lnSpc>
                <a:spcPct val="100000"/>
              </a:lnSpc>
              <a:buClr>
                <a:schemeClr val="accent1"/>
              </a:buClr>
            </a:pPr>
            <a:r>
              <a:rPr lang="he-IL" sz="1800" b="1" u="sng" dirty="0">
                <a:solidFill>
                  <a:srgbClr val="FF0000"/>
                </a:solidFill>
                <a:latin typeface="David" panose="020E0502060401010101" pitchFamily="34" charset="-79"/>
                <a:cs typeface="David" panose="020E0502060401010101" pitchFamily="34" charset="-79"/>
              </a:rPr>
              <a:t>אדום עם קו תחתון- </a:t>
            </a:r>
            <a:r>
              <a:rPr lang="he-IL" sz="1800" dirty="0">
                <a:solidFill>
                  <a:schemeClr val="accent1">
                    <a:lumMod val="75000"/>
                  </a:schemeClr>
                </a:solidFill>
                <a:latin typeface="David" panose="020E0502060401010101" pitchFamily="34" charset="-79"/>
                <a:cs typeface="David" panose="020E0502060401010101" pitchFamily="34" charset="-79"/>
              </a:rPr>
              <a:t>הערכה נמוכה מאוד (מתחת ל- 3.7)</a:t>
            </a:r>
          </a:p>
          <a:p>
            <a:pPr marL="228600" lvl="1">
              <a:lnSpc>
                <a:spcPct val="150000"/>
              </a:lnSpc>
              <a:spcBef>
                <a:spcPts val="1000"/>
              </a:spcBef>
              <a:buClr>
                <a:schemeClr val="accent1"/>
              </a:buClr>
            </a:pPr>
            <a:endParaRPr lang="he-IL" sz="2000" dirty="0">
              <a:solidFill>
                <a:schemeClr val="accent1">
                  <a:lumMod val="75000"/>
                </a:schemeClr>
              </a:solidFill>
              <a:latin typeface="David" panose="020E0502060401010101" pitchFamily="34" charset="-79"/>
              <a:cs typeface="David" panose="020E0502060401010101" pitchFamily="34" charset="-79"/>
            </a:endParaRPr>
          </a:p>
          <a:p>
            <a:pPr marL="0" indent="0">
              <a:buClr>
                <a:schemeClr val="accent1"/>
              </a:buClr>
              <a:buNone/>
            </a:pPr>
            <a:endParaRPr lang="he-IL" sz="2000" dirty="0">
              <a:solidFill>
                <a:schemeClr val="accent1">
                  <a:lumMod val="75000"/>
                </a:schemeClr>
              </a:solidFill>
              <a:latin typeface="David" panose="020E0502060401010101" pitchFamily="34" charset="-79"/>
              <a:cs typeface="David" panose="020E0502060401010101" pitchFamily="34" charset="-79"/>
            </a:endParaRPr>
          </a:p>
        </p:txBody>
      </p:sp>
    </p:spTree>
    <p:extLst>
      <p:ext uri="{BB962C8B-B14F-4D97-AF65-F5344CB8AC3E}">
        <p14:creationId xmlns:p14="http://schemas.microsoft.com/office/powerpoint/2010/main" val="45296213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idx="4294967295"/>
          </p:nvPr>
        </p:nvSpPr>
        <p:spPr>
          <a:xfrm>
            <a:off x="837772" y="186327"/>
            <a:ext cx="10515600" cy="1325563"/>
          </a:xfrm>
        </p:spPr>
        <p:txBody>
          <a:bodyPr>
            <a:noAutofit/>
          </a:bodyPr>
          <a:lstStyle/>
          <a:p>
            <a:pPr algn="ctr"/>
            <a:r>
              <a:rPr lang="he-IL" sz="3600" b="1" dirty="0">
                <a:solidFill>
                  <a:schemeClr val="accent1">
                    <a:lumMod val="75000"/>
                  </a:schemeClr>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סביבת הלמידה</a:t>
            </a:r>
          </a:p>
        </p:txBody>
      </p:sp>
      <p:graphicFrame>
        <p:nvGraphicFramePr>
          <p:cNvPr id="4" name="טבלה 3">
            <a:extLst>
              <a:ext uri="{FF2B5EF4-FFF2-40B4-BE49-F238E27FC236}">
                <a16:creationId xmlns:a16="http://schemas.microsoft.com/office/drawing/2014/main" id="{8AA323A7-107B-4BF8-A18D-A663ABB2FED1}"/>
              </a:ext>
            </a:extLst>
          </p:cNvPr>
          <p:cNvGraphicFramePr>
            <a:graphicFrameLocks noGrp="1"/>
          </p:cNvGraphicFramePr>
          <p:nvPr>
            <p:extLst>
              <p:ext uri="{D42A27DB-BD31-4B8C-83A1-F6EECF244321}">
                <p14:modId xmlns:p14="http://schemas.microsoft.com/office/powerpoint/2010/main" val="2262022380"/>
              </p:ext>
            </p:extLst>
          </p:nvPr>
        </p:nvGraphicFramePr>
        <p:xfrm>
          <a:off x="339592" y="1332986"/>
          <a:ext cx="11520000" cy="5364480"/>
        </p:xfrm>
        <a:graphic>
          <a:graphicData uri="http://schemas.openxmlformats.org/drawingml/2006/table">
            <a:tbl>
              <a:tblPr rtl="1" firstRow="1" bandRow="1">
                <a:tableStyleId>{5C22544A-7EE6-4342-B048-85BDC9FD1C3A}</a:tableStyleId>
              </a:tblPr>
              <a:tblGrid>
                <a:gridCol w="4860000">
                  <a:extLst>
                    <a:ext uri="{9D8B030D-6E8A-4147-A177-3AD203B41FA5}">
                      <a16:colId xmlns:a16="http://schemas.microsoft.com/office/drawing/2014/main" val="4212086157"/>
                    </a:ext>
                  </a:extLst>
                </a:gridCol>
                <a:gridCol w="1188000">
                  <a:extLst>
                    <a:ext uri="{9D8B030D-6E8A-4147-A177-3AD203B41FA5}">
                      <a16:colId xmlns:a16="http://schemas.microsoft.com/office/drawing/2014/main" val="3669644278"/>
                    </a:ext>
                  </a:extLst>
                </a:gridCol>
                <a:gridCol w="720000">
                  <a:extLst>
                    <a:ext uri="{9D8B030D-6E8A-4147-A177-3AD203B41FA5}">
                      <a16:colId xmlns:a16="http://schemas.microsoft.com/office/drawing/2014/main" val="608925306"/>
                    </a:ext>
                  </a:extLst>
                </a:gridCol>
                <a:gridCol w="1188000">
                  <a:extLst>
                    <a:ext uri="{9D8B030D-6E8A-4147-A177-3AD203B41FA5}">
                      <a16:colId xmlns:a16="http://schemas.microsoft.com/office/drawing/2014/main" val="1443552393"/>
                    </a:ext>
                  </a:extLst>
                </a:gridCol>
                <a:gridCol w="1188000">
                  <a:extLst>
                    <a:ext uri="{9D8B030D-6E8A-4147-A177-3AD203B41FA5}">
                      <a16:colId xmlns:a16="http://schemas.microsoft.com/office/drawing/2014/main" val="3416542356"/>
                    </a:ext>
                  </a:extLst>
                </a:gridCol>
                <a:gridCol w="1188000">
                  <a:extLst>
                    <a:ext uri="{9D8B030D-6E8A-4147-A177-3AD203B41FA5}">
                      <a16:colId xmlns:a16="http://schemas.microsoft.com/office/drawing/2014/main" val="1306771290"/>
                    </a:ext>
                  </a:extLst>
                </a:gridCol>
                <a:gridCol w="1188000">
                  <a:extLst>
                    <a:ext uri="{9D8B030D-6E8A-4147-A177-3AD203B41FA5}">
                      <a16:colId xmlns:a16="http://schemas.microsoft.com/office/drawing/2014/main" val="3629592641"/>
                    </a:ext>
                  </a:extLst>
                </a:gridCol>
              </a:tblGrid>
              <a:tr h="360878">
                <a:tc>
                  <a:txBody>
                    <a:bodyPr/>
                    <a:lstStyle/>
                    <a:p>
                      <a:pPr algn="ctr" rtl="1"/>
                      <a:r>
                        <a:rPr lang="he-IL" sz="1800" b="1" kern="1200" dirty="0">
                          <a:solidFill>
                            <a:schemeClr val="lt1"/>
                          </a:solidFill>
                          <a:latin typeface="David" panose="020E0502060401010101" pitchFamily="34" charset="-79"/>
                          <a:ea typeface="+mn-ea"/>
                          <a:cs typeface="David" panose="020E0502060401010101" pitchFamily="34" charset="-79"/>
                        </a:rPr>
                        <a:t>השאלה</a:t>
                      </a:r>
                    </a:p>
                  </a:txBody>
                  <a:tcPr anchor="ctr"/>
                </a:tc>
                <a:tc>
                  <a:txBody>
                    <a:bodyPr/>
                    <a:lstStyle/>
                    <a:p>
                      <a:pPr algn="ctr" rtl="1"/>
                      <a:r>
                        <a:rPr lang="he-IL" dirty="0">
                          <a:latin typeface="David" panose="020E0502060401010101" pitchFamily="34" charset="-79"/>
                          <a:cs typeface="David" panose="020E0502060401010101" pitchFamily="34" charset="-79"/>
                        </a:rPr>
                        <a:t>ממוצע כללי</a:t>
                      </a:r>
                    </a:p>
                  </a:txBody>
                  <a:tcPr anchor="ctr"/>
                </a:tc>
                <a:tc>
                  <a:txBody>
                    <a:bodyPr/>
                    <a:lstStyle/>
                    <a:p>
                      <a:pPr algn="ctr" rtl="1"/>
                      <a:r>
                        <a:rPr lang="he-IL" dirty="0">
                          <a:latin typeface="David" panose="020E0502060401010101" pitchFamily="34" charset="-79"/>
                          <a:cs typeface="David" panose="020E0502060401010101" pitchFamily="34" charset="-79"/>
                        </a:rPr>
                        <a:t>מגמה</a:t>
                      </a:r>
                    </a:p>
                  </a:txBody>
                  <a:tcPr anchor="ctr"/>
                </a:tc>
                <a:tc>
                  <a:txBody>
                    <a:bodyPr/>
                    <a:lstStyle/>
                    <a:p>
                      <a:pPr algn="ctr" rtl="1"/>
                      <a:r>
                        <a:rPr lang="he-IL" dirty="0">
                          <a:latin typeface="David" panose="020E0502060401010101" pitchFamily="34" charset="-79"/>
                          <a:cs typeface="David" panose="020E0502060401010101" pitchFamily="34" charset="-79"/>
                        </a:rPr>
                        <a:t>מחזור מ"ד</a:t>
                      </a:r>
                    </a:p>
                  </a:txBody>
                  <a:tcPr anchor="ctr"/>
                </a:tc>
                <a:tc>
                  <a:txBody>
                    <a:bodyPr/>
                    <a:lstStyle/>
                    <a:p>
                      <a:pPr algn="ctr" rtl="1"/>
                      <a:r>
                        <a:rPr lang="he-IL" dirty="0">
                          <a:latin typeface="David" panose="020E0502060401010101" pitchFamily="34" charset="-79"/>
                          <a:cs typeface="David" panose="020E0502060401010101" pitchFamily="34" charset="-79"/>
                        </a:rPr>
                        <a:t>צה"ל</a:t>
                      </a:r>
                    </a:p>
                  </a:txBody>
                  <a:tcPr anchor="ctr"/>
                </a:tc>
                <a:tc>
                  <a:txBody>
                    <a:bodyPr/>
                    <a:lstStyle/>
                    <a:p>
                      <a:pPr algn="ctr" rtl="1"/>
                      <a:r>
                        <a:rPr lang="he-IL" dirty="0">
                          <a:latin typeface="David" panose="020E0502060401010101" pitchFamily="34" charset="-79"/>
                          <a:cs typeface="David" panose="020E0502060401010101" pitchFamily="34" charset="-79"/>
                        </a:rPr>
                        <a:t>אחר</a:t>
                      </a:r>
                    </a:p>
                  </a:txBody>
                  <a:tcPr anchor="ctr"/>
                </a:tc>
                <a:tc>
                  <a:txBody>
                    <a:bodyPr/>
                    <a:lstStyle/>
                    <a:p>
                      <a:pPr algn="ctr" rtl="1"/>
                      <a:r>
                        <a:rPr lang="he-IL" dirty="0">
                          <a:latin typeface="David" panose="020E0502060401010101" pitchFamily="34" charset="-79"/>
                          <a:cs typeface="David" panose="020E0502060401010101" pitchFamily="34" charset="-79"/>
                        </a:rPr>
                        <a:t>בינ"ל</a:t>
                      </a:r>
                    </a:p>
                  </a:txBody>
                  <a:tcPr anchor="ctr"/>
                </a:tc>
                <a:extLst>
                  <a:ext uri="{0D108BD9-81ED-4DB2-BD59-A6C34878D82A}">
                    <a16:rowId xmlns:a16="http://schemas.microsoft.com/office/drawing/2014/main" val="3113162872"/>
                  </a:ext>
                </a:extLst>
              </a:tr>
              <a:tr h="360878">
                <a:tc>
                  <a:txBody>
                    <a:bodyPr/>
                    <a:lstStyle/>
                    <a:p>
                      <a:pPr rtl="1"/>
                      <a:r>
                        <a:rPr lang="he-IL" b="1" dirty="0">
                          <a:latin typeface="David" panose="020E0502060401010101" pitchFamily="34" charset="-79"/>
                          <a:cs typeface="David" panose="020E0502060401010101" pitchFamily="34" charset="-79"/>
                        </a:rPr>
                        <a:t>מזכירות</a:t>
                      </a:r>
                      <a:r>
                        <a:rPr lang="he-IL" b="0" dirty="0">
                          <a:latin typeface="David" panose="020E0502060401010101" pitchFamily="34" charset="-79"/>
                          <a:cs typeface="David" panose="020E0502060401010101" pitchFamily="34" charset="-79"/>
                        </a:rPr>
                        <a:t> התלמידים?</a:t>
                      </a:r>
                    </a:p>
                  </a:txBody>
                  <a:tcPr anchor="ctr">
                    <a:lnB w="12700" cap="flat" cmpd="sng" algn="ctr">
                      <a:solidFill>
                        <a:schemeClr val="tx1"/>
                      </a:solidFill>
                      <a:prstDash val="solid"/>
                      <a:round/>
                      <a:headEnd type="none" w="med" len="med"/>
                      <a:tailEnd type="none" w="med" len="med"/>
                    </a:lnB>
                  </a:tcPr>
                </a:tc>
                <a:tc>
                  <a:txBody>
                    <a:bodyPr/>
                    <a:lstStyle/>
                    <a:p>
                      <a:pPr marL="0" algn="ctr" defTabSz="914400" rtl="1" eaLnBrk="1" latinLnBrk="0" hangingPunct="1"/>
                      <a:r>
                        <a:rPr lang="he-IL" sz="1800" b="1" u="none" kern="1200" dirty="0">
                          <a:solidFill>
                            <a:schemeClr val="accent1"/>
                          </a:solidFill>
                          <a:latin typeface="David" panose="020E0502060401010101" pitchFamily="34" charset="-79"/>
                          <a:ea typeface="+mn-ea"/>
                          <a:cs typeface="David" panose="020E0502060401010101" pitchFamily="34" charset="-79"/>
                        </a:rPr>
                        <a:t>5.8</a:t>
                      </a:r>
                    </a:p>
                  </a:txBody>
                  <a:tcPr anchor="ctr">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lang="he-IL" b="0" dirty="0">
                        <a:solidFill>
                          <a:schemeClr val="tx1"/>
                        </a:solidFill>
                        <a:latin typeface="David" panose="020E0502060401010101" pitchFamily="34" charset="-79"/>
                        <a:cs typeface="David" panose="020E0502060401010101" pitchFamily="34" charset="-79"/>
                      </a:endParaRPr>
                    </a:p>
                  </a:txBody>
                  <a:tcPr anchor="ctr">
                    <a:lnB w="12700" cap="flat" cmpd="sng" algn="ctr">
                      <a:solidFill>
                        <a:schemeClr val="tx1"/>
                      </a:solidFill>
                      <a:prstDash val="solid"/>
                      <a:round/>
                      <a:headEnd type="none" w="med" len="med"/>
                      <a:tailEnd type="none" w="med" len="med"/>
                    </a:lnB>
                  </a:tcPr>
                </a:tc>
                <a:tc>
                  <a:txBody>
                    <a:bodyPr/>
                    <a:lstStyle/>
                    <a:p>
                      <a:pPr marL="0" algn="ctr" defTabSz="914400" rtl="1" eaLnBrk="1" latinLnBrk="0" hangingPunct="1"/>
                      <a:endParaRPr lang="he-IL" sz="1800" b="0" u="none" kern="1200" dirty="0">
                        <a:solidFill>
                          <a:schemeClr val="tx1"/>
                        </a:solidFill>
                        <a:latin typeface="David" panose="020E0502060401010101" pitchFamily="34" charset="-79"/>
                        <a:ea typeface="+mn-ea"/>
                        <a:cs typeface="David" panose="020E0502060401010101" pitchFamily="34" charset="-79"/>
                      </a:endParaRPr>
                    </a:p>
                  </a:txBody>
                  <a:tcPr anchor="ctr">
                    <a:lnB w="12700" cap="flat" cmpd="sng" algn="ctr">
                      <a:solidFill>
                        <a:schemeClr val="tx1"/>
                      </a:solidFill>
                      <a:prstDash val="solid"/>
                      <a:round/>
                      <a:headEnd type="none" w="med" len="med"/>
                      <a:tailEnd type="none" w="med" len="med"/>
                    </a:lnB>
                  </a:tcPr>
                </a:tc>
                <a:tc>
                  <a:txBody>
                    <a:bodyPr/>
                    <a:lstStyle/>
                    <a:p>
                      <a:pPr marL="0" algn="ctr" defTabSz="914400" rtl="1" eaLnBrk="1" latinLnBrk="0" hangingPunct="1"/>
                      <a:r>
                        <a:rPr lang="he-IL" sz="1800" b="0" u="none" kern="1200" dirty="0">
                          <a:solidFill>
                            <a:schemeClr val="tx1"/>
                          </a:solidFill>
                          <a:latin typeface="David" panose="020E0502060401010101" pitchFamily="34" charset="-79"/>
                          <a:ea typeface="+mn-ea"/>
                          <a:cs typeface="David" panose="020E0502060401010101" pitchFamily="34" charset="-79"/>
                        </a:rPr>
                        <a:t>5.82</a:t>
                      </a:r>
                    </a:p>
                  </a:txBody>
                  <a:tcPr anchor="ctr">
                    <a:lnB w="12700" cap="flat" cmpd="sng" algn="ctr">
                      <a:solidFill>
                        <a:schemeClr val="tx1"/>
                      </a:solidFill>
                      <a:prstDash val="solid"/>
                      <a:round/>
                      <a:headEnd type="none" w="med" len="med"/>
                      <a:tailEnd type="none" w="med" len="med"/>
                    </a:lnB>
                  </a:tcPr>
                </a:tc>
                <a:tc>
                  <a:txBody>
                    <a:bodyPr/>
                    <a:lstStyle/>
                    <a:p>
                      <a:pPr marL="0" algn="ctr" defTabSz="914400" rtl="1" eaLnBrk="1" latinLnBrk="0" hangingPunct="1"/>
                      <a:r>
                        <a:rPr lang="he-IL" sz="1800" b="0" u="none" kern="1200" dirty="0">
                          <a:solidFill>
                            <a:schemeClr val="tx1"/>
                          </a:solidFill>
                          <a:latin typeface="David" panose="020E0502060401010101" pitchFamily="34" charset="-79"/>
                          <a:ea typeface="+mn-ea"/>
                          <a:cs typeface="David" panose="020E0502060401010101" pitchFamily="34" charset="-79"/>
                        </a:rPr>
                        <a:t>5.76</a:t>
                      </a:r>
                    </a:p>
                  </a:txBody>
                  <a:tcPr anchor="ctr">
                    <a:lnB w="12700" cap="flat" cmpd="sng" algn="ctr">
                      <a:solidFill>
                        <a:schemeClr val="tx1"/>
                      </a:solidFill>
                      <a:prstDash val="solid"/>
                      <a:round/>
                      <a:headEnd type="none" w="med" len="med"/>
                      <a:tailEnd type="none" w="med" len="med"/>
                    </a:lnB>
                  </a:tcPr>
                </a:tc>
                <a:tc>
                  <a:txBody>
                    <a:bodyPr/>
                    <a:lstStyle/>
                    <a:p>
                      <a:pPr marL="0" algn="ctr" defTabSz="914400" rtl="1" eaLnBrk="1" latinLnBrk="0" hangingPunct="1"/>
                      <a:r>
                        <a:rPr lang="he-IL" sz="1800" b="0" u="none" kern="1200" dirty="0">
                          <a:solidFill>
                            <a:schemeClr val="tx1"/>
                          </a:solidFill>
                          <a:latin typeface="David" panose="020E0502060401010101" pitchFamily="34" charset="-79"/>
                          <a:ea typeface="+mn-ea"/>
                          <a:cs typeface="David" panose="020E0502060401010101" pitchFamily="34" charset="-79"/>
                        </a:rPr>
                        <a:t>5.83</a:t>
                      </a:r>
                    </a:p>
                  </a:txBody>
                  <a:tcPr anchor="ct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17569957"/>
                  </a:ext>
                </a:extLst>
              </a:tr>
              <a:tr h="360878">
                <a:tc>
                  <a:txBody>
                    <a:bodyPr/>
                    <a:lstStyle/>
                    <a:p>
                      <a:pPr rtl="1"/>
                      <a:r>
                        <a:rPr lang="he-IL" b="1" dirty="0">
                          <a:latin typeface="David" panose="020E0502060401010101" pitchFamily="34" charset="-79"/>
                          <a:cs typeface="David" panose="020E0502060401010101" pitchFamily="34" charset="-79"/>
                        </a:rPr>
                        <a:t>אתר הלמידה </a:t>
                      </a:r>
                      <a:r>
                        <a:rPr lang="he-IL" b="0" dirty="0">
                          <a:latin typeface="David" panose="020E0502060401010101" pitchFamily="34" charset="-79"/>
                          <a:cs typeface="David" panose="020E0502060401010101" pitchFamily="34" charset="-79"/>
                        </a:rPr>
                        <a:t>ברשת (פורטל הקורס)?</a:t>
                      </a: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1" eaLnBrk="1" latinLnBrk="0" hangingPunct="1"/>
                      <a:r>
                        <a:rPr lang="he-IL" sz="1800" b="0" u="none" kern="1200" dirty="0">
                          <a:solidFill>
                            <a:schemeClr val="tx1"/>
                          </a:solidFill>
                          <a:latin typeface="David" panose="020E0502060401010101" pitchFamily="34" charset="-79"/>
                          <a:ea typeface="+mn-ea"/>
                          <a:cs typeface="David" panose="020E0502060401010101" pitchFamily="34" charset="-79"/>
                        </a:rPr>
                        <a:t>4.87</a:t>
                      </a: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he-IL" sz="1800" b="0" i="0" u="none" strike="noStrike" kern="1200" cap="none" spc="0" normalizeH="0" baseline="0" noProof="0" dirty="0">
                        <a:ln>
                          <a:noFill/>
                        </a:ln>
                        <a:solidFill>
                          <a:schemeClr val="tx1"/>
                        </a:solidFill>
                        <a:effectLst/>
                        <a:uLnTx/>
                        <a:uFillTx/>
                        <a:latin typeface="David" panose="020E0502060401010101" pitchFamily="34" charset="-79"/>
                        <a:ea typeface="+mn-ea"/>
                        <a:cs typeface="David" panose="020E0502060401010101" pitchFamily="34" charset="-79"/>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1" eaLnBrk="1" latinLnBrk="0" hangingPunct="1"/>
                      <a:endParaRPr lang="he-IL" sz="1800" b="0" u="none" kern="1200" dirty="0">
                        <a:solidFill>
                          <a:schemeClr val="tx1"/>
                        </a:solidFill>
                        <a:latin typeface="David" panose="020E0502060401010101" pitchFamily="34" charset="-79"/>
                        <a:ea typeface="+mn-ea"/>
                        <a:cs typeface="David" panose="020E0502060401010101" pitchFamily="34" charset="-79"/>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1" eaLnBrk="1" latinLnBrk="0" hangingPunct="1"/>
                      <a:r>
                        <a:rPr lang="he-IL" sz="1800" b="0" u="none" kern="1200" dirty="0">
                          <a:solidFill>
                            <a:schemeClr val="tx1"/>
                          </a:solidFill>
                          <a:latin typeface="David" panose="020E0502060401010101" pitchFamily="34" charset="-79"/>
                          <a:ea typeface="+mn-ea"/>
                          <a:cs typeface="David" panose="020E0502060401010101" pitchFamily="34" charset="-79"/>
                        </a:rPr>
                        <a:t>4.77</a:t>
                      </a: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1" eaLnBrk="1" latinLnBrk="0" hangingPunct="1"/>
                      <a:r>
                        <a:rPr lang="he-IL" sz="1800" b="0" u="none" kern="1200" dirty="0">
                          <a:solidFill>
                            <a:schemeClr val="tx1"/>
                          </a:solidFill>
                          <a:latin typeface="David" panose="020E0502060401010101" pitchFamily="34" charset="-79"/>
                          <a:ea typeface="+mn-ea"/>
                          <a:cs typeface="David" panose="020E0502060401010101" pitchFamily="34" charset="-79"/>
                        </a:rPr>
                        <a:t>5.0</a:t>
                      </a: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1" eaLnBrk="1" latinLnBrk="0" hangingPunct="1"/>
                      <a:r>
                        <a:rPr lang="he-IL" sz="1800" b="0" u="none" kern="1200" dirty="0">
                          <a:solidFill>
                            <a:schemeClr val="tx1"/>
                          </a:solidFill>
                          <a:latin typeface="David" panose="020E0502060401010101" pitchFamily="34" charset="-79"/>
                          <a:ea typeface="+mn-ea"/>
                          <a:cs typeface="David" panose="020E0502060401010101" pitchFamily="34" charset="-79"/>
                        </a:rPr>
                        <a:t>4.0</a:t>
                      </a: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00385217"/>
                  </a:ext>
                </a:extLst>
              </a:tr>
              <a:tr h="360878">
                <a:tc>
                  <a:txBody>
                    <a:bodyPr/>
                    <a:lstStyle/>
                    <a:p>
                      <a:pPr rtl="1"/>
                      <a:r>
                        <a:rPr lang="he-IL" b="0" dirty="0">
                          <a:latin typeface="David" panose="020E0502060401010101" pitchFamily="34" charset="-79"/>
                          <a:cs typeface="David" panose="020E0502060401010101" pitchFamily="34" charset="-79"/>
                        </a:rPr>
                        <a:t>שירותי </a:t>
                      </a:r>
                      <a:r>
                        <a:rPr lang="he-IL" b="1" dirty="0">
                          <a:latin typeface="David" panose="020E0502060401010101" pitchFamily="34" charset="-79"/>
                          <a:cs typeface="David" panose="020E0502060401010101" pitchFamily="34" charset="-79"/>
                        </a:rPr>
                        <a:t>הספרייה</a:t>
                      </a:r>
                      <a:r>
                        <a:rPr lang="he-IL" b="0" dirty="0">
                          <a:latin typeface="David" panose="020E0502060401010101" pitchFamily="34" charset="-79"/>
                          <a:cs typeface="David" panose="020E0502060401010101" pitchFamily="34" charset="-79"/>
                        </a:rPr>
                        <a:t>?</a:t>
                      </a:r>
                    </a:p>
                  </a:txBody>
                  <a:tcPr anchor="ctr">
                    <a:lnT w="12700" cap="flat" cmpd="sng" algn="ctr">
                      <a:solidFill>
                        <a:schemeClr val="tx1"/>
                      </a:solidFill>
                      <a:prstDash val="solid"/>
                      <a:round/>
                      <a:headEnd type="none" w="med" len="med"/>
                      <a:tailEnd type="none" w="med" len="med"/>
                    </a:lnT>
                  </a:tcPr>
                </a:tc>
                <a:tc>
                  <a:txBody>
                    <a:bodyPr/>
                    <a:lstStyle/>
                    <a:p>
                      <a:pPr marL="0" algn="ctr" defTabSz="914400" rtl="1" eaLnBrk="1" latinLnBrk="0" hangingPunct="1"/>
                      <a:r>
                        <a:rPr lang="he-IL" sz="1800" b="0" u="none" kern="1200" dirty="0">
                          <a:solidFill>
                            <a:schemeClr val="tx1"/>
                          </a:solidFill>
                          <a:latin typeface="David" panose="020E0502060401010101" pitchFamily="34" charset="-79"/>
                          <a:ea typeface="+mn-ea"/>
                          <a:cs typeface="David" panose="020E0502060401010101" pitchFamily="34" charset="-79"/>
                        </a:rPr>
                        <a:t>4.77</a:t>
                      </a:r>
                    </a:p>
                  </a:txBody>
                  <a:tcPr anchor="ctr">
                    <a:lnT w="12700" cap="flat" cmpd="sng" algn="ctr">
                      <a:solidFill>
                        <a:schemeClr val="tx1"/>
                      </a:solidFill>
                      <a:prstDash val="solid"/>
                      <a:round/>
                      <a:headEnd type="none" w="med" len="med"/>
                      <a:tailEnd type="none" w="med" len="med"/>
                    </a:lnT>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he-IL" sz="1800" b="0" i="0" u="none" strike="noStrike" kern="1200" cap="none" spc="0" normalizeH="0" baseline="0" noProof="0" dirty="0">
                        <a:ln>
                          <a:noFill/>
                        </a:ln>
                        <a:solidFill>
                          <a:schemeClr val="tx1"/>
                        </a:solidFill>
                        <a:effectLst/>
                        <a:uLnTx/>
                        <a:uFillTx/>
                        <a:latin typeface="David" panose="020E0502060401010101" pitchFamily="34" charset="-79"/>
                        <a:ea typeface="+mn-ea"/>
                        <a:cs typeface="David" panose="020E0502060401010101" pitchFamily="34" charset="-79"/>
                      </a:endParaRPr>
                    </a:p>
                  </a:txBody>
                  <a:tcPr anchor="ctr">
                    <a:lnT w="12700" cap="flat" cmpd="sng" algn="ctr">
                      <a:solidFill>
                        <a:schemeClr val="tx1"/>
                      </a:solidFill>
                      <a:prstDash val="solid"/>
                      <a:round/>
                      <a:headEnd type="none" w="med" len="med"/>
                      <a:tailEnd type="none" w="med" len="med"/>
                    </a:lnT>
                  </a:tcPr>
                </a:tc>
                <a:tc>
                  <a:txBody>
                    <a:bodyPr/>
                    <a:lstStyle/>
                    <a:p>
                      <a:pPr marL="0" algn="ctr" defTabSz="914400" rtl="1" eaLnBrk="1" latinLnBrk="0" hangingPunct="1"/>
                      <a:endParaRPr lang="he-IL" sz="1800" b="0" u="none" kern="1200" dirty="0">
                        <a:solidFill>
                          <a:schemeClr val="tx1"/>
                        </a:solidFill>
                        <a:latin typeface="David" panose="020E0502060401010101" pitchFamily="34" charset="-79"/>
                        <a:ea typeface="+mn-ea"/>
                        <a:cs typeface="David" panose="020E0502060401010101" pitchFamily="34" charset="-79"/>
                      </a:endParaRPr>
                    </a:p>
                  </a:txBody>
                  <a:tcPr anchor="ctr">
                    <a:lnT w="12700" cap="flat" cmpd="sng" algn="ctr">
                      <a:solidFill>
                        <a:schemeClr val="tx1"/>
                      </a:solidFill>
                      <a:prstDash val="solid"/>
                      <a:round/>
                      <a:headEnd type="none" w="med" len="med"/>
                      <a:tailEnd type="none" w="med" len="med"/>
                    </a:lnT>
                  </a:tcPr>
                </a:tc>
                <a:tc>
                  <a:txBody>
                    <a:bodyPr/>
                    <a:lstStyle/>
                    <a:p>
                      <a:pPr marL="0" algn="ctr" defTabSz="914400" rtl="1" eaLnBrk="1" latinLnBrk="0" hangingPunct="1"/>
                      <a:r>
                        <a:rPr lang="he-IL" sz="1800" b="0" u="none" kern="1200" dirty="0">
                          <a:solidFill>
                            <a:schemeClr val="tx1"/>
                          </a:solidFill>
                          <a:latin typeface="David" panose="020E0502060401010101" pitchFamily="34" charset="-79"/>
                          <a:ea typeface="+mn-ea"/>
                          <a:cs typeface="David" panose="020E0502060401010101" pitchFamily="34" charset="-79"/>
                        </a:rPr>
                        <a:t>4.77</a:t>
                      </a:r>
                    </a:p>
                  </a:txBody>
                  <a:tcPr anchor="ctr">
                    <a:lnT w="12700" cap="flat" cmpd="sng" algn="ctr">
                      <a:solidFill>
                        <a:schemeClr val="tx1"/>
                      </a:solidFill>
                      <a:prstDash val="solid"/>
                      <a:round/>
                      <a:headEnd type="none" w="med" len="med"/>
                      <a:tailEnd type="none" w="med" len="med"/>
                    </a:lnT>
                  </a:tcPr>
                </a:tc>
                <a:tc>
                  <a:txBody>
                    <a:bodyPr/>
                    <a:lstStyle/>
                    <a:p>
                      <a:pPr marL="0" algn="ctr" defTabSz="914400" rtl="1" eaLnBrk="1" latinLnBrk="0" hangingPunct="1"/>
                      <a:r>
                        <a:rPr lang="he-IL" sz="1800" b="0" u="none" kern="1200" dirty="0">
                          <a:solidFill>
                            <a:schemeClr val="tx1"/>
                          </a:solidFill>
                          <a:latin typeface="David" panose="020E0502060401010101" pitchFamily="34" charset="-79"/>
                          <a:ea typeface="+mn-ea"/>
                          <a:cs typeface="David" panose="020E0502060401010101" pitchFamily="34" charset="-79"/>
                        </a:rPr>
                        <a:t>4.76</a:t>
                      </a:r>
                    </a:p>
                  </a:txBody>
                  <a:tcPr anchor="ctr">
                    <a:lnT w="12700" cap="flat" cmpd="sng" algn="ctr">
                      <a:solidFill>
                        <a:schemeClr val="tx1"/>
                      </a:solidFill>
                      <a:prstDash val="solid"/>
                      <a:round/>
                      <a:headEnd type="none" w="med" len="med"/>
                      <a:tailEnd type="none" w="med" len="med"/>
                    </a:lnT>
                  </a:tcPr>
                </a:tc>
                <a:tc>
                  <a:txBody>
                    <a:bodyPr/>
                    <a:lstStyle/>
                    <a:p>
                      <a:pPr marL="0" algn="ctr" defTabSz="914400" rtl="1" eaLnBrk="1" latinLnBrk="0" hangingPunct="1"/>
                      <a:r>
                        <a:rPr lang="he-IL" sz="1800" b="0" u="none" kern="1200" dirty="0">
                          <a:solidFill>
                            <a:schemeClr val="tx1"/>
                          </a:solidFill>
                          <a:latin typeface="David" panose="020E0502060401010101" pitchFamily="34" charset="-79"/>
                          <a:ea typeface="+mn-ea"/>
                          <a:cs typeface="David" panose="020E0502060401010101" pitchFamily="34" charset="-79"/>
                        </a:rPr>
                        <a:t>5.5</a:t>
                      </a:r>
                    </a:p>
                  </a:txBody>
                  <a:tcPr anchor="ct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273456033"/>
                  </a:ext>
                </a:extLst>
              </a:tr>
              <a:tr h="1323220">
                <a:tc gridSpan="7">
                  <a:txBody>
                    <a:bodyPr/>
                    <a:lstStyle/>
                    <a:p>
                      <a:pPr rtl="1"/>
                      <a:r>
                        <a:rPr lang="he-IL" b="0" dirty="0">
                          <a:latin typeface="David" panose="020E0502060401010101" pitchFamily="34" charset="-79"/>
                          <a:cs typeface="David" panose="020E0502060401010101" pitchFamily="34" charset="-79"/>
                        </a:rPr>
                        <a:t>פרט לגבי שירותי הספרייה-</a:t>
                      </a:r>
                    </a:p>
                    <a:p>
                      <a:pPr marL="285750" marR="0" lvl="0" indent="-28575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lang="he-IL" sz="1600" kern="1200" dirty="0">
                          <a:solidFill>
                            <a:schemeClr val="dk1"/>
                          </a:solidFill>
                          <a:latin typeface="David" panose="020E0502060401010101" pitchFamily="34" charset="-79"/>
                          <a:ea typeface="+mn-ea"/>
                          <a:cs typeface="David" panose="020E0502060401010101" pitchFamily="34" charset="-79"/>
                        </a:rPr>
                        <a:t>זמינות, זמינות, פרסום שעות הפתיחה, זמינות </a:t>
                      </a:r>
                      <a:r>
                        <a:rPr lang="he-IL" sz="1600" kern="1200" dirty="0" err="1">
                          <a:solidFill>
                            <a:schemeClr val="dk1"/>
                          </a:solidFill>
                          <a:latin typeface="David" panose="020E0502060401010101" pitchFamily="34" charset="-79"/>
                          <a:ea typeface="+mn-ea"/>
                          <a:cs typeface="David" panose="020E0502060401010101" pitchFamily="34" charset="-79"/>
                        </a:rPr>
                        <a:t>בבימי</a:t>
                      </a:r>
                      <a:r>
                        <a:rPr lang="he-IL" sz="1600" kern="1200" dirty="0">
                          <a:solidFill>
                            <a:schemeClr val="dk1"/>
                          </a:solidFill>
                          <a:latin typeface="David" panose="020E0502060401010101" pitchFamily="34" charset="-79"/>
                          <a:ea typeface="+mn-ea"/>
                          <a:cs typeface="David" panose="020E0502060401010101" pitchFamily="34" charset="-79"/>
                        </a:rPr>
                        <a:t> מחקר וכתיבה</a:t>
                      </a:r>
                    </a:p>
                    <a:p>
                      <a:pPr marL="285750" marR="0" lvl="0" indent="-28575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lang="he-IL" sz="1600" kern="1200" dirty="0">
                          <a:solidFill>
                            <a:schemeClr val="dk1"/>
                          </a:solidFill>
                          <a:latin typeface="David" panose="020E0502060401010101" pitchFamily="34" charset="-79"/>
                          <a:ea typeface="+mn-ea"/>
                          <a:cs typeface="David" panose="020E0502060401010101" pitchFamily="34" charset="-79"/>
                        </a:rPr>
                        <a:t>נגישות למאגרי מידע וקידום דיגיטציה, תמיכה בהשאלה בין-</a:t>
                      </a:r>
                      <a:r>
                        <a:rPr lang="he-IL" sz="1600" kern="1200" dirty="0" err="1">
                          <a:solidFill>
                            <a:schemeClr val="dk1"/>
                          </a:solidFill>
                          <a:latin typeface="David" panose="020E0502060401010101" pitchFamily="34" charset="-79"/>
                          <a:ea typeface="+mn-ea"/>
                          <a:cs typeface="David" panose="020E0502060401010101" pitchFamily="34" charset="-79"/>
                        </a:rPr>
                        <a:t>ספרייתית</a:t>
                      </a:r>
                      <a:endParaRPr lang="he-IL" sz="1600" kern="1200" dirty="0">
                        <a:solidFill>
                          <a:schemeClr val="dk1"/>
                        </a:solidFill>
                        <a:latin typeface="David" panose="020E0502060401010101" pitchFamily="34" charset="-79"/>
                        <a:ea typeface="+mn-ea"/>
                        <a:cs typeface="David" panose="020E0502060401010101" pitchFamily="34" charset="-79"/>
                      </a:endParaRPr>
                    </a:p>
                    <a:p>
                      <a:pPr marL="285750" marR="0" lvl="0" indent="-28575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lang="he-IL" sz="1600" kern="1200" dirty="0">
                          <a:solidFill>
                            <a:schemeClr val="dk1"/>
                          </a:solidFill>
                          <a:latin typeface="David" panose="020E0502060401010101" pitchFamily="34" charset="-79"/>
                          <a:ea typeface="+mn-ea"/>
                          <a:cs typeface="David" panose="020E0502060401010101" pitchFamily="34" charset="-79"/>
                        </a:rPr>
                        <a:t>ללמד איך לחפש תכנים ולא להביא לנו אותם (רצוי בתחילת השנה בדומה לשיעורי אוריינות)</a:t>
                      </a:r>
                    </a:p>
                    <a:p>
                      <a:pPr marL="285750" marR="0" lvl="0" indent="-28575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lang="he-IL" sz="1600" kern="1200" dirty="0">
                          <a:solidFill>
                            <a:schemeClr val="dk1"/>
                          </a:solidFill>
                          <a:latin typeface="David" panose="020E0502060401010101" pitchFamily="34" charset="-79"/>
                          <a:ea typeface="+mn-ea"/>
                          <a:cs typeface="David" panose="020E0502060401010101" pitchFamily="34" charset="-79"/>
                        </a:rPr>
                        <a:t>פינות שקט המעודדות קריאה ולמידה אישית. יותר מחשבים ומדפסות, ספרים ועיתונים באנגלית</a:t>
                      </a:r>
                    </a:p>
                  </a:txBody>
                  <a:tcPr anchor="ctr">
                    <a:lnB w="12700" cap="flat" cmpd="sng" algn="ctr">
                      <a:solidFill>
                        <a:schemeClr val="tx1"/>
                      </a:solidFill>
                      <a:prstDash val="solid"/>
                      <a:round/>
                      <a:headEnd type="none" w="med" len="med"/>
                      <a:tailEnd type="none" w="med" len="med"/>
                    </a:lnB>
                  </a:tcPr>
                </a:tc>
                <a:tc hMerge="1">
                  <a:txBody>
                    <a:bodyPr/>
                    <a:lstStyle/>
                    <a:p>
                      <a:pPr marL="0" algn="ctr" defTabSz="914400" rtl="1" eaLnBrk="1" latinLnBrk="0" hangingPunct="1"/>
                      <a:endParaRPr lang="he-IL" sz="1800" b="0" u="none" kern="1200" dirty="0">
                        <a:solidFill>
                          <a:schemeClr val="tx1"/>
                        </a:solidFill>
                        <a:latin typeface="David" panose="020E0502060401010101" pitchFamily="34" charset="-79"/>
                        <a:ea typeface="+mn-ea"/>
                        <a:cs typeface="David" panose="020E0502060401010101" pitchFamily="34" charset="-79"/>
                      </a:endParaRPr>
                    </a:p>
                  </a:txBody>
                  <a:tcPr anchor="ctr"/>
                </a:tc>
                <a:tc hMerge="1">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he-IL" sz="1800" b="0" i="0" u="none" strike="noStrike" kern="1200" cap="none" spc="0" normalizeH="0" baseline="0" noProof="0" dirty="0">
                        <a:ln>
                          <a:noFill/>
                        </a:ln>
                        <a:solidFill>
                          <a:schemeClr val="tx1"/>
                        </a:solidFill>
                        <a:effectLst/>
                        <a:uLnTx/>
                        <a:uFillTx/>
                        <a:latin typeface="David" panose="020E0502060401010101" pitchFamily="34" charset="-79"/>
                        <a:ea typeface="+mn-ea"/>
                        <a:cs typeface="David" panose="020E0502060401010101" pitchFamily="34" charset="-79"/>
                      </a:endParaRPr>
                    </a:p>
                  </a:txBody>
                  <a:tcPr anchor="ctr"/>
                </a:tc>
                <a:tc hMerge="1">
                  <a:txBody>
                    <a:bodyPr/>
                    <a:lstStyle/>
                    <a:p>
                      <a:pPr marL="0" algn="ctr" defTabSz="914400" rtl="1" eaLnBrk="1" latinLnBrk="0" hangingPunct="1"/>
                      <a:endParaRPr lang="he-IL" sz="1800" b="0" u="none" kern="1200" dirty="0">
                        <a:solidFill>
                          <a:schemeClr val="tx1"/>
                        </a:solidFill>
                        <a:latin typeface="David" panose="020E0502060401010101" pitchFamily="34" charset="-79"/>
                        <a:ea typeface="+mn-ea"/>
                        <a:cs typeface="David" panose="020E0502060401010101" pitchFamily="34" charset="-79"/>
                      </a:endParaRPr>
                    </a:p>
                  </a:txBody>
                  <a:tcPr anchor="ctr"/>
                </a:tc>
                <a:tc hMerge="1">
                  <a:txBody>
                    <a:bodyPr/>
                    <a:lstStyle/>
                    <a:p>
                      <a:pPr marL="0" algn="ctr" defTabSz="914400" rtl="1" eaLnBrk="1" latinLnBrk="0" hangingPunct="1"/>
                      <a:endParaRPr lang="he-IL" sz="1800" b="0" u="none" kern="1200" dirty="0">
                        <a:solidFill>
                          <a:schemeClr val="tx1"/>
                        </a:solidFill>
                        <a:latin typeface="David" panose="020E0502060401010101" pitchFamily="34" charset="-79"/>
                        <a:ea typeface="+mn-ea"/>
                        <a:cs typeface="David" panose="020E0502060401010101" pitchFamily="34" charset="-79"/>
                      </a:endParaRPr>
                    </a:p>
                  </a:txBody>
                  <a:tcPr anchor="ctr"/>
                </a:tc>
                <a:tc hMerge="1">
                  <a:txBody>
                    <a:bodyPr/>
                    <a:lstStyle/>
                    <a:p>
                      <a:pPr marL="0" algn="ctr" defTabSz="914400" rtl="1" eaLnBrk="1" latinLnBrk="0" hangingPunct="1"/>
                      <a:endParaRPr lang="he-IL" sz="1800" b="0" u="none" kern="1200" dirty="0">
                        <a:solidFill>
                          <a:schemeClr val="tx1"/>
                        </a:solidFill>
                        <a:latin typeface="David" panose="020E0502060401010101" pitchFamily="34" charset="-79"/>
                        <a:ea typeface="+mn-ea"/>
                        <a:cs typeface="David" panose="020E0502060401010101" pitchFamily="34" charset="-79"/>
                      </a:endParaRPr>
                    </a:p>
                  </a:txBody>
                  <a:tcPr anchor="ctr"/>
                </a:tc>
                <a:tc hMerge="1">
                  <a:txBody>
                    <a:bodyPr/>
                    <a:lstStyle/>
                    <a:p>
                      <a:pPr marL="0" algn="ctr" defTabSz="914400" rtl="1" eaLnBrk="1" latinLnBrk="0" hangingPunct="1"/>
                      <a:endParaRPr lang="he-IL" sz="1800" b="0" u="none" kern="1200" dirty="0">
                        <a:solidFill>
                          <a:schemeClr val="tx1"/>
                        </a:solidFill>
                        <a:latin typeface="David" panose="020E0502060401010101" pitchFamily="34" charset="-79"/>
                        <a:ea typeface="+mn-ea"/>
                        <a:cs typeface="David" panose="020E0502060401010101" pitchFamily="34" charset="-79"/>
                      </a:endParaRPr>
                    </a:p>
                  </a:txBody>
                  <a:tcPr anchor="ctr"/>
                </a:tc>
                <a:extLst>
                  <a:ext uri="{0D108BD9-81ED-4DB2-BD59-A6C34878D82A}">
                    <a16:rowId xmlns:a16="http://schemas.microsoft.com/office/drawing/2014/main" val="415554626"/>
                  </a:ext>
                </a:extLst>
              </a:tr>
              <a:tr h="360878">
                <a:tc>
                  <a:txBody>
                    <a:bodyPr/>
                    <a:lstStyle/>
                    <a:p>
                      <a:pPr rtl="1"/>
                      <a:r>
                        <a:rPr lang="he-IL" b="1" dirty="0">
                          <a:latin typeface="David" panose="020E0502060401010101" pitchFamily="34" charset="-79"/>
                          <a:cs typeface="David" panose="020E0502060401010101" pitchFamily="34" charset="-79"/>
                        </a:rPr>
                        <a:t>מליאת</a:t>
                      </a:r>
                      <a:r>
                        <a:rPr lang="he-IL" b="0" dirty="0">
                          <a:latin typeface="David" panose="020E0502060401010101" pitchFamily="34" charset="-79"/>
                          <a:cs typeface="David" panose="020E0502060401010101" pitchFamily="34" charset="-79"/>
                        </a:rPr>
                        <a:t> מב"ל?</a:t>
                      </a:r>
                    </a:p>
                  </a:txBody>
                  <a:tcPr anchor="ctr">
                    <a:lnT w="12700" cap="flat" cmpd="sng" algn="ctr">
                      <a:solidFill>
                        <a:schemeClr val="tx1"/>
                      </a:solidFill>
                      <a:prstDash val="solid"/>
                      <a:round/>
                      <a:headEnd type="none" w="med" len="med"/>
                      <a:tailEnd type="none" w="med" len="med"/>
                    </a:lnT>
                  </a:tcPr>
                </a:tc>
                <a:tc>
                  <a:txBody>
                    <a:bodyPr/>
                    <a:lstStyle/>
                    <a:p>
                      <a:pPr marL="0" algn="ctr" defTabSz="914400" rtl="1" eaLnBrk="1" latinLnBrk="0" hangingPunct="1"/>
                      <a:r>
                        <a:rPr lang="he-IL" sz="1800" b="1" u="none" kern="1200" dirty="0">
                          <a:solidFill>
                            <a:schemeClr val="accent1"/>
                          </a:solidFill>
                          <a:latin typeface="David" panose="020E0502060401010101" pitchFamily="34" charset="-79"/>
                          <a:ea typeface="+mn-ea"/>
                          <a:cs typeface="David" panose="020E0502060401010101" pitchFamily="34" charset="-79"/>
                        </a:rPr>
                        <a:t>5.4</a:t>
                      </a:r>
                    </a:p>
                  </a:txBody>
                  <a:tcPr anchor="ctr">
                    <a:lnT w="12700" cap="flat" cmpd="sng" algn="ctr">
                      <a:solidFill>
                        <a:schemeClr val="tx1"/>
                      </a:solidFill>
                      <a:prstDash val="solid"/>
                      <a:round/>
                      <a:headEnd type="none" w="med" len="med"/>
                      <a:tailEnd type="none" w="med" len="med"/>
                    </a:lnT>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he-IL" sz="1800" b="0" i="0" u="none" strike="noStrike" kern="1200" cap="none" spc="0" normalizeH="0" baseline="0" noProof="0" dirty="0">
                        <a:ln>
                          <a:noFill/>
                        </a:ln>
                        <a:solidFill>
                          <a:schemeClr val="tx1"/>
                        </a:solidFill>
                        <a:effectLst/>
                        <a:uLnTx/>
                        <a:uFillTx/>
                        <a:latin typeface="David" panose="020E0502060401010101" pitchFamily="34" charset="-79"/>
                        <a:ea typeface="+mn-ea"/>
                        <a:cs typeface="David" panose="020E0502060401010101" pitchFamily="34" charset="-79"/>
                      </a:endParaRPr>
                    </a:p>
                  </a:txBody>
                  <a:tcPr anchor="ctr">
                    <a:lnT w="12700" cap="flat" cmpd="sng" algn="ctr">
                      <a:solidFill>
                        <a:schemeClr val="tx1"/>
                      </a:solidFill>
                      <a:prstDash val="solid"/>
                      <a:round/>
                      <a:headEnd type="none" w="med" len="med"/>
                      <a:tailEnd type="none" w="med" len="med"/>
                    </a:lnT>
                  </a:tcPr>
                </a:tc>
                <a:tc>
                  <a:txBody>
                    <a:bodyPr/>
                    <a:lstStyle/>
                    <a:p>
                      <a:pPr marL="0" algn="ctr" defTabSz="914400" rtl="1" eaLnBrk="1" latinLnBrk="0" hangingPunct="1"/>
                      <a:endParaRPr lang="he-IL" sz="1800" b="0" u="none" kern="1200" dirty="0">
                        <a:solidFill>
                          <a:schemeClr val="tx1"/>
                        </a:solidFill>
                        <a:latin typeface="David" panose="020E0502060401010101" pitchFamily="34" charset="-79"/>
                        <a:ea typeface="+mn-ea"/>
                        <a:cs typeface="David" panose="020E0502060401010101" pitchFamily="34" charset="-79"/>
                      </a:endParaRPr>
                    </a:p>
                  </a:txBody>
                  <a:tcPr anchor="ctr">
                    <a:lnT w="12700" cap="flat" cmpd="sng" algn="ctr">
                      <a:solidFill>
                        <a:schemeClr val="tx1"/>
                      </a:solidFill>
                      <a:prstDash val="solid"/>
                      <a:round/>
                      <a:headEnd type="none" w="med" len="med"/>
                      <a:tailEnd type="none" w="med" len="med"/>
                    </a:lnT>
                  </a:tcPr>
                </a:tc>
                <a:tc>
                  <a:txBody>
                    <a:bodyPr/>
                    <a:lstStyle/>
                    <a:p>
                      <a:pPr marL="0" algn="ctr" defTabSz="914400" rtl="1" eaLnBrk="1" latinLnBrk="0" hangingPunct="1"/>
                      <a:r>
                        <a:rPr lang="he-IL" sz="1800" b="0" u="none" kern="1200" dirty="0">
                          <a:solidFill>
                            <a:schemeClr val="tx1"/>
                          </a:solidFill>
                          <a:latin typeface="David" panose="020E0502060401010101" pitchFamily="34" charset="-79"/>
                          <a:ea typeface="+mn-ea"/>
                          <a:cs typeface="David" panose="020E0502060401010101" pitchFamily="34" charset="-79"/>
                        </a:rPr>
                        <a:t>5.47</a:t>
                      </a:r>
                    </a:p>
                  </a:txBody>
                  <a:tcPr anchor="ctr">
                    <a:lnT w="12700" cap="flat" cmpd="sng" algn="ctr">
                      <a:solidFill>
                        <a:schemeClr val="tx1"/>
                      </a:solidFill>
                      <a:prstDash val="solid"/>
                      <a:round/>
                      <a:headEnd type="none" w="med" len="med"/>
                      <a:tailEnd type="none" w="med" len="med"/>
                    </a:lnT>
                  </a:tcPr>
                </a:tc>
                <a:tc>
                  <a:txBody>
                    <a:bodyPr/>
                    <a:lstStyle/>
                    <a:p>
                      <a:pPr marL="0" algn="ctr" defTabSz="914400" rtl="1" eaLnBrk="1" latinLnBrk="0" hangingPunct="1"/>
                      <a:r>
                        <a:rPr lang="he-IL" sz="1800" b="0" u="none" kern="1200" dirty="0">
                          <a:solidFill>
                            <a:schemeClr val="tx1"/>
                          </a:solidFill>
                          <a:latin typeface="David" panose="020E0502060401010101" pitchFamily="34" charset="-79"/>
                          <a:ea typeface="+mn-ea"/>
                          <a:cs typeface="David" panose="020E0502060401010101" pitchFamily="34" charset="-79"/>
                        </a:rPr>
                        <a:t>5.3</a:t>
                      </a:r>
                    </a:p>
                  </a:txBody>
                  <a:tcPr anchor="ctr">
                    <a:lnT w="12700" cap="flat" cmpd="sng" algn="ctr">
                      <a:solidFill>
                        <a:schemeClr val="tx1"/>
                      </a:solidFill>
                      <a:prstDash val="solid"/>
                      <a:round/>
                      <a:headEnd type="none" w="med" len="med"/>
                      <a:tailEnd type="none" w="med" len="med"/>
                    </a:lnT>
                  </a:tcPr>
                </a:tc>
                <a:tc>
                  <a:txBody>
                    <a:bodyPr/>
                    <a:lstStyle/>
                    <a:p>
                      <a:pPr marL="0" algn="ctr" defTabSz="914400" rtl="1" eaLnBrk="1" latinLnBrk="0" hangingPunct="1"/>
                      <a:r>
                        <a:rPr lang="he-IL" sz="1800" b="0" u="none" kern="1200" dirty="0">
                          <a:solidFill>
                            <a:schemeClr val="tx1"/>
                          </a:solidFill>
                          <a:latin typeface="David" panose="020E0502060401010101" pitchFamily="34" charset="-79"/>
                          <a:ea typeface="+mn-ea"/>
                          <a:cs typeface="David" panose="020E0502060401010101" pitchFamily="34" charset="-79"/>
                        </a:rPr>
                        <a:t>5.16</a:t>
                      </a:r>
                    </a:p>
                  </a:txBody>
                  <a:tcPr anchor="ct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750950285"/>
                  </a:ext>
                </a:extLst>
              </a:tr>
              <a:tr h="1082634">
                <a:tc gridSpan="7">
                  <a:txBody>
                    <a:bodyPr/>
                    <a:lstStyle/>
                    <a:p>
                      <a:pPr rtl="1"/>
                      <a:r>
                        <a:rPr lang="he-IL" b="0" dirty="0">
                          <a:latin typeface="David" panose="020E0502060401010101" pitchFamily="34" charset="-79"/>
                          <a:cs typeface="David" panose="020E0502060401010101" pitchFamily="34" charset="-79"/>
                        </a:rPr>
                        <a:t>פרט לגבי המליאה-</a:t>
                      </a:r>
                    </a:p>
                    <a:p>
                      <a:pPr marL="285750" marR="0" lvl="0" indent="-28575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lang="he-IL" sz="1600" kern="1200" dirty="0">
                          <a:solidFill>
                            <a:schemeClr val="dk1"/>
                          </a:solidFill>
                          <a:latin typeface="David" panose="020E0502060401010101" pitchFamily="34" charset="-79"/>
                          <a:ea typeface="+mn-ea"/>
                          <a:cs typeface="David" panose="020E0502060401010101" pitchFamily="34" charset="-79"/>
                        </a:rPr>
                        <a:t>שעון עם טיימר למרצה</a:t>
                      </a:r>
                    </a:p>
                    <a:p>
                      <a:pPr marL="285750" marR="0" lvl="0" indent="-28575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lang="he-IL" sz="1600" kern="1200" dirty="0">
                          <a:solidFill>
                            <a:schemeClr val="dk1"/>
                          </a:solidFill>
                          <a:latin typeface="David" panose="020E0502060401010101" pitchFamily="34" charset="-79"/>
                          <a:ea typeface="+mn-ea"/>
                          <a:cs typeface="David" panose="020E0502060401010101" pitchFamily="34" charset="-79"/>
                        </a:rPr>
                        <a:t>להחליף כסאות</a:t>
                      </a:r>
                    </a:p>
                    <a:p>
                      <a:pPr marL="285750" marR="0" lvl="0" indent="-28575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lang="he-IL" sz="1600" kern="1200" dirty="0">
                          <a:solidFill>
                            <a:schemeClr val="dk1"/>
                          </a:solidFill>
                          <a:latin typeface="David" panose="020E0502060401010101" pitchFamily="34" charset="-79"/>
                          <a:ea typeface="+mn-ea"/>
                          <a:cs typeface="David" panose="020E0502060401010101" pitchFamily="34" charset="-79"/>
                        </a:rPr>
                        <a:t>ניקיון השירותים</a:t>
                      </a:r>
                    </a:p>
                  </a:txBody>
                  <a:tcPr anchor="ctr">
                    <a:lnB w="12700" cap="flat" cmpd="sng" algn="ctr">
                      <a:solidFill>
                        <a:schemeClr val="tx1"/>
                      </a:solidFill>
                      <a:prstDash val="solid"/>
                      <a:round/>
                      <a:headEnd type="none" w="med" len="med"/>
                      <a:tailEnd type="none" w="med" len="med"/>
                    </a:lnB>
                  </a:tcPr>
                </a:tc>
                <a:tc hMerge="1">
                  <a:txBody>
                    <a:bodyPr/>
                    <a:lstStyle/>
                    <a:p>
                      <a:pPr marL="0" algn="ctr" defTabSz="914400" rtl="1" eaLnBrk="1" latinLnBrk="0" hangingPunct="1"/>
                      <a:endParaRPr lang="he-IL" sz="1800" b="0" u="none" kern="1200" dirty="0">
                        <a:solidFill>
                          <a:schemeClr val="tx1"/>
                        </a:solidFill>
                        <a:latin typeface="David" panose="020E0502060401010101" pitchFamily="34" charset="-79"/>
                        <a:ea typeface="+mn-ea"/>
                        <a:cs typeface="David" panose="020E0502060401010101" pitchFamily="34" charset="-79"/>
                      </a:endParaRPr>
                    </a:p>
                  </a:txBody>
                  <a:tcPr anchor="ctr"/>
                </a:tc>
                <a:tc hMerge="1">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he-IL" sz="1800" b="0" i="0" u="none" strike="noStrike" kern="1200" cap="none" spc="0" normalizeH="0" baseline="0" noProof="0" dirty="0">
                        <a:ln>
                          <a:noFill/>
                        </a:ln>
                        <a:solidFill>
                          <a:schemeClr val="tx1"/>
                        </a:solidFill>
                        <a:effectLst/>
                        <a:uLnTx/>
                        <a:uFillTx/>
                        <a:latin typeface="David" panose="020E0502060401010101" pitchFamily="34" charset="-79"/>
                        <a:ea typeface="+mn-ea"/>
                        <a:cs typeface="David" panose="020E0502060401010101" pitchFamily="34" charset="-79"/>
                      </a:endParaRPr>
                    </a:p>
                  </a:txBody>
                  <a:tcPr anchor="ctr"/>
                </a:tc>
                <a:tc hMerge="1">
                  <a:txBody>
                    <a:bodyPr/>
                    <a:lstStyle/>
                    <a:p>
                      <a:pPr marL="0" algn="ctr" defTabSz="914400" rtl="1" eaLnBrk="1" latinLnBrk="0" hangingPunct="1"/>
                      <a:endParaRPr lang="he-IL" sz="1800" b="0" u="none" kern="1200" dirty="0">
                        <a:solidFill>
                          <a:schemeClr val="tx1"/>
                        </a:solidFill>
                        <a:latin typeface="David" panose="020E0502060401010101" pitchFamily="34" charset="-79"/>
                        <a:ea typeface="+mn-ea"/>
                        <a:cs typeface="David" panose="020E0502060401010101" pitchFamily="34" charset="-79"/>
                      </a:endParaRPr>
                    </a:p>
                  </a:txBody>
                  <a:tcPr anchor="ctr"/>
                </a:tc>
                <a:tc hMerge="1">
                  <a:txBody>
                    <a:bodyPr/>
                    <a:lstStyle/>
                    <a:p>
                      <a:pPr marL="0" algn="ctr" defTabSz="914400" rtl="1" eaLnBrk="1" latinLnBrk="0" hangingPunct="1"/>
                      <a:endParaRPr lang="he-IL" sz="1800" b="0" u="none" kern="1200" dirty="0">
                        <a:solidFill>
                          <a:schemeClr val="tx1"/>
                        </a:solidFill>
                        <a:latin typeface="David" panose="020E0502060401010101" pitchFamily="34" charset="-79"/>
                        <a:ea typeface="+mn-ea"/>
                        <a:cs typeface="David" panose="020E0502060401010101" pitchFamily="34" charset="-79"/>
                      </a:endParaRPr>
                    </a:p>
                  </a:txBody>
                  <a:tcPr anchor="ctr"/>
                </a:tc>
                <a:tc hMerge="1">
                  <a:txBody>
                    <a:bodyPr/>
                    <a:lstStyle/>
                    <a:p>
                      <a:pPr marL="0" algn="ctr" defTabSz="914400" rtl="1" eaLnBrk="1" latinLnBrk="0" hangingPunct="1"/>
                      <a:endParaRPr lang="he-IL" sz="1800" b="0" u="none" kern="1200" dirty="0">
                        <a:solidFill>
                          <a:schemeClr val="tx1"/>
                        </a:solidFill>
                        <a:latin typeface="David" panose="020E0502060401010101" pitchFamily="34" charset="-79"/>
                        <a:ea typeface="+mn-ea"/>
                        <a:cs typeface="David" panose="020E0502060401010101" pitchFamily="34" charset="-79"/>
                      </a:endParaRPr>
                    </a:p>
                  </a:txBody>
                  <a:tcPr anchor="ctr"/>
                </a:tc>
                <a:tc hMerge="1">
                  <a:txBody>
                    <a:bodyPr/>
                    <a:lstStyle/>
                    <a:p>
                      <a:pPr marL="0" algn="ctr" defTabSz="914400" rtl="1" eaLnBrk="1" latinLnBrk="0" hangingPunct="1"/>
                      <a:endParaRPr lang="he-IL" sz="1800" b="0" u="none" kern="1200" dirty="0">
                        <a:solidFill>
                          <a:schemeClr val="tx1"/>
                        </a:solidFill>
                        <a:latin typeface="David" panose="020E0502060401010101" pitchFamily="34" charset="-79"/>
                        <a:ea typeface="+mn-ea"/>
                        <a:cs typeface="David" panose="020E0502060401010101" pitchFamily="34" charset="-79"/>
                      </a:endParaRPr>
                    </a:p>
                  </a:txBody>
                  <a:tcPr anchor="ctr"/>
                </a:tc>
                <a:extLst>
                  <a:ext uri="{0D108BD9-81ED-4DB2-BD59-A6C34878D82A}">
                    <a16:rowId xmlns:a16="http://schemas.microsoft.com/office/drawing/2014/main" val="939627243"/>
                  </a:ext>
                </a:extLst>
              </a:tr>
              <a:tr h="360878">
                <a:tc>
                  <a:txBody>
                    <a:bodyPr/>
                    <a:lstStyle/>
                    <a:p>
                      <a:pPr rtl="1"/>
                      <a:r>
                        <a:rPr lang="he-IL" b="1" dirty="0">
                          <a:latin typeface="David" panose="020E0502060401010101" pitchFamily="34" charset="-79"/>
                          <a:cs typeface="David" panose="020E0502060401010101" pitchFamily="34" charset="-79"/>
                        </a:rPr>
                        <a:t>כיתות הצוות</a:t>
                      </a:r>
                      <a:r>
                        <a:rPr lang="he-IL" b="0" dirty="0">
                          <a:latin typeface="David" panose="020E0502060401010101" pitchFamily="34" charset="-79"/>
                          <a:cs typeface="David" panose="020E0502060401010101" pitchFamily="34" charset="-79"/>
                        </a:rPr>
                        <a:t>?</a:t>
                      </a: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1" eaLnBrk="1" latinLnBrk="0" hangingPunct="1"/>
                      <a:r>
                        <a:rPr lang="he-IL" sz="1800" b="1" u="none" kern="1200" dirty="0">
                          <a:solidFill>
                            <a:schemeClr val="accent1"/>
                          </a:solidFill>
                          <a:latin typeface="David" panose="020E0502060401010101" pitchFamily="34" charset="-79"/>
                          <a:ea typeface="+mn-ea"/>
                          <a:cs typeface="David" panose="020E0502060401010101" pitchFamily="34" charset="-79"/>
                        </a:rPr>
                        <a:t>5.13</a:t>
                      </a: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he-IL" sz="1800" b="0" i="0" u="none" strike="noStrike" kern="1200" cap="none" spc="0" normalizeH="0" baseline="0" noProof="0" dirty="0">
                        <a:ln>
                          <a:noFill/>
                        </a:ln>
                        <a:solidFill>
                          <a:schemeClr val="tx1"/>
                        </a:solidFill>
                        <a:effectLst/>
                        <a:uLnTx/>
                        <a:uFillTx/>
                        <a:latin typeface="David" panose="020E0502060401010101" pitchFamily="34" charset="-79"/>
                        <a:ea typeface="+mn-ea"/>
                        <a:cs typeface="David" panose="020E0502060401010101" pitchFamily="34" charset="-79"/>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1" eaLnBrk="1" latinLnBrk="0" hangingPunct="1"/>
                      <a:endParaRPr lang="he-IL" sz="1800" b="0" u="none" kern="1200" dirty="0">
                        <a:solidFill>
                          <a:schemeClr val="tx1"/>
                        </a:solidFill>
                        <a:latin typeface="David" panose="020E0502060401010101" pitchFamily="34" charset="-79"/>
                        <a:ea typeface="+mn-ea"/>
                        <a:cs typeface="David" panose="020E0502060401010101" pitchFamily="34" charset="-79"/>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1" eaLnBrk="1" latinLnBrk="0" hangingPunct="1"/>
                      <a:r>
                        <a:rPr lang="he-IL" sz="1800" b="0" u="none" kern="1200" dirty="0">
                          <a:solidFill>
                            <a:schemeClr val="tx1"/>
                          </a:solidFill>
                          <a:latin typeface="David" panose="020E0502060401010101" pitchFamily="34" charset="-79"/>
                          <a:ea typeface="+mn-ea"/>
                          <a:cs typeface="David" panose="020E0502060401010101" pitchFamily="34" charset="-79"/>
                        </a:rPr>
                        <a:t>5.41</a:t>
                      </a: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1" eaLnBrk="1" latinLnBrk="0" hangingPunct="1"/>
                      <a:r>
                        <a:rPr lang="he-IL" sz="1800" b="0" u="none" kern="1200" dirty="0">
                          <a:solidFill>
                            <a:srgbClr val="FF0000"/>
                          </a:solidFill>
                          <a:latin typeface="David" panose="020E0502060401010101" pitchFamily="34" charset="-79"/>
                          <a:ea typeface="+mn-ea"/>
                          <a:cs typeface="David" panose="020E0502060401010101" pitchFamily="34" charset="-79"/>
                        </a:rPr>
                        <a:t>4.76</a:t>
                      </a: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1" eaLnBrk="1" latinLnBrk="0" hangingPunct="1"/>
                      <a:r>
                        <a:rPr lang="he-IL" sz="1800" b="0" u="none" kern="1200" dirty="0">
                          <a:solidFill>
                            <a:schemeClr val="tx1"/>
                          </a:solidFill>
                          <a:latin typeface="David" panose="020E0502060401010101" pitchFamily="34" charset="-79"/>
                          <a:ea typeface="+mn-ea"/>
                          <a:cs typeface="David" panose="020E0502060401010101" pitchFamily="34" charset="-79"/>
                        </a:rPr>
                        <a:t>5.66</a:t>
                      </a: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70881500"/>
                  </a:ext>
                </a:extLst>
              </a:tr>
              <a:tr h="360878">
                <a:tc>
                  <a:txBody>
                    <a:bodyPr/>
                    <a:lstStyle/>
                    <a:p>
                      <a:pPr rtl="1"/>
                      <a:r>
                        <a:rPr lang="he-IL" b="1" dirty="0">
                          <a:latin typeface="David" panose="020E0502060401010101" pitchFamily="34" charset="-79"/>
                          <a:cs typeface="David" panose="020E0502060401010101" pitchFamily="34" charset="-79"/>
                        </a:rPr>
                        <a:t>הקפיטרייה</a:t>
                      </a:r>
                      <a:r>
                        <a:rPr lang="he-IL" b="0" dirty="0">
                          <a:latin typeface="David" panose="020E0502060401010101" pitchFamily="34" charset="-79"/>
                          <a:cs typeface="David" panose="020E0502060401010101" pitchFamily="34" charset="-79"/>
                        </a:rPr>
                        <a:t>?</a:t>
                      </a: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1" eaLnBrk="1" latinLnBrk="0" hangingPunct="1"/>
                      <a:r>
                        <a:rPr lang="he-IL" sz="1800" b="1" u="none" kern="1200" dirty="0">
                          <a:solidFill>
                            <a:schemeClr val="accent1"/>
                          </a:solidFill>
                          <a:latin typeface="David" panose="020E0502060401010101" pitchFamily="34" charset="-79"/>
                          <a:ea typeface="+mn-ea"/>
                          <a:cs typeface="David" panose="020E0502060401010101" pitchFamily="34" charset="-79"/>
                        </a:rPr>
                        <a:t>5.41</a:t>
                      </a: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he-IL" sz="1800" b="0" i="0" u="none" strike="noStrike" kern="1200" cap="none" spc="0" normalizeH="0" baseline="0" noProof="0" dirty="0">
                        <a:ln>
                          <a:noFill/>
                        </a:ln>
                        <a:solidFill>
                          <a:schemeClr val="tx1"/>
                        </a:solidFill>
                        <a:effectLst/>
                        <a:uLnTx/>
                        <a:uFillTx/>
                        <a:latin typeface="David" panose="020E0502060401010101" pitchFamily="34" charset="-79"/>
                        <a:ea typeface="+mn-ea"/>
                        <a:cs typeface="David" panose="020E0502060401010101" pitchFamily="34" charset="-79"/>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1" eaLnBrk="1" latinLnBrk="0" hangingPunct="1"/>
                      <a:endParaRPr lang="he-IL" sz="1800" b="0" u="none" kern="1200" dirty="0">
                        <a:solidFill>
                          <a:schemeClr val="tx1"/>
                        </a:solidFill>
                        <a:latin typeface="David" panose="020E0502060401010101" pitchFamily="34" charset="-79"/>
                        <a:ea typeface="+mn-ea"/>
                        <a:cs typeface="David" panose="020E0502060401010101" pitchFamily="34" charset="-79"/>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1" eaLnBrk="1" latinLnBrk="0" hangingPunct="1"/>
                      <a:r>
                        <a:rPr lang="he-IL" sz="1800" b="0" u="none" kern="1200" dirty="0">
                          <a:solidFill>
                            <a:schemeClr val="tx1"/>
                          </a:solidFill>
                          <a:latin typeface="David" panose="020E0502060401010101" pitchFamily="34" charset="-79"/>
                          <a:ea typeface="+mn-ea"/>
                          <a:cs typeface="David" panose="020E0502060401010101" pitchFamily="34" charset="-79"/>
                        </a:rPr>
                        <a:t>5.37</a:t>
                      </a: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1" eaLnBrk="1" latinLnBrk="0" hangingPunct="1"/>
                      <a:r>
                        <a:rPr lang="he-IL" sz="1800" b="0" u="none" kern="1200" dirty="0">
                          <a:solidFill>
                            <a:schemeClr val="tx1"/>
                          </a:solidFill>
                          <a:latin typeface="David" panose="020E0502060401010101" pitchFamily="34" charset="-79"/>
                          <a:ea typeface="+mn-ea"/>
                          <a:cs typeface="David" panose="020E0502060401010101" pitchFamily="34" charset="-79"/>
                        </a:rPr>
                        <a:t>5.46</a:t>
                      </a: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1" eaLnBrk="1" latinLnBrk="0" hangingPunct="1"/>
                      <a:r>
                        <a:rPr lang="he-IL" sz="1800" b="0" u="none" kern="1200" dirty="0">
                          <a:solidFill>
                            <a:schemeClr val="tx1"/>
                          </a:solidFill>
                          <a:latin typeface="David" panose="020E0502060401010101" pitchFamily="34" charset="-79"/>
                          <a:ea typeface="+mn-ea"/>
                          <a:cs typeface="David" panose="020E0502060401010101" pitchFamily="34" charset="-79"/>
                        </a:rPr>
                        <a:t>5.33</a:t>
                      </a: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96229965"/>
                  </a:ext>
                </a:extLst>
              </a:tr>
              <a:tr h="360878">
                <a:tc gridSpan="7">
                  <a:txBody>
                    <a:bodyPr/>
                    <a:lstStyle/>
                    <a:p>
                      <a:pPr rtl="1"/>
                      <a:r>
                        <a:rPr lang="he-IL" b="1" i="0" dirty="0">
                          <a:latin typeface="David" panose="020E0502060401010101" pitchFamily="34" charset="-79"/>
                          <a:cs typeface="David" panose="020E0502060401010101" pitchFamily="34" charset="-79"/>
                        </a:rPr>
                        <a:t>נוספים- </a:t>
                      </a:r>
                      <a:r>
                        <a:rPr lang="he-IL" b="0" dirty="0">
                          <a:latin typeface="David" panose="020E0502060401010101" pitchFamily="34" charset="-79"/>
                          <a:cs typeface="David" panose="020E0502060401010101" pitchFamily="34" charset="-79"/>
                        </a:rPr>
                        <a:t>פתיחת הקפיטריה עד מאוחר, פינות למידה אישיות (חדרי צוות לא ממש מזמינים ללמידה)</a:t>
                      </a: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algn="ctr" defTabSz="914400" rtl="1" eaLnBrk="1" latinLnBrk="0" hangingPunct="1"/>
                      <a:endParaRPr lang="he-IL" sz="1800" b="1" u="none" kern="1200" dirty="0">
                        <a:solidFill>
                          <a:schemeClr val="accent1"/>
                        </a:solidFill>
                        <a:latin typeface="David" panose="020E0502060401010101" pitchFamily="34" charset="-79"/>
                        <a:ea typeface="+mn-ea"/>
                        <a:cs typeface="David" panose="020E0502060401010101" pitchFamily="34" charset="-79"/>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he-IL" sz="1800" b="0" i="0" u="none" strike="noStrike" kern="1200" cap="none" spc="0" normalizeH="0" baseline="0" noProof="0" dirty="0">
                        <a:ln>
                          <a:noFill/>
                        </a:ln>
                        <a:solidFill>
                          <a:schemeClr val="tx1"/>
                        </a:solidFill>
                        <a:effectLst/>
                        <a:uLnTx/>
                        <a:uFillTx/>
                        <a:latin typeface="David" panose="020E0502060401010101" pitchFamily="34" charset="-79"/>
                        <a:ea typeface="+mn-ea"/>
                        <a:cs typeface="David" panose="020E0502060401010101" pitchFamily="34" charset="-79"/>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algn="ctr" defTabSz="914400" rtl="1" eaLnBrk="1" latinLnBrk="0" hangingPunct="1"/>
                      <a:endParaRPr lang="he-IL" sz="1800" b="0" u="none" kern="1200" dirty="0">
                        <a:solidFill>
                          <a:schemeClr val="tx1"/>
                        </a:solidFill>
                        <a:latin typeface="David" panose="020E0502060401010101" pitchFamily="34" charset="-79"/>
                        <a:ea typeface="+mn-ea"/>
                        <a:cs typeface="David" panose="020E0502060401010101" pitchFamily="34" charset="-79"/>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algn="ctr" defTabSz="914400" rtl="1" eaLnBrk="1" latinLnBrk="0" hangingPunct="1"/>
                      <a:endParaRPr lang="he-IL" sz="1800" b="0" u="none" kern="1200" dirty="0">
                        <a:solidFill>
                          <a:schemeClr val="tx1"/>
                        </a:solidFill>
                        <a:latin typeface="David" panose="020E0502060401010101" pitchFamily="34" charset="-79"/>
                        <a:ea typeface="+mn-ea"/>
                        <a:cs typeface="David" panose="020E0502060401010101" pitchFamily="34" charset="-79"/>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algn="ctr" defTabSz="914400" rtl="1" eaLnBrk="1" latinLnBrk="0" hangingPunct="1"/>
                      <a:endParaRPr lang="he-IL" sz="1800" b="0" u="none" kern="1200" dirty="0">
                        <a:solidFill>
                          <a:schemeClr val="tx1"/>
                        </a:solidFill>
                        <a:latin typeface="David" panose="020E0502060401010101" pitchFamily="34" charset="-79"/>
                        <a:ea typeface="+mn-ea"/>
                        <a:cs typeface="David" panose="020E0502060401010101" pitchFamily="34" charset="-79"/>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algn="ctr" defTabSz="914400" rtl="1" eaLnBrk="1" latinLnBrk="0" hangingPunct="1"/>
                      <a:endParaRPr lang="he-IL" sz="1800" b="0" u="none" kern="1200" dirty="0">
                        <a:solidFill>
                          <a:schemeClr val="tx1"/>
                        </a:solidFill>
                        <a:latin typeface="David" panose="020E0502060401010101" pitchFamily="34" charset="-79"/>
                        <a:ea typeface="+mn-ea"/>
                        <a:cs typeface="David" panose="020E0502060401010101" pitchFamily="34" charset="-79"/>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07252314"/>
                  </a:ext>
                </a:extLst>
              </a:tr>
            </a:tbl>
          </a:graphicData>
        </a:graphic>
      </p:graphicFrame>
    </p:spTree>
    <p:extLst>
      <p:ext uri="{BB962C8B-B14F-4D97-AF65-F5344CB8AC3E}">
        <p14:creationId xmlns:p14="http://schemas.microsoft.com/office/powerpoint/2010/main" val="295877203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כותרת 1">
            <a:extLst>
              <a:ext uri="{FF2B5EF4-FFF2-40B4-BE49-F238E27FC236}">
                <a16:creationId xmlns:a16="http://schemas.microsoft.com/office/drawing/2014/main" id="{C8A72498-836B-4D1C-9776-D0B51AD6D0C1}"/>
              </a:ext>
            </a:extLst>
          </p:cNvPr>
          <p:cNvSpPr txBox="1">
            <a:spLocks/>
          </p:cNvSpPr>
          <p:nvPr/>
        </p:nvSpPr>
        <p:spPr>
          <a:xfrm>
            <a:off x="1533618" y="2176668"/>
            <a:ext cx="9144000" cy="2303927"/>
          </a:xfrm>
          <a:prstGeom prst="rect">
            <a:avLst/>
          </a:prstGeom>
        </p:spPr>
        <p:txBody>
          <a:bodyPr anchor="t">
            <a:noAutofit/>
          </a:bodyPr>
          <a:lstStyle>
            <a:lvl1pPr algn="r" defTabSz="914400" rtl="1"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ctr" defTabSz="914400" rtl="1" eaLnBrk="1" fontAlgn="auto" latinLnBrk="0" hangingPunct="1">
              <a:lnSpc>
                <a:spcPct val="150000"/>
              </a:lnSpc>
              <a:spcBef>
                <a:spcPct val="0"/>
              </a:spcBef>
              <a:spcAft>
                <a:spcPts val="0"/>
              </a:spcAft>
              <a:buClrTx/>
              <a:buSzTx/>
              <a:buFontTx/>
              <a:buNone/>
              <a:tabLst/>
              <a:defRPr/>
            </a:pPr>
            <a:r>
              <a:rPr kumimoji="0" lang="he-IL" sz="4800" b="1" i="0" u="none" strike="noStrike" kern="1200" cap="none" spc="0" normalizeH="0" baseline="0" noProof="0" dirty="0">
                <a:ln>
                  <a:noFill/>
                </a:ln>
                <a:solidFill>
                  <a:srgbClr val="5B9BD5">
                    <a:lumMod val="75000"/>
                  </a:srgbClr>
                </a:solidFill>
                <a:effectLst>
                  <a:outerShdw blurRad="38100" dist="38100" dir="2700000" algn="tl">
                    <a:srgbClr val="000000">
                      <a:alpha val="43137"/>
                    </a:srgbClr>
                  </a:outerShdw>
                </a:effectLst>
                <a:uLnTx/>
                <a:uFillTx/>
                <a:latin typeface="Tahoma" panose="020B0604030504040204" pitchFamily="34" charset="0"/>
                <a:ea typeface="Tahoma" panose="020B0604030504040204" pitchFamily="34" charset="0"/>
                <a:cs typeface="Tahoma" panose="020B0604030504040204" pitchFamily="34" charset="0"/>
              </a:rPr>
              <a:t>פרק ג'</a:t>
            </a:r>
          </a:p>
          <a:p>
            <a:pPr marL="0" marR="0" lvl="0" indent="0" algn="ctr" defTabSz="914400" rtl="1" eaLnBrk="1" fontAlgn="auto" latinLnBrk="0" hangingPunct="1">
              <a:lnSpc>
                <a:spcPct val="150000"/>
              </a:lnSpc>
              <a:spcBef>
                <a:spcPct val="0"/>
              </a:spcBef>
              <a:spcAft>
                <a:spcPts val="0"/>
              </a:spcAft>
              <a:buClrTx/>
              <a:buSzTx/>
              <a:buFontTx/>
              <a:buNone/>
              <a:tabLst/>
              <a:defRPr/>
            </a:pPr>
            <a:r>
              <a:rPr kumimoji="0" lang="he-IL" sz="4800" b="1" i="0" u="none" strike="noStrike" kern="1200" cap="none" spc="0" normalizeH="0" baseline="0" noProof="0" dirty="0">
                <a:ln>
                  <a:noFill/>
                </a:ln>
                <a:solidFill>
                  <a:srgbClr val="5B9BD5">
                    <a:lumMod val="75000"/>
                  </a:srgbClr>
                </a:solidFill>
                <a:effectLst>
                  <a:outerShdw blurRad="38100" dist="38100" dir="2700000" algn="tl">
                    <a:srgbClr val="000000">
                      <a:alpha val="43137"/>
                    </a:srgbClr>
                  </a:outerShdw>
                </a:effectLst>
                <a:uLnTx/>
                <a:uFillTx/>
                <a:latin typeface="Tahoma" panose="020B0604030504040204" pitchFamily="34" charset="0"/>
                <a:ea typeface="Tahoma" panose="020B0604030504040204" pitchFamily="34" charset="0"/>
                <a:cs typeface="Tahoma" panose="020B0604030504040204" pitchFamily="34" charset="0"/>
              </a:rPr>
              <a:t>סיכום</a:t>
            </a:r>
            <a:endParaRPr kumimoji="0" lang="he-IL" sz="4800" b="0"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9391472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idx="4294967295"/>
          </p:nvPr>
        </p:nvSpPr>
        <p:spPr>
          <a:xfrm>
            <a:off x="837772" y="186327"/>
            <a:ext cx="10515600" cy="1325563"/>
          </a:xfrm>
        </p:spPr>
        <p:txBody>
          <a:bodyPr>
            <a:noAutofit/>
          </a:bodyPr>
          <a:lstStyle/>
          <a:p>
            <a:pPr algn="ctr"/>
            <a:r>
              <a:rPr lang="he-IL" sz="3600" b="1" dirty="0">
                <a:solidFill>
                  <a:schemeClr val="accent1">
                    <a:lumMod val="75000"/>
                  </a:schemeClr>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סיכום</a:t>
            </a:r>
          </a:p>
        </p:txBody>
      </p:sp>
      <p:graphicFrame>
        <p:nvGraphicFramePr>
          <p:cNvPr id="4" name="טבלה 3">
            <a:extLst>
              <a:ext uri="{FF2B5EF4-FFF2-40B4-BE49-F238E27FC236}">
                <a16:creationId xmlns:a16="http://schemas.microsoft.com/office/drawing/2014/main" id="{8AA323A7-107B-4BF8-A18D-A663ABB2FED1}"/>
              </a:ext>
            </a:extLst>
          </p:cNvPr>
          <p:cNvGraphicFramePr>
            <a:graphicFrameLocks noGrp="1"/>
          </p:cNvGraphicFramePr>
          <p:nvPr>
            <p:extLst>
              <p:ext uri="{D42A27DB-BD31-4B8C-83A1-F6EECF244321}">
                <p14:modId xmlns:p14="http://schemas.microsoft.com/office/powerpoint/2010/main" val="927997484"/>
              </p:ext>
            </p:extLst>
          </p:nvPr>
        </p:nvGraphicFramePr>
        <p:xfrm>
          <a:off x="339592" y="1651036"/>
          <a:ext cx="11520000" cy="4332198"/>
        </p:xfrm>
        <a:graphic>
          <a:graphicData uri="http://schemas.openxmlformats.org/drawingml/2006/table">
            <a:tbl>
              <a:tblPr rtl="1" firstRow="1" bandRow="1">
                <a:tableStyleId>{5C22544A-7EE6-4342-B048-85BDC9FD1C3A}</a:tableStyleId>
              </a:tblPr>
              <a:tblGrid>
                <a:gridCol w="4860000">
                  <a:extLst>
                    <a:ext uri="{9D8B030D-6E8A-4147-A177-3AD203B41FA5}">
                      <a16:colId xmlns:a16="http://schemas.microsoft.com/office/drawing/2014/main" val="4212086157"/>
                    </a:ext>
                  </a:extLst>
                </a:gridCol>
                <a:gridCol w="1188000">
                  <a:extLst>
                    <a:ext uri="{9D8B030D-6E8A-4147-A177-3AD203B41FA5}">
                      <a16:colId xmlns:a16="http://schemas.microsoft.com/office/drawing/2014/main" val="3669644278"/>
                    </a:ext>
                  </a:extLst>
                </a:gridCol>
                <a:gridCol w="720000">
                  <a:extLst>
                    <a:ext uri="{9D8B030D-6E8A-4147-A177-3AD203B41FA5}">
                      <a16:colId xmlns:a16="http://schemas.microsoft.com/office/drawing/2014/main" val="608925306"/>
                    </a:ext>
                  </a:extLst>
                </a:gridCol>
                <a:gridCol w="1188000">
                  <a:extLst>
                    <a:ext uri="{9D8B030D-6E8A-4147-A177-3AD203B41FA5}">
                      <a16:colId xmlns:a16="http://schemas.microsoft.com/office/drawing/2014/main" val="1443552393"/>
                    </a:ext>
                  </a:extLst>
                </a:gridCol>
                <a:gridCol w="1188000">
                  <a:extLst>
                    <a:ext uri="{9D8B030D-6E8A-4147-A177-3AD203B41FA5}">
                      <a16:colId xmlns:a16="http://schemas.microsoft.com/office/drawing/2014/main" val="3416542356"/>
                    </a:ext>
                  </a:extLst>
                </a:gridCol>
                <a:gridCol w="1188000">
                  <a:extLst>
                    <a:ext uri="{9D8B030D-6E8A-4147-A177-3AD203B41FA5}">
                      <a16:colId xmlns:a16="http://schemas.microsoft.com/office/drawing/2014/main" val="1306771290"/>
                    </a:ext>
                  </a:extLst>
                </a:gridCol>
                <a:gridCol w="1188000">
                  <a:extLst>
                    <a:ext uri="{9D8B030D-6E8A-4147-A177-3AD203B41FA5}">
                      <a16:colId xmlns:a16="http://schemas.microsoft.com/office/drawing/2014/main" val="3629592641"/>
                    </a:ext>
                  </a:extLst>
                </a:gridCol>
              </a:tblGrid>
              <a:tr h="448668">
                <a:tc>
                  <a:txBody>
                    <a:bodyPr/>
                    <a:lstStyle/>
                    <a:p>
                      <a:pPr algn="ctr" rtl="1"/>
                      <a:r>
                        <a:rPr lang="he-IL" sz="1800" b="1" kern="1200" dirty="0">
                          <a:solidFill>
                            <a:schemeClr val="lt1"/>
                          </a:solidFill>
                          <a:latin typeface="David" panose="020E0502060401010101" pitchFamily="34" charset="-79"/>
                          <a:ea typeface="+mn-ea"/>
                          <a:cs typeface="David" panose="020E0502060401010101" pitchFamily="34" charset="-79"/>
                        </a:rPr>
                        <a:t>השאלה</a:t>
                      </a:r>
                    </a:p>
                  </a:txBody>
                  <a:tcPr anchor="ctr"/>
                </a:tc>
                <a:tc>
                  <a:txBody>
                    <a:bodyPr/>
                    <a:lstStyle/>
                    <a:p>
                      <a:pPr algn="ctr" rtl="1"/>
                      <a:r>
                        <a:rPr lang="he-IL" dirty="0">
                          <a:latin typeface="David" panose="020E0502060401010101" pitchFamily="34" charset="-79"/>
                          <a:cs typeface="David" panose="020E0502060401010101" pitchFamily="34" charset="-79"/>
                        </a:rPr>
                        <a:t>ממוצע כללי</a:t>
                      </a:r>
                    </a:p>
                  </a:txBody>
                  <a:tcPr anchor="ctr"/>
                </a:tc>
                <a:tc>
                  <a:txBody>
                    <a:bodyPr/>
                    <a:lstStyle/>
                    <a:p>
                      <a:pPr algn="ctr" rtl="1"/>
                      <a:r>
                        <a:rPr lang="he-IL" dirty="0">
                          <a:latin typeface="David" panose="020E0502060401010101" pitchFamily="34" charset="-79"/>
                          <a:cs typeface="David" panose="020E0502060401010101" pitchFamily="34" charset="-79"/>
                        </a:rPr>
                        <a:t>מגמה</a:t>
                      </a:r>
                    </a:p>
                  </a:txBody>
                  <a:tcPr anchor="ctr"/>
                </a:tc>
                <a:tc>
                  <a:txBody>
                    <a:bodyPr/>
                    <a:lstStyle/>
                    <a:p>
                      <a:pPr algn="ctr" rtl="1"/>
                      <a:r>
                        <a:rPr lang="he-IL" dirty="0">
                          <a:latin typeface="David" panose="020E0502060401010101" pitchFamily="34" charset="-79"/>
                          <a:cs typeface="David" panose="020E0502060401010101" pitchFamily="34" charset="-79"/>
                        </a:rPr>
                        <a:t>מחזור מ"ד</a:t>
                      </a:r>
                    </a:p>
                  </a:txBody>
                  <a:tcPr anchor="ctr"/>
                </a:tc>
                <a:tc>
                  <a:txBody>
                    <a:bodyPr/>
                    <a:lstStyle/>
                    <a:p>
                      <a:pPr algn="ctr" rtl="1"/>
                      <a:r>
                        <a:rPr lang="he-IL" dirty="0">
                          <a:latin typeface="David" panose="020E0502060401010101" pitchFamily="34" charset="-79"/>
                          <a:cs typeface="David" panose="020E0502060401010101" pitchFamily="34" charset="-79"/>
                        </a:rPr>
                        <a:t>צה"ל</a:t>
                      </a:r>
                    </a:p>
                  </a:txBody>
                  <a:tcPr anchor="ctr"/>
                </a:tc>
                <a:tc>
                  <a:txBody>
                    <a:bodyPr/>
                    <a:lstStyle/>
                    <a:p>
                      <a:pPr algn="ctr" rtl="1"/>
                      <a:r>
                        <a:rPr lang="he-IL" dirty="0">
                          <a:latin typeface="David" panose="020E0502060401010101" pitchFamily="34" charset="-79"/>
                          <a:cs typeface="David" panose="020E0502060401010101" pitchFamily="34" charset="-79"/>
                        </a:rPr>
                        <a:t>אחר</a:t>
                      </a:r>
                    </a:p>
                  </a:txBody>
                  <a:tcPr anchor="ctr"/>
                </a:tc>
                <a:tc>
                  <a:txBody>
                    <a:bodyPr/>
                    <a:lstStyle/>
                    <a:p>
                      <a:pPr algn="ctr" rtl="1"/>
                      <a:r>
                        <a:rPr lang="he-IL" dirty="0">
                          <a:latin typeface="David" panose="020E0502060401010101" pitchFamily="34" charset="-79"/>
                          <a:cs typeface="David" panose="020E0502060401010101" pitchFamily="34" charset="-79"/>
                        </a:rPr>
                        <a:t>בינ"ל</a:t>
                      </a:r>
                    </a:p>
                  </a:txBody>
                  <a:tcPr anchor="ctr"/>
                </a:tc>
                <a:extLst>
                  <a:ext uri="{0D108BD9-81ED-4DB2-BD59-A6C34878D82A}">
                    <a16:rowId xmlns:a16="http://schemas.microsoft.com/office/drawing/2014/main" val="3113162872"/>
                  </a:ext>
                </a:extLst>
              </a:tr>
              <a:tr h="448668">
                <a:tc>
                  <a:txBody>
                    <a:bodyPr/>
                    <a:lstStyle/>
                    <a:p>
                      <a:pPr rtl="1"/>
                      <a:r>
                        <a:rPr lang="he-IL" b="1" dirty="0">
                          <a:latin typeface="David" panose="020E0502060401010101" pitchFamily="34" charset="-79"/>
                          <a:cs typeface="David" panose="020E0502060401010101" pitchFamily="34" charset="-79"/>
                        </a:rPr>
                        <a:t>המידה בה התוכנית תואמת את ציפיותייך עד כה?</a:t>
                      </a:r>
                    </a:p>
                  </a:txBody>
                  <a:tcPr anchor="ctr">
                    <a:lnB w="12700" cap="flat" cmpd="sng" algn="ctr">
                      <a:solidFill>
                        <a:schemeClr val="tx1"/>
                      </a:solidFill>
                      <a:prstDash val="solid"/>
                      <a:round/>
                      <a:headEnd type="none" w="med" len="med"/>
                      <a:tailEnd type="none" w="med" len="med"/>
                    </a:lnB>
                  </a:tcPr>
                </a:tc>
                <a:tc>
                  <a:txBody>
                    <a:bodyPr/>
                    <a:lstStyle/>
                    <a:p>
                      <a:pPr marL="0" algn="ctr" defTabSz="914400" rtl="1" eaLnBrk="1" latinLnBrk="0" hangingPunct="1"/>
                      <a:r>
                        <a:rPr lang="he-IL" sz="1800" b="0" u="none" kern="1200" dirty="0">
                          <a:solidFill>
                            <a:schemeClr val="tx1"/>
                          </a:solidFill>
                          <a:latin typeface="David" panose="020E0502060401010101" pitchFamily="34" charset="-79"/>
                          <a:ea typeface="+mn-ea"/>
                          <a:cs typeface="David" panose="020E0502060401010101" pitchFamily="34" charset="-79"/>
                        </a:rPr>
                        <a:t>4.67</a:t>
                      </a:r>
                    </a:p>
                  </a:txBody>
                  <a:tcPr anchor="ctr">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he-IL" sz="1800" b="0" i="0" u="none" strike="noStrike" kern="1200" cap="none" spc="0" normalizeH="0" baseline="0" noProof="0" dirty="0">
                        <a:ln>
                          <a:noFill/>
                        </a:ln>
                        <a:solidFill>
                          <a:prstClr val="black"/>
                        </a:solidFill>
                        <a:effectLst/>
                        <a:uLnTx/>
                        <a:uFillTx/>
                        <a:latin typeface="David" panose="020E0502060401010101" pitchFamily="34" charset="-79"/>
                        <a:ea typeface="+mn-ea"/>
                        <a:cs typeface="David" panose="020E0502060401010101" pitchFamily="34" charset="-79"/>
                      </a:endParaRPr>
                    </a:p>
                  </a:txBody>
                  <a:tcPr anchor="ctr">
                    <a:lnB w="12700" cap="flat" cmpd="sng" algn="ctr">
                      <a:solidFill>
                        <a:schemeClr val="tx1"/>
                      </a:solidFill>
                      <a:prstDash val="solid"/>
                      <a:round/>
                      <a:headEnd type="none" w="med" len="med"/>
                      <a:tailEnd type="none" w="med" len="med"/>
                    </a:lnB>
                  </a:tcPr>
                </a:tc>
                <a:tc>
                  <a:txBody>
                    <a:bodyPr/>
                    <a:lstStyle/>
                    <a:p>
                      <a:pPr marL="0" algn="ctr" defTabSz="914400" rtl="1" eaLnBrk="1" latinLnBrk="0" hangingPunct="1"/>
                      <a:endParaRPr lang="he-IL" sz="1800" b="0" u="none" kern="1200" dirty="0">
                        <a:solidFill>
                          <a:schemeClr val="tx1"/>
                        </a:solidFill>
                        <a:latin typeface="David" panose="020E0502060401010101" pitchFamily="34" charset="-79"/>
                        <a:ea typeface="+mn-ea"/>
                        <a:cs typeface="David" panose="020E0502060401010101" pitchFamily="34" charset="-79"/>
                      </a:endParaRPr>
                    </a:p>
                  </a:txBody>
                  <a:tcPr anchor="ctr">
                    <a:lnB w="12700" cap="flat" cmpd="sng" algn="ctr">
                      <a:solidFill>
                        <a:schemeClr val="tx1"/>
                      </a:solidFill>
                      <a:prstDash val="solid"/>
                      <a:round/>
                      <a:headEnd type="none" w="med" len="med"/>
                      <a:tailEnd type="none" w="med" len="med"/>
                    </a:lnB>
                  </a:tcPr>
                </a:tc>
                <a:tc>
                  <a:txBody>
                    <a:bodyPr/>
                    <a:lstStyle/>
                    <a:p>
                      <a:pPr marL="0" algn="ctr" defTabSz="914400" rtl="1" eaLnBrk="1" latinLnBrk="0" hangingPunct="1"/>
                      <a:r>
                        <a:rPr lang="he-IL" sz="1800" b="0" u="none" kern="1200" dirty="0">
                          <a:solidFill>
                            <a:srgbClr val="FF0000"/>
                          </a:solidFill>
                          <a:latin typeface="David" panose="020E0502060401010101" pitchFamily="34" charset="-79"/>
                          <a:ea typeface="+mn-ea"/>
                          <a:cs typeface="David" panose="020E0502060401010101" pitchFamily="34" charset="-79"/>
                        </a:rPr>
                        <a:t>4.44</a:t>
                      </a:r>
                    </a:p>
                  </a:txBody>
                  <a:tcPr anchor="ctr">
                    <a:lnB w="12700" cap="flat" cmpd="sng" algn="ctr">
                      <a:solidFill>
                        <a:schemeClr val="tx1"/>
                      </a:solidFill>
                      <a:prstDash val="solid"/>
                      <a:round/>
                      <a:headEnd type="none" w="med" len="med"/>
                      <a:tailEnd type="none" w="med" len="med"/>
                    </a:lnB>
                  </a:tcPr>
                </a:tc>
                <a:tc>
                  <a:txBody>
                    <a:bodyPr/>
                    <a:lstStyle/>
                    <a:p>
                      <a:pPr marL="0" algn="ctr" defTabSz="914400" rtl="1" eaLnBrk="1" latinLnBrk="0" hangingPunct="1"/>
                      <a:r>
                        <a:rPr lang="he-IL" sz="1800" b="1" u="none" kern="1200" dirty="0">
                          <a:solidFill>
                            <a:schemeClr val="accent1"/>
                          </a:solidFill>
                          <a:latin typeface="David" panose="020E0502060401010101" pitchFamily="34" charset="-79"/>
                          <a:ea typeface="+mn-ea"/>
                          <a:cs typeface="David" panose="020E0502060401010101" pitchFamily="34" charset="-79"/>
                        </a:rPr>
                        <a:t>5.0</a:t>
                      </a:r>
                    </a:p>
                  </a:txBody>
                  <a:tcPr anchor="ctr">
                    <a:lnB w="12700" cap="flat" cmpd="sng" algn="ctr">
                      <a:solidFill>
                        <a:schemeClr val="tx1"/>
                      </a:solidFill>
                      <a:prstDash val="solid"/>
                      <a:round/>
                      <a:headEnd type="none" w="med" len="med"/>
                      <a:tailEnd type="none" w="med" len="med"/>
                    </a:lnB>
                  </a:tcPr>
                </a:tc>
                <a:tc>
                  <a:txBody>
                    <a:bodyPr/>
                    <a:lstStyle/>
                    <a:p>
                      <a:pPr marL="0" algn="ctr" defTabSz="914400" rtl="1" eaLnBrk="1" latinLnBrk="0" hangingPunct="1"/>
                      <a:r>
                        <a:rPr lang="he-IL" sz="1800" b="1" u="none" kern="1200" dirty="0">
                          <a:solidFill>
                            <a:schemeClr val="accent1"/>
                          </a:solidFill>
                          <a:latin typeface="David" panose="020E0502060401010101" pitchFamily="34" charset="-79"/>
                          <a:ea typeface="+mn-ea"/>
                          <a:cs typeface="David" panose="020E0502060401010101" pitchFamily="34" charset="-79"/>
                        </a:rPr>
                        <a:t>5.66</a:t>
                      </a:r>
                    </a:p>
                  </a:txBody>
                  <a:tcPr anchor="ct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46206537"/>
                  </a:ext>
                </a:extLst>
              </a:tr>
              <a:tr h="1112923">
                <a:tc gridSpan="7">
                  <a:txBody>
                    <a:bodyPr/>
                    <a:lstStyle/>
                    <a:p>
                      <a:pPr rtl="1"/>
                      <a:r>
                        <a:rPr lang="he-IL" sz="1800" b="1" kern="1200" dirty="0">
                          <a:solidFill>
                            <a:schemeClr val="dk1"/>
                          </a:solidFill>
                          <a:latin typeface="David" panose="020E0502060401010101" pitchFamily="34" charset="-79"/>
                          <a:ea typeface="+mn-ea"/>
                          <a:cs typeface="David" panose="020E0502060401010101" pitchFamily="34" charset="-79"/>
                        </a:rPr>
                        <a:t>תכנים רלוונטיים שנדרש להוסיף?</a:t>
                      </a:r>
                    </a:p>
                    <a:p>
                      <a:pPr marL="285750" indent="-285750" rtl="1">
                        <a:buFont typeface="Arial" panose="020B0604020202020204" pitchFamily="34" charset="0"/>
                        <a:buChar char="•"/>
                      </a:pPr>
                      <a:r>
                        <a:rPr lang="he-IL" sz="1600" kern="1200" dirty="0">
                          <a:solidFill>
                            <a:schemeClr val="dk1"/>
                          </a:solidFill>
                          <a:latin typeface="David" panose="020E0502060401010101" pitchFamily="34" charset="-79"/>
                          <a:ea typeface="+mn-ea"/>
                          <a:cs typeface="David" panose="020E0502060401010101" pitchFamily="34" charset="-79"/>
                        </a:rPr>
                        <a:t>לשלב באופן פורמאלי עיסוק בתוכן אקטואלי בעזרת תיאוריות שלמדנו בקורסים (לדוגמה- מאבק רבנים ברמטכ"ל, אסטרטגיה עדכנית של ארה"ב)</a:t>
                      </a:r>
                    </a:p>
                    <a:p>
                      <a:pPr marL="285750" indent="-285750" rtl="1">
                        <a:buFont typeface="Arial" panose="020B0604020202020204" pitchFamily="34" charset="0"/>
                        <a:buChar char="•"/>
                      </a:pPr>
                      <a:r>
                        <a:rPr lang="he-IL" sz="1600" kern="1200" dirty="0">
                          <a:solidFill>
                            <a:schemeClr val="dk1"/>
                          </a:solidFill>
                          <a:latin typeface="David" panose="020E0502060401010101" pitchFamily="34" charset="-79"/>
                          <a:ea typeface="+mn-ea"/>
                          <a:cs typeface="David" panose="020E0502060401010101" pitchFamily="34" charset="-79"/>
                        </a:rPr>
                        <a:t>הרחבת ציר החברה</a:t>
                      </a:r>
                    </a:p>
                    <a:p>
                      <a:pPr marL="285750" indent="-285750" rtl="1">
                        <a:buFont typeface="Arial" panose="020B0604020202020204" pitchFamily="34" charset="0"/>
                        <a:buChar char="•"/>
                      </a:pPr>
                      <a:r>
                        <a:rPr lang="he-IL" sz="1600" kern="1200" dirty="0">
                          <a:solidFill>
                            <a:schemeClr val="dk1"/>
                          </a:solidFill>
                          <a:latin typeface="David" panose="020E0502060401010101" pitchFamily="34" charset="-79"/>
                          <a:ea typeface="+mn-ea"/>
                          <a:cs typeface="David" panose="020E0502060401010101" pitchFamily="34" charset="-79"/>
                        </a:rPr>
                        <a:t>היכרות בפירוט עם האסטרטגיה ויכולות מדינת ישראל</a:t>
                      </a:r>
                    </a:p>
                    <a:p>
                      <a:pPr marL="285750" indent="-285750" rtl="1">
                        <a:buFont typeface="Arial" panose="020B0604020202020204" pitchFamily="34" charset="0"/>
                        <a:buChar char="•"/>
                      </a:pPr>
                      <a:r>
                        <a:rPr lang="he-IL" sz="1600" kern="1200" dirty="0">
                          <a:solidFill>
                            <a:schemeClr val="dk1"/>
                          </a:solidFill>
                          <a:latin typeface="David" panose="020E0502060401010101" pitchFamily="34" charset="-79"/>
                          <a:ea typeface="+mn-ea"/>
                          <a:cs typeface="David" panose="020E0502060401010101" pitchFamily="34" charset="-79"/>
                        </a:rPr>
                        <a:t>הפריה והיכרות מקצועית בין חברי הקורס (פורום חלום)</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algn="ctr" defTabSz="914400" rtl="1" eaLnBrk="1" latinLnBrk="0" hangingPunct="1"/>
                      <a:endParaRPr lang="he-IL" sz="1800" b="0" u="none" kern="1200" dirty="0">
                        <a:solidFill>
                          <a:schemeClr val="tx1"/>
                        </a:solidFill>
                        <a:latin typeface="David" panose="020E0502060401010101" pitchFamily="34" charset="-79"/>
                        <a:ea typeface="+mn-ea"/>
                        <a:cs typeface="David" panose="020E0502060401010101" pitchFamily="34" charset="-79"/>
                      </a:endParaRPr>
                    </a:p>
                  </a:txBody>
                  <a:tcPr anchor="ctr"/>
                </a:tc>
                <a:tc hMerge="1">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he-IL" sz="1800" b="0" i="0" u="none" strike="noStrike" kern="1200" cap="none" spc="0" normalizeH="0" baseline="0" noProof="0" dirty="0">
                        <a:ln>
                          <a:noFill/>
                        </a:ln>
                        <a:solidFill>
                          <a:schemeClr val="tx1"/>
                        </a:solidFill>
                        <a:effectLst/>
                        <a:uLnTx/>
                        <a:uFillTx/>
                        <a:latin typeface="David" panose="020E0502060401010101" pitchFamily="34" charset="-79"/>
                        <a:ea typeface="+mn-ea"/>
                        <a:cs typeface="David" panose="020E0502060401010101" pitchFamily="34" charset="-79"/>
                      </a:endParaRPr>
                    </a:p>
                  </a:txBody>
                  <a:tcPr anchor="ctr"/>
                </a:tc>
                <a:tc hMerge="1">
                  <a:txBody>
                    <a:bodyPr/>
                    <a:lstStyle/>
                    <a:p>
                      <a:pPr marL="0" algn="ctr" defTabSz="914400" rtl="1" eaLnBrk="1" latinLnBrk="0" hangingPunct="1"/>
                      <a:endParaRPr lang="he-IL" sz="1800" b="0" u="none" kern="1200" dirty="0">
                        <a:solidFill>
                          <a:schemeClr val="tx1"/>
                        </a:solidFill>
                        <a:latin typeface="David" panose="020E0502060401010101" pitchFamily="34" charset="-79"/>
                        <a:ea typeface="+mn-ea"/>
                        <a:cs typeface="David" panose="020E0502060401010101" pitchFamily="34" charset="-79"/>
                      </a:endParaRPr>
                    </a:p>
                  </a:txBody>
                  <a:tcPr anchor="ctr"/>
                </a:tc>
                <a:tc hMerge="1">
                  <a:txBody>
                    <a:bodyPr/>
                    <a:lstStyle/>
                    <a:p>
                      <a:pPr marL="0" algn="ctr" defTabSz="914400" rtl="1" eaLnBrk="1" latinLnBrk="0" hangingPunct="1"/>
                      <a:endParaRPr lang="he-IL" sz="1800" b="0" u="none" kern="1200" dirty="0">
                        <a:solidFill>
                          <a:schemeClr val="tx1"/>
                        </a:solidFill>
                        <a:latin typeface="David" panose="020E0502060401010101" pitchFamily="34" charset="-79"/>
                        <a:ea typeface="+mn-ea"/>
                        <a:cs typeface="David" panose="020E0502060401010101" pitchFamily="34" charset="-79"/>
                      </a:endParaRPr>
                    </a:p>
                  </a:txBody>
                  <a:tcPr anchor="ctr"/>
                </a:tc>
                <a:tc hMerge="1">
                  <a:txBody>
                    <a:bodyPr/>
                    <a:lstStyle/>
                    <a:p>
                      <a:pPr marL="0" algn="ctr" defTabSz="914400" rtl="1" eaLnBrk="1" latinLnBrk="0" hangingPunct="1"/>
                      <a:endParaRPr lang="he-IL" sz="1800" b="0" u="none" kern="1200" dirty="0">
                        <a:solidFill>
                          <a:schemeClr val="tx1"/>
                        </a:solidFill>
                        <a:latin typeface="David" panose="020E0502060401010101" pitchFamily="34" charset="-79"/>
                        <a:ea typeface="+mn-ea"/>
                        <a:cs typeface="David" panose="020E0502060401010101" pitchFamily="34" charset="-79"/>
                      </a:endParaRPr>
                    </a:p>
                  </a:txBody>
                  <a:tcPr anchor="ctr"/>
                </a:tc>
                <a:tc hMerge="1">
                  <a:txBody>
                    <a:bodyPr/>
                    <a:lstStyle/>
                    <a:p>
                      <a:pPr marL="0" algn="ctr" defTabSz="914400" rtl="1" eaLnBrk="1" latinLnBrk="0" hangingPunct="1"/>
                      <a:endParaRPr lang="he-IL" sz="1800" b="0" u="none" kern="1200" dirty="0">
                        <a:solidFill>
                          <a:schemeClr val="tx1"/>
                        </a:solidFill>
                        <a:latin typeface="David" panose="020E0502060401010101" pitchFamily="34" charset="-79"/>
                        <a:ea typeface="+mn-ea"/>
                        <a:cs typeface="David" panose="020E0502060401010101" pitchFamily="34" charset="-79"/>
                      </a:endParaRPr>
                    </a:p>
                  </a:txBody>
                  <a:tcPr anchor="ctr"/>
                </a:tc>
                <a:extLst>
                  <a:ext uri="{0D108BD9-81ED-4DB2-BD59-A6C34878D82A}">
                    <a16:rowId xmlns:a16="http://schemas.microsoft.com/office/drawing/2014/main" val="2717569957"/>
                  </a:ext>
                </a:extLst>
              </a:tr>
              <a:tr h="448668">
                <a:tc>
                  <a:txBody>
                    <a:bodyPr/>
                    <a:lstStyle/>
                    <a:p>
                      <a:pPr rtl="1"/>
                      <a:r>
                        <a:rPr lang="he-IL" b="1" dirty="0">
                          <a:latin typeface="David" panose="020E0502060401010101" pitchFamily="34" charset="-79"/>
                          <a:cs typeface="David" panose="020E0502060401010101" pitchFamily="34" charset="-79"/>
                        </a:rPr>
                        <a:t>האם גיבשת תפיסה אישית לגבי הביטחון הלאומי?</a:t>
                      </a:r>
                    </a:p>
                  </a:txBody>
                  <a:tcPr anchor="ctr">
                    <a:lnT w="12700" cap="flat" cmpd="sng" algn="ctr">
                      <a:solidFill>
                        <a:schemeClr val="tx1"/>
                      </a:solidFill>
                      <a:prstDash val="solid"/>
                      <a:round/>
                      <a:headEnd type="none" w="med" len="med"/>
                      <a:tailEnd type="none" w="med" len="med"/>
                    </a:lnT>
                  </a:tcPr>
                </a:tc>
                <a:tc>
                  <a:txBody>
                    <a:bodyPr/>
                    <a:lstStyle/>
                    <a:p>
                      <a:pPr marL="0" algn="ctr" defTabSz="914400" rtl="1" eaLnBrk="1" latinLnBrk="0" hangingPunct="1"/>
                      <a:r>
                        <a:rPr lang="he-IL" sz="1800" b="0" u="none" kern="1200" dirty="0">
                          <a:solidFill>
                            <a:schemeClr val="tx1"/>
                          </a:solidFill>
                          <a:latin typeface="David" panose="020E0502060401010101" pitchFamily="34" charset="-79"/>
                          <a:ea typeface="+mn-ea"/>
                          <a:cs typeface="David" panose="020E0502060401010101" pitchFamily="34" charset="-79"/>
                        </a:rPr>
                        <a:t>4.9</a:t>
                      </a:r>
                    </a:p>
                  </a:txBody>
                  <a:tcPr anchor="ctr">
                    <a:lnT w="12700" cap="flat" cmpd="sng" algn="ctr">
                      <a:solidFill>
                        <a:schemeClr val="tx1"/>
                      </a:solidFill>
                      <a:prstDash val="solid"/>
                      <a:round/>
                      <a:headEnd type="none" w="med" len="med"/>
                      <a:tailEnd type="none" w="med" len="med"/>
                    </a:lnT>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he-IL" dirty="0">
                          <a:solidFill>
                            <a:schemeClr val="accent1"/>
                          </a:solidFill>
                          <a:latin typeface="David" panose="020E0502060401010101" pitchFamily="34" charset="-79"/>
                          <a:cs typeface="David" panose="020E0502060401010101" pitchFamily="34" charset="-79"/>
                          <a:sym typeface="Wingdings" panose="05000000000000000000" pitchFamily="2" charset="2"/>
                        </a:rPr>
                        <a:t></a:t>
                      </a:r>
                      <a:endParaRPr lang="he-IL" dirty="0">
                        <a:solidFill>
                          <a:schemeClr val="accent1"/>
                        </a:solidFill>
                        <a:latin typeface="David" panose="020E0502060401010101" pitchFamily="34" charset="-79"/>
                        <a:cs typeface="David" panose="020E0502060401010101" pitchFamily="34" charset="-79"/>
                      </a:endParaRPr>
                    </a:p>
                  </a:txBody>
                  <a:tcPr anchor="ctr">
                    <a:lnT w="12700" cap="flat" cmpd="sng" algn="ctr">
                      <a:solidFill>
                        <a:schemeClr val="tx1"/>
                      </a:solidFill>
                      <a:prstDash val="solid"/>
                      <a:round/>
                      <a:headEnd type="none" w="med" len="med"/>
                      <a:tailEnd type="none" w="med" len="med"/>
                    </a:lnT>
                  </a:tcPr>
                </a:tc>
                <a:tc>
                  <a:txBody>
                    <a:bodyPr/>
                    <a:lstStyle/>
                    <a:p>
                      <a:pPr marL="0" algn="ctr" defTabSz="914400" rtl="1" eaLnBrk="1" latinLnBrk="0" hangingPunct="1"/>
                      <a:r>
                        <a:rPr lang="he-IL" sz="1800" b="0" u="none" kern="1200" dirty="0">
                          <a:solidFill>
                            <a:schemeClr val="tx1"/>
                          </a:solidFill>
                          <a:latin typeface="David" panose="020E0502060401010101" pitchFamily="34" charset="-79"/>
                          <a:ea typeface="+mn-ea"/>
                          <a:cs typeface="David" panose="020E0502060401010101" pitchFamily="34" charset="-79"/>
                        </a:rPr>
                        <a:t>4.63</a:t>
                      </a:r>
                    </a:p>
                  </a:txBody>
                  <a:tcPr anchor="ctr">
                    <a:lnT w="12700" cap="flat" cmpd="sng" algn="ctr">
                      <a:solidFill>
                        <a:schemeClr val="tx1"/>
                      </a:solidFill>
                      <a:prstDash val="solid"/>
                      <a:round/>
                      <a:headEnd type="none" w="med" len="med"/>
                      <a:tailEnd type="none" w="med" len="med"/>
                    </a:lnT>
                  </a:tcPr>
                </a:tc>
                <a:tc>
                  <a:txBody>
                    <a:bodyPr/>
                    <a:lstStyle/>
                    <a:p>
                      <a:pPr marL="0" algn="ctr" defTabSz="914400" rtl="1" eaLnBrk="1" latinLnBrk="0" hangingPunct="1"/>
                      <a:r>
                        <a:rPr lang="he-IL" sz="1800" b="0" u="none" kern="1200" dirty="0">
                          <a:solidFill>
                            <a:schemeClr val="tx1"/>
                          </a:solidFill>
                          <a:latin typeface="David" panose="020E0502060401010101" pitchFamily="34" charset="-79"/>
                          <a:ea typeface="+mn-ea"/>
                          <a:cs typeface="David" panose="020E0502060401010101" pitchFamily="34" charset="-79"/>
                        </a:rPr>
                        <a:t>4.76</a:t>
                      </a:r>
                    </a:p>
                  </a:txBody>
                  <a:tcPr anchor="ctr">
                    <a:lnT w="12700" cap="flat" cmpd="sng" algn="ctr">
                      <a:solidFill>
                        <a:schemeClr val="tx1"/>
                      </a:solidFill>
                      <a:prstDash val="solid"/>
                      <a:round/>
                      <a:headEnd type="none" w="med" len="med"/>
                      <a:tailEnd type="none" w="med" len="med"/>
                    </a:lnT>
                  </a:tcPr>
                </a:tc>
                <a:tc>
                  <a:txBody>
                    <a:bodyPr/>
                    <a:lstStyle/>
                    <a:p>
                      <a:pPr marL="0" algn="ctr" defTabSz="914400" rtl="1" eaLnBrk="1" latinLnBrk="0" hangingPunct="1"/>
                      <a:r>
                        <a:rPr lang="he-IL" sz="1800" b="1" u="none" kern="1200" dirty="0">
                          <a:solidFill>
                            <a:schemeClr val="accent1"/>
                          </a:solidFill>
                          <a:latin typeface="David" panose="020E0502060401010101" pitchFamily="34" charset="-79"/>
                          <a:ea typeface="+mn-ea"/>
                          <a:cs typeface="David" panose="020E0502060401010101" pitchFamily="34" charset="-79"/>
                        </a:rPr>
                        <a:t>5.07</a:t>
                      </a:r>
                    </a:p>
                  </a:txBody>
                  <a:tcPr anchor="ctr">
                    <a:lnT w="12700" cap="flat" cmpd="sng" algn="ctr">
                      <a:solidFill>
                        <a:schemeClr val="tx1"/>
                      </a:solidFill>
                      <a:prstDash val="solid"/>
                      <a:round/>
                      <a:headEnd type="none" w="med" len="med"/>
                      <a:tailEnd type="none" w="med" len="med"/>
                    </a:lnT>
                  </a:tcPr>
                </a:tc>
                <a:tc>
                  <a:txBody>
                    <a:bodyPr/>
                    <a:lstStyle/>
                    <a:p>
                      <a:pPr marL="0" algn="ctr" defTabSz="914400" rtl="1" eaLnBrk="1" latinLnBrk="0" hangingPunct="1"/>
                      <a:r>
                        <a:rPr lang="he-IL" sz="1800" b="1" u="none" kern="1200" dirty="0">
                          <a:solidFill>
                            <a:schemeClr val="accent1"/>
                          </a:solidFill>
                          <a:latin typeface="David" panose="020E0502060401010101" pitchFamily="34" charset="-79"/>
                          <a:ea typeface="+mn-ea"/>
                          <a:cs typeface="David" panose="020E0502060401010101" pitchFamily="34" charset="-79"/>
                        </a:rPr>
                        <a:t>5.66</a:t>
                      </a:r>
                    </a:p>
                  </a:txBody>
                  <a:tcPr anchor="ct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3054009436"/>
                  </a:ext>
                </a:extLst>
              </a:tr>
              <a:tr h="1645074">
                <a:tc gridSpan="7">
                  <a:txBody>
                    <a:bodyPr/>
                    <a:lstStyle/>
                    <a:p>
                      <a:pPr rtl="1"/>
                      <a:r>
                        <a:rPr lang="he-IL" sz="1800" b="1" kern="1200" dirty="0">
                          <a:solidFill>
                            <a:schemeClr val="dk1"/>
                          </a:solidFill>
                          <a:latin typeface="David" panose="020E0502060401010101" pitchFamily="34" charset="-79"/>
                          <a:ea typeface="+mn-ea"/>
                          <a:cs typeface="David" panose="020E0502060401010101" pitchFamily="34" charset="-79"/>
                        </a:rPr>
                        <a:t>נושאים</a:t>
                      </a:r>
                      <a:r>
                        <a:rPr lang="en-US" sz="1800" b="1" kern="1200" dirty="0">
                          <a:solidFill>
                            <a:schemeClr val="dk1"/>
                          </a:solidFill>
                          <a:latin typeface="David" panose="020E0502060401010101" pitchFamily="34" charset="-79"/>
                          <a:ea typeface="+mn-ea"/>
                          <a:cs typeface="David" panose="020E0502060401010101" pitchFamily="34" charset="-79"/>
                        </a:rPr>
                        <a:t>/</a:t>
                      </a:r>
                      <a:r>
                        <a:rPr lang="he-IL" sz="1800" b="1" kern="1200" dirty="0">
                          <a:solidFill>
                            <a:schemeClr val="dk1"/>
                          </a:solidFill>
                          <a:latin typeface="David" panose="020E0502060401010101" pitchFamily="34" charset="-79"/>
                          <a:ea typeface="+mn-ea"/>
                          <a:cs typeface="David" panose="020E0502060401010101" pitchFamily="34" charset="-79"/>
                        </a:rPr>
                        <a:t>אירועים</a:t>
                      </a:r>
                      <a:r>
                        <a:rPr lang="en-US" sz="1800" b="1" kern="1200" dirty="0">
                          <a:solidFill>
                            <a:schemeClr val="dk1"/>
                          </a:solidFill>
                          <a:latin typeface="David" panose="020E0502060401010101" pitchFamily="34" charset="-79"/>
                          <a:ea typeface="+mn-ea"/>
                          <a:cs typeface="David" panose="020E0502060401010101" pitchFamily="34" charset="-79"/>
                        </a:rPr>
                        <a:t>/</a:t>
                      </a:r>
                      <a:r>
                        <a:rPr lang="he-IL" sz="1800" b="1" kern="1200" dirty="0">
                          <a:solidFill>
                            <a:schemeClr val="dk1"/>
                          </a:solidFill>
                          <a:latin typeface="David" panose="020E0502060401010101" pitchFamily="34" charset="-79"/>
                          <a:ea typeface="+mn-ea"/>
                          <a:cs typeface="David" panose="020E0502060401010101" pitchFamily="34" charset="-79"/>
                        </a:rPr>
                        <a:t>מרצים שסייעו לך בגיבוש הבנותייך על ביטחון הלאומי?</a:t>
                      </a:r>
                    </a:p>
                    <a:p>
                      <a:pPr marL="285750" indent="-285750" rtl="1">
                        <a:buFont typeface="Arial" panose="020B0604020202020204" pitchFamily="34" charset="0"/>
                        <a:buChar char="•"/>
                      </a:pPr>
                      <a:r>
                        <a:rPr lang="he-IL" sz="1600" kern="1200" dirty="0">
                          <a:solidFill>
                            <a:schemeClr val="dk1"/>
                          </a:solidFill>
                          <a:latin typeface="David" panose="020E0502060401010101" pitchFamily="34" charset="-79"/>
                          <a:ea typeface="+mn-ea"/>
                          <a:cs typeface="David" panose="020E0502060401010101" pitchFamily="34" charset="-79"/>
                        </a:rPr>
                        <a:t>סוזי נבות</a:t>
                      </a:r>
                    </a:p>
                    <a:p>
                      <a:pPr marL="285750" indent="-285750" rtl="1">
                        <a:buFont typeface="Arial" panose="020B0604020202020204" pitchFamily="34" charset="0"/>
                        <a:buChar char="•"/>
                      </a:pPr>
                      <a:r>
                        <a:rPr lang="he-IL" sz="1600" kern="1200" dirty="0">
                          <a:solidFill>
                            <a:schemeClr val="dk1"/>
                          </a:solidFill>
                          <a:latin typeface="David" panose="020E0502060401010101" pitchFamily="34" charset="-79"/>
                          <a:ea typeface="+mn-ea"/>
                          <a:cs typeface="David" panose="020E0502060401010101" pitchFamily="34" charset="-79"/>
                        </a:rPr>
                        <a:t>יוסי בן-ארצי וכן הסיורים הגיאוגרפיים</a:t>
                      </a:r>
                    </a:p>
                    <a:p>
                      <a:pPr marL="285750" indent="-285750" rtl="1">
                        <a:buFont typeface="Arial" panose="020B0604020202020204" pitchFamily="34" charset="0"/>
                        <a:buChar char="•"/>
                      </a:pPr>
                      <a:r>
                        <a:rPr lang="he-IL" sz="1600" kern="1200" dirty="0">
                          <a:solidFill>
                            <a:schemeClr val="dk1"/>
                          </a:solidFill>
                          <a:latin typeface="David" panose="020E0502060401010101" pitchFamily="34" charset="-79"/>
                          <a:ea typeface="+mn-ea"/>
                          <a:cs typeface="David" panose="020E0502060401010101" pitchFamily="34" charset="-79"/>
                        </a:rPr>
                        <a:t>לימודי אסטרטגיה</a:t>
                      </a:r>
                    </a:p>
                    <a:p>
                      <a:pPr marL="285750" indent="-285750" rtl="1">
                        <a:buFont typeface="Arial" panose="020B0604020202020204" pitchFamily="34" charset="0"/>
                        <a:buChar char="•"/>
                      </a:pPr>
                      <a:r>
                        <a:rPr lang="he-IL" sz="1800" b="1" kern="1200" dirty="0">
                          <a:solidFill>
                            <a:schemeClr val="dk1"/>
                          </a:solidFill>
                          <a:latin typeface="David" panose="020E0502060401010101" pitchFamily="34" charset="-79"/>
                          <a:ea typeface="+mn-ea"/>
                          <a:cs typeface="David" panose="020E0502060401010101" pitchFamily="34" charset="-79"/>
                        </a:rPr>
                        <a:t>האלוף ניצן אלון</a:t>
                      </a:r>
                    </a:p>
                  </a:txBody>
                  <a:tcPr anchor="ctr"/>
                </a:tc>
                <a:tc hMerge="1">
                  <a:txBody>
                    <a:bodyPr/>
                    <a:lstStyle/>
                    <a:p>
                      <a:pPr marL="0" algn="ctr" defTabSz="914400" rtl="1" eaLnBrk="1" latinLnBrk="0" hangingPunct="1"/>
                      <a:endParaRPr lang="he-IL" sz="1800" b="0" u="none" kern="1200" dirty="0">
                        <a:solidFill>
                          <a:schemeClr val="tx1"/>
                        </a:solidFill>
                        <a:latin typeface="David" panose="020E0502060401010101" pitchFamily="34" charset="-79"/>
                        <a:ea typeface="+mn-ea"/>
                        <a:cs typeface="David" panose="020E0502060401010101" pitchFamily="34" charset="-79"/>
                      </a:endParaRPr>
                    </a:p>
                  </a:txBody>
                  <a:tcPr anchor="ctr"/>
                </a:tc>
                <a:tc hMerge="1">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he-IL" sz="1800" b="0" i="0" u="none" strike="noStrike" kern="1200" cap="none" spc="0" normalizeH="0" baseline="0" noProof="0" dirty="0">
                        <a:ln>
                          <a:noFill/>
                        </a:ln>
                        <a:solidFill>
                          <a:schemeClr val="tx1"/>
                        </a:solidFill>
                        <a:effectLst/>
                        <a:uLnTx/>
                        <a:uFillTx/>
                        <a:latin typeface="David" panose="020E0502060401010101" pitchFamily="34" charset="-79"/>
                        <a:ea typeface="+mn-ea"/>
                        <a:cs typeface="David" panose="020E0502060401010101" pitchFamily="34" charset="-79"/>
                      </a:endParaRPr>
                    </a:p>
                  </a:txBody>
                  <a:tcPr anchor="ctr"/>
                </a:tc>
                <a:tc hMerge="1">
                  <a:txBody>
                    <a:bodyPr/>
                    <a:lstStyle/>
                    <a:p>
                      <a:pPr marL="0" algn="ctr" defTabSz="914400" rtl="1" eaLnBrk="1" latinLnBrk="0" hangingPunct="1"/>
                      <a:endParaRPr lang="he-IL" sz="1800" b="0" u="none" kern="1200" dirty="0">
                        <a:solidFill>
                          <a:schemeClr val="tx1"/>
                        </a:solidFill>
                        <a:latin typeface="David" panose="020E0502060401010101" pitchFamily="34" charset="-79"/>
                        <a:ea typeface="+mn-ea"/>
                        <a:cs typeface="David" panose="020E0502060401010101" pitchFamily="34" charset="-79"/>
                      </a:endParaRPr>
                    </a:p>
                  </a:txBody>
                  <a:tcPr anchor="ctr"/>
                </a:tc>
                <a:tc hMerge="1">
                  <a:txBody>
                    <a:bodyPr/>
                    <a:lstStyle/>
                    <a:p>
                      <a:pPr marL="0" algn="ctr" defTabSz="914400" rtl="1" eaLnBrk="1" latinLnBrk="0" hangingPunct="1"/>
                      <a:endParaRPr lang="he-IL" sz="1800" b="0" u="none" kern="1200" dirty="0">
                        <a:solidFill>
                          <a:schemeClr val="tx1"/>
                        </a:solidFill>
                        <a:latin typeface="David" panose="020E0502060401010101" pitchFamily="34" charset="-79"/>
                        <a:ea typeface="+mn-ea"/>
                        <a:cs typeface="David" panose="020E0502060401010101" pitchFamily="34" charset="-79"/>
                      </a:endParaRPr>
                    </a:p>
                  </a:txBody>
                  <a:tcPr anchor="ctr"/>
                </a:tc>
                <a:tc hMerge="1">
                  <a:txBody>
                    <a:bodyPr/>
                    <a:lstStyle/>
                    <a:p>
                      <a:pPr marL="0" algn="ctr" defTabSz="914400" rtl="1" eaLnBrk="1" latinLnBrk="0" hangingPunct="1"/>
                      <a:endParaRPr lang="he-IL" sz="1800" b="0" u="none" kern="1200" dirty="0">
                        <a:solidFill>
                          <a:schemeClr val="tx1"/>
                        </a:solidFill>
                        <a:latin typeface="David" panose="020E0502060401010101" pitchFamily="34" charset="-79"/>
                        <a:ea typeface="+mn-ea"/>
                        <a:cs typeface="David" panose="020E0502060401010101" pitchFamily="34" charset="-79"/>
                      </a:endParaRPr>
                    </a:p>
                  </a:txBody>
                  <a:tcPr anchor="ctr"/>
                </a:tc>
                <a:tc hMerge="1">
                  <a:txBody>
                    <a:bodyPr/>
                    <a:lstStyle/>
                    <a:p>
                      <a:pPr marL="0" algn="ctr" defTabSz="914400" rtl="1" eaLnBrk="1" latinLnBrk="0" hangingPunct="1"/>
                      <a:endParaRPr lang="he-IL" sz="1800" b="0" u="none" kern="1200" dirty="0">
                        <a:solidFill>
                          <a:schemeClr val="tx1"/>
                        </a:solidFill>
                        <a:latin typeface="David" panose="020E0502060401010101" pitchFamily="34" charset="-79"/>
                        <a:ea typeface="+mn-ea"/>
                        <a:cs typeface="David" panose="020E0502060401010101" pitchFamily="34" charset="-79"/>
                      </a:endParaRPr>
                    </a:p>
                  </a:txBody>
                  <a:tcPr anchor="ctr"/>
                </a:tc>
                <a:extLst>
                  <a:ext uri="{0D108BD9-81ED-4DB2-BD59-A6C34878D82A}">
                    <a16:rowId xmlns:a16="http://schemas.microsoft.com/office/drawing/2014/main" val="2311169902"/>
                  </a:ext>
                </a:extLst>
              </a:tr>
            </a:tbl>
          </a:graphicData>
        </a:graphic>
      </p:graphicFrame>
    </p:spTree>
    <p:extLst>
      <p:ext uri="{BB962C8B-B14F-4D97-AF65-F5344CB8AC3E}">
        <p14:creationId xmlns:p14="http://schemas.microsoft.com/office/powerpoint/2010/main" val="122177697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idx="4294967295"/>
          </p:nvPr>
        </p:nvSpPr>
        <p:spPr>
          <a:xfrm>
            <a:off x="837772" y="186327"/>
            <a:ext cx="10515600" cy="1325563"/>
          </a:xfrm>
        </p:spPr>
        <p:txBody>
          <a:bodyPr>
            <a:noAutofit/>
          </a:bodyPr>
          <a:lstStyle/>
          <a:p>
            <a:pPr algn="ctr"/>
            <a:r>
              <a:rPr lang="he-IL" sz="3600" b="1" dirty="0">
                <a:solidFill>
                  <a:schemeClr val="accent1">
                    <a:lumMod val="75000"/>
                  </a:schemeClr>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מפקד מכללות חדש- המלצות המחזור</a:t>
            </a:r>
          </a:p>
        </p:txBody>
      </p:sp>
      <p:sp>
        <p:nvSpPr>
          <p:cNvPr id="5" name="מציין מיקום תוכן 2">
            <a:extLst>
              <a:ext uri="{FF2B5EF4-FFF2-40B4-BE49-F238E27FC236}">
                <a16:creationId xmlns:a16="http://schemas.microsoft.com/office/drawing/2014/main" id="{E5FEF8E6-B9B1-448F-805F-475F37A21DB3}"/>
              </a:ext>
            </a:extLst>
          </p:cNvPr>
          <p:cNvSpPr txBox="1">
            <a:spLocks/>
          </p:cNvSpPr>
          <p:nvPr/>
        </p:nvSpPr>
        <p:spPr>
          <a:xfrm>
            <a:off x="675867" y="1608487"/>
            <a:ext cx="10834132" cy="3500225"/>
          </a:xfrm>
          <a:prstGeom prst="rect">
            <a:avLst/>
          </a:prstGeom>
        </p:spPr>
        <p:txBody>
          <a:bodyPr vert="horz" lIns="91440" tIns="45720" rIns="91440" bIns="45720" rtlCol="1">
            <a:noAutofit/>
          </a:bodyPr>
          <a:lst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50000"/>
              </a:lnSpc>
              <a:buClr>
                <a:schemeClr val="accent1"/>
              </a:buClr>
            </a:pPr>
            <a:r>
              <a:rPr lang="he-IL" sz="1800" dirty="0">
                <a:solidFill>
                  <a:schemeClr val="accent1">
                    <a:lumMod val="75000"/>
                  </a:schemeClr>
                </a:solidFill>
                <a:latin typeface="David" panose="020E0502060401010101" pitchFamily="34" charset="-79"/>
                <a:cs typeface="David" panose="020E0502060401010101" pitchFamily="34" charset="-79"/>
              </a:rPr>
              <a:t>בחינת </a:t>
            </a:r>
            <a:r>
              <a:rPr lang="he-IL" sz="1800" b="1" dirty="0">
                <a:solidFill>
                  <a:schemeClr val="accent1">
                    <a:lumMod val="75000"/>
                  </a:schemeClr>
                </a:solidFill>
                <a:latin typeface="David" panose="020E0502060401010101" pitchFamily="34" charset="-79"/>
                <a:cs typeface="David" panose="020E0502060401010101" pitchFamily="34" charset="-79"/>
              </a:rPr>
              <a:t>שיטת הלימוד ומיצוי הלומדים כבכירים- </a:t>
            </a:r>
            <a:r>
              <a:rPr lang="he-IL" sz="1800" dirty="0">
                <a:solidFill>
                  <a:schemeClr val="accent1">
                    <a:lumMod val="75000"/>
                  </a:schemeClr>
                </a:solidFill>
                <a:latin typeface="David" panose="020E0502060401010101" pitchFamily="34" charset="-79"/>
                <a:cs typeface="David" panose="020E0502060401010101" pitchFamily="34" charset="-79"/>
              </a:rPr>
              <a:t>הרבה פחות מליאה ופרונטאלי, צמצום הלחץ, עידוד למידה אישית..</a:t>
            </a:r>
          </a:p>
          <a:p>
            <a:pPr>
              <a:lnSpc>
                <a:spcPct val="150000"/>
              </a:lnSpc>
              <a:buClr>
                <a:schemeClr val="accent1"/>
              </a:buClr>
            </a:pPr>
            <a:r>
              <a:rPr lang="he-IL" sz="1800" b="1" dirty="0">
                <a:solidFill>
                  <a:schemeClr val="accent1">
                    <a:lumMod val="75000"/>
                  </a:schemeClr>
                </a:solidFill>
                <a:latin typeface="David" panose="020E0502060401010101" pitchFamily="34" charset="-79"/>
                <a:cs typeface="David" panose="020E0502060401010101" pitchFamily="34" charset="-79"/>
              </a:rPr>
              <a:t>אכסניה אמיתית לכל צירי הביטחון הלאומי</a:t>
            </a:r>
            <a:r>
              <a:rPr lang="he-IL" sz="1800" dirty="0">
                <a:solidFill>
                  <a:schemeClr val="accent1">
                    <a:lumMod val="75000"/>
                  </a:schemeClr>
                </a:solidFill>
                <a:latin typeface="David" panose="020E0502060401010101" pitchFamily="34" charset="-79"/>
                <a:cs typeface="David" panose="020E0502060401010101" pitchFamily="34" charset="-79"/>
              </a:rPr>
              <a:t>. העמקה בתכני הציר החברתי ובאיזונים בין הפרדיגמות השונות בישראל</a:t>
            </a:r>
          </a:p>
          <a:p>
            <a:pPr>
              <a:lnSpc>
                <a:spcPct val="150000"/>
              </a:lnSpc>
              <a:buClr>
                <a:schemeClr val="accent1"/>
              </a:buClr>
            </a:pPr>
            <a:r>
              <a:rPr lang="he-IL" sz="1800" dirty="0">
                <a:solidFill>
                  <a:schemeClr val="accent1">
                    <a:lumMod val="75000"/>
                  </a:schemeClr>
                </a:solidFill>
                <a:latin typeface="David" panose="020E0502060401010101" pitchFamily="34" charset="-79"/>
                <a:cs typeface="David" panose="020E0502060401010101" pitchFamily="34" charset="-79"/>
              </a:rPr>
              <a:t>צמצום </a:t>
            </a:r>
            <a:r>
              <a:rPr lang="he-IL" sz="1800" b="1" dirty="0">
                <a:solidFill>
                  <a:schemeClr val="accent1">
                    <a:lumMod val="75000"/>
                  </a:schemeClr>
                </a:solidFill>
                <a:latin typeface="David" panose="020E0502060401010101" pitchFamily="34" charset="-79"/>
                <a:cs typeface="David" panose="020E0502060401010101" pitchFamily="34" charset="-79"/>
              </a:rPr>
              <a:t>האווירה והעיסוק בתכנים צבאיים</a:t>
            </a:r>
          </a:p>
          <a:p>
            <a:pPr>
              <a:lnSpc>
                <a:spcPct val="150000"/>
              </a:lnSpc>
              <a:buClr>
                <a:schemeClr val="accent1"/>
              </a:buClr>
            </a:pPr>
            <a:r>
              <a:rPr lang="he-IL" sz="1800" dirty="0">
                <a:solidFill>
                  <a:schemeClr val="accent1">
                    <a:lumMod val="75000"/>
                  </a:schemeClr>
                </a:solidFill>
                <a:latin typeface="David" panose="020E0502060401010101" pitchFamily="34" charset="-79"/>
                <a:cs typeface="David" panose="020E0502060401010101" pitchFamily="34" charset="-79"/>
              </a:rPr>
              <a:t>בחינת הלימת </a:t>
            </a:r>
            <a:r>
              <a:rPr lang="he-IL" sz="1800" b="1" dirty="0">
                <a:solidFill>
                  <a:schemeClr val="accent1">
                    <a:lumMod val="75000"/>
                  </a:schemeClr>
                </a:solidFill>
                <a:latin typeface="David" panose="020E0502060401010101" pitchFamily="34" charset="-79"/>
                <a:cs typeface="David" panose="020E0502060401010101" pitchFamily="34" charset="-79"/>
              </a:rPr>
              <a:t>מטרת המב"ל </a:t>
            </a:r>
            <a:r>
              <a:rPr lang="he-IL" sz="1800" dirty="0">
                <a:solidFill>
                  <a:schemeClr val="accent1">
                    <a:lumMod val="75000"/>
                  </a:schemeClr>
                </a:solidFill>
                <a:latin typeface="David" panose="020E0502060401010101" pitchFamily="34" charset="-79"/>
                <a:cs typeface="David" panose="020E0502060401010101" pitchFamily="34" charset="-79"/>
              </a:rPr>
              <a:t>(אסטרטג של ביטחון לאומי) </a:t>
            </a:r>
            <a:r>
              <a:rPr lang="he-IL" sz="1800" b="1" dirty="0">
                <a:solidFill>
                  <a:schemeClr val="accent1">
                    <a:lumMod val="75000"/>
                  </a:schemeClr>
                </a:solidFill>
                <a:latin typeface="David" panose="020E0502060401010101" pitchFamily="34" charset="-79"/>
                <a:cs typeface="David" panose="020E0502060401010101" pitchFamily="34" charset="-79"/>
              </a:rPr>
              <a:t>לתכני הקורסים</a:t>
            </a:r>
            <a:r>
              <a:rPr lang="he-IL" sz="1800" dirty="0">
                <a:solidFill>
                  <a:schemeClr val="accent1">
                    <a:lumMod val="75000"/>
                  </a:schemeClr>
                </a:solidFill>
                <a:latin typeface="David" panose="020E0502060401010101" pitchFamily="34" charset="-79"/>
                <a:cs typeface="David" panose="020E0502060401010101" pitchFamily="34" charset="-79"/>
              </a:rPr>
              <a:t>, ואופן העמידה במטרה זו? האם מכוונים למכנה משותף רחב- הן </a:t>
            </a:r>
            <a:r>
              <a:rPr lang="he-IL" sz="1800" u="sng" dirty="0">
                <a:solidFill>
                  <a:schemeClr val="accent1">
                    <a:lumMod val="75000"/>
                  </a:schemeClr>
                </a:solidFill>
                <a:latin typeface="David" panose="020E0502060401010101" pitchFamily="34" charset="-79"/>
                <a:cs typeface="David" panose="020E0502060401010101" pitchFamily="34" charset="-79"/>
              </a:rPr>
              <a:t>בתכנים</a:t>
            </a:r>
            <a:r>
              <a:rPr lang="he-IL" sz="1800" dirty="0">
                <a:solidFill>
                  <a:schemeClr val="accent1">
                    <a:lumMod val="75000"/>
                  </a:schemeClr>
                </a:solidFill>
                <a:latin typeface="David" panose="020E0502060401010101" pitchFamily="34" charset="-79"/>
                <a:cs typeface="David" panose="020E0502060401010101" pitchFamily="34" charset="-79"/>
              </a:rPr>
              <a:t> (הרוחב הוא העומק) והן במאפייני </a:t>
            </a:r>
            <a:r>
              <a:rPr lang="he-IL" sz="1800" b="1" dirty="0">
                <a:solidFill>
                  <a:schemeClr val="accent1">
                    <a:lumMod val="75000"/>
                  </a:schemeClr>
                </a:solidFill>
                <a:latin typeface="David" panose="020E0502060401010101" pitchFamily="34" charset="-79"/>
                <a:cs typeface="David" panose="020E0502060401010101" pitchFamily="34" charset="-79"/>
              </a:rPr>
              <a:t>החניכים והידע והרקע </a:t>
            </a:r>
            <a:r>
              <a:rPr lang="he-IL" sz="1800" dirty="0">
                <a:solidFill>
                  <a:schemeClr val="accent1">
                    <a:lumMod val="75000"/>
                  </a:schemeClr>
                </a:solidFill>
                <a:latin typeface="David" panose="020E0502060401010101" pitchFamily="34" charset="-79"/>
                <a:cs typeface="David" panose="020E0502060401010101" pitchFamily="34" charset="-79"/>
              </a:rPr>
              <a:t>המוקדם שלהם? הדבר מוביל לעיתים לבינוניות הלמידה</a:t>
            </a:r>
          </a:p>
          <a:p>
            <a:pPr algn="l" rtl="0">
              <a:lnSpc>
                <a:spcPct val="150000"/>
              </a:lnSpc>
              <a:buClr>
                <a:schemeClr val="accent1"/>
              </a:buClr>
            </a:pPr>
            <a:r>
              <a:rPr lang="en-US" sz="1800" dirty="0">
                <a:solidFill>
                  <a:schemeClr val="accent1">
                    <a:lumMod val="75000"/>
                  </a:schemeClr>
                </a:solidFill>
                <a:latin typeface="David" panose="020E0502060401010101" pitchFamily="34" charset="-79"/>
                <a:cs typeface="David" panose="020E0502060401010101" pitchFamily="34" charset="-79"/>
              </a:rPr>
              <a:t>Achieving MABAL's ambitious goals with regards to strategy and transferring the students in "national strategists"</a:t>
            </a:r>
            <a:endParaRPr lang="he-IL" sz="1800" dirty="0">
              <a:solidFill>
                <a:schemeClr val="accent1">
                  <a:lumMod val="75000"/>
                </a:schemeClr>
              </a:solidFill>
              <a:latin typeface="David" panose="020E0502060401010101" pitchFamily="34" charset="-79"/>
              <a:cs typeface="David" panose="020E0502060401010101" pitchFamily="34" charset="-79"/>
            </a:endParaRPr>
          </a:p>
          <a:p>
            <a:pPr>
              <a:lnSpc>
                <a:spcPct val="150000"/>
              </a:lnSpc>
              <a:buClr>
                <a:schemeClr val="accent1"/>
              </a:buClr>
            </a:pPr>
            <a:endParaRPr lang="he-IL" sz="1800" dirty="0">
              <a:solidFill>
                <a:schemeClr val="accent1">
                  <a:lumMod val="75000"/>
                </a:schemeClr>
              </a:solidFill>
              <a:latin typeface="David" panose="020E0502060401010101" pitchFamily="34" charset="-79"/>
              <a:cs typeface="David" panose="020E0502060401010101" pitchFamily="34" charset="-79"/>
            </a:endParaRPr>
          </a:p>
          <a:p>
            <a:pPr marL="0" indent="0">
              <a:lnSpc>
                <a:spcPct val="150000"/>
              </a:lnSpc>
              <a:buClr>
                <a:schemeClr val="accent1"/>
              </a:buClr>
              <a:buNone/>
            </a:pPr>
            <a:endParaRPr lang="he-IL" sz="1600" dirty="0">
              <a:solidFill>
                <a:schemeClr val="accent1">
                  <a:lumMod val="75000"/>
                </a:schemeClr>
              </a:solidFill>
              <a:latin typeface="David" panose="020E0502060401010101" pitchFamily="34" charset="-79"/>
              <a:cs typeface="David" panose="020E0502060401010101" pitchFamily="34" charset="-79"/>
            </a:endParaRPr>
          </a:p>
          <a:p>
            <a:pPr>
              <a:lnSpc>
                <a:spcPct val="150000"/>
              </a:lnSpc>
              <a:buClr>
                <a:schemeClr val="accent1"/>
              </a:buClr>
            </a:pPr>
            <a:endParaRPr lang="he-IL" sz="1600" dirty="0">
              <a:solidFill>
                <a:schemeClr val="accent1">
                  <a:lumMod val="75000"/>
                </a:schemeClr>
              </a:solidFill>
              <a:latin typeface="David" panose="020E0502060401010101" pitchFamily="34" charset="-79"/>
              <a:cs typeface="David" panose="020E0502060401010101" pitchFamily="34" charset="-79"/>
            </a:endParaRPr>
          </a:p>
          <a:p>
            <a:pPr marL="228600" lvl="1">
              <a:lnSpc>
                <a:spcPct val="150000"/>
              </a:lnSpc>
              <a:spcBef>
                <a:spcPts val="1000"/>
              </a:spcBef>
              <a:buClr>
                <a:schemeClr val="accent1"/>
              </a:buClr>
            </a:pPr>
            <a:endParaRPr lang="he-IL" sz="2000" dirty="0">
              <a:solidFill>
                <a:schemeClr val="accent1">
                  <a:lumMod val="75000"/>
                </a:schemeClr>
              </a:solidFill>
              <a:latin typeface="David" panose="020E0502060401010101" pitchFamily="34" charset="-79"/>
              <a:cs typeface="David" panose="020E0502060401010101" pitchFamily="34" charset="-79"/>
            </a:endParaRPr>
          </a:p>
          <a:p>
            <a:pPr marL="0" indent="0">
              <a:buClr>
                <a:schemeClr val="accent1"/>
              </a:buClr>
              <a:buFont typeface="Arial" panose="020B0604020202020204" pitchFamily="34" charset="0"/>
              <a:buNone/>
            </a:pPr>
            <a:endParaRPr lang="he-IL" sz="2000" dirty="0">
              <a:solidFill>
                <a:schemeClr val="accent1">
                  <a:lumMod val="75000"/>
                </a:schemeClr>
              </a:solidFill>
              <a:latin typeface="David" panose="020E0502060401010101" pitchFamily="34" charset="-79"/>
              <a:cs typeface="David" panose="020E0502060401010101" pitchFamily="34" charset="-79"/>
            </a:endParaRPr>
          </a:p>
        </p:txBody>
      </p:sp>
    </p:spTree>
    <p:extLst>
      <p:ext uri="{BB962C8B-B14F-4D97-AF65-F5344CB8AC3E}">
        <p14:creationId xmlns:p14="http://schemas.microsoft.com/office/powerpoint/2010/main" val="174445378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idx="4294967295"/>
          </p:nvPr>
        </p:nvSpPr>
        <p:spPr>
          <a:xfrm>
            <a:off x="837772" y="186327"/>
            <a:ext cx="10515600" cy="1325563"/>
          </a:xfrm>
        </p:spPr>
        <p:txBody>
          <a:bodyPr>
            <a:noAutofit/>
          </a:bodyPr>
          <a:lstStyle/>
          <a:p>
            <a:pPr algn="ctr"/>
            <a:r>
              <a:rPr lang="he-IL" sz="3600" b="1" dirty="0">
                <a:solidFill>
                  <a:schemeClr val="accent1">
                    <a:lumMod val="75000"/>
                  </a:schemeClr>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חניכים בינ"ל</a:t>
            </a:r>
          </a:p>
        </p:txBody>
      </p:sp>
      <p:sp>
        <p:nvSpPr>
          <p:cNvPr id="5" name="מציין מיקום תוכן 2">
            <a:extLst>
              <a:ext uri="{FF2B5EF4-FFF2-40B4-BE49-F238E27FC236}">
                <a16:creationId xmlns:a16="http://schemas.microsoft.com/office/drawing/2014/main" id="{E5FEF8E6-B9B1-448F-805F-475F37A21DB3}"/>
              </a:ext>
            </a:extLst>
          </p:cNvPr>
          <p:cNvSpPr txBox="1">
            <a:spLocks/>
          </p:cNvSpPr>
          <p:nvPr/>
        </p:nvSpPr>
        <p:spPr>
          <a:xfrm>
            <a:off x="675867" y="1608487"/>
            <a:ext cx="10834132" cy="3092721"/>
          </a:xfrm>
          <a:prstGeom prst="rect">
            <a:avLst/>
          </a:prstGeom>
        </p:spPr>
        <p:txBody>
          <a:bodyPr vert="horz" lIns="91440" tIns="45720" rIns="91440" bIns="45720" rtlCol="1">
            <a:noAutofit/>
          </a:bodyPr>
          <a:lst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50000"/>
              </a:lnSpc>
              <a:buClr>
                <a:schemeClr val="accent1"/>
              </a:buClr>
            </a:pPr>
            <a:r>
              <a:rPr lang="he-IL" sz="2000" dirty="0">
                <a:solidFill>
                  <a:schemeClr val="accent1">
                    <a:lumMod val="75000"/>
                  </a:schemeClr>
                </a:solidFill>
                <a:latin typeface="David" panose="020E0502060401010101" pitchFamily="34" charset="-79"/>
                <a:cs typeface="David" panose="020E0502060401010101" pitchFamily="34" charset="-79"/>
              </a:rPr>
              <a:t>מרוצים יותר מתכני הלימוד מעמיתיהם הישראליים</a:t>
            </a:r>
          </a:p>
          <a:p>
            <a:pPr algn="r">
              <a:lnSpc>
                <a:spcPct val="150000"/>
              </a:lnSpc>
              <a:buClr>
                <a:schemeClr val="accent1"/>
              </a:buClr>
            </a:pPr>
            <a:r>
              <a:rPr lang="he-IL" sz="2000" dirty="0">
                <a:solidFill>
                  <a:schemeClr val="accent1">
                    <a:lumMod val="75000"/>
                  </a:schemeClr>
                </a:solidFill>
                <a:latin typeface="David" panose="020E0502060401010101" pitchFamily="34" charset="-79"/>
                <a:cs typeface="David" panose="020E0502060401010101" pitchFamily="34" charset="-79"/>
              </a:rPr>
              <a:t>מרוצים מההשתלבות החברתית</a:t>
            </a:r>
          </a:p>
          <a:p>
            <a:pPr algn="r">
              <a:lnSpc>
                <a:spcPct val="150000"/>
              </a:lnSpc>
              <a:buClr>
                <a:schemeClr val="accent1"/>
              </a:buClr>
            </a:pPr>
            <a:r>
              <a:rPr lang="he-IL" sz="2000" dirty="0">
                <a:solidFill>
                  <a:schemeClr val="accent1">
                    <a:lumMod val="75000"/>
                  </a:schemeClr>
                </a:solidFill>
                <a:latin typeface="David" panose="020E0502060401010101" pitchFamily="34" charset="-79"/>
                <a:cs typeface="David" panose="020E0502060401010101" pitchFamily="34" charset="-79"/>
              </a:rPr>
              <a:t>פורמט עיבודים צוותיים מתאים להם מאוד</a:t>
            </a:r>
          </a:p>
          <a:p>
            <a:pPr algn="l" rtl="0">
              <a:lnSpc>
                <a:spcPct val="150000"/>
              </a:lnSpc>
              <a:buClr>
                <a:schemeClr val="accent1"/>
              </a:buClr>
            </a:pPr>
            <a:r>
              <a:rPr lang="en-US" sz="2000" dirty="0">
                <a:solidFill>
                  <a:schemeClr val="accent1">
                    <a:lumMod val="75000"/>
                  </a:schemeClr>
                </a:solidFill>
                <a:latin typeface="David" panose="020E0502060401010101" pitchFamily="34" charset="-79"/>
                <a:cs typeface="+mj-cs"/>
              </a:rPr>
              <a:t>Rotate teams at midway point.  Mix internationals within the 4 teams.  Rotate plenum seating</a:t>
            </a:r>
            <a:endParaRPr lang="he-IL" sz="2000" dirty="0">
              <a:solidFill>
                <a:schemeClr val="accent1">
                  <a:lumMod val="75000"/>
                </a:schemeClr>
              </a:solidFill>
              <a:latin typeface="David" panose="020E0502060401010101" pitchFamily="34" charset="-79"/>
              <a:cs typeface="+mj-cs"/>
            </a:endParaRPr>
          </a:p>
          <a:p>
            <a:pPr>
              <a:lnSpc>
                <a:spcPct val="150000"/>
              </a:lnSpc>
              <a:buClr>
                <a:schemeClr val="accent1"/>
              </a:buClr>
            </a:pPr>
            <a:endParaRPr lang="he-IL" sz="1800" dirty="0">
              <a:solidFill>
                <a:schemeClr val="accent1">
                  <a:lumMod val="75000"/>
                </a:schemeClr>
              </a:solidFill>
              <a:latin typeface="David" panose="020E0502060401010101" pitchFamily="34" charset="-79"/>
              <a:cs typeface="David" panose="020E0502060401010101" pitchFamily="34" charset="-79"/>
            </a:endParaRPr>
          </a:p>
          <a:p>
            <a:pPr marL="0" indent="0">
              <a:lnSpc>
                <a:spcPct val="150000"/>
              </a:lnSpc>
              <a:buClr>
                <a:schemeClr val="accent1"/>
              </a:buClr>
              <a:buNone/>
            </a:pPr>
            <a:endParaRPr lang="he-IL" sz="1600" dirty="0">
              <a:solidFill>
                <a:schemeClr val="accent1">
                  <a:lumMod val="75000"/>
                </a:schemeClr>
              </a:solidFill>
              <a:latin typeface="David" panose="020E0502060401010101" pitchFamily="34" charset="-79"/>
              <a:cs typeface="David" panose="020E0502060401010101" pitchFamily="34" charset="-79"/>
            </a:endParaRPr>
          </a:p>
          <a:p>
            <a:pPr>
              <a:lnSpc>
                <a:spcPct val="150000"/>
              </a:lnSpc>
              <a:buClr>
                <a:schemeClr val="accent1"/>
              </a:buClr>
            </a:pPr>
            <a:endParaRPr lang="he-IL" sz="1600" dirty="0">
              <a:solidFill>
                <a:schemeClr val="accent1">
                  <a:lumMod val="75000"/>
                </a:schemeClr>
              </a:solidFill>
              <a:latin typeface="David" panose="020E0502060401010101" pitchFamily="34" charset="-79"/>
              <a:cs typeface="David" panose="020E0502060401010101" pitchFamily="34" charset="-79"/>
            </a:endParaRPr>
          </a:p>
          <a:p>
            <a:pPr marL="228600" lvl="1">
              <a:lnSpc>
                <a:spcPct val="150000"/>
              </a:lnSpc>
              <a:spcBef>
                <a:spcPts val="1000"/>
              </a:spcBef>
              <a:buClr>
                <a:schemeClr val="accent1"/>
              </a:buClr>
            </a:pPr>
            <a:endParaRPr lang="he-IL" sz="2000" dirty="0">
              <a:solidFill>
                <a:schemeClr val="accent1">
                  <a:lumMod val="75000"/>
                </a:schemeClr>
              </a:solidFill>
              <a:latin typeface="David" panose="020E0502060401010101" pitchFamily="34" charset="-79"/>
              <a:cs typeface="David" panose="020E0502060401010101" pitchFamily="34" charset="-79"/>
            </a:endParaRPr>
          </a:p>
          <a:p>
            <a:pPr marL="0" indent="0">
              <a:buClr>
                <a:schemeClr val="accent1"/>
              </a:buClr>
              <a:buFont typeface="Arial" panose="020B0604020202020204" pitchFamily="34" charset="0"/>
              <a:buNone/>
            </a:pPr>
            <a:endParaRPr lang="he-IL" sz="2000" dirty="0">
              <a:solidFill>
                <a:schemeClr val="accent1">
                  <a:lumMod val="75000"/>
                </a:schemeClr>
              </a:solidFill>
              <a:latin typeface="David" panose="020E0502060401010101" pitchFamily="34" charset="-79"/>
              <a:cs typeface="David" panose="020E0502060401010101" pitchFamily="34" charset="-79"/>
            </a:endParaRPr>
          </a:p>
        </p:txBody>
      </p:sp>
    </p:spTree>
    <p:extLst>
      <p:ext uri="{BB962C8B-B14F-4D97-AF65-F5344CB8AC3E}">
        <p14:creationId xmlns:p14="http://schemas.microsoft.com/office/powerpoint/2010/main" val="306295418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idx="4294967295"/>
          </p:nvPr>
        </p:nvSpPr>
        <p:spPr>
          <a:xfrm>
            <a:off x="837772" y="186327"/>
            <a:ext cx="10515600" cy="1325563"/>
          </a:xfrm>
        </p:spPr>
        <p:txBody>
          <a:bodyPr>
            <a:noAutofit/>
          </a:bodyPr>
          <a:lstStyle/>
          <a:p>
            <a:pPr algn="ctr"/>
            <a:r>
              <a:rPr lang="he-IL" sz="3600" b="1" dirty="0">
                <a:solidFill>
                  <a:schemeClr val="accent1">
                    <a:lumMod val="75000"/>
                  </a:schemeClr>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אינטגרציה</a:t>
            </a:r>
          </a:p>
        </p:txBody>
      </p:sp>
      <p:sp>
        <p:nvSpPr>
          <p:cNvPr id="5" name="מציין מיקום תוכן 2">
            <a:extLst>
              <a:ext uri="{FF2B5EF4-FFF2-40B4-BE49-F238E27FC236}">
                <a16:creationId xmlns:a16="http://schemas.microsoft.com/office/drawing/2014/main" id="{E5FEF8E6-B9B1-448F-805F-475F37A21DB3}"/>
              </a:ext>
            </a:extLst>
          </p:cNvPr>
          <p:cNvSpPr txBox="1">
            <a:spLocks/>
          </p:cNvSpPr>
          <p:nvPr/>
        </p:nvSpPr>
        <p:spPr>
          <a:xfrm>
            <a:off x="675867" y="1608487"/>
            <a:ext cx="10834132" cy="4702861"/>
          </a:xfrm>
          <a:prstGeom prst="rect">
            <a:avLst/>
          </a:prstGeom>
        </p:spPr>
        <p:txBody>
          <a:bodyPr vert="horz" lIns="91440" tIns="45720" rIns="91440" bIns="45720" rtlCol="1">
            <a:noAutofit/>
          </a:bodyPr>
          <a:lst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50000"/>
              </a:lnSpc>
              <a:buClr>
                <a:schemeClr val="accent1"/>
              </a:buClr>
            </a:pPr>
            <a:r>
              <a:rPr lang="he-IL" sz="2000" b="1" dirty="0">
                <a:solidFill>
                  <a:schemeClr val="accent1">
                    <a:lumMod val="75000"/>
                  </a:schemeClr>
                </a:solidFill>
                <a:latin typeface="David" panose="020E0502060401010101" pitchFamily="34" charset="-79"/>
                <a:cs typeface="David" panose="020E0502060401010101" pitchFamily="34" charset="-79"/>
              </a:rPr>
              <a:t>מחזור ביקורתי מהרגיל. </a:t>
            </a:r>
            <a:r>
              <a:rPr lang="he-IL" sz="2000" dirty="0">
                <a:solidFill>
                  <a:schemeClr val="accent1">
                    <a:lumMod val="75000"/>
                  </a:schemeClr>
                </a:solidFill>
                <a:latin typeface="David" panose="020E0502060401010101" pitchFamily="34" charset="-79"/>
                <a:cs typeface="David" panose="020E0502060401010101" pitchFamily="34" charset="-79"/>
              </a:rPr>
              <a:t>נדרש להיות רגיש לניואנסים</a:t>
            </a:r>
          </a:p>
          <a:p>
            <a:pPr>
              <a:lnSpc>
                <a:spcPct val="150000"/>
              </a:lnSpc>
              <a:buClr>
                <a:schemeClr val="accent1"/>
              </a:buClr>
            </a:pPr>
            <a:r>
              <a:rPr lang="he-IL" sz="1600" b="1" dirty="0">
                <a:solidFill>
                  <a:schemeClr val="accent1">
                    <a:lumMod val="75000"/>
                  </a:schemeClr>
                </a:solidFill>
                <a:latin typeface="David" panose="020E0502060401010101" pitchFamily="34" charset="-79"/>
                <a:cs typeface="David" panose="020E0502060401010101" pitchFamily="34" charset="-79"/>
              </a:rPr>
              <a:t>תחושת עומס </a:t>
            </a:r>
            <a:r>
              <a:rPr lang="he-IL" sz="1600" dirty="0">
                <a:solidFill>
                  <a:schemeClr val="accent1">
                    <a:lumMod val="75000"/>
                  </a:schemeClr>
                </a:solidFill>
                <a:latin typeface="David" panose="020E0502060401010101" pitchFamily="34" charset="-79"/>
                <a:cs typeface="David" panose="020E0502060401010101" pitchFamily="34" charset="-79"/>
              </a:rPr>
              <a:t>ופספוס הפואנטה של השנה- מטלות רבות שלא מקדמות את הלמידה, לא שנת משפחה, קושי בהפגנת בכירות או שכלולה </a:t>
            </a:r>
          </a:p>
          <a:p>
            <a:pPr>
              <a:lnSpc>
                <a:spcPct val="150000"/>
              </a:lnSpc>
              <a:buClr>
                <a:schemeClr val="accent1"/>
              </a:buClr>
            </a:pPr>
            <a:r>
              <a:rPr lang="he-IL" sz="1600" dirty="0">
                <a:solidFill>
                  <a:schemeClr val="accent1">
                    <a:lumMod val="75000"/>
                  </a:schemeClr>
                </a:solidFill>
                <a:latin typeface="David" panose="020E0502060401010101" pitchFamily="34" charset="-79"/>
                <a:cs typeface="David" panose="020E0502060401010101" pitchFamily="34" charset="-79"/>
              </a:rPr>
              <a:t>צורך </a:t>
            </a:r>
            <a:r>
              <a:rPr lang="he-IL" sz="1600" b="1" dirty="0">
                <a:solidFill>
                  <a:schemeClr val="accent1">
                    <a:lumMod val="75000"/>
                  </a:schemeClr>
                </a:solidFill>
                <a:latin typeface="David" panose="020E0502060401010101" pitchFamily="34" charset="-79"/>
                <a:cs typeface="David" panose="020E0502060401010101" pitchFamily="34" charset="-79"/>
              </a:rPr>
              <a:t>באקטואליה </a:t>
            </a:r>
            <a:r>
              <a:rPr lang="he-IL" sz="1600" dirty="0">
                <a:solidFill>
                  <a:schemeClr val="accent1">
                    <a:lumMod val="75000"/>
                  </a:schemeClr>
                </a:solidFill>
                <a:latin typeface="David" panose="020E0502060401010101" pitchFamily="34" charset="-79"/>
                <a:cs typeface="David" panose="020E0502060401010101" pitchFamily="34" charset="-79"/>
              </a:rPr>
              <a:t>וחיבור</a:t>
            </a:r>
            <a:r>
              <a:rPr lang="he-IL" sz="1600" b="1" dirty="0">
                <a:solidFill>
                  <a:schemeClr val="accent1">
                    <a:lumMod val="75000"/>
                  </a:schemeClr>
                </a:solidFill>
                <a:latin typeface="David" panose="020E0502060401010101" pitchFamily="34" charset="-79"/>
                <a:cs typeface="David" panose="020E0502060401010101" pitchFamily="34" charset="-79"/>
              </a:rPr>
              <a:t> </a:t>
            </a:r>
            <a:r>
              <a:rPr lang="he-IL" sz="1600" dirty="0">
                <a:solidFill>
                  <a:schemeClr val="accent1">
                    <a:lumMod val="75000"/>
                  </a:schemeClr>
                </a:solidFill>
                <a:latin typeface="David" panose="020E0502060401010101" pitchFamily="34" charset="-79"/>
                <a:cs typeface="David" panose="020E0502060401010101" pitchFamily="34" charset="-79"/>
              </a:rPr>
              <a:t>לנעשה בסביבה (בכיר מנותק מהשטח). על החיבור להיות דרך משקפי </a:t>
            </a:r>
            <a:r>
              <a:rPr lang="he-IL" sz="1600" b="1" dirty="0">
                <a:solidFill>
                  <a:schemeClr val="accent1">
                    <a:lumMod val="75000"/>
                  </a:schemeClr>
                </a:solidFill>
                <a:latin typeface="David" panose="020E0502060401010101" pitchFamily="34" charset="-79"/>
                <a:cs typeface="David" panose="020E0502060401010101" pitchFamily="34" charset="-79"/>
              </a:rPr>
              <a:t>לימוד התיאורטיים </a:t>
            </a:r>
            <a:r>
              <a:rPr lang="he-IL" sz="1600" dirty="0">
                <a:solidFill>
                  <a:schemeClr val="accent1">
                    <a:lumMod val="75000"/>
                  </a:schemeClr>
                </a:solidFill>
                <a:latin typeface="David" panose="020E0502060401010101" pitchFamily="34" charset="-79"/>
                <a:cs typeface="David" panose="020E0502060401010101" pitchFamily="34" charset="-79"/>
              </a:rPr>
              <a:t>(לא כהעשרה)</a:t>
            </a:r>
          </a:p>
          <a:p>
            <a:pPr>
              <a:lnSpc>
                <a:spcPct val="150000"/>
              </a:lnSpc>
              <a:buClr>
                <a:schemeClr val="accent1"/>
              </a:buClr>
            </a:pPr>
            <a:r>
              <a:rPr lang="he-IL" sz="1600" b="1" dirty="0">
                <a:solidFill>
                  <a:schemeClr val="accent1">
                    <a:lumMod val="75000"/>
                  </a:schemeClr>
                </a:solidFill>
                <a:latin typeface="David" panose="020E0502060401010101" pitchFamily="34" charset="-79"/>
                <a:cs typeface="David" panose="020E0502060401010101" pitchFamily="34" charset="-79"/>
              </a:rPr>
              <a:t>לימודי האסטרטגיה </a:t>
            </a:r>
            <a:r>
              <a:rPr lang="he-IL" sz="1600" dirty="0">
                <a:solidFill>
                  <a:schemeClr val="accent1">
                    <a:lumMod val="75000"/>
                  </a:schemeClr>
                </a:solidFill>
                <a:latin typeface="David" panose="020E0502060401010101" pitchFamily="34" charset="-79"/>
                <a:cs typeface="David" panose="020E0502060401010101" pitchFamily="34" charset="-79"/>
              </a:rPr>
              <a:t>על קו פרשת מים: (א) </a:t>
            </a:r>
            <a:r>
              <a:rPr lang="he-IL" sz="1600" b="1" dirty="0">
                <a:solidFill>
                  <a:schemeClr val="accent1">
                    <a:lumMod val="75000"/>
                  </a:schemeClr>
                </a:solidFill>
                <a:latin typeface="David" panose="020E0502060401010101" pitchFamily="34" charset="-79"/>
                <a:cs typeface="David" panose="020E0502060401010101" pitchFamily="34" charset="-79"/>
              </a:rPr>
              <a:t>היקף לימוד התחום</a:t>
            </a:r>
            <a:r>
              <a:rPr lang="he-IL" sz="1600" dirty="0">
                <a:solidFill>
                  <a:schemeClr val="accent1">
                    <a:lumMod val="75000"/>
                  </a:schemeClr>
                </a:solidFill>
                <a:latin typeface="David" panose="020E0502060401010101" pitchFamily="34" charset="-79"/>
                <a:cs typeface="David" panose="020E0502060401010101" pitchFamily="34" charset="-79"/>
              </a:rPr>
              <a:t> (עד כמה עלינו לעסוק בזה כ'אסטרטגים של </a:t>
            </a:r>
            <a:r>
              <a:rPr lang="he-IL" sz="1600" dirty="0" err="1">
                <a:solidFill>
                  <a:schemeClr val="accent1">
                    <a:lumMod val="75000"/>
                  </a:schemeClr>
                </a:solidFill>
                <a:latin typeface="David" panose="020E0502060401010101" pitchFamily="34" charset="-79"/>
                <a:cs typeface="David" panose="020E0502060401010101" pitchFamily="34" charset="-79"/>
              </a:rPr>
              <a:t>הבטל"ם</a:t>
            </a:r>
            <a:r>
              <a:rPr lang="he-IL" sz="1600" dirty="0">
                <a:solidFill>
                  <a:schemeClr val="accent1">
                    <a:lumMod val="75000"/>
                  </a:schemeClr>
                </a:solidFill>
                <a:latin typeface="David" panose="020E0502060401010101" pitchFamily="34" charset="-79"/>
                <a:cs typeface="David" panose="020E0502060401010101" pitchFamily="34" charset="-79"/>
              </a:rPr>
              <a:t>'), </a:t>
            </a:r>
            <a:br>
              <a:rPr lang="en-US" sz="1600" dirty="0">
                <a:solidFill>
                  <a:schemeClr val="accent1">
                    <a:lumMod val="75000"/>
                  </a:schemeClr>
                </a:solidFill>
                <a:latin typeface="David" panose="020E0502060401010101" pitchFamily="34" charset="-79"/>
                <a:cs typeface="David" panose="020E0502060401010101" pitchFamily="34" charset="-79"/>
              </a:rPr>
            </a:br>
            <a:r>
              <a:rPr lang="he-IL" sz="1600" dirty="0">
                <a:solidFill>
                  <a:schemeClr val="accent1">
                    <a:lumMod val="75000"/>
                  </a:schemeClr>
                </a:solidFill>
                <a:latin typeface="David" panose="020E0502060401010101" pitchFamily="34" charset="-79"/>
                <a:cs typeface="David" panose="020E0502060401010101" pitchFamily="34" charset="-79"/>
              </a:rPr>
              <a:t>(ב) </a:t>
            </a:r>
            <a:r>
              <a:rPr lang="he-IL" sz="1600" b="1" dirty="0">
                <a:solidFill>
                  <a:schemeClr val="accent1">
                    <a:lumMod val="75000"/>
                  </a:schemeClr>
                </a:solidFill>
                <a:latin typeface="David" panose="020E0502060401010101" pitchFamily="34" charset="-79"/>
                <a:cs typeface="David" panose="020E0502060401010101" pitchFamily="34" charset="-79"/>
              </a:rPr>
              <a:t>מתודולוגיה אפקטיבית </a:t>
            </a:r>
            <a:r>
              <a:rPr lang="he-IL" sz="1600" dirty="0">
                <a:solidFill>
                  <a:schemeClr val="accent1">
                    <a:lumMod val="75000"/>
                  </a:schemeClr>
                </a:solidFill>
                <a:latin typeface="David" panose="020E0502060401010101" pitchFamily="34" charset="-79"/>
                <a:cs typeface="David" panose="020E0502060401010101" pitchFamily="34" charset="-79"/>
              </a:rPr>
              <a:t>ללימוד גישת העיצוב, (ג) </a:t>
            </a:r>
            <a:r>
              <a:rPr lang="he-IL" sz="1600" b="1" dirty="0">
                <a:solidFill>
                  <a:schemeClr val="accent1">
                    <a:lumMod val="75000"/>
                  </a:schemeClr>
                </a:solidFill>
                <a:latin typeface="David" panose="020E0502060401010101" pitchFamily="34" charset="-79"/>
                <a:cs typeface="David" panose="020E0502060401010101" pitchFamily="34" charset="-79"/>
              </a:rPr>
              <a:t>תרחיש הייחוס </a:t>
            </a:r>
            <a:r>
              <a:rPr lang="he-IL" sz="1600" dirty="0">
                <a:solidFill>
                  <a:schemeClr val="accent1">
                    <a:lumMod val="75000"/>
                  </a:schemeClr>
                </a:solidFill>
                <a:latin typeface="David" panose="020E0502060401010101" pitchFamily="34" charset="-79"/>
                <a:cs typeface="David" panose="020E0502060401010101" pitchFamily="34" charset="-79"/>
              </a:rPr>
              <a:t>ללימוד אסטרטגיה (צבאי-מדיני</a:t>
            </a:r>
            <a:r>
              <a:rPr lang="en-US" sz="1600" dirty="0">
                <a:solidFill>
                  <a:schemeClr val="accent1">
                    <a:lumMod val="75000"/>
                  </a:schemeClr>
                </a:solidFill>
                <a:latin typeface="David" panose="020E0502060401010101" pitchFamily="34" charset="-79"/>
                <a:cs typeface="David" panose="020E0502060401010101" pitchFamily="34" charset="-79"/>
              </a:rPr>
              <a:t>/</a:t>
            </a:r>
            <a:r>
              <a:rPr lang="he-IL" sz="1600" dirty="0">
                <a:solidFill>
                  <a:schemeClr val="accent1">
                    <a:lumMod val="75000"/>
                  </a:schemeClr>
                </a:solidFill>
                <a:latin typeface="David" panose="020E0502060401010101" pitchFamily="34" charset="-79"/>
                <a:cs typeface="David" panose="020E0502060401010101" pitchFamily="34" charset="-79"/>
              </a:rPr>
              <a:t>עסקי)</a:t>
            </a:r>
          </a:p>
          <a:p>
            <a:pPr>
              <a:lnSpc>
                <a:spcPct val="150000"/>
              </a:lnSpc>
              <a:buClr>
                <a:schemeClr val="accent1"/>
              </a:buClr>
            </a:pPr>
            <a:r>
              <a:rPr lang="he-IL" sz="1600" b="1" dirty="0">
                <a:solidFill>
                  <a:schemeClr val="accent1">
                    <a:lumMod val="75000"/>
                  </a:schemeClr>
                </a:solidFill>
                <a:latin typeface="David" panose="020E0502060401010101" pitchFamily="34" charset="-79"/>
                <a:cs typeface="David" panose="020E0502060401010101" pitchFamily="34" charset="-79"/>
              </a:rPr>
              <a:t>עייפות החומר</a:t>
            </a:r>
            <a:r>
              <a:rPr lang="en-US" sz="1600" b="1" dirty="0">
                <a:solidFill>
                  <a:schemeClr val="accent1">
                    <a:lumMod val="75000"/>
                  </a:schemeClr>
                </a:solidFill>
                <a:latin typeface="David" panose="020E0502060401010101" pitchFamily="34" charset="-79"/>
                <a:cs typeface="David" panose="020E0502060401010101" pitchFamily="34" charset="-79"/>
              </a:rPr>
              <a:t>/</a:t>
            </a:r>
            <a:r>
              <a:rPr lang="he-IL" sz="1600" b="1" dirty="0">
                <a:solidFill>
                  <a:schemeClr val="accent1">
                    <a:lumMod val="75000"/>
                  </a:schemeClr>
                </a:solidFill>
                <a:latin typeface="David" panose="020E0502060401010101" pitchFamily="34" charset="-79"/>
                <a:cs typeface="David" panose="020E0502060401010101" pitchFamily="34" charset="-79"/>
              </a:rPr>
              <a:t> חוסר התאמה של מרצים לסביבת המב"ל? </a:t>
            </a:r>
            <a:r>
              <a:rPr lang="he-IL" sz="1600" dirty="0">
                <a:solidFill>
                  <a:schemeClr val="accent1">
                    <a:lumMod val="75000"/>
                  </a:schemeClr>
                </a:solidFill>
                <a:latin typeface="David" panose="020E0502060401010101" pitchFamily="34" charset="-79"/>
                <a:cs typeface="David" panose="020E0502060401010101" pitchFamily="34" charset="-79"/>
              </a:rPr>
              <a:t>גבי בן-דור, ברודט, איל לוין, ערן </a:t>
            </a:r>
            <a:r>
              <a:rPr lang="he-IL" sz="1600" dirty="0" err="1">
                <a:solidFill>
                  <a:schemeClr val="accent1">
                    <a:lumMod val="75000"/>
                  </a:schemeClr>
                </a:solidFill>
                <a:latin typeface="David" panose="020E0502060401010101" pitchFamily="34" charset="-79"/>
                <a:cs typeface="David" panose="020E0502060401010101" pitchFamily="34" charset="-79"/>
              </a:rPr>
              <a:t>לרמן</a:t>
            </a:r>
            <a:endParaRPr lang="he-IL" sz="1600" dirty="0">
              <a:solidFill>
                <a:schemeClr val="accent1">
                  <a:lumMod val="75000"/>
                </a:schemeClr>
              </a:solidFill>
              <a:latin typeface="David" panose="020E0502060401010101" pitchFamily="34" charset="-79"/>
              <a:cs typeface="David" panose="020E0502060401010101" pitchFamily="34" charset="-79"/>
            </a:endParaRPr>
          </a:p>
          <a:p>
            <a:pPr>
              <a:lnSpc>
                <a:spcPct val="150000"/>
              </a:lnSpc>
              <a:buClr>
                <a:schemeClr val="accent1"/>
              </a:buClr>
            </a:pPr>
            <a:r>
              <a:rPr lang="he-IL" sz="1600" b="1" dirty="0">
                <a:solidFill>
                  <a:schemeClr val="accent1">
                    <a:lumMod val="75000"/>
                  </a:schemeClr>
                </a:solidFill>
                <a:latin typeface="David" panose="020E0502060401010101" pitchFamily="34" charset="-79"/>
                <a:cs typeface="David" panose="020E0502060401010101" pitchFamily="34" charset="-79"/>
              </a:rPr>
              <a:t>מתודולוגיה הדרכתית- </a:t>
            </a:r>
            <a:r>
              <a:rPr lang="he-IL" sz="1600" dirty="0">
                <a:solidFill>
                  <a:schemeClr val="accent1">
                    <a:lumMod val="75000"/>
                  </a:schemeClr>
                </a:solidFill>
                <a:latin typeface="David" panose="020E0502060401010101" pitchFamily="34" charset="-79"/>
                <a:cs typeface="David" panose="020E0502060401010101" pitchFamily="34" charset="-79"/>
              </a:rPr>
              <a:t>(א) ניהול הרצאות מליאה ביד רמה (זמן לשאלות, מיקוד הדוברים)</a:t>
            </a:r>
            <a:r>
              <a:rPr lang="en-US" sz="1600" dirty="0">
                <a:solidFill>
                  <a:schemeClr val="accent1">
                    <a:lumMod val="75000"/>
                  </a:schemeClr>
                </a:solidFill>
                <a:latin typeface="David" panose="020E0502060401010101" pitchFamily="34" charset="-79"/>
                <a:cs typeface="David" panose="020E0502060401010101" pitchFamily="34" charset="-79"/>
              </a:rPr>
              <a:t>;</a:t>
            </a:r>
            <a:r>
              <a:rPr lang="he-IL" sz="1600" dirty="0">
                <a:solidFill>
                  <a:schemeClr val="accent1">
                    <a:lumMod val="75000"/>
                  </a:schemeClr>
                </a:solidFill>
                <a:latin typeface="David" panose="020E0502060401010101" pitchFamily="34" charset="-79"/>
                <a:cs typeface="David" panose="020E0502060401010101" pitchFamily="34" charset="-79"/>
              </a:rPr>
              <a:t> (ב) בדק בית לנושא העיבודים (היקף רצוי ולמול איזה קורסים, טכניקות הוראה, העלאת העומק האקדמי וכו')</a:t>
            </a:r>
          </a:p>
          <a:p>
            <a:pPr>
              <a:lnSpc>
                <a:spcPct val="150000"/>
              </a:lnSpc>
              <a:buClr>
                <a:schemeClr val="accent1"/>
              </a:buClr>
            </a:pPr>
            <a:r>
              <a:rPr lang="he-IL" sz="1600" b="1" dirty="0">
                <a:solidFill>
                  <a:schemeClr val="accent1">
                    <a:lumMod val="75000"/>
                  </a:schemeClr>
                </a:solidFill>
                <a:latin typeface="David" panose="020E0502060401010101" pitchFamily="34" charset="-79"/>
                <a:cs typeface="David" panose="020E0502060401010101" pitchFamily="34" charset="-79"/>
              </a:rPr>
              <a:t>ציר חברה- </a:t>
            </a:r>
            <a:r>
              <a:rPr lang="he-IL" sz="1600" dirty="0">
                <a:solidFill>
                  <a:schemeClr val="accent1">
                    <a:lumMod val="75000"/>
                  </a:schemeClr>
                </a:solidFill>
                <a:latin typeface="David" panose="020E0502060401010101" pitchFamily="34" charset="-79"/>
                <a:cs typeface="David" panose="020E0502060401010101" pitchFamily="34" charset="-79"/>
              </a:rPr>
              <a:t>להעמיק ב'צורך המבצעי'</a:t>
            </a:r>
          </a:p>
          <a:p>
            <a:pPr>
              <a:lnSpc>
                <a:spcPct val="150000"/>
              </a:lnSpc>
              <a:buClr>
                <a:schemeClr val="accent1"/>
              </a:buClr>
            </a:pPr>
            <a:endParaRPr lang="he-IL" sz="1800" dirty="0">
              <a:solidFill>
                <a:schemeClr val="accent1">
                  <a:lumMod val="75000"/>
                </a:schemeClr>
              </a:solidFill>
              <a:latin typeface="David" panose="020E0502060401010101" pitchFamily="34" charset="-79"/>
              <a:cs typeface="David" panose="020E0502060401010101" pitchFamily="34" charset="-79"/>
            </a:endParaRPr>
          </a:p>
          <a:p>
            <a:pPr>
              <a:lnSpc>
                <a:spcPct val="150000"/>
              </a:lnSpc>
              <a:buClr>
                <a:schemeClr val="accent1"/>
              </a:buClr>
            </a:pPr>
            <a:endParaRPr lang="he-IL" sz="1800" dirty="0">
              <a:solidFill>
                <a:schemeClr val="accent1">
                  <a:lumMod val="75000"/>
                </a:schemeClr>
              </a:solidFill>
              <a:latin typeface="David" panose="020E0502060401010101" pitchFamily="34" charset="-79"/>
              <a:cs typeface="David" panose="020E0502060401010101" pitchFamily="34" charset="-79"/>
            </a:endParaRPr>
          </a:p>
          <a:p>
            <a:pPr marL="0" indent="0">
              <a:lnSpc>
                <a:spcPct val="150000"/>
              </a:lnSpc>
              <a:buClr>
                <a:schemeClr val="accent1"/>
              </a:buClr>
              <a:buNone/>
            </a:pPr>
            <a:endParaRPr lang="he-IL" sz="1600" dirty="0">
              <a:solidFill>
                <a:schemeClr val="accent1">
                  <a:lumMod val="75000"/>
                </a:schemeClr>
              </a:solidFill>
              <a:latin typeface="David" panose="020E0502060401010101" pitchFamily="34" charset="-79"/>
              <a:cs typeface="David" panose="020E0502060401010101" pitchFamily="34" charset="-79"/>
            </a:endParaRPr>
          </a:p>
          <a:p>
            <a:pPr>
              <a:lnSpc>
                <a:spcPct val="150000"/>
              </a:lnSpc>
              <a:buClr>
                <a:schemeClr val="accent1"/>
              </a:buClr>
            </a:pPr>
            <a:endParaRPr lang="he-IL" sz="1600" dirty="0">
              <a:solidFill>
                <a:schemeClr val="accent1">
                  <a:lumMod val="75000"/>
                </a:schemeClr>
              </a:solidFill>
              <a:latin typeface="David" panose="020E0502060401010101" pitchFamily="34" charset="-79"/>
              <a:cs typeface="David" panose="020E0502060401010101" pitchFamily="34" charset="-79"/>
            </a:endParaRPr>
          </a:p>
          <a:p>
            <a:pPr marL="228600" lvl="1">
              <a:lnSpc>
                <a:spcPct val="150000"/>
              </a:lnSpc>
              <a:spcBef>
                <a:spcPts val="1000"/>
              </a:spcBef>
              <a:buClr>
                <a:schemeClr val="accent1"/>
              </a:buClr>
            </a:pPr>
            <a:endParaRPr lang="he-IL" sz="2000" dirty="0">
              <a:solidFill>
                <a:schemeClr val="accent1">
                  <a:lumMod val="75000"/>
                </a:schemeClr>
              </a:solidFill>
              <a:latin typeface="David" panose="020E0502060401010101" pitchFamily="34" charset="-79"/>
              <a:cs typeface="David" panose="020E0502060401010101" pitchFamily="34" charset="-79"/>
            </a:endParaRPr>
          </a:p>
          <a:p>
            <a:pPr marL="0" indent="0">
              <a:buClr>
                <a:schemeClr val="accent1"/>
              </a:buClr>
              <a:buFont typeface="Arial" panose="020B0604020202020204" pitchFamily="34" charset="0"/>
              <a:buNone/>
            </a:pPr>
            <a:endParaRPr lang="he-IL" sz="2000" dirty="0">
              <a:solidFill>
                <a:schemeClr val="accent1">
                  <a:lumMod val="75000"/>
                </a:schemeClr>
              </a:solidFill>
              <a:latin typeface="David" panose="020E0502060401010101" pitchFamily="34" charset="-79"/>
              <a:cs typeface="David" panose="020E0502060401010101" pitchFamily="34" charset="-79"/>
            </a:endParaRPr>
          </a:p>
        </p:txBody>
      </p:sp>
    </p:spTree>
    <p:extLst>
      <p:ext uri="{BB962C8B-B14F-4D97-AF65-F5344CB8AC3E}">
        <p14:creationId xmlns:p14="http://schemas.microsoft.com/office/powerpoint/2010/main" val="133586908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idx="4294967295"/>
          </p:nvPr>
        </p:nvSpPr>
        <p:spPr>
          <a:xfrm>
            <a:off x="837772" y="186327"/>
            <a:ext cx="10515600" cy="1325563"/>
          </a:xfrm>
        </p:spPr>
        <p:txBody>
          <a:bodyPr>
            <a:noAutofit/>
          </a:bodyPr>
          <a:lstStyle/>
          <a:p>
            <a:pPr algn="ctr"/>
            <a:r>
              <a:rPr lang="he-IL" sz="3600" b="1" dirty="0">
                <a:solidFill>
                  <a:schemeClr val="accent1">
                    <a:lumMod val="75000"/>
                  </a:schemeClr>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עונת הליבה מ"ה- </a:t>
            </a:r>
            <a:r>
              <a:rPr lang="en-US" sz="3600" b="1" dirty="0">
                <a:solidFill>
                  <a:schemeClr val="accent1">
                    <a:lumMod val="75000"/>
                  </a:schemeClr>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Top 5</a:t>
            </a:r>
            <a:endParaRPr lang="he-IL" sz="3600" b="1" dirty="0">
              <a:solidFill>
                <a:schemeClr val="accent1">
                  <a:lumMod val="75000"/>
                </a:schemeClr>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p:txBody>
      </p:sp>
      <p:graphicFrame>
        <p:nvGraphicFramePr>
          <p:cNvPr id="3" name="דיאגרמה 2">
            <a:extLst>
              <a:ext uri="{FF2B5EF4-FFF2-40B4-BE49-F238E27FC236}">
                <a16:creationId xmlns:a16="http://schemas.microsoft.com/office/drawing/2014/main" id="{0C6639F1-96D1-4AC4-9250-792A61F2AE1F}"/>
              </a:ext>
            </a:extLst>
          </p:cNvPr>
          <p:cNvGraphicFramePr/>
          <p:nvPr>
            <p:extLst>
              <p:ext uri="{D42A27DB-BD31-4B8C-83A1-F6EECF244321}">
                <p14:modId xmlns:p14="http://schemas.microsoft.com/office/powerpoint/2010/main" val="3321151885"/>
              </p:ext>
            </p:extLst>
          </p:nvPr>
        </p:nvGraphicFramePr>
        <p:xfrm>
          <a:off x="1162879" y="1286195"/>
          <a:ext cx="9809922"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9217425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כותרת 1">
            <a:extLst>
              <a:ext uri="{FF2B5EF4-FFF2-40B4-BE49-F238E27FC236}">
                <a16:creationId xmlns:a16="http://schemas.microsoft.com/office/drawing/2014/main" id="{C8A72498-836B-4D1C-9776-D0B51AD6D0C1}"/>
              </a:ext>
            </a:extLst>
          </p:cNvPr>
          <p:cNvSpPr txBox="1">
            <a:spLocks/>
          </p:cNvSpPr>
          <p:nvPr/>
        </p:nvSpPr>
        <p:spPr>
          <a:xfrm>
            <a:off x="1533618" y="2176668"/>
            <a:ext cx="9144000" cy="2303927"/>
          </a:xfrm>
          <a:prstGeom prst="rect">
            <a:avLst/>
          </a:prstGeom>
        </p:spPr>
        <p:txBody>
          <a:bodyPr anchor="t">
            <a:noAutofit/>
          </a:bodyPr>
          <a:lstStyle>
            <a:lvl1pPr algn="r" defTabSz="914400" rtl="1" eaLnBrk="1" latinLnBrk="0" hangingPunct="1">
              <a:lnSpc>
                <a:spcPct val="90000"/>
              </a:lnSpc>
              <a:spcBef>
                <a:spcPct val="0"/>
              </a:spcBef>
              <a:buNone/>
              <a:defRPr sz="4400" kern="1200">
                <a:solidFill>
                  <a:schemeClr val="tx1"/>
                </a:solidFill>
                <a:latin typeface="+mj-lt"/>
                <a:ea typeface="+mj-ea"/>
                <a:cs typeface="+mj-cs"/>
              </a:defRPr>
            </a:lvl1pPr>
          </a:lstStyle>
          <a:p>
            <a:pPr algn="ctr">
              <a:lnSpc>
                <a:spcPct val="150000"/>
              </a:lnSpc>
            </a:pPr>
            <a:r>
              <a:rPr lang="he-IL" sz="4800" b="1" dirty="0">
                <a:solidFill>
                  <a:schemeClr val="accent1">
                    <a:lumMod val="75000"/>
                  </a:schemeClr>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פרק א'</a:t>
            </a:r>
          </a:p>
          <a:p>
            <a:pPr algn="ctr">
              <a:lnSpc>
                <a:spcPct val="150000"/>
              </a:lnSpc>
            </a:pPr>
            <a:r>
              <a:rPr lang="he-IL" sz="4800" b="1" dirty="0">
                <a:solidFill>
                  <a:schemeClr val="accent1">
                    <a:lumMod val="75000"/>
                  </a:schemeClr>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תכני עונת הליבה</a:t>
            </a:r>
            <a:endParaRPr lang="he-IL" sz="4800"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6005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idx="4294967295"/>
          </p:nvPr>
        </p:nvSpPr>
        <p:spPr>
          <a:xfrm>
            <a:off x="837772" y="186327"/>
            <a:ext cx="10515600" cy="1325563"/>
          </a:xfrm>
        </p:spPr>
        <p:txBody>
          <a:bodyPr>
            <a:noAutofit/>
          </a:bodyPr>
          <a:lstStyle/>
          <a:p>
            <a:pPr algn="ctr"/>
            <a:r>
              <a:rPr lang="he-IL" sz="3600" b="1" dirty="0">
                <a:solidFill>
                  <a:schemeClr val="accent1">
                    <a:lumMod val="75000"/>
                  </a:schemeClr>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קורס חשיבה אסטרטגית, אלוף תמיר היימן</a:t>
            </a:r>
            <a:endParaRPr lang="he-IL" sz="3600"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p:txBody>
      </p:sp>
      <p:graphicFrame>
        <p:nvGraphicFramePr>
          <p:cNvPr id="4" name="טבלה 3">
            <a:extLst>
              <a:ext uri="{FF2B5EF4-FFF2-40B4-BE49-F238E27FC236}">
                <a16:creationId xmlns:a16="http://schemas.microsoft.com/office/drawing/2014/main" id="{8AA323A7-107B-4BF8-A18D-A663ABB2FED1}"/>
              </a:ext>
            </a:extLst>
          </p:cNvPr>
          <p:cNvGraphicFramePr>
            <a:graphicFrameLocks noGrp="1"/>
          </p:cNvGraphicFramePr>
          <p:nvPr>
            <p:extLst>
              <p:ext uri="{D42A27DB-BD31-4B8C-83A1-F6EECF244321}">
                <p14:modId xmlns:p14="http://schemas.microsoft.com/office/powerpoint/2010/main" val="3995478310"/>
              </p:ext>
            </p:extLst>
          </p:nvPr>
        </p:nvGraphicFramePr>
        <p:xfrm>
          <a:off x="339592" y="1651036"/>
          <a:ext cx="11520000" cy="3833280"/>
        </p:xfrm>
        <a:graphic>
          <a:graphicData uri="http://schemas.openxmlformats.org/drawingml/2006/table">
            <a:tbl>
              <a:tblPr rtl="1" firstRow="1" bandRow="1">
                <a:tableStyleId>{5C22544A-7EE6-4342-B048-85BDC9FD1C3A}</a:tableStyleId>
              </a:tblPr>
              <a:tblGrid>
                <a:gridCol w="4860000">
                  <a:extLst>
                    <a:ext uri="{9D8B030D-6E8A-4147-A177-3AD203B41FA5}">
                      <a16:colId xmlns:a16="http://schemas.microsoft.com/office/drawing/2014/main" val="4212086157"/>
                    </a:ext>
                  </a:extLst>
                </a:gridCol>
                <a:gridCol w="1188000">
                  <a:extLst>
                    <a:ext uri="{9D8B030D-6E8A-4147-A177-3AD203B41FA5}">
                      <a16:colId xmlns:a16="http://schemas.microsoft.com/office/drawing/2014/main" val="3669644278"/>
                    </a:ext>
                  </a:extLst>
                </a:gridCol>
                <a:gridCol w="720000">
                  <a:extLst>
                    <a:ext uri="{9D8B030D-6E8A-4147-A177-3AD203B41FA5}">
                      <a16:colId xmlns:a16="http://schemas.microsoft.com/office/drawing/2014/main" val="608925306"/>
                    </a:ext>
                  </a:extLst>
                </a:gridCol>
                <a:gridCol w="1188000">
                  <a:extLst>
                    <a:ext uri="{9D8B030D-6E8A-4147-A177-3AD203B41FA5}">
                      <a16:colId xmlns:a16="http://schemas.microsoft.com/office/drawing/2014/main" val="1443552393"/>
                    </a:ext>
                  </a:extLst>
                </a:gridCol>
                <a:gridCol w="1188000">
                  <a:extLst>
                    <a:ext uri="{9D8B030D-6E8A-4147-A177-3AD203B41FA5}">
                      <a16:colId xmlns:a16="http://schemas.microsoft.com/office/drawing/2014/main" val="3416542356"/>
                    </a:ext>
                  </a:extLst>
                </a:gridCol>
                <a:gridCol w="1188000">
                  <a:extLst>
                    <a:ext uri="{9D8B030D-6E8A-4147-A177-3AD203B41FA5}">
                      <a16:colId xmlns:a16="http://schemas.microsoft.com/office/drawing/2014/main" val="1306771290"/>
                    </a:ext>
                  </a:extLst>
                </a:gridCol>
                <a:gridCol w="1188000">
                  <a:extLst>
                    <a:ext uri="{9D8B030D-6E8A-4147-A177-3AD203B41FA5}">
                      <a16:colId xmlns:a16="http://schemas.microsoft.com/office/drawing/2014/main" val="3629592641"/>
                    </a:ext>
                  </a:extLst>
                </a:gridCol>
              </a:tblGrid>
              <a:tr h="432000">
                <a:tc>
                  <a:txBody>
                    <a:bodyPr/>
                    <a:lstStyle/>
                    <a:p>
                      <a:pPr algn="ctr" rtl="1"/>
                      <a:r>
                        <a:rPr lang="he-IL" sz="1800" b="1" kern="1200" dirty="0">
                          <a:solidFill>
                            <a:schemeClr val="lt1"/>
                          </a:solidFill>
                          <a:latin typeface="David" panose="020E0502060401010101" pitchFamily="34" charset="-79"/>
                          <a:ea typeface="+mn-ea"/>
                          <a:cs typeface="David" panose="020E0502060401010101" pitchFamily="34" charset="-79"/>
                        </a:rPr>
                        <a:t>השאלה</a:t>
                      </a:r>
                    </a:p>
                  </a:txBody>
                  <a:tcPr anchor="ctr"/>
                </a:tc>
                <a:tc>
                  <a:txBody>
                    <a:bodyPr/>
                    <a:lstStyle/>
                    <a:p>
                      <a:pPr algn="ctr" rtl="1"/>
                      <a:r>
                        <a:rPr lang="he-IL" dirty="0">
                          <a:latin typeface="David" panose="020E0502060401010101" pitchFamily="34" charset="-79"/>
                          <a:cs typeface="David" panose="020E0502060401010101" pitchFamily="34" charset="-79"/>
                        </a:rPr>
                        <a:t>ממוצע כללי</a:t>
                      </a:r>
                    </a:p>
                  </a:txBody>
                  <a:tcPr anchor="ctr"/>
                </a:tc>
                <a:tc>
                  <a:txBody>
                    <a:bodyPr/>
                    <a:lstStyle/>
                    <a:p>
                      <a:pPr algn="ctr" rtl="1"/>
                      <a:r>
                        <a:rPr lang="he-IL" dirty="0">
                          <a:latin typeface="David" panose="020E0502060401010101" pitchFamily="34" charset="-79"/>
                          <a:cs typeface="David" panose="020E0502060401010101" pitchFamily="34" charset="-79"/>
                        </a:rPr>
                        <a:t>מגמה</a:t>
                      </a:r>
                    </a:p>
                  </a:txBody>
                  <a:tcPr anchor="ctr"/>
                </a:tc>
                <a:tc>
                  <a:txBody>
                    <a:bodyPr/>
                    <a:lstStyle/>
                    <a:p>
                      <a:pPr algn="ctr" rtl="1"/>
                      <a:r>
                        <a:rPr lang="he-IL" dirty="0">
                          <a:latin typeface="David" panose="020E0502060401010101" pitchFamily="34" charset="-79"/>
                          <a:cs typeface="David" panose="020E0502060401010101" pitchFamily="34" charset="-79"/>
                        </a:rPr>
                        <a:t>מחזור מ"ד</a:t>
                      </a:r>
                    </a:p>
                  </a:txBody>
                  <a:tcPr anchor="ctr"/>
                </a:tc>
                <a:tc>
                  <a:txBody>
                    <a:bodyPr/>
                    <a:lstStyle/>
                    <a:p>
                      <a:pPr algn="ctr" rtl="1"/>
                      <a:r>
                        <a:rPr lang="he-IL" dirty="0">
                          <a:latin typeface="David" panose="020E0502060401010101" pitchFamily="34" charset="-79"/>
                          <a:cs typeface="David" panose="020E0502060401010101" pitchFamily="34" charset="-79"/>
                        </a:rPr>
                        <a:t>צה"ל</a:t>
                      </a:r>
                    </a:p>
                  </a:txBody>
                  <a:tcPr anchor="ctr"/>
                </a:tc>
                <a:tc>
                  <a:txBody>
                    <a:bodyPr/>
                    <a:lstStyle/>
                    <a:p>
                      <a:pPr algn="ctr" rtl="1"/>
                      <a:r>
                        <a:rPr lang="he-IL" dirty="0">
                          <a:latin typeface="David" panose="020E0502060401010101" pitchFamily="34" charset="-79"/>
                          <a:cs typeface="David" panose="020E0502060401010101" pitchFamily="34" charset="-79"/>
                        </a:rPr>
                        <a:t>אחר</a:t>
                      </a:r>
                    </a:p>
                  </a:txBody>
                  <a:tcPr anchor="ctr"/>
                </a:tc>
                <a:tc>
                  <a:txBody>
                    <a:bodyPr/>
                    <a:lstStyle/>
                    <a:p>
                      <a:pPr algn="ctr" rtl="1"/>
                      <a:r>
                        <a:rPr lang="he-IL" dirty="0">
                          <a:latin typeface="David" panose="020E0502060401010101" pitchFamily="34" charset="-79"/>
                          <a:cs typeface="David" panose="020E0502060401010101" pitchFamily="34" charset="-79"/>
                        </a:rPr>
                        <a:t>בינ"ל</a:t>
                      </a:r>
                    </a:p>
                  </a:txBody>
                  <a:tcPr anchor="ctr"/>
                </a:tc>
                <a:extLst>
                  <a:ext uri="{0D108BD9-81ED-4DB2-BD59-A6C34878D82A}">
                    <a16:rowId xmlns:a16="http://schemas.microsoft.com/office/drawing/2014/main" val="3113162872"/>
                  </a:ext>
                </a:extLst>
              </a:tr>
              <a:tr h="432000">
                <a:tc>
                  <a:txBody>
                    <a:bodyPr/>
                    <a:lstStyle/>
                    <a:p>
                      <a:pPr rtl="1"/>
                      <a:r>
                        <a:rPr lang="he-IL" dirty="0">
                          <a:latin typeface="David" panose="020E0502060401010101" pitchFamily="34" charset="-79"/>
                          <a:cs typeface="David" panose="020E0502060401010101" pitchFamily="34" charset="-79"/>
                        </a:rPr>
                        <a:t>הקורס השיג את </a:t>
                      </a:r>
                      <a:r>
                        <a:rPr lang="he-IL" b="1" dirty="0">
                          <a:latin typeface="David" panose="020E0502060401010101" pitchFamily="34" charset="-79"/>
                          <a:cs typeface="David" panose="020E0502060401010101" pitchFamily="34" charset="-79"/>
                        </a:rPr>
                        <a:t>מטרותיו?</a:t>
                      </a:r>
                    </a:p>
                  </a:txBody>
                  <a:tcPr anchor="ctr"/>
                </a:tc>
                <a:tc>
                  <a:txBody>
                    <a:bodyPr/>
                    <a:lstStyle/>
                    <a:p>
                      <a:pPr marL="0" algn="ctr" defTabSz="914400" rtl="1" eaLnBrk="1" latinLnBrk="0" hangingPunct="1"/>
                      <a:r>
                        <a:rPr lang="he-IL" sz="1800" kern="1200" dirty="0">
                          <a:solidFill>
                            <a:schemeClr val="dk1"/>
                          </a:solidFill>
                          <a:latin typeface="David" panose="020E0502060401010101" pitchFamily="34" charset="-79"/>
                          <a:ea typeface="+mn-ea"/>
                          <a:cs typeface="David" panose="020E0502060401010101" pitchFamily="34" charset="-79"/>
                        </a:rPr>
                        <a:t>4.83</a:t>
                      </a:r>
                    </a:p>
                  </a:txBody>
                  <a:tcPr anchor="ctr"/>
                </a:tc>
                <a:tc>
                  <a:txBody>
                    <a:bodyPr/>
                    <a:lstStyle/>
                    <a:p>
                      <a:pPr marL="0" algn="ctr" defTabSz="914400" rtl="1" eaLnBrk="1" latinLnBrk="0" hangingPunct="1"/>
                      <a:r>
                        <a:rPr lang="he-IL" sz="1800" kern="1200" dirty="0">
                          <a:solidFill>
                            <a:srgbClr val="FF0000"/>
                          </a:solidFill>
                          <a:latin typeface="David" panose="020E0502060401010101" pitchFamily="34" charset="-79"/>
                          <a:ea typeface="+mn-ea"/>
                          <a:cs typeface="David" panose="020E0502060401010101" pitchFamily="34" charset="-79"/>
                          <a:sym typeface="Wingdings" panose="05000000000000000000" pitchFamily="2" charset="2"/>
                        </a:rPr>
                        <a:t></a:t>
                      </a:r>
                      <a:endParaRPr lang="he-IL" sz="1800" kern="1200" dirty="0">
                        <a:solidFill>
                          <a:srgbClr val="FF0000"/>
                        </a:solidFill>
                        <a:latin typeface="David" panose="020E0502060401010101" pitchFamily="34" charset="-79"/>
                        <a:ea typeface="+mn-ea"/>
                        <a:cs typeface="David" panose="020E0502060401010101" pitchFamily="34" charset="-79"/>
                      </a:endParaRPr>
                    </a:p>
                  </a:txBody>
                  <a:tcPr anchor="ctr"/>
                </a:tc>
                <a:tc>
                  <a:txBody>
                    <a:bodyPr/>
                    <a:lstStyle/>
                    <a:p>
                      <a:pPr marL="0" algn="ctr" defTabSz="914400" rtl="1" eaLnBrk="1" latinLnBrk="0" hangingPunct="1"/>
                      <a:r>
                        <a:rPr lang="he-IL" sz="1800" kern="1200" dirty="0">
                          <a:solidFill>
                            <a:schemeClr val="dk1"/>
                          </a:solidFill>
                          <a:latin typeface="David" panose="020E0502060401010101" pitchFamily="34" charset="-79"/>
                          <a:ea typeface="+mn-ea"/>
                          <a:cs typeface="David" panose="020E0502060401010101" pitchFamily="34" charset="-79"/>
                        </a:rPr>
                        <a:t>5.09</a:t>
                      </a:r>
                    </a:p>
                  </a:txBody>
                  <a:tcPr anchor="ctr"/>
                </a:tc>
                <a:tc>
                  <a:txBody>
                    <a:bodyPr/>
                    <a:lstStyle/>
                    <a:p>
                      <a:pPr marL="0" algn="ctr" defTabSz="914400" rtl="1" eaLnBrk="1" latinLnBrk="0" hangingPunct="1"/>
                      <a:r>
                        <a:rPr lang="he-IL" sz="1800" kern="1200" dirty="0">
                          <a:solidFill>
                            <a:schemeClr val="dk1"/>
                          </a:solidFill>
                          <a:latin typeface="David" panose="020E0502060401010101" pitchFamily="34" charset="-79"/>
                          <a:ea typeface="+mn-ea"/>
                          <a:cs typeface="David" panose="020E0502060401010101" pitchFamily="34" charset="-79"/>
                        </a:rPr>
                        <a:t>4.88</a:t>
                      </a:r>
                    </a:p>
                  </a:txBody>
                  <a:tcPr anchor="ctr"/>
                </a:tc>
                <a:tc>
                  <a:txBody>
                    <a:bodyPr/>
                    <a:lstStyle/>
                    <a:p>
                      <a:pPr marL="0" algn="ctr" defTabSz="914400" rtl="1" eaLnBrk="1" latinLnBrk="0" hangingPunct="1"/>
                      <a:r>
                        <a:rPr lang="he-IL" sz="1800" kern="1200" dirty="0">
                          <a:solidFill>
                            <a:schemeClr val="dk1"/>
                          </a:solidFill>
                          <a:latin typeface="David" panose="020E0502060401010101" pitchFamily="34" charset="-79"/>
                          <a:ea typeface="+mn-ea"/>
                          <a:cs typeface="David" panose="020E0502060401010101" pitchFamily="34" charset="-79"/>
                        </a:rPr>
                        <a:t>4.76</a:t>
                      </a:r>
                    </a:p>
                  </a:txBody>
                  <a:tcPr anchor="ctr"/>
                </a:tc>
                <a:tc>
                  <a:txBody>
                    <a:bodyPr/>
                    <a:lstStyle/>
                    <a:p>
                      <a:pPr marL="0" algn="ctr" defTabSz="914400" rtl="1" eaLnBrk="1" latinLnBrk="0" hangingPunct="1"/>
                      <a:r>
                        <a:rPr lang="he-IL" sz="1800" b="1" kern="1200" dirty="0">
                          <a:solidFill>
                            <a:schemeClr val="accent1"/>
                          </a:solidFill>
                          <a:latin typeface="David" panose="020E0502060401010101" pitchFamily="34" charset="-79"/>
                          <a:ea typeface="+mn-ea"/>
                          <a:cs typeface="David" panose="020E0502060401010101" pitchFamily="34" charset="-79"/>
                        </a:rPr>
                        <a:t>5.16</a:t>
                      </a:r>
                    </a:p>
                  </a:txBody>
                  <a:tcPr anchor="ctr"/>
                </a:tc>
                <a:extLst>
                  <a:ext uri="{0D108BD9-81ED-4DB2-BD59-A6C34878D82A}">
                    <a16:rowId xmlns:a16="http://schemas.microsoft.com/office/drawing/2014/main" val="3046206537"/>
                  </a:ext>
                </a:extLst>
              </a:tr>
              <a:tr h="432000">
                <a:tc>
                  <a:txBody>
                    <a:bodyPr/>
                    <a:lstStyle/>
                    <a:p>
                      <a:pPr rtl="1"/>
                      <a:r>
                        <a:rPr lang="he-IL" b="1" dirty="0">
                          <a:latin typeface="David" panose="020E0502060401010101" pitchFamily="34" charset="-79"/>
                          <a:cs typeface="David" panose="020E0502060401010101" pitchFamily="34" charset="-79"/>
                        </a:rPr>
                        <a:t>איכות ההוראה </a:t>
                      </a:r>
                      <a:r>
                        <a:rPr lang="he-IL" dirty="0">
                          <a:latin typeface="David" panose="020E0502060401010101" pitchFamily="34" charset="-79"/>
                          <a:cs typeface="David" panose="020E0502060401010101" pitchFamily="34" charset="-79"/>
                        </a:rPr>
                        <a:t>בקורס?</a:t>
                      </a:r>
                    </a:p>
                  </a:txBody>
                  <a:tcPr anchor="ctr"/>
                </a:tc>
                <a:tc>
                  <a:txBody>
                    <a:bodyPr/>
                    <a:lstStyle/>
                    <a:p>
                      <a:pPr marL="0" algn="ctr" defTabSz="914400" rtl="1" eaLnBrk="1" latinLnBrk="0" hangingPunct="1"/>
                      <a:r>
                        <a:rPr lang="he-IL" sz="1800" kern="1200" dirty="0">
                          <a:solidFill>
                            <a:schemeClr val="dk1"/>
                          </a:solidFill>
                          <a:latin typeface="David" panose="020E0502060401010101" pitchFamily="34" charset="-79"/>
                          <a:ea typeface="+mn-ea"/>
                          <a:cs typeface="David" panose="020E0502060401010101" pitchFamily="34" charset="-79"/>
                        </a:rPr>
                        <a:t>4.96</a:t>
                      </a:r>
                    </a:p>
                  </a:txBody>
                  <a:tcPr anchor="ct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he-IL" sz="1800" b="0" i="0" u="none" strike="noStrike" kern="1200" cap="none" spc="0" normalizeH="0" baseline="0" noProof="0" dirty="0">
                          <a:ln>
                            <a:noFill/>
                          </a:ln>
                          <a:solidFill>
                            <a:srgbClr val="FF0000"/>
                          </a:solidFill>
                          <a:effectLst/>
                          <a:uLnTx/>
                          <a:uFillTx/>
                          <a:latin typeface="David" panose="020E0502060401010101" pitchFamily="34" charset="-79"/>
                          <a:ea typeface="+mn-ea"/>
                          <a:cs typeface="David" panose="020E0502060401010101" pitchFamily="34" charset="-79"/>
                          <a:sym typeface="Wingdings" panose="05000000000000000000" pitchFamily="2" charset="2"/>
                        </a:rPr>
                        <a:t></a:t>
                      </a:r>
                      <a:endParaRPr kumimoji="0" lang="he-IL" sz="1800" b="0" i="0" u="none" strike="noStrike" kern="1200" cap="none" spc="0" normalizeH="0" baseline="0" noProof="0" dirty="0">
                        <a:ln>
                          <a:noFill/>
                        </a:ln>
                        <a:solidFill>
                          <a:srgbClr val="FF0000"/>
                        </a:solidFill>
                        <a:effectLst/>
                        <a:uLnTx/>
                        <a:uFillTx/>
                        <a:latin typeface="David" panose="020E0502060401010101" pitchFamily="34" charset="-79"/>
                        <a:ea typeface="+mn-ea"/>
                        <a:cs typeface="David" panose="020E0502060401010101" pitchFamily="34" charset="-79"/>
                      </a:endParaRPr>
                    </a:p>
                  </a:txBody>
                  <a:tcPr anchor="ctr"/>
                </a:tc>
                <a:tc>
                  <a:txBody>
                    <a:bodyPr/>
                    <a:lstStyle/>
                    <a:p>
                      <a:pPr marL="0" algn="ctr" defTabSz="914400" rtl="1" eaLnBrk="1" latinLnBrk="0" hangingPunct="1"/>
                      <a:r>
                        <a:rPr lang="he-IL" sz="1800" kern="1200" dirty="0">
                          <a:solidFill>
                            <a:schemeClr val="dk1"/>
                          </a:solidFill>
                          <a:latin typeface="David" panose="020E0502060401010101" pitchFamily="34" charset="-79"/>
                          <a:ea typeface="+mn-ea"/>
                          <a:cs typeface="David" panose="020E0502060401010101" pitchFamily="34" charset="-79"/>
                        </a:rPr>
                        <a:t>5.31</a:t>
                      </a:r>
                    </a:p>
                  </a:txBody>
                  <a:tcPr anchor="ctr"/>
                </a:tc>
                <a:tc>
                  <a:txBody>
                    <a:bodyPr/>
                    <a:lstStyle/>
                    <a:p>
                      <a:pPr marL="0" algn="ctr" defTabSz="914400" rtl="1" eaLnBrk="1" latinLnBrk="0" hangingPunct="1"/>
                      <a:r>
                        <a:rPr lang="he-IL" sz="1800" kern="1200" dirty="0">
                          <a:solidFill>
                            <a:schemeClr val="dk1"/>
                          </a:solidFill>
                          <a:latin typeface="David" panose="020E0502060401010101" pitchFamily="34" charset="-79"/>
                          <a:ea typeface="+mn-ea"/>
                          <a:cs typeface="David" panose="020E0502060401010101" pitchFamily="34" charset="-79"/>
                        </a:rPr>
                        <a:t>4.94</a:t>
                      </a:r>
                    </a:p>
                  </a:txBody>
                  <a:tcPr anchor="ctr"/>
                </a:tc>
                <a:tc>
                  <a:txBody>
                    <a:bodyPr/>
                    <a:lstStyle/>
                    <a:p>
                      <a:pPr marL="0" algn="ctr" defTabSz="914400" rtl="1" eaLnBrk="1" latinLnBrk="0" hangingPunct="1"/>
                      <a:r>
                        <a:rPr lang="he-IL" sz="1800" kern="1200" dirty="0">
                          <a:solidFill>
                            <a:schemeClr val="dk1"/>
                          </a:solidFill>
                          <a:latin typeface="David" panose="020E0502060401010101" pitchFamily="34" charset="-79"/>
                          <a:ea typeface="+mn-ea"/>
                          <a:cs typeface="David" panose="020E0502060401010101" pitchFamily="34" charset="-79"/>
                        </a:rPr>
                        <a:t>5</a:t>
                      </a:r>
                    </a:p>
                  </a:txBody>
                  <a:tcPr anchor="ctr"/>
                </a:tc>
                <a:tc>
                  <a:txBody>
                    <a:bodyPr/>
                    <a:lstStyle/>
                    <a:p>
                      <a:pPr marL="0" algn="ctr" defTabSz="914400" rtl="1" eaLnBrk="1" latinLnBrk="0" hangingPunct="1"/>
                      <a:r>
                        <a:rPr lang="he-IL" sz="1800" b="1" kern="1200" dirty="0">
                          <a:solidFill>
                            <a:schemeClr val="accent1"/>
                          </a:solidFill>
                          <a:latin typeface="David" panose="020E0502060401010101" pitchFamily="34" charset="-79"/>
                          <a:ea typeface="+mn-ea"/>
                          <a:cs typeface="David" panose="020E0502060401010101" pitchFamily="34" charset="-79"/>
                        </a:rPr>
                        <a:t>5.33</a:t>
                      </a:r>
                    </a:p>
                  </a:txBody>
                  <a:tcPr anchor="ctr"/>
                </a:tc>
                <a:extLst>
                  <a:ext uri="{0D108BD9-81ED-4DB2-BD59-A6C34878D82A}">
                    <a16:rowId xmlns:a16="http://schemas.microsoft.com/office/drawing/2014/main" val="2717569957"/>
                  </a:ext>
                </a:extLst>
              </a:tr>
              <a:tr h="432000">
                <a:tc>
                  <a:txBody>
                    <a:bodyPr/>
                    <a:lstStyle/>
                    <a:p>
                      <a:pPr rtl="1"/>
                      <a:r>
                        <a:rPr lang="he-IL" b="1" dirty="0">
                          <a:latin typeface="David" panose="020E0502060401010101" pitchFamily="34" charset="-79"/>
                          <a:cs typeface="David" panose="020E0502060401010101" pitchFamily="34" charset="-79"/>
                        </a:rPr>
                        <a:t>רלוונטיות הקורס </a:t>
                      </a:r>
                      <a:r>
                        <a:rPr lang="he-IL" dirty="0">
                          <a:latin typeface="David" panose="020E0502060401010101" pitchFamily="34" charset="-79"/>
                          <a:cs typeface="David" panose="020E0502060401010101" pitchFamily="34" charset="-79"/>
                        </a:rPr>
                        <a:t>לתפקידיי העתידיים?</a:t>
                      </a:r>
                    </a:p>
                  </a:txBody>
                  <a:tcPr anchor="ctr"/>
                </a:tc>
                <a:tc>
                  <a:txBody>
                    <a:bodyPr/>
                    <a:lstStyle/>
                    <a:p>
                      <a:pPr marL="0" algn="ctr" defTabSz="914400" rtl="1" eaLnBrk="1" latinLnBrk="0" hangingPunct="1"/>
                      <a:r>
                        <a:rPr lang="he-IL" sz="1800" b="1" kern="1200" dirty="0">
                          <a:solidFill>
                            <a:schemeClr val="accent1"/>
                          </a:solidFill>
                          <a:latin typeface="David" panose="020E0502060401010101" pitchFamily="34" charset="-79"/>
                          <a:ea typeface="+mn-ea"/>
                          <a:cs typeface="David" panose="020E0502060401010101" pitchFamily="34" charset="-79"/>
                        </a:rPr>
                        <a:t>5.16</a:t>
                      </a:r>
                    </a:p>
                  </a:txBody>
                  <a:tcPr anchor="ct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he-IL" sz="1800" b="0" i="0" u="none" strike="noStrike" kern="1200" cap="none" spc="0" normalizeH="0" baseline="0" noProof="0" dirty="0">
                          <a:ln>
                            <a:noFill/>
                          </a:ln>
                          <a:solidFill>
                            <a:srgbClr val="FF0000"/>
                          </a:solidFill>
                          <a:effectLst/>
                          <a:uLnTx/>
                          <a:uFillTx/>
                          <a:latin typeface="David" panose="020E0502060401010101" pitchFamily="34" charset="-79"/>
                          <a:ea typeface="+mn-ea"/>
                          <a:cs typeface="David" panose="020E0502060401010101" pitchFamily="34" charset="-79"/>
                          <a:sym typeface="Wingdings" panose="05000000000000000000" pitchFamily="2" charset="2"/>
                        </a:rPr>
                        <a:t></a:t>
                      </a:r>
                      <a:endParaRPr kumimoji="0" lang="he-IL" sz="1800" b="0" i="0" u="none" strike="noStrike" kern="1200" cap="none" spc="0" normalizeH="0" baseline="0" noProof="0" dirty="0">
                        <a:ln>
                          <a:noFill/>
                        </a:ln>
                        <a:solidFill>
                          <a:srgbClr val="FF0000"/>
                        </a:solidFill>
                        <a:effectLst/>
                        <a:uLnTx/>
                        <a:uFillTx/>
                        <a:latin typeface="David" panose="020E0502060401010101" pitchFamily="34" charset="-79"/>
                        <a:ea typeface="+mn-ea"/>
                        <a:cs typeface="David" panose="020E0502060401010101" pitchFamily="34" charset="-79"/>
                      </a:endParaRPr>
                    </a:p>
                  </a:txBody>
                  <a:tcPr anchor="ctr"/>
                </a:tc>
                <a:tc>
                  <a:txBody>
                    <a:bodyPr/>
                    <a:lstStyle/>
                    <a:p>
                      <a:pPr marL="0" algn="ctr" defTabSz="914400" rtl="1" eaLnBrk="1" latinLnBrk="0" hangingPunct="1"/>
                      <a:r>
                        <a:rPr lang="he-IL" sz="1800" kern="1200" dirty="0">
                          <a:solidFill>
                            <a:schemeClr val="dk1"/>
                          </a:solidFill>
                          <a:latin typeface="David" panose="020E0502060401010101" pitchFamily="34" charset="-79"/>
                          <a:ea typeface="+mn-ea"/>
                          <a:cs typeface="David" panose="020E0502060401010101" pitchFamily="34" charset="-79"/>
                        </a:rPr>
                        <a:t>5.41</a:t>
                      </a:r>
                    </a:p>
                  </a:txBody>
                  <a:tcPr anchor="ctr"/>
                </a:tc>
                <a:tc>
                  <a:txBody>
                    <a:bodyPr/>
                    <a:lstStyle/>
                    <a:p>
                      <a:pPr marL="0" algn="ctr" defTabSz="914400" rtl="1" eaLnBrk="1" latinLnBrk="0" hangingPunct="1"/>
                      <a:r>
                        <a:rPr lang="he-IL" sz="1800" b="0" kern="1200" dirty="0">
                          <a:solidFill>
                            <a:schemeClr val="accent1"/>
                          </a:solidFill>
                          <a:latin typeface="David" panose="020E0502060401010101" pitchFamily="34" charset="-79"/>
                          <a:ea typeface="+mn-ea"/>
                          <a:cs typeface="David" panose="020E0502060401010101" pitchFamily="34" charset="-79"/>
                        </a:rPr>
                        <a:t>5.16</a:t>
                      </a:r>
                    </a:p>
                  </a:txBody>
                  <a:tcPr anchor="ctr"/>
                </a:tc>
                <a:tc>
                  <a:txBody>
                    <a:bodyPr/>
                    <a:lstStyle/>
                    <a:p>
                      <a:pPr marL="0" algn="ctr" defTabSz="914400" rtl="1" eaLnBrk="1" latinLnBrk="0" hangingPunct="1"/>
                      <a:r>
                        <a:rPr lang="he-IL" sz="1800" b="0" kern="1200" dirty="0">
                          <a:solidFill>
                            <a:schemeClr val="accent1"/>
                          </a:solidFill>
                          <a:latin typeface="David" panose="020E0502060401010101" pitchFamily="34" charset="-79"/>
                          <a:ea typeface="+mn-ea"/>
                          <a:cs typeface="David" panose="020E0502060401010101" pitchFamily="34" charset="-79"/>
                        </a:rPr>
                        <a:t>5.15</a:t>
                      </a:r>
                    </a:p>
                  </a:txBody>
                  <a:tcPr anchor="ctr"/>
                </a:tc>
                <a:tc>
                  <a:txBody>
                    <a:bodyPr/>
                    <a:lstStyle/>
                    <a:p>
                      <a:pPr marL="0" algn="ctr" defTabSz="914400" rtl="1" eaLnBrk="1" latinLnBrk="0" hangingPunct="1"/>
                      <a:r>
                        <a:rPr lang="he-IL" sz="1800" kern="1200" dirty="0">
                          <a:solidFill>
                            <a:schemeClr val="dk1"/>
                          </a:solidFill>
                          <a:latin typeface="David" panose="020E0502060401010101" pitchFamily="34" charset="-79"/>
                          <a:ea typeface="+mn-ea"/>
                          <a:cs typeface="David" panose="020E0502060401010101" pitchFamily="34" charset="-79"/>
                        </a:rPr>
                        <a:t>4.83</a:t>
                      </a:r>
                    </a:p>
                  </a:txBody>
                  <a:tcPr anchor="ctr"/>
                </a:tc>
                <a:extLst>
                  <a:ext uri="{0D108BD9-81ED-4DB2-BD59-A6C34878D82A}">
                    <a16:rowId xmlns:a16="http://schemas.microsoft.com/office/drawing/2014/main" val="1200385217"/>
                  </a:ext>
                </a:extLst>
              </a:tr>
              <a:tr h="1008000">
                <a:tc gridSpan="7">
                  <a:txBody>
                    <a:bodyPr/>
                    <a:lstStyle/>
                    <a:p>
                      <a:pPr rtl="1"/>
                      <a:r>
                        <a:rPr lang="he-IL" b="1" dirty="0">
                          <a:latin typeface="David" panose="020E0502060401010101" pitchFamily="34" charset="-79"/>
                          <a:cs typeface="David" panose="020E0502060401010101" pitchFamily="34" charset="-79"/>
                        </a:rPr>
                        <a:t>נקודות לשימור בקורס?</a:t>
                      </a:r>
                    </a:p>
                    <a:p>
                      <a:pPr marL="285750" indent="-285750" rtl="1">
                        <a:buFont typeface="Arial" panose="020B0604020202020204" pitchFamily="34" charset="0"/>
                        <a:buChar char="•"/>
                      </a:pPr>
                      <a:r>
                        <a:rPr lang="he-IL" sz="1600" dirty="0">
                          <a:latin typeface="David" panose="020E0502060401010101" pitchFamily="34" charset="-79"/>
                          <a:cs typeface="David" panose="020E0502060401010101" pitchFamily="34" charset="-79"/>
                        </a:rPr>
                        <a:t>קיום הגיון מסדר, הסדר, השיטתיות והבהירות, שיתוף הכיתה</a:t>
                      </a:r>
                    </a:p>
                    <a:p>
                      <a:pPr marL="285750" indent="-285750" rtl="1">
                        <a:buFont typeface="Arial" panose="020B0604020202020204" pitchFamily="34" charset="0"/>
                        <a:buChar char="•"/>
                      </a:pPr>
                      <a:r>
                        <a:rPr lang="he-IL" sz="1600" dirty="0">
                          <a:latin typeface="David" panose="020E0502060401010101" pitchFamily="34" charset="-79"/>
                          <a:cs typeface="David" panose="020E0502060401010101" pitchFamily="34" charset="-79"/>
                        </a:rPr>
                        <a:t>מתן דוגמאות וקישור התכנים למציאות נוכחית ועצם העברתו ע"י האלוף</a:t>
                      </a:r>
                    </a:p>
                  </a:txBody>
                  <a:tcPr/>
                </a:tc>
                <a:tc hMerge="1">
                  <a:txBody>
                    <a:bodyPr/>
                    <a:lstStyle/>
                    <a:p>
                      <a:pPr rtl="1"/>
                      <a:endParaRPr lang="he-IL" dirty="0">
                        <a:latin typeface="David" panose="020E0502060401010101" pitchFamily="34" charset="-79"/>
                        <a:cs typeface="David" panose="020E0502060401010101" pitchFamily="34" charset="-79"/>
                      </a:endParaRPr>
                    </a:p>
                  </a:txBody>
                  <a:tcPr anchor="ctr"/>
                </a:tc>
                <a:tc hMerge="1">
                  <a:txBody>
                    <a:bodyPr/>
                    <a:lstStyle/>
                    <a:p>
                      <a:pPr rtl="1"/>
                      <a:endParaRPr lang="he-IL" dirty="0">
                        <a:latin typeface="David" panose="020E0502060401010101" pitchFamily="34" charset="-79"/>
                        <a:cs typeface="David" panose="020E0502060401010101" pitchFamily="34" charset="-79"/>
                      </a:endParaRPr>
                    </a:p>
                  </a:txBody>
                  <a:tcPr anchor="ctr"/>
                </a:tc>
                <a:tc hMerge="1">
                  <a:txBody>
                    <a:bodyPr/>
                    <a:lstStyle/>
                    <a:p>
                      <a:pPr rtl="1"/>
                      <a:endParaRPr lang="he-IL" dirty="0">
                        <a:latin typeface="David" panose="020E0502060401010101" pitchFamily="34" charset="-79"/>
                        <a:cs typeface="David" panose="020E0502060401010101" pitchFamily="34" charset="-79"/>
                      </a:endParaRPr>
                    </a:p>
                  </a:txBody>
                  <a:tcPr anchor="ctr"/>
                </a:tc>
                <a:tc hMerge="1">
                  <a:txBody>
                    <a:bodyPr/>
                    <a:lstStyle/>
                    <a:p>
                      <a:pPr rtl="1"/>
                      <a:endParaRPr lang="he-IL" dirty="0">
                        <a:latin typeface="David" panose="020E0502060401010101" pitchFamily="34" charset="-79"/>
                        <a:cs typeface="David" panose="020E0502060401010101" pitchFamily="34" charset="-79"/>
                      </a:endParaRPr>
                    </a:p>
                  </a:txBody>
                  <a:tcPr anchor="ctr"/>
                </a:tc>
                <a:tc hMerge="1">
                  <a:txBody>
                    <a:bodyPr/>
                    <a:lstStyle/>
                    <a:p>
                      <a:pPr rtl="1"/>
                      <a:endParaRPr lang="he-IL" dirty="0">
                        <a:latin typeface="David" panose="020E0502060401010101" pitchFamily="34" charset="-79"/>
                        <a:cs typeface="David" panose="020E0502060401010101" pitchFamily="34" charset="-79"/>
                      </a:endParaRPr>
                    </a:p>
                  </a:txBody>
                  <a:tcPr anchor="ctr"/>
                </a:tc>
                <a:tc hMerge="1">
                  <a:txBody>
                    <a:bodyPr/>
                    <a:lstStyle/>
                    <a:p>
                      <a:pPr rtl="1"/>
                      <a:endParaRPr lang="he-IL" dirty="0">
                        <a:latin typeface="David" panose="020E0502060401010101" pitchFamily="34" charset="-79"/>
                        <a:cs typeface="David" panose="020E0502060401010101" pitchFamily="34" charset="-79"/>
                      </a:endParaRPr>
                    </a:p>
                  </a:txBody>
                  <a:tcPr anchor="ctr"/>
                </a:tc>
                <a:extLst>
                  <a:ext uri="{0D108BD9-81ED-4DB2-BD59-A6C34878D82A}">
                    <a16:rowId xmlns:a16="http://schemas.microsoft.com/office/drawing/2014/main" val="918001753"/>
                  </a:ext>
                </a:extLst>
              </a:tr>
              <a:tr h="1008000">
                <a:tc gridSpan="7">
                  <a:txBody>
                    <a:bodyPr/>
                    <a:lstStyle/>
                    <a:p>
                      <a:pPr rtl="1"/>
                      <a:r>
                        <a:rPr lang="he-IL" b="1" dirty="0">
                          <a:latin typeface="David" panose="020E0502060401010101" pitchFamily="34" charset="-79"/>
                          <a:cs typeface="David" panose="020E0502060401010101" pitchFamily="34" charset="-79"/>
                        </a:rPr>
                        <a:t>נקודות לשיפור בקורס?</a:t>
                      </a:r>
                    </a:p>
                    <a:p>
                      <a:pPr marL="285750" marR="0" lvl="0" indent="-28575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lang="he-IL" sz="1600" dirty="0">
                          <a:latin typeface="David" panose="020E0502060401010101" pitchFamily="34" charset="-79"/>
                          <a:cs typeface="David" panose="020E0502060401010101" pitchFamily="34" charset="-79"/>
                        </a:rPr>
                        <a:t>הגדלת מספר הדוגמאות של מושגי האסטרטגיה על מקרים אמיתיים, לשלב יותר ניתוחי אקטואליה</a:t>
                      </a:r>
                    </a:p>
                    <a:p>
                      <a:pPr marL="285750" marR="0" lvl="0" indent="-28575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lang="he-IL" sz="1600" dirty="0">
                          <a:latin typeface="David" panose="020E0502060401010101" pitchFamily="34" charset="-79"/>
                          <a:cs typeface="David" panose="020E0502060401010101" pitchFamily="34" charset="-79"/>
                        </a:rPr>
                        <a:t>יותר עיסוק בעולם התוכן האסטרטגי </a:t>
                      </a:r>
                      <a:r>
                        <a:rPr lang="he-IL" sz="1600" b="1" dirty="0">
                          <a:latin typeface="David" panose="020E0502060401010101" pitchFamily="34" charset="-79"/>
                          <a:cs typeface="David" panose="020E0502060401010101" pitchFamily="34" charset="-79"/>
                        </a:rPr>
                        <a:t>העסקי</a:t>
                      </a:r>
                      <a:r>
                        <a:rPr lang="he-IL" sz="1600" dirty="0">
                          <a:latin typeface="David" panose="020E0502060401010101" pitchFamily="34" charset="-79"/>
                          <a:cs typeface="David" panose="020E0502060401010101" pitchFamily="34" charset="-79"/>
                        </a:rPr>
                        <a:t> (לתת לאסטרטגיה ממד אזרחי ולא רק צבאי)</a:t>
                      </a:r>
                    </a:p>
                    <a:p>
                      <a:pPr marL="285750" marR="0" lvl="0" indent="-28575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lang="he-IL" sz="1600" dirty="0">
                          <a:latin typeface="David" panose="020E0502060401010101" pitchFamily="34" charset="-79"/>
                          <a:cs typeface="David" panose="020E0502060401010101" pitchFamily="34" charset="-79"/>
                        </a:rPr>
                        <a:t>עיתוי- להצמיד את סיום הקורס להתנסויות האסטרטגיות. אחרת נוצרת נסיגה בידע</a:t>
                      </a:r>
                    </a:p>
                  </a:txBody>
                  <a:tcPr/>
                </a:tc>
                <a:tc hMerge="1">
                  <a:txBody>
                    <a:bodyPr/>
                    <a:lstStyle/>
                    <a:p>
                      <a:pPr rtl="1"/>
                      <a:endParaRPr lang="he-IL" dirty="0">
                        <a:latin typeface="David" panose="020E0502060401010101" pitchFamily="34" charset="-79"/>
                        <a:cs typeface="David" panose="020E0502060401010101" pitchFamily="34" charset="-79"/>
                      </a:endParaRPr>
                    </a:p>
                  </a:txBody>
                  <a:tcPr anchor="ctr"/>
                </a:tc>
                <a:tc hMerge="1">
                  <a:txBody>
                    <a:bodyPr/>
                    <a:lstStyle/>
                    <a:p>
                      <a:pPr rtl="1"/>
                      <a:endParaRPr lang="he-IL" dirty="0">
                        <a:latin typeface="David" panose="020E0502060401010101" pitchFamily="34" charset="-79"/>
                        <a:cs typeface="David" panose="020E0502060401010101" pitchFamily="34" charset="-79"/>
                      </a:endParaRPr>
                    </a:p>
                  </a:txBody>
                  <a:tcPr anchor="ctr"/>
                </a:tc>
                <a:tc hMerge="1">
                  <a:txBody>
                    <a:bodyPr/>
                    <a:lstStyle/>
                    <a:p>
                      <a:pPr rtl="1"/>
                      <a:endParaRPr lang="he-IL" dirty="0">
                        <a:latin typeface="David" panose="020E0502060401010101" pitchFamily="34" charset="-79"/>
                        <a:cs typeface="David" panose="020E0502060401010101" pitchFamily="34" charset="-79"/>
                      </a:endParaRPr>
                    </a:p>
                  </a:txBody>
                  <a:tcPr anchor="ctr"/>
                </a:tc>
                <a:tc hMerge="1">
                  <a:txBody>
                    <a:bodyPr/>
                    <a:lstStyle/>
                    <a:p>
                      <a:pPr rtl="1"/>
                      <a:endParaRPr lang="he-IL" dirty="0">
                        <a:latin typeface="David" panose="020E0502060401010101" pitchFamily="34" charset="-79"/>
                        <a:cs typeface="David" panose="020E0502060401010101" pitchFamily="34" charset="-79"/>
                      </a:endParaRPr>
                    </a:p>
                  </a:txBody>
                  <a:tcPr anchor="ctr"/>
                </a:tc>
                <a:tc hMerge="1">
                  <a:txBody>
                    <a:bodyPr/>
                    <a:lstStyle/>
                    <a:p>
                      <a:pPr rtl="1"/>
                      <a:endParaRPr lang="he-IL" dirty="0">
                        <a:latin typeface="David" panose="020E0502060401010101" pitchFamily="34" charset="-79"/>
                        <a:cs typeface="David" panose="020E0502060401010101" pitchFamily="34" charset="-79"/>
                      </a:endParaRPr>
                    </a:p>
                  </a:txBody>
                  <a:tcPr anchor="ctr"/>
                </a:tc>
                <a:tc hMerge="1">
                  <a:txBody>
                    <a:bodyPr/>
                    <a:lstStyle/>
                    <a:p>
                      <a:pPr rtl="1"/>
                      <a:endParaRPr lang="he-IL" dirty="0">
                        <a:latin typeface="David" panose="020E0502060401010101" pitchFamily="34" charset="-79"/>
                        <a:cs typeface="David" panose="020E0502060401010101" pitchFamily="34" charset="-79"/>
                      </a:endParaRPr>
                    </a:p>
                  </a:txBody>
                  <a:tcPr anchor="ctr"/>
                </a:tc>
                <a:extLst>
                  <a:ext uri="{0D108BD9-81ED-4DB2-BD59-A6C34878D82A}">
                    <a16:rowId xmlns:a16="http://schemas.microsoft.com/office/drawing/2014/main" val="3548409075"/>
                  </a:ext>
                </a:extLst>
              </a:tr>
            </a:tbl>
          </a:graphicData>
        </a:graphic>
      </p:graphicFrame>
    </p:spTree>
    <p:extLst>
      <p:ext uri="{BB962C8B-B14F-4D97-AF65-F5344CB8AC3E}">
        <p14:creationId xmlns:p14="http://schemas.microsoft.com/office/powerpoint/2010/main" val="26064083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idx="4294967295"/>
          </p:nvPr>
        </p:nvSpPr>
        <p:spPr>
          <a:xfrm>
            <a:off x="837772" y="186327"/>
            <a:ext cx="10515600" cy="1325563"/>
          </a:xfrm>
        </p:spPr>
        <p:txBody>
          <a:bodyPr>
            <a:noAutofit/>
          </a:bodyPr>
          <a:lstStyle/>
          <a:p>
            <a:pPr algn="ctr"/>
            <a:r>
              <a:rPr lang="he-IL" sz="3600" b="1" dirty="0">
                <a:solidFill>
                  <a:schemeClr val="accent1">
                    <a:lumMod val="75000"/>
                  </a:schemeClr>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התנסות אסטרטגית מס' 1</a:t>
            </a:r>
            <a:endParaRPr lang="he-IL" sz="3600"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p:txBody>
      </p:sp>
      <p:graphicFrame>
        <p:nvGraphicFramePr>
          <p:cNvPr id="4" name="טבלה 3">
            <a:extLst>
              <a:ext uri="{FF2B5EF4-FFF2-40B4-BE49-F238E27FC236}">
                <a16:creationId xmlns:a16="http://schemas.microsoft.com/office/drawing/2014/main" id="{8AA323A7-107B-4BF8-A18D-A663ABB2FED1}"/>
              </a:ext>
            </a:extLst>
          </p:cNvPr>
          <p:cNvGraphicFramePr>
            <a:graphicFrameLocks noGrp="1"/>
          </p:cNvGraphicFramePr>
          <p:nvPr>
            <p:extLst>
              <p:ext uri="{D42A27DB-BD31-4B8C-83A1-F6EECF244321}">
                <p14:modId xmlns:p14="http://schemas.microsoft.com/office/powerpoint/2010/main" val="2495451134"/>
              </p:ext>
            </p:extLst>
          </p:nvPr>
        </p:nvGraphicFramePr>
        <p:xfrm>
          <a:off x="319714" y="1551646"/>
          <a:ext cx="11520000" cy="5186880"/>
        </p:xfrm>
        <a:graphic>
          <a:graphicData uri="http://schemas.openxmlformats.org/drawingml/2006/table">
            <a:tbl>
              <a:tblPr rtl="1" firstRow="1" bandRow="1">
                <a:tableStyleId>{5C22544A-7EE6-4342-B048-85BDC9FD1C3A}</a:tableStyleId>
              </a:tblPr>
              <a:tblGrid>
                <a:gridCol w="4860000">
                  <a:extLst>
                    <a:ext uri="{9D8B030D-6E8A-4147-A177-3AD203B41FA5}">
                      <a16:colId xmlns:a16="http://schemas.microsoft.com/office/drawing/2014/main" val="4212086157"/>
                    </a:ext>
                  </a:extLst>
                </a:gridCol>
                <a:gridCol w="1188000">
                  <a:extLst>
                    <a:ext uri="{9D8B030D-6E8A-4147-A177-3AD203B41FA5}">
                      <a16:colId xmlns:a16="http://schemas.microsoft.com/office/drawing/2014/main" val="3669644278"/>
                    </a:ext>
                  </a:extLst>
                </a:gridCol>
                <a:gridCol w="720000">
                  <a:extLst>
                    <a:ext uri="{9D8B030D-6E8A-4147-A177-3AD203B41FA5}">
                      <a16:colId xmlns:a16="http://schemas.microsoft.com/office/drawing/2014/main" val="608925306"/>
                    </a:ext>
                  </a:extLst>
                </a:gridCol>
                <a:gridCol w="1188000">
                  <a:extLst>
                    <a:ext uri="{9D8B030D-6E8A-4147-A177-3AD203B41FA5}">
                      <a16:colId xmlns:a16="http://schemas.microsoft.com/office/drawing/2014/main" val="1443552393"/>
                    </a:ext>
                  </a:extLst>
                </a:gridCol>
                <a:gridCol w="1188000">
                  <a:extLst>
                    <a:ext uri="{9D8B030D-6E8A-4147-A177-3AD203B41FA5}">
                      <a16:colId xmlns:a16="http://schemas.microsoft.com/office/drawing/2014/main" val="3416542356"/>
                    </a:ext>
                  </a:extLst>
                </a:gridCol>
                <a:gridCol w="1188000">
                  <a:extLst>
                    <a:ext uri="{9D8B030D-6E8A-4147-A177-3AD203B41FA5}">
                      <a16:colId xmlns:a16="http://schemas.microsoft.com/office/drawing/2014/main" val="1306771290"/>
                    </a:ext>
                  </a:extLst>
                </a:gridCol>
                <a:gridCol w="1188000">
                  <a:extLst>
                    <a:ext uri="{9D8B030D-6E8A-4147-A177-3AD203B41FA5}">
                      <a16:colId xmlns:a16="http://schemas.microsoft.com/office/drawing/2014/main" val="3629592641"/>
                    </a:ext>
                  </a:extLst>
                </a:gridCol>
              </a:tblGrid>
              <a:tr h="432000">
                <a:tc>
                  <a:txBody>
                    <a:bodyPr/>
                    <a:lstStyle/>
                    <a:p>
                      <a:pPr algn="ctr" rtl="1"/>
                      <a:r>
                        <a:rPr lang="he-IL" sz="1800" b="1" kern="1200" dirty="0">
                          <a:solidFill>
                            <a:schemeClr val="lt1"/>
                          </a:solidFill>
                          <a:latin typeface="David" panose="020E0502060401010101" pitchFamily="34" charset="-79"/>
                          <a:ea typeface="+mn-ea"/>
                          <a:cs typeface="David" panose="020E0502060401010101" pitchFamily="34" charset="-79"/>
                        </a:rPr>
                        <a:t>השאלה</a:t>
                      </a:r>
                    </a:p>
                  </a:txBody>
                  <a:tcPr anchor="ctr"/>
                </a:tc>
                <a:tc>
                  <a:txBody>
                    <a:bodyPr/>
                    <a:lstStyle/>
                    <a:p>
                      <a:pPr algn="ctr" rtl="1"/>
                      <a:r>
                        <a:rPr lang="he-IL" dirty="0">
                          <a:latin typeface="David" panose="020E0502060401010101" pitchFamily="34" charset="-79"/>
                          <a:cs typeface="David" panose="020E0502060401010101" pitchFamily="34" charset="-79"/>
                        </a:rPr>
                        <a:t>ממוצע כללי</a:t>
                      </a:r>
                    </a:p>
                  </a:txBody>
                  <a:tcPr anchor="ctr"/>
                </a:tc>
                <a:tc>
                  <a:txBody>
                    <a:bodyPr/>
                    <a:lstStyle/>
                    <a:p>
                      <a:pPr algn="ctr" rtl="1"/>
                      <a:r>
                        <a:rPr lang="he-IL" dirty="0">
                          <a:latin typeface="David" panose="020E0502060401010101" pitchFamily="34" charset="-79"/>
                          <a:cs typeface="David" panose="020E0502060401010101" pitchFamily="34" charset="-79"/>
                        </a:rPr>
                        <a:t>מגמה</a:t>
                      </a:r>
                    </a:p>
                  </a:txBody>
                  <a:tcPr anchor="ctr"/>
                </a:tc>
                <a:tc>
                  <a:txBody>
                    <a:bodyPr/>
                    <a:lstStyle/>
                    <a:p>
                      <a:pPr algn="ctr" rtl="1"/>
                      <a:r>
                        <a:rPr lang="he-IL" dirty="0">
                          <a:latin typeface="David" panose="020E0502060401010101" pitchFamily="34" charset="-79"/>
                          <a:cs typeface="David" panose="020E0502060401010101" pitchFamily="34" charset="-79"/>
                        </a:rPr>
                        <a:t>מחזור מ"ד</a:t>
                      </a:r>
                    </a:p>
                  </a:txBody>
                  <a:tcPr anchor="ctr"/>
                </a:tc>
                <a:tc>
                  <a:txBody>
                    <a:bodyPr/>
                    <a:lstStyle/>
                    <a:p>
                      <a:pPr algn="ctr" rtl="1"/>
                      <a:r>
                        <a:rPr lang="he-IL" dirty="0">
                          <a:latin typeface="David" panose="020E0502060401010101" pitchFamily="34" charset="-79"/>
                          <a:cs typeface="David" panose="020E0502060401010101" pitchFamily="34" charset="-79"/>
                        </a:rPr>
                        <a:t>צה"ל</a:t>
                      </a:r>
                    </a:p>
                  </a:txBody>
                  <a:tcPr anchor="ctr"/>
                </a:tc>
                <a:tc>
                  <a:txBody>
                    <a:bodyPr/>
                    <a:lstStyle/>
                    <a:p>
                      <a:pPr algn="ctr" rtl="1"/>
                      <a:r>
                        <a:rPr lang="he-IL" dirty="0">
                          <a:latin typeface="David" panose="020E0502060401010101" pitchFamily="34" charset="-79"/>
                          <a:cs typeface="David" panose="020E0502060401010101" pitchFamily="34" charset="-79"/>
                        </a:rPr>
                        <a:t>אחר</a:t>
                      </a:r>
                    </a:p>
                  </a:txBody>
                  <a:tcPr anchor="ctr"/>
                </a:tc>
                <a:tc>
                  <a:txBody>
                    <a:bodyPr/>
                    <a:lstStyle/>
                    <a:p>
                      <a:pPr algn="ctr" rtl="1"/>
                      <a:r>
                        <a:rPr lang="he-IL" dirty="0">
                          <a:latin typeface="David" panose="020E0502060401010101" pitchFamily="34" charset="-79"/>
                          <a:cs typeface="David" panose="020E0502060401010101" pitchFamily="34" charset="-79"/>
                        </a:rPr>
                        <a:t>בינ"ל</a:t>
                      </a:r>
                    </a:p>
                  </a:txBody>
                  <a:tcPr anchor="ctr"/>
                </a:tc>
                <a:extLst>
                  <a:ext uri="{0D108BD9-81ED-4DB2-BD59-A6C34878D82A}">
                    <a16:rowId xmlns:a16="http://schemas.microsoft.com/office/drawing/2014/main" val="3113162872"/>
                  </a:ext>
                </a:extLst>
              </a:tr>
              <a:tr h="324000">
                <a:tc>
                  <a:txBody>
                    <a:bodyPr/>
                    <a:lstStyle/>
                    <a:p>
                      <a:pPr rtl="1"/>
                      <a:r>
                        <a:rPr lang="he-IL" b="0" dirty="0">
                          <a:latin typeface="David" panose="020E0502060401010101" pitchFamily="34" charset="-79"/>
                          <a:cs typeface="David" panose="020E0502060401010101" pitchFamily="34" charset="-79"/>
                        </a:rPr>
                        <a:t>תרומת תרגול ציור מערכת- פרשת </a:t>
                      </a:r>
                      <a:r>
                        <a:rPr lang="he-IL" b="0" dirty="0" err="1">
                          <a:latin typeface="David" panose="020E0502060401010101" pitchFamily="34" charset="-79"/>
                          <a:cs typeface="David" panose="020E0502060401010101" pitchFamily="34" charset="-79"/>
                        </a:rPr>
                        <a:t>אלאור</a:t>
                      </a:r>
                      <a:r>
                        <a:rPr lang="he-IL" b="0" dirty="0">
                          <a:latin typeface="David" panose="020E0502060401010101" pitchFamily="34" charset="-79"/>
                          <a:cs typeface="David" panose="020E0502060401010101" pitchFamily="34" charset="-79"/>
                        </a:rPr>
                        <a:t> </a:t>
                      </a:r>
                      <a:r>
                        <a:rPr lang="he-IL" b="0" dirty="0" err="1">
                          <a:latin typeface="David" panose="020E0502060401010101" pitchFamily="34" charset="-79"/>
                          <a:cs typeface="David" panose="020E0502060401010101" pitchFamily="34" charset="-79"/>
                        </a:rPr>
                        <a:t>אזריה</a:t>
                      </a:r>
                      <a:r>
                        <a:rPr lang="he-IL" b="0" dirty="0">
                          <a:latin typeface="David" panose="020E0502060401010101" pitchFamily="34" charset="-79"/>
                          <a:cs typeface="David" panose="020E0502060401010101" pitchFamily="34" charset="-79"/>
                        </a:rPr>
                        <a:t>?</a:t>
                      </a:r>
                    </a:p>
                  </a:txBody>
                  <a:tcPr anchor="ctr"/>
                </a:tc>
                <a:tc>
                  <a:txBody>
                    <a:bodyPr/>
                    <a:lstStyle/>
                    <a:p>
                      <a:pPr marL="0" algn="ctr" defTabSz="914400" rtl="1" eaLnBrk="1" latinLnBrk="0" hangingPunct="1"/>
                      <a:r>
                        <a:rPr lang="he-IL" sz="1800" kern="1200" dirty="0">
                          <a:solidFill>
                            <a:srgbClr val="FF0000"/>
                          </a:solidFill>
                          <a:latin typeface="David" panose="020E0502060401010101" pitchFamily="34" charset="-79"/>
                          <a:ea typeface="+mn-ea"/>
                          <a:cs typeface="David" panose="020E0502060401010101" pitchFamily="34" charset="-79"/>
                        </a:rPr>
                        <a:t>3.85</a:t>
                      </a:r>
                    </a:p>
                  </a:txBody>
                  <a:tcPr anchor="ctr"/>
                </a:tc>
                <a:tc>
                  <a:txBody>
                    <a:bodyPr/>
                    <a:lstStyle/>
                    <a:p>
                      <a:pPr marL="0" algn="ctr" defTabSz="914400" rtl="1" eaLnBrk="1" latinLnBrk="0" hangingPunct="1"/>
                      <a:r>
                        <a:rPr lang="he-IL" sz="1800" kern="1200" dirty="0">
                          <a:solidFill>
                            <a:schemeClr val="dk1"/>
                          </a:solidFill>
                          <a:latin typeface="David" panose="020E0502060401010101" pitchFamily="34" charset="-79"/>
                          <a:ea typeface="+mn-ea"/>
                          <a:cs typeface="David" panose="020E0502060401010101" pitchFamily="34" charset="-79"/>
                        </a:rPr>
                        <a:t>-</a:t>
                      </a:r>
                    </a:p>
                  </a:txBody>
                  <a:tcPr anchor="ctr"/>
                </a:tc>
                <a:tc>
                  <a:txBody>
                    <a:bodyPr/>
                    <a:lstStyle/>
                    <a:p>
                      <a:pPr marL="0" algn="ctr" defTabSz="914400" rtl="1" eaLnBrk="1" latinLnBrk="0" hangingPunct="1"/>
                      <a:r>
                        <a:rPr lang="he-IL" sz="1800" kern="1200" dirty="0">
                          <a:solidFill>
                            <a:schemeClr val="dk1"/>
                          </a:solidFill>
                          <a:latin typeface="David" panose="020E0502060401010101" pitchFamily="34" charset="-79"/>
                          <a:ea typeface="+mn-ea"/>
                          <a:cs typeface="David" panose="020E0502060401010101" pitchFamily="34" charset="-79"/>
                        </a:rPr>
                        <a:t>-</a:t>
                      </a:r>
                    </a:p>
                  </a:txBody>
                  <a:tcPr anchor="ctr"/>
                </a:tc>
                <a:tc>
                  <a:txBody>
                    <a:bodyPr/>
                    <a:lstStyle/>
                    <a:p>
                      <a:pPr marL="0" algn="ctr" defTabSz="914400" rtl="1" eaLnBrk="1" latinLnBrk="0" hangingPunct="1"/>
                      <a:r>
                        <a:rPr lang="he-IL" sz="1800" u="sng" kern="1200" dirty="0">
                          <a:solidFill>
                            <a:srgbClr val="FF0000"/>
                          </a:solidFill>
                          <a:latin typeface="David" panose="020E0502060401010101" pitchFamily="34" charset="-79"/>
                          <a:ea typeface="+mn-ea"/>
                          <a:cs typeface="David" panose="020E0502060401010101" pitchFamily="34" charset="-79"/>
                        </a:rPr>
                        <a:t>3.56</a:t>
                      </a:r>
                    </a:p>
                  </a:txBody>
                  <a:tcPr anchor="ctr"/>
                </a:tc>
                <a:tc>
                  <a:txBody>
                    <a:bodyPr/>
                    <a:lstStyle/>
                    <a:p>
                      <a:pPr marL="0" algn="ctr" defTabSz="914400" rtl="1" eaLnBrk="1" latinLnBrk="0" hangingPunct="1"/>
                      <a:r>
                        <a:rPr lang="he-IL" sz="1800" kern="1200" dirty="0">
                          <a:solidFill>
                            <a:schemeClr val="dk1"/>
                          </a:solidFill>
                          <a:latin typeface="David" panose="020E0502060401010101" pitchFamily="34" charset="-79"/>
                          <a:ea typeface="+mn-ea"/>
                          <a:cs typeface="David" panose="020E0502060401010101" pitchFamily="34" charset="-79"/>
                        </a:rPr>
                        <a:t>4.25</a:t>
                      </a:r>
                    </a:p>
                  </a:txBody>
                  <a:tcPr anchor="ctr"/>
                </a:tc>
                <a:tc>
                  <a:txBody>
                    <a:bodyPr/>
                    <a:lstStyle/>
                    <a:p>
                      <a:pPr marL="0" algn="ctr" defTabSz="914400" rtl="1" eaLnBrk="1" latinLnBrk="0" hangingPunct="1"/>
                      <a:r>
                        <a:rPr lang="he-IL" sz="1800" kern="1200" dirty="0">
                          <a:solidFill>
                            <a:schemeClr val="accent1"/>
                          </a:solidFill>
                          <a:latin typeface="David" panose="020E0502060401010101" pitchFamily="34" charset="-79"/>
                          <a:ea typeface="+mn-ea"/>
                          <a:cs typeface="David" panose="020E0502060401010101" pitchFamily="34" charset="-79"/>
                        </a:rPr>
                        <a:t>5.33</a:t>
                      </a:r>
                    </a:p>
                  </a:txBody>
                  <a:tcPr anchor="ctr"/>
                </a:tc>
                <a:extLst>
                  <a:ext uri="{0D108BD9-81ED-4DB2-BD59-A6C34878D82A}">
                    <a16:rowId xmlns:a16="http://schemas.microsoft.com/office/drawing/2014/main" val="4017762420"/>
                  </a:ext>
                </a:extLst>
              </a:tr>
              <a:tr h="324000">
                <a:tc>
                  <a:txBody>
                    <a:bodyPr/>
                    <a:lstStyle/>
                    <a:p>
                      <a:pPr rtl="1"/>
                      <a:r>
                        <a:rPr lang="he-IL" b="0" dirty="0">
                          <a:latin typeface="David" panose="020E0502060401010101" pitchFamily="34" charset="-79"/>
                          <a:cs typeface="David" panose="020E0502060401010101" pitchFamily="34" charset="-79"/>
                        </a:rPr>
                        <a:t>שיעורי גישת העיצוב, ד"ר מאיר </a:t>
                      </a:r>
                      <a:r>
                        <a:rPr lang="he-IL" b="0" dirty="0" err="1">
                          <a:latin typeface="David" panose="020E0502060401010101" pitchFamily="34" charset="-79"/>
                          <a:cs typeface="David" panose="020E0502060401010101" pitchFamily="34" charset="-79"/>
                        </a:rPr>
                        <a:t>פינקל</a:t>
                      </a:r>
                      <a:r>
                        <a:rPr lang="he-IL" b="0" dirty="0">
                          <a:latin typeface="David" panose="020E0502060401010101" pitchFamily="34" charset="-79"/>
                          <a:cs typeface="David" panose="020E0502060401010101" pitchFamily="34" charset="-79"/>
                        </a:rPr>
                        <a:t>?</a:t>
                      </a:r>
                    </a:p>
                  </a:txBody>
                  <a:tcPr anchor="ctr"/>
                </a:tc>
                <a:tc>
                  <a:txBody>
                    <a:bodyPr/>
                    <a:lstStyle/>
                    <a:p>
                      <a:pPr marL="0" algn="ctr" defTabSz="914400" rtl="1" eaLnBrk="1" latinLnBrk="0" hangingPunct="1"/>
                      <a:r>
                        <a:rPr lang="he-IL" sz="1800" u="sng" kern="1200" dirty="0">
                          <a:solidFill>
                            <a:srgbClr val="FF0000"/>
                          </a:solidFill>
                          <a:latin typeface="David" panose="020E0502060401010101" pitchFamily="34" charset="-79"/>
                          <a:ea typeface="+mn-ea"/>
                          <a:cs typeface="David" panose="020E0502060401010101" pitchFamily="34" charset="-79"/>
                        </a:rPr>
                        <a:t>3.43</a:t>
                      </a:r>
                    </a:p>
                  </a:txBody>
                  <a:tcPr anchor="ctr"/>
                </a:tc>
                <a:tc>
                  <a:txBody>
                    <a:bodyPr/>
                    <a:lstStyle/>
                    <a:p>
                      <a:pPr marL="0" algn="ctr" defTabSz="914400" rtl="1" eaLnBrk="1" latinLnBrk="0" hangingPunct="1"/>
                      <a:r>
                        <a:rPr lang="he-IL" sz="1800" kern="1200" dirty="0">
                          <a:solidFill>
                            <a:schemeClr val="dk1"/>
                          </a:solidFill>
                          <a:latin typeface="David" panose="020E0502060401010101" pitchFamily="34" charset="-79"/>
                          <a:ea typeface="+mn-ea"/>
                          <a:cs typeface="David" panose="020E0502060401010101" pitchFamily="34" charset="-79"/>
                        </a:rPr>
                        <a:t>-</a:t>
                      </a:r>
                    </a:p>
                  </a:txBody>
                  <a:tcPr anchor="ctr"/>
                </a:tc>
                <a:tc>
                  <a:txBody>
                    <a:bodyPr/>
                    <a:lstStyle/>
                    <a:p>
                      <a:pPr marL="0" algn="ctr" defTabSz="914400" rtl="1" eaLnBrk="1" latinLnBrk="0" hangingPunct="1"/>
                      <a:r>
                        <a:rPr lang="he-IL" sz="1800" kern="1200" dirty="0">
                          <a:solidFill>
                            <a:schemeClr val="dk1"/>
                          </a:solidFill>
                          <a:latin typeface="David" panose="020E0502060401010101" pitchFamily="34" charset="-79"/>
                          <a:ea typeface="+mn-ea"/>
                          <a:cs typeface="David" panose="020E0502060401010101" pitchFamily="34" charset="-79"/>
                        </a:rPr>
                        <a:t>-</a:t>
                      </a:r>
                    </a:p>
                  </a:txBody>
                  <a:tcPr anchor="ctr"/>
                </a:tc>
                <a:tc>
                  <a:txBody>
                    <a:bodyPr/>
                    <a:lstStyle/>
                    <a:p>
                      <a:pPr marL="0" algn="ctr" defTabSz="914400" rtl="1" eaLnBrk="1" latinLnBrk="0" hangingPunct="1"/>
                      <a:r>
                        <a:rPr lang="he-IL" sz="1800" u="sng" kern="1200" dirty="0">
                          <a:solidFill>
                            <a:srgbClr val="FF0000"/>
                          </a:solidFill>
                          <a:latin typeface="David" panose="020E0502060401010101" pitchFamily="34" charset="-79"/>
                          <a:ea typeface="+mn-ea"/>
                          <a:cs typeface="David" panose="020E0502060401010101" pitchFamily="34" charset="-79"/>
                        </a:rPr>
                        <a:t>3.52</a:t>
                      </a:r>
                    </a:p>
                  </a:txBody>
                  <a:tcPr anchor="ctr"/>
                </a:tc>
                <a:tc>
                  <a:txBody>
                    <a:bodyPr/>
                    <a:lstStyle/>
                    <a:p>
                      <a:pPr marL="0" algn="ctr" defTabSz="914400" rtl="1" eaLnBrk="1" latinLnBrk="0" hangingPunct="1"/>
                      <a:r>
                        <a:rPr lang="he-IL" sz="1800" kern="1200" dirty="0">
                          <a:solidFill>
                            <a:schemeClr val="dk1"/>
                          </a:solidFill>
                          <a:latin typeface="David" panose="020E0502060401010101" pitchFamily="34" charset="-79"/>
                          <a:ea typeface="+mn-ea"/>
                          <a:cs typeface="David" panose="020E0502060401010101" pitchFamily="34" charset="-79"/>
                        </a:rPr>
                        <a:t>3.30</a:t>
                      </a:r>
                    </a:p>
                  </a:txBody>
                  <a:tcPr anchor="ctr"/>
                </a:tc>
                <a:tc>
                  <a:txBody>
                    <a:bodyPr/>
                    <a:lstStyle/>
                    <a:p>
                      <a:pPr marL="0" algn="ctr" defTabSz="914400" rtl="1" eaLnBrk="1" latinLnBrk="0" hangingPunct="1"/>
                      <a:r>
                        <a:rPr lang="he-IL" sz="1800" kern="1200" dirty="0">
                          <a:solidFill>
                            <a:schemeClr val="dk1"/>
                          </a:solidFill>
                          <a:latin typeface="David" panose="020E0502060401010101" pitchFamily="34" charset="-79"/>
                          <a:ea typeface="+mn-ea"/>
                          <a:cs typeface="David" panose="020E0502060401010101" pitchFamily="34" charset="-79"/>
                        </a:rPr>
                        <a:t>4.16</a:t>
                      </a:r>
                    </a:p>
                  </a:txBody>
                  <a:tcPr anchor="ctr"/>
                </a:tc>
                <a:extLst>
                  <a:ext uri="{0D108BD9-81ED-4DB2-BD59-A6C34878D82A}">
                    <a16:rowId xmlns:a16="http://schemas.microsoft.com/office/drawing/2014/main" val="1596614372"/>
                  </a:ext>
                </a:extLst>
              </a:tr>
              <a:tr h="324000">
                <a:tc>
                  <a:txBody>
                    <a:bodyPr/>
                    <a:lstStyle/>
                    <a:p>
                      <a:pPr rtl="1"/>
                      <a:r>
                        <a:rPr lang="he-IL" dirty="0">
                          <a:latin typeface="David" panose="020E0502060401010101" pitchFamily="34" charset="-79"/>
                          <a:cs typeface="David" panose="020E0502060401010101" pitchFamily="34" charset="-79"/>
                        </a:rPr>
                        <a:t>התנסות מס' 1- השיגה את </a:t>
                      </a:r>
                      <a:r>
                        <a:rPr lang="he-IL" b="1" dirty="0">
                          <a:latin typeface="David" panose="020E0502060401010101" pitchFamily="34" charset="-79"/>
                          <a:cs typeface="David" panose="020E0502060401010101" pitchFamily="34" charset="-79"/>
                        </a:rPr>
                        <a:t>מטרותיה?</a:t>
                      </a:r>
                    </a:p>
                  </a:txBody>
                  <a:tcPr anchor="ctr"/>
                </a:tc>
                <a:tc>
                  <a:txBody>
                    <a:bodyPr/>
                    <a:lstStyle/>
                    <a:p>
                      <a:pPr marL="0" algn="ctr" defTabSz="914400" rtl="1" eaLnBrk="1" latinLnBrk="0" hangingPunct="1"/>
                      <a:r>
                        <a:rPr lang="he-IL" sz="1800" kern="1200" dirty="0">
                          <a:solidFill>
                            <a:schemeClr val="dk1"/>
                          </a:solidFill>
                          <a:latin typeface="David" panose="020E0502060401010101" pitchFamily="34" charset="-79"/>
                          <a:ea typeface="+mn-ea"/>
                          <a:cs typeface="David" panose="020E0502060401010101" pitchFamily="34" charset="-79"/>
                        </a:rPr>
                        <a:t>4.87</a:t>
                      </a:r>
                    </a:p>
                  </a:txBody>
                  <a:tcPr anchor="ct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he-IL" sz="1800" b="0" i="0" u="none" strike="noStrike" kern="1200" cap="none" spc="0" normalizeH="0" baseline="0" noProof="0" dirty="0">
                          <a:ln>
                            <a:noFill/>
                          </a:ln>
                          <a:solidFill>
                            <a:schemeClr val="accent1"/>
                          </a:solidFill>
                          <a:effectLst/>
                          <a:uLnTx/>
                          <a:uFillTx/>
                          <a:latin typeface="David" panose="020E0502060401010101" pitchFamily="34" charset="-79"/>
                          <a:ea typeface="+mn-ea"/>
                          <a:cs typeface="David" panose="020E0502060401010101" pitchFamily="34" charset="-79"/>
                          <a:sym typeface="Wingdings" panose="05000000000000000000" pitchFamily="2" charset="2"/>
                        </a:rPr>
                        <a:t></a:t>
                      </a:r>
                      <a:endParaRPr kumimoji="0" lang="he-IL" sz="1800" b="0" i="0" u="none" strike="noStrike" kern="1200" cap="none" spc="0" normalizeH="0" baseline="0" noProof="0" dirty="0">
                        <a:ln>
                          <a:noFill/>
                        </a:ln>
                        <a:solidFill>
                          <a:schemeClr val="accent1"/>
                        </a:solidFill>
                        <a:effectLst/>
                        <a:uLnTx/>
                        <a:uFillTx/>
                        <a:latin typeface="David" panose="020E0502060401010101" pitchFamily="34" charset="-79"/>
                        <a:ea typeface="+mn-ea"/>
                        <a:cs typeface="David" panose="020E0502060401010101" pitchFamily="34" charset="-79"/>
                      </a:endParaRPr>
                    </a:p>
                  </a:txBody>
                  <a:tcPr anchor="ctr"/>
                </a:tc>
                <a:tc>
                  <a:txBody>
                    <a:bodyPr/>
                    <a:lstStyle/>
                    <a:p>
                      <a:pPr marL="0" algn="ctr" defTabSz="914400" rtl="1" eaLnBrk="1" latinLnBrk="0" hangingPunct="1"/>
                      <a:r>
                        <a:rPr lang="he-IL" sz="1800" kern="1200" dirty="0">
                          <a:solidFill>
                            <a:schemeClr val="dk1"/>
                          </a:solidFill>
                          <a:latin typeface="David" panose="020E0502060401010101" pitchFamily="34" charset="-79"/>
                          <a:ea typeface="+mn-ea"/>
                          <a:cs typeface="David" panose="020E0502060401010101" pitchFamily="34" charset="-79"/>
                        </a:rPr>
                        <a:t>4.66</a:t>
                      </a:r>
                    </a:p>
                  </a:txBody>
                  <a:tcPr anchor="ctr"/>
                </a:tc>
                <a:tc>
                  <a:txBody>
                    <a:bodyPr/>
                    <a:lstStyle/>
                    <a:p>
                      <a:pPr marL="0" algn="ctr" defTabSz="914400" rtl="1" eaLnBrk="1" latinLnBrk="0" hangingPunct="1"/>
                      <a:r>
                        <a:rPr lang="he-IL" sz="1800" kern="1200" dirty="0">
                          <a:solidFill>
                            <a:schemeClr val="dk1"/>
                          </a:solidFill>
                          <a:latin typeface="David" panose="020E0502060401010101" pitchFamily="34" charset="-79"/>
                          <a:ea typeface="+mn-ea"/>
                          <a:cs typeface="David" panose="020E0502060401010101" pitchFamily="34" charset="-79"/>
                        </a:rPr>
                        <a:t>4.94</a:t>
                      </a:r>
                    </a:p>
                  </a:txBody>
                  <a:tcPr anchor="ctr"/>
                </a:tc>
                <a:tc>
                  <a:txBody>
                    <a:bodyPr/>
                    <a:lstStyle/>
                    <a:p>
                      <a:pPr marL="0" algn="ctr" defTabSz="914400" rtl="1" eaLnBrk="1" latinLnBrk="0" hangingPunct="1"/>
                      <a:r>
                        <a:rPr lang="he-IL" sz="1800" kern="1200" dirty="0">
                          <a:solidFill>
                            <a:schemeClr val="dk1"/>
                          </a:solidFill>
                          <a:latin typeface="David" panose="020E0502060401010101" pitchFamily="34" charset="-79"/>
                          <a:ea typeface="+mn-ea"/>
                          <a:cs typeface="David" panose="020E0502060401010101" pitchFamily="34" charset="-79"/>
                        </a:rPr>
                        <a:t>4.76</a:t>
                      </a:r>
                    </a:p>
                  </a:txBody>
                  <a:tcPr anchor="ctr"/>
                </a:tc>
                <a:tc>
                  <a:txBody>
                    <a:bodyPr/>
                    <a:lstStyle/>
                    <a:p>
                      <a:pPr marL="0" algn="ctr" defTabSz="914400" rtl="1" eaLnBrk="1" latinLnBrk="0" hangingPunct="1"/>
                      <a:r>
                        <a:rPr lang="he-IL" sz="1800" kern="1200" dirty="0">
                          <a:solidFill>
                            <a:schemeClr val="dk1"/>
                          </a:solidFill>
                          <a:latin typeface="David" panose="020E0502060401010101" pitchFamily="34" charset="-79"/>
                          <a:ea typeface="+mn-ea"/>
                          <a:cs typeface="David" panose="020E0502060401010101" pitchFamily="34" charset="-79"/>
                        </a:rPr>
                        <a:t>4.83</a:t>
                      </a:r>
                    </a:p>
                  </a:txBody>
                  <a:tcPr anchor="ctr"/>
                </a:tc>
                <a:extLst>
                  <a:ext uri="{0D108BD9-81ED-4DB2-BD59-A6C34878D82A}">
                    <a16:rowId xmlns:a16="http://schemas.microsoft.com/office/drawing/2014/main" val="3046206537"/>
                  </a:ext>
                </a:extLst>
              </a:tr>
              <a:tr h="324000">
                <a:tc>
                  <a:txBody>
                    <a:bodyPr/>
                    <a:lstStyle/>
                    <a:p>
                      <a:pPr rtl="1"/>
                      <a:r>
                        <a:rPr lang="he-IL" b="0" dirty="0">
                          <a:latin typeface="David" panose="020E0502060401010101" pitchFamily="34" charset="-79"/>
                          <a:cs typeface="David" panose="020E0502060401010101" pitchFamily="34" charset="-79"/>
                        </a:rPr>
                        <a:t>התנסות מס' 1- איכות</a:t>
                      </a:r>
                      <a:r>
                        <a:rPr lang="he-IL" b="1" dirty="0">
                          <a:latin typeface="David" panose="020E0502060401010101" pitchFamily="34" charset="-79"/>
                          <a:cs typeface="David" panose="020E0502060401010101" pitchFamily="34" charset="-79"/>
                        </a:rPr>
                        <a:t> התכנון המתודולוגי?</a:t>
                      </a:r>
                      <a:endParaRPr lang="he-IL" dirty="0">
                        <a:latin typeface="David" panose="020E0502060401010101" pitchFamily="34" charset="-79"/>
                        <a:cs typeface="David" panose="020E0502060401010101" pitchFamily="34" charset="-79"/>
                      </a:endParaRPr>
                    </a:p>
                  </a:txBody>
                  <a:tcPr anchor="ctr"/>
                </a:tc>
                <a:tc>
                  <a:txBody>
                    <a:bodyPr/>
                    <a:lstStyle/>
                    <a:p>
                      <a:pPr marL="0" algn="ctr" defTabSz="914400" rtl="1" eaLnBrk="1" latinLnBrk="0" hangingPunct="1"/>
                      <a:r>
                        <a:rPr lang="he-IL" sz="1800" kern="1200" dirty="0">
                          <a:solidFill>
                            <a:schemeClr val="dk1"/>
                          </a:solidFill>
                          <a:latin typeface="David" panose="020E0502060401010101" pitchFamily="34" charset="-79"/>
                          <a:ea typeface="+mn-ea"/>
                          <a:cs typeface="David" panose="020E0502060401010101" pitchFamily="34" charset="-79"/>
                        </a:rPr>
                        <a:t>4.67</a:t>
                      </a:r>
                    </a:p>
                  </a:txBody>
                  <a:tcPr anchor="ct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he-IL" sz="1800" b="0" i="0" u="none" strike="noStrike" kern="1200" cap="none" spc="0" normalizeH="0" baseline="0" noProof="0">
                          <a:ln>
                            <a:noFill/>
                          </a:ln>
                          <a:solidFill>
                            <a:prstClr val="black"/>
                          </a:solidFill>
                          <a:effectLst/>
                          <a:uLnTx/>
                          <a:uFillTx/>
                          <a:latin typeface="David" panose="020E0502060401010101" pitchFamily="34" charset="-79"/>
                          <a:ea typeface="+mn-ea"/>
                          <a:cs typeface="David" panose="020E0502060401010101" pitchFamily="34" charset="-79"/>
                          <a:sym typeface="Wingdings" panose="05000000000000000000" pitchFamily="2" charset="2"/>
                        </a:rPr>
                        <a:t></a:t>
                      </a:r>
                      <a:endParaRPr kumimoji="0" lang="he-IL" sz="1800" b="0" i="0" u="none" strike="noStrike" kern="1200" cap="none" spc="0" normalizeH="0" baseline="0" noProof="0" dirty="0">
                        <a:ln>
                          <a:noFill/>
                        </a:ln>
                        <a:solidFill>
                          <a:prstClr val="black"/>
                        </a:solidFill>
                        <a:effectLst/>
                        <a:uLnTx/>
                        <a:uFillTx/>
                        <a:latin typeface="David" panose="020E0502060401010101" pitchFamily="34" charset="-79"/>
                        <a:ea typeface="+mn-ea"/>
                        <a:cs typeface="David" panose="020E0502060401010101" pitchFamily="34" charset="-79"/>
                      </a:endParaRPr>
                    </a:p>
                  </a:txBody>
                  <a:tcPr anchor="ctr"/>
                </a:tc>
                <a:tc>
                  <a:txBody>
                    <a:bodyPr/>
                    <a:lstStyle/>
                    <a:p>
                      <a:pPr marL="0" algn="ctr" defTabSz="914400" rtl="1" eaLnBrk="1" latinLnBrk="0" hangingPunct="1"/>
                      <a:r>
                        <a:rPr lang="he-IL" sz="1800" kern="1200" dirty="0">
                          <a:solidFill>
                            <a:schemeClr val="dk1"/>
                          </a:solidFill>
                          <a:latin typeface="David" panose="020E0502060401010101" pitchFamily="34" charset="-79"/>
                          <a:ea typeface="+mn-ea"/>
                          <a:cs typeface="David" panose="020E0502060401010101" pitchFamily="34" charset="-79"/>
                        </a:rPr>
                        <a:t>4.63</a:t>
                      </a:r>
                    </a:p>
                  </a:txBody>
                  <a:tcPr anchor="ctr"/>
                </a:tc>
                <a:tc>
                  <a:txBody>
                    <a:bodyPr/>
                    <a:lstStyle/>
                    <a:p>
                      <a:pPr marL="0" algn="ctr" defTabSz="914400" rtl="1" eaLnBrk="1" latinLnBrk="0" hangingPunct="1"/>
                      <a:r>
                        <a:rPr lang="en-US" sz="1800" kern="1200" dirty="0">
                          <a:solidFill>
                            <a:schemeClr val="dk1"/>
                          </a:solidFill>
                          <a:latin typeface="David" panose="020E0502060401010101" pitchFamily="34" charset="-79"/>
                          <a:ea typeface="+mn-ea"/>
                          <a:cs typeface="David" panose="020E0502060401010101" pitchFamily="34" charset="-79"/>
                        </a:rPr>
                        <a:t>4.66</a:t>
                      </a:r>
                      <a:endParaRPr lang="he-IL" sz="1800" kern="1200" dirty="0">
                        <a:solidFill>
                          <a:schemeClr val="dk1"/>
                        </a:solidFill>
                        <a:latin typeface="David" panose="020E0502060401010101" pitchFamily="34" charset="-79"/>
                        <a:ea typeface="+mn-ea"/>
                        <a:cs typeface="David" panose="020E0502060401010101" pitchFamily="34" charset="-79"/>
                      </a:endParaRPr>
                    </a:p>
                  </a:txBody>
                  <a:tcPr anchor="ctr"/>
                </a:tc>
                <a:tc>
                  <a:txBody>
                    <a:bodyPr/>
                    <a:lstStyle/>
                    <a:p>
                      <a:pPr marL="0" algn="ctr" defTabSz="914400" rtl="1" eaLnBrk="1" latinLnBrk="0" hangingPunct="1"/>
                      <a:r>
                        <a:rPr lang="he-IL" sz="1800" kern="1200" dirty="0">
                          <a:solidFill>
                            <a:schemeClr val="dk1"/>
                          </a:solidFill>
                          <a:latin typeface="David" panose="020E0502060401010101" pitchFamily="34" charset="-79"/>
                          <a:ea typeface="+mn-ea"/>
                          <a:cs typeface="David" panose="020E0502060401010101" pitchFamily="34" charset="-79"/>
                        </a:rPr>
                        <a:t>4.69</a:t>
                      </a:r>
                    </a:p>
                  </a:txBody>
                  <a:tcPr anchor="ctr"/>
                </a:tc>
                <a:tc>
                  <a:txBody>
                    <a:bodyPr/>
                    <a:lstStyle/>
                    <a:p>
                      <a:pPr marL="0" algn="ctr" defTabSz="914400" rtl="1" eaLnBrk="1" latinLnBrk="0" hangingPunct="1"/>
                      <a:r>
                        <a:rPr lang="he-IL" sz="1800" kern="1200" dirty="0">
                          <a:solidFill>
                            <a:schemeClr val="dk1"/>
                          </a:solidFill>
                          <a:latin typeface="David" panose="020E0502060401010101" pitchFamily="34" charset="-79"/>
                          <a:ea typeface="+mn-ea"/>
                          <a:cs typeface="David" panose="020E0502060401010101" pitchFamily="34" charset="-79"/>
                        </a:rPr>
                        <a:t>4.66</a:t>
                      </a:r>
                    </a:p>
                  </a:txBody>
                  <a:tcPr anchor="ctr"/>
                </a:tc>
                <a:extLst>
                  <a:ext uri="{0D108BD9-81ED-4DB2-BD59-A6C34878D82A}">
                    <a16:rowId xmlns:a16="http://schemas.microsoft.com/office/drawing/2014/main" val="2717569957"/>
                  </a:ext>
                </a:extLst>
              </a:tr>
              <a:tr h="324000">
                <a:tc>
                  <a:txBody>
                    <a:bodyPr/>
                    <a:lstStyle/>
                    <a:p>
                      <a:pPr rtl="1"/>
                      <a:r>
                        <a:rPr lang="he-IL" b="0" dirty="0">
                          <a:latin typeface="David" panose="020E0502060401010101" pitchFamily="34" charset="-79"/>
                          <a:cs typeface="David" panose="020E0502060401010101" pitchFamily="34" charset="-79"/>
                        </a:rPr>
                        <a:t>התנסות מס' 1- איכות</a:t>
                      </a:r>
                      <a:r>
                        <a:rPr lang="he-IL" b="1" dirty="0">
                          <a:latin typeface="David" panose="020E0502060401010101" pitchFamily="34" charset="-79"/>
                          <a:cs typeface="David" panose="020E0502060401010101" pitchFamily="34" charset="-79"/>
                        </a:rPr>
                        <a:t> הליווי של ההתנסות?</a:t>
                      </a:r>
                      <a:endParaRPr lang="he-IL" dirty="0">
                        <a:latin typeface="David" panose="020E0502060401010101" pitchFamily="34" charset="-79"/>
                        <a:cs typeface="David" panose="020E0502060401010101" pitchFamily="34" charset="-79"/>
                      </a:endParaRPr>
                    </a:p>
                  </a:txBody>
                  <a:tcPr anchor="ctr"/>
                </a:tc>
                <a:tc>
                  <a:txBody>
                    <a:bodyPr/>
                    <a:lstStyle/>
                    <a:p>
                      <a:pPr marL="0" algn="ctr" defTabSz="914400" rtl="1" eaLnBrk="1" latinLnBrk="0" hangingPunct="1"/>
                      <a:r>
                        <a:rPr lang="he-IL" sz="1800" kern="1200" dirty="0">
                          <a:solidFill>
                            <a:srgbClr val="FF0000"/>
                          </a:solidFill>
                          <a:latin typeface="David" panose="020E0502060401010101" pitchFamily="34" charset="-79"/>
                          <a:ea typeface="+mn-ea"/>
                          <a:cs typeface="David" panose="020E0502060401010101" pitchFamily="34" charset="-79"/>
                        </a:rPr>
                        <a:t>4.2</a:t>
                      </a:r>
                    </a:p>
                  </a:txBody>
                  <a:tcPr anchor="ct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he-IL" sz="1800" b="0" i="0" u="none" strike="noStrike" kern="1200" cap="none" spc="0" normalizeH="0" baseline="0" noProof="0" dirty="0">
                          <a:ln>
                            <a:noFill/>
                          </a:ln>
                          <a:solidFill>
                            <a:prstClr val="black"/>
                          </a:solidFill>
                          <a:effectLst/>
                          <a:uLnTx/>
                          <a:uFillTx/>
                          <a:latin typeface="David" panose="020E0502060401010101" pitchFamily="34" charset="-79"/>
                          <a:ea typeface="+mn-ea"/>
                          <a:cs typeface="David" panose="020E0502060401010101" pitchFamily="34" charset="-79"/>
                        </a:rPr>
                        <a:t>-</a:t>
                      </a:r>
                    </a:p>
                  </a:txBody>
                  <a:tcPr anchor="ctr"/>
                </a:tc>
                <a:tc>
                  <a:txBody>
                    <a:bodyPr/>
                    <a:lstStyle/>
                    <a:p>
                      <a:pPr marL="0" algn="ctr" defTabSz="914400" rtl="1" eaLnBrk="1" latinLnBrk="0" hangingPunct="1"/>
                      <a:r>
                        <a:rPr lang="he-IL" sz="1800" kern="1200" dirty="0">
                          <a:solidFill>
                            <a:schemeClr val="dk1"/>
                          </a:solidFill>
                          <a:latin typeface="David" panose="020E0502060401010101" pitchFamily="34" charset="-79"/>
                          <a:ea typeface="+mn-ea"/>
                          <a:cs typeface="David" panose="020E0502060401010101" pitchFamily="34" charset="-79"/>
                        </a:rPr>
                        <a:t>-</a:t>
                      </a:r>
                    </a:p>
                  </a:txBody>
                  <a:tcPr anchor="ctr"/>
                </a:tc>
                <a:tc>
                  <a:txBody>
                    <a:bodyPr/>
                    <a:lstStyle/>
                    <a:p>
                      <a:pPr marL="0" algn="ctr" defTabSz="914400" rtl="1" eaLnBrk="1" latinLnBrk="0" hangingPunct="1"/>
                      <a:r>
                        <a:rPr lang="he-IL" sz="1800" kern="1200" dirty="0">
                          <a:solidFill>
                            <a:schemeClr val="dk1"/>
                          </a:solidFill>
                          <a:latin typeface="David" panose="020E0502060401010101" pitchFamily="34" charset="-79"/>
                          <a:ea typeface="+mn-ea"/>
                          <a:cs typeface="David" panose="020E0502060401010101" pitchFamily="34" charset="-79"/>
                        </a:rPr>
                        <a:t>4.29</a:t>
                      </a:r>
                    </a:p>
                  </a:txBody>
                  <a:tcPr anchor="ctr"/>
                </a:tc>
                <a:tc>
                  <a:txBody>
                    <a:bodyPr/>
                    <a:lstStyle/>
                    <a:p>
                      <a:pPr marL="0" algn="ctr" defTabSz="914400" rtl="1" eaLnBrk="1" latinLnBrk="0" hangingPunct="1"/>
                      <a:r>
                        <a:rPr lang="he-IL" sz="1800" kern="1200" dirty="0">
                          <a:solidFill>
                            <a:schemeClr val="dk1"/>
                          </a:solidFill>
                          <a:latin typeface="David" panose="020E0502060401010101" pitchFamily="34" charset="-79"/>
                          <a:ea typeface="+mn-ea"/>
                          <a:cs typeface="David" panose="020E0502060401010101" pitchFamily="34" charset="-79"/>
                        </a:rPr>
                        <a:t>4.07</a:t>
                      </a:r>
                    </a:p>
                  </a:txBody>
                  <a:tcPr anchor="ctr"/>
                </a:tc>
                <a:tc>
                  <a:txBody>
                    <a:bodyPr/>
                    <a:lstStyle/>
                    <a:p>
                      <a:pPr marL="0" algn="ctr" defTabSz="914400" rtl="1" eaLnBrk="1" latinLnBrk="0" hangingPunct="1"/>
                      <a:r>
                        <a:rPr lang="he-IL" sz="1800" kern="1200" dirty="0">
                          <a:solidFill>
                            <a:schemeClr val="dk1"/>
                          </a:solidFill>
                          <a:latin typeface="David" panose="020E0502060401010101" pitchFamily="34" charset="-79"/>
                          <a:ea typeface="+mn-ea"/>
                          <a:cs typeface="David" panose="020E0502060401010101" pitchFamily="34" charset="-79"/>
                        </a:rPr>
                        <a:t>5</a:t>
                      </a:r>
                    </a:p>
                  </a:txBody>
                  <a:tcPr anchor="ctr"/>
                </a:tc>
                <a:extLst>
                  <a:ext uri="{0D108BD9-81ED-4DB2-BD59-A6C34878D82A}">
                    <a16:rowId xmlns:a16="http://schemas.microsoft.com/office/drawing/2014/main" val="1200385217"/>
                  </a:ext>
                </a:extLst>
              </a:tr>
              <a:tr h="1008000">
                <a:tc gridSpan="7">
                  <a:txBody>
                    <a:bodyPr/>
                    <a:lstStyle/>
                    <a:p>
                      <a:pPr rtl="1"/>
                      <a:r>
                        <a:rPr lang="he-IL" b="1" dirty="0">
                          <a:latin typeface="David" panose="020E0502060401010101" pitchFamily="34" charset="-79"/>
                          <a:cs typeface="David" panose="020E0502060401010101" pitchFamily="34" charset="-79"/>
                        </a:rPr>
                        <a:t>נקודות לשימור בהתנסות?</a:t>
                      </a:r>
                    </a:p>
                    <a:p>
                      <a:pPr marL="285750" indent="-285750" algn="r" defTabSz="914400" rtl="1" eaLnBrk="1" latinLnBrk="0" hangingPunct="1">
                        <a:buFont typeface="Arial" panose="020B0604020202020204" pitchFamily="34" charset="0"/>
                        <a:buChar char="•"/>
                      </a:pPr>
                      <a:r>
                        <a:rPr lang="he-IL" sz="1600" kern="1200" dirty="0">
                          <a:solidFill>
                            <a:schemeClr val="dk1"/>
                          </a:solidFill>
                          <a:latin typeface="David" panose="020E0502060401010101" pitchFamily="34" charset="-79"/>
                          <a:ea typeface="+mn-ea"/>
                          <a:cs typeface="David" panose="020E0502060401010101" pitchFamily="34" charset="-79"/>
                        </a:rPr>
                        <a:t>סוגיה (זירה צפונית) רלוונטית, רחבה ומעניינת</a:t>
                      </a:r>
                    </a:p>
                    <a:p>
                      <a:pPr marL="285750" indent="-285750" algn="r" defTabSz="914400" rtl="1" eaLnBrk="1" latinLnBrk="0" hangingPunct="1">
                        <a:buFont typeface="Arial" panose="020B0604020202020204" pitchFamily="34" charset="0"/>
                        <a:buChar char="•"/>
                      </a:pPr>
                      <a:r>
                        <a:rPr lang="he-IL" sz="1600" kern="1200" dirty="0">
                          <a:solidFill>
                            <a:schemeClr val="dk1"/>
                          </a:solidFill>
                          <a:latin typeface="David" panose="020E0502060401010101" pitchFamily="34" charset="-79"/>
                          <a:ea typeface="+mn-ea"/>
                          <a:cs typeface="David" panose="020E0502060401010101" pitchFamily="34" charset="-79"/>
                        </a:rPr>
                        <a:t>העבודה בצוותים משמעותית, מפרה</a:t>
                      </a:r>
                    </a:p>
                    <a:p>
                      <a:pPr marL="285750" indent="-285750" algn="r" defTabSz="914400" rtl="1" eaLnBrk="1" latinLnBrk="0" hangingPunct="1">
                        <a:buFont typeface="Arial" panose="020B0604020202020204" pitchFamily="34" charset="0"/>
                        <a:buChar char="•"/>
                      </a:pPr>
                      <a:r>
                        <a:rPr lang="he-IL" sz="1600" kern="1200" dirty="0">
                          <a:solidFill>
                            <a:schemeClr val="dk1"/>
                          </a:solidFill>
                          <a:latin typeface="David" panose="020E0502060401010101" pitchFamily="34" charset="-79"/>
                          <a:ea typeface="+mn-ea"/>
                          <a:cs typeface="David" panose="020E0502060401010101" pitchFamily="34" charset="-79"/>
                        </a:rPr>
                        <a:t>הרצאות טעינה מרתקות</a:t>
                      </a:r>
                    </a:p>
                  </a:txBody>
                  <a:tcPr/>
                </a:tc>
                <a:tc hMerge="1">
                  <a:txBody>
                    <a:bodyPr/>
                    <a:lstStyle/>
                    <a:p>
                      <a:pPr rtl="1"/>
                      <a:endParaRPr lang="he-IL" dirty="0">
                        <a:latin typeface="David" panose="020E0502060401010101" pitchFamily="34" charset="-79"/>
                        <a:cs typeface="David" panose="020E0502060401010101" pitchFamily="34" charset="-79"/>
                      </a:endParaRPr>
                    </a:p>
                  </a:txBody>
                  <a:tcPr anchor="ctr"/>
                </a:tc>
                <a:tc hMerge="1">
                  <a:txBody>
                    <a:bodyPr/>
                    <a:lstStyle/>
                    <a:p>
                      <a:pPr rtl="1"/>
                      <a:endParaRPr lang="he-IL" dirty="0">
                        <a:latin typeface="David" panose="020E0502060401010101" pitchFamily="34" charset="-79"/>
                        <a:cs typeface="David" panose="020E0502060401010101" pitchFamily="34" charset="-79"/>
                      </a:endParaRPr>
                    </a:p>
                  </a:txBody>
                  <a:tcPr anchor="ctr"/>
                </a:tc>
                <a:tc hMerge="1">
                  <a:txBody>
                    <a:bodyPr/>
                    <a:lstStyle/>
                    <a:p>
                      <a:pPr rtl="1"/>
                      <a:endParaRPr lang="he-IL" dirty="0">
                        <a:latin typeface="David" panose="020E0502060401010101" pitchFamily="34" charset="-79"/>
                        <a:cs typeface="David" panose="020E0502060401010101" pitchFamily="34" charset="-79"/>
                      </a:endParaRPr>
                    </a:p>
                  </a:txBody>
                  <a:tcPr anchor="ctr"/>
                </a:tc>
                <a:tc hMerge="1">
                  <a:txBody>
                    <a:bodyPr/>
                    <a:lstStyle/>
                    <a:p>
                      <a:pPr rtl="1"/>
                      <a:endParaRPr lang="he-IL" dirty="0">
                        <a:latin typeface="David" panose="020E0502060401010101" pitchFamily="34" charset="-79"/>
                        <a:cs typeface="David" panose="020E0502060401010101" pitchFamily="34" charset="-79"/>
                      </a:endParaRPr>
                    </a:p>
                  </a:txBody>
                  <a:tcPr anchor="ctr"/>
                </a:tc>
                <a:tc hMerge="1">
                  <a:txBody>
                    <a:bodyPr/>
                    <a:lstStyle/>
                    <a:p>
                      <a:pPr rtl="1"/>
                      <a:endParaRPr lang="he-IL" dirty="0">
                        <a:latin typeface="David" panose="020E0502060401010101" pitchFamily="34" charset="-79"/>
                        <a:cs typeface="David" panose="020E0502060401010101" pitchFamily="34" charset="-79"/>
                      </a:endParaRPr>
                    </a:p>
                  </a:txBody>
                  <a:tcPr anchor="ctr"/>
                </a:tc>
                <a:tc hMerge="1">
                  <a:txBody>
                    <a:bodyPr/>
                    <a:lstStyle/>
                    <a:p>
                      <a:pPr rtl="1"/>
                      <a:endParaRPr lang="he-IL" dirty="0">
                        <a:latin typeface="David" panose="020E0502060401010101" pitchFamily="34" charset="-79"/>
                        <a:cs typeface="David" panose="020E0502060401010101" pitchFamily="34" charset="-79"/>
                      </a:endParaRPr>
                    </a:p>
                  </a:txBody>
                  <a:tcPr anchor="ctr"/>
                </a:tc>
                <a:extLst>
                  <a:ext uri="{0D108BD9-81ED-4DB2-BD59-A6C34878D82A}">
                    <a16:rowId xmlns:a16="http://schemas.microsoft.com/office/drawing/2014/main" val="918001753"/>
                  </a:ext>
                </a:extLst>
              </a:tr>
              <a:tr h="1008000">
                <a:tc gridSpan="7">
                  <a:txBody>
                    <a:bodyPr/>
                    <a:lstStyle/>
                    <a:p>
                      <a:pPr rtl="1"/>
                      <a:r>
                        <a:rPr lang="he-IL" b="1" dirty="0">
                          <a:latin typeface="David" panose="020E0502060401010101" pitchFamily="34" charset="-79"/>
                          <a:cs typeface="David" panose="020E0502060401010101" pitchFamily="34" charset="-79"/>
                        </a:rPr>
                        <a:t>נקודות לשיפור בהתנסות?</a:t>
                      </a:r>
                    </a:p>
                    <a:p>
                      <a:pPr marL="285750" indent="-285750" algn="r" defTabSz="914400" rtl="1" eaLnBrk="1" latinLnBrk="0" hangingPunct="1">
                        <a:buFont typeface="Arial" panose="020B0604020202020204" pitchFamily="34" charset="0"/>
                        <a:buChar char="•"/>
                      </a:pPr>
                      <a:r>
                        <a:rPr lang="he-IL" sz="1600" b="1" kern="1200" dirty="0">
                          <a:solidFill>
                            <a:schemeClr val="dk1"/>
                          </a:solidFill>
                          <a:latin typeface="David" panose="020E0502060401010101" pitchFamily="34" charset="-79"/>
                          <a:ea typeface="+mn-ea"/>
                          <a:cs typeface="David" panose="020E0502060401010101" pitchFamily="34" charset="-79"/>
                        </a:rPr>
                        <a:t>אנשי דדו- </a:t>
                      </a:r>
                      <a:r>
                        <a:rPr lang="he-IL" sz="1600" kern="1200" dirty="0">
                          <a:solidFill>
                            <a:schemeClr val="dk1"/>
                          </a:solidFill>
                          <a:latin typeface="David" panose="020E0502060401010101" pitchFamily="34" charset="-79"/>
                          <a:ea typeface="+mn-ea"/>
                          <a:cs typeface="David" panose="020E0502060401010101" pitchFamily="34" charset="-79"/>
                        </a:rPr>
                        <a:t>יציאה וכניסה לצוותים הפריעה מאוד ופגעה הרצף הלמידה, השתלטות ודומיננטיות יתר על התהליך ולא סיוע ותמיכה</a:t>
                      </a:r>
                    </a:p>
                    <a:p>
                      <a:pPr marL="285750" marR="0" lvl="0" indent="-28575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lang="he-IL" sz="1600" kern="1200" dirty="0">
                          <a:solidFill>
                            <a:schemeClr val="dk1"/>
                          </a:solidFill>
                          <a:latin typeface="David" panose="020E0502060401010101" pitchFamily="34" charset="-79"/>
                          <a:ea typeface="+mn-ea"/>
                          <a:cs typeface="David" panose="020E0502060401010101" pitchFamily="34" charset="-79"/>
                        </a:rPr>
                        <a:t>מודל ההתנסות- מיקוד בתוכן או בתהליך? חשוב לשמור על לימוד תהליך העיצוב במרכז (נקודות עצירה מובנות בהתנסות, סיכום התנסות מכוון לתהליך)</a:t>
                      </a:r>
                    </a:p>
                    <a:p>
                      <a:pPr marL="285750" indent="-285750" algn="r" defTabSz="914400" rtl="1" eaLnBrk="1" latinLnBrk="0" hangingPunct="1">
                        <a:buFont typeface="Arial" panose="020B0604020202020204" pitchFamily="34" charset="0"/>
                        <a:buChar char="•"/>
                      </a:pPr>
                      <a:r>
                        <a:rPr lang="he-IL" sz="1600" kern="1200" dirty="0">
                          <a:solidFill>
                            <a:schemeClr val="dk1"/>
                          </a:solidFill>
                          <a:latin typeface="David" panose="020E0502060401010101" pitchFamily="34" charset="-79"/>
                          <a:ea typeface="+mn-ea"/>
                          <a:cs typeface="David" panose="020E0502060401010101" pitchFamily="34" charset="-79"/>
                        </a:rPr>
                        <a:t>שלב הסיום של התרגיל היה מוקדם מידיי והקשה על הבנת התהליך בכללותו. נדרש להגיע עד- הצגה לדרג מדיני</a:t>
                      </a:r>
                      <a:r>
                        <a:rPr lang="en-US" sz="1600" kern="1200" dirty="0">
                          <a:solidFill>
                            <a:schemeClr val="dk1"/>
                          </a:solidFill>
                          <a:latin typeface="David" panose="020E0502060401010101" pitchFamily="34" charset="-79"/>
                          <a:ea typeface="+mn-ea"/>
                          <a:cs typeface="David" panose="020E0502060401010101" pitchFamily="34" charset="-79"/>
                        </a:rPr>
                        <a:t>/</a:t>
                      </a:r>
                      <a:r>
                        <a:rPr lang="he-IL" sz="1600" kern="1200" dirty="0">
                          <a:solidFill>
                            <a:schemeClr val="dk1"/>
                          </a:solidFill>
                          <a:latin typeface="David" panose="020E0502060401010101" pitchFamily="34" charset="-79"/>
                          <a:ea typeface="+mn-ea"/>
                          <a:cs typeface="David" panose="020E0502060401010101" pitchFamily="34" charset="-79"/>
                        </a:rPr>
                        <a:t> רעיון אסטרטגי כללי</a:t>
                      </a:r>
                      <a:r>
                        <a:rPr lang="en-US" sz="1600" kern="1200" dirty="0">
                          <a:solidFill>
                            <a:schemeClr val="dk1"/>
                          </a:solidFill>
                          <a:latin typeface="David" panose="020E0502060401010101" pitchFamily="34" charset="-79"/>
                          <a:ea typeface="+mn-ea"/>
                          <a:cs typeface="David" panose="020E0502060401010101" pitchFamily="34" charset="-79"/>
                        </a:rPr>
                        <a:t>/</a:t>
                      </a:r>
                      <a:r>
                        <a:rPr lang="he-IL" sz="1600" kern="1200" dirty="0">
                          <a:solidFill>
                            <a:schemeClr val="dk1"/>
                          </a:solidFill>
                          <a:latin typeface="David" panose="020E0502060401010101" pitchFamily="34" charset="-79"/>
                          <a:ea typeface="+mn-ea"/>
                          <a:cs typeface="David" panose="020E0502060401010101" pitchFamily="34" charset="-79"/>
                        </a:rPr>
                        <a:t>ראשוני</a:t>
                      </a:r>
                    </a:p>
                    <a:p>
                      <a:pPr marL="285750" indent="-285750" algn="r" defTabSz="914400" rtl="1" eaLnBrk="1" latinLnBrk="0" hangingPunct="1">
                        <a:buFont typeface="Arial" panose="020B0604020202020204" pitchFamily="34" charset="0"/>
                        <a:buChar char="•"/>
                      </a:pPr>
                      <a:r>
                        <a:rPr lang="he-IL" sz="1600" kern="1200" dirty="0">
                          <a:solidFill>
                            <a:schemeClr val="dk1"/>
                          </a:solidFill>
                          <a:latin typeface="David" panose="020E0502060401010101" pitchFamily="34" charset="-79"/>
                          <a:ea typeface="+mn-ea"/>
                          <a:cs typeface="David" panose="020E0502060401010101" pitchFamily="34" charset="-79"/>
                        </a:rPr>
                        <a:t>בחירת הנושא- לא כולם מבינים את הנושא באותה רמה (גורם לחלק מהחניכים להעלם), נדרשת טעינה רחבה וליווי מומחים ואנשי מקצוע (אמ"ן..),</a:t>
                      </a:r>
                    </a:p>
                    <a:p>
                      <a:pPr marL="285750" marR="0" lvl="0" indent="-28575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lang="he-IL" sz="1600" kern="1200" dirty="0">
                          <a:solidFill>
                            <a:schemeClr val="dk1"/>
                          </a:solidFill>
                          <a:latin typeface="David" panose="020E0502060401010101" pitchFamily="34" charset="-79"/>
                          <a:ea typeface="+mn-ea"/>
                          <a:cs typeface="David" panose="020E0502060401010101" pitchFamily="34" charset="-79"/>
                        </a:rPr>
                        <a:t>זמן ההתנסות אינו תואם את היקף המשימה, יתכן וניתן להוסיף תרגולים מפורקים (מערכת מורשת וכדומה)</a:t>
                      </a:r>
                    </a:p>
                    <a:p>
                      <a:pPr marL="285750" indent="-285750" algn="r" defTabSz="914400" rtl="1" eaLnBrk="1" latinLnBrk="0" hangingPunct="1">
                        <a:buFont typeface="Arial" panose="020B0604020202020204" pitchFamily="34" charset="0"/>
                        <a:buChar char="•"/>
                      </a:pPr>
                      <a:r>
                        <a:rPr lang="he-IL" sz="1600" kern="1200" dirty="0">
                          <a:solidFill>
                            <a:schemeClr val="dk1"/>
                          </a:solidFill>
                          <a:latin typeface="David" panose="020E0502060401010101" pitchFamily="34" charset="-79"/>
                          <a:ea typeface="+mn-ea"/>
                          <a:cs typeface="David" panose="020E0502060401010101" pitchFamily="34" charset="-79"/>
                        </a:rPr>
                        <a:t>בלבול </a:t>
                      </a:r>
                      <a:r>
                        <a:rPr lang="he-IL" sz="1600" b="1" kern="1200" dirty="0">
                          <a:solidFill>
                            <a:schemeClr val="dk1"/>
                          </a:solidFill>
                          <a:latin typeface="David" panose="020E0502060401010101" pitchFamily="34" charset="-79"/>
                          <a:ea typeface="+mn-ea"/>
                          <a:cs typeface="David" panose="020E0502060401010101" pitchFamily="34" charset="-79"/>
                        </a:rPr>
                        <a:t>במושגי היסוד הבסיסיים </a:t>
                      </a:r>
                      <a:r>
                        <a:rPr lang="he-IL" sz="1600" kern="1200" dirty="0">
                          <a:solidFill>
                            <a:schemeClr val="dk1"/>
                          </a:solidFill>
                          <a:latin typeface="David" panose="020E0502060401010101" pitchFamily="34" charset="-79"/>
                          <a:ea typeface="+mn-ea"/>
                          <a:cs typeface="David" panose="020E0502060401010101" pitchFamily="34" charset="-79"/>
                        </a:rPr>
                        <a:t>(היסט, אינטרס, יעד) וקושי ביצירת </a:t>
                      </a:r>
                      <a:r>
                        <a:rPr lang="he-IL" sz="1600" b="1" kern="1200" dirty="0">
                          <a:solidFill>
                            <a:schemeClr val="dk1"/>
                          </a:solidFill>
                          <a:latin typeface="David" panose="020E0502060401010101" pitchFamily="34" charset="-79"/>
                          <a:ea typeface="+mn-ea"/>
                          <a:cs typeface="David" panose="020E0502060401010101" pitchFamily="34" charset="-79"/>
                        </a:rPr>
                        <a:t>שפה משותפת</a:t>
                      </a:r>
                      <a:r>
                        <a:rPr lang="he-IL" sz="1600" kern="1200" dirty="0">
                          <a:solidFill>
                            <a:schemeClr val="dk1"/>
                          </a:solidFill>
                          <a:latin typeface="David" panose="020E0502060401010101" pitchFamily="34" charset="-79"/>
                          <a:ea typeface="+mn-ea"/>
                          <a:cs typeface="David" panose="020E0502060401010101" pitchFamily="34" charset="-79"/>
                        </a:rPr>
                        <a:t>. כל גורם סגל (מב"ל, דדו) הגדירם אחרת</a:t>
                      </a:r>
                    </a:p>
                  </a:txBody>
                  <a:tcPr/>
                </a:tc>
                <a:tc hMerge="1">
                  <a:txBody>
                    <a:bodyPr/>
                    <a:lstStyle/>
                    <a:p>
                      <a:pPr rtl="1"/>
                      <a:endParaRPr lang="he-IL" dirty="0">
                        <a:latin typeface="David" panose="020E0502060401010101" pitchFamily="34" charset="-79"/>
                        <a:cs typeface="David" panose="020E0502060401010101" pitchFamily="34" charset="-79"/>
                      </a:endParaRPr>
                    </a:p>
                  </a:txBody>
                  <a:tcPr anchor="ctr"/>
                </a:tc>
                <a:tc hMerge="1">
                  <a:txBody>
                    <a:bodyPr/>
                    <a:lstStyle/>
                    <a:p>
                      <a:pPr rtl="1"/>
                      <a:endParaRPr lang="he-IL" dirty="0">
                        <a:latin typeface="David" panose="020E0502060401010101" pitchFamily="34" charset="-79"/>
                        <a:cs typeface="David" panose="020E0502060401010101" pitchFamily="34" charset="-79"/>
                      </a:endParaRPr>
                    </a:p>
                  </a:txBody>
                  <a:tcPr anchor="ctr"/>
                </a:tc>
                <a:tc hMerge="1">
                  <a:txBody>
                    <a:bodyPr/>
                    <a:lstStyle/>
                    <a:p>
                      <a:pPr rtl="1"/>
                      <a:endParaRPr lang="he-IL" dirty="0">
                        <a:latin typeface="David" panose="020E0502060401010101" pitchFamily="34" charset="-79"/>
                        <a:cs typeface="David" panose="020E0502060401010101" pitchFamily="34" charset="-79"/>
                      </a:endParaRPr>
                    </a:p>
                  </a:txBody>
                  <a:tcPr anchor="ctr"/>
                </a:tc>
                <a:tc hMerge="1">
                  <a:txBody>
                    <a:bodyPr/>
                    <a:lstStyle/>
                    <a:p>
                      <a:pPr rtl="1"/>
                      <a:endParaRPr lang="he-IL" dirty="0">
                        <a:latin typeface="David" panose="020E0502060401010101" pitchFamily="34" charset="-79"/>
                        <a:cs typeface="David" panose="020E0502060401010101" pitchFamily="34" charset="-79"/>
                      </a:endParaRPr>
                    </a:p>
                  </a:txBody>
                  <a:tcPr anchor="ctr"/>
                </a:tc>
                <a:tc hMerge="1">
                  <a:txBody>
                    <a:bodyPr/>
                    <a:lstStyle/>
                    <a:p>
                      <a:pPr rtl="1"/>
                      <a:endParaRPr lang="he-IL" dirty="0">
                        <a:latin typeface="David" panose="020E0502060401010101" pitchFamily="34" charset="-79"/>
                        <a:cs typeface="David" panose="020E0502060401010101" pitchFamily="34" charset="-79"/>
                      </a:endParaRPr>
                    </a:p>
                  </a:txBody>
                  <a:tcPr anchor="ctr"/>
                </a:tc>
                <a:tc hMerge="1">
                  <a:txBody>
                    <a:bodyPr/>
                    <a:lstStyle/>
                    <a:p>
                      <a:pPr rtl="1"/>
                      <a:endParaRPr lang="he-IL" dirty="0">
                        <a:latin typeface="David" panose="020E0502060401010101" pitchFamily="34" charset="-79"/>
                        <a:cs typeface="David" panose="020E0502060401010101" pitchFamily="34" charset="-79"/>
                      </a:endParaRPr>
                    </a:p>
                  </a:txBody>
                  <a:tcPr anchor="ctr"/>
                </a:tc>
                <a:extLst>
                  <a:ext uri="{0D108BD9-81ED-4DB2-BD59-A6C34878D82A}">
                    <a16:rowId xmlns:a16="http://schemas.microsoft.com/office/drawing/2014/main" val="3548409075"/>
                  </a:ext>
                </a:extLst>
              </a:tr>
            </a:tbl>
          </a:graphicData>
        </a:graphic>
      </p:graphicFrame>
    </p:spTree>
    <p:extLst>
      <p:ext uri="{BB962C8B-B14F-4D97-AF65-F5344CB8AC3E}">
        <p14:creationId xmlns:p14="http://schemas.microsoft.com/office/powerpoint/2010/main" val="9614641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idx="4294967295"/>
          </p:nvPr>
        </p:nvSpPr>
        <p:spPr>
          <a:xfrm>
            <a:off x="837772" y="186327"/>
            <a:ext cx="10515600" cy="1325563"/>
          </a:xfrm>
        </p:spPr>
        <p:txBody>
          <a:bodyPr>
            <a:noAutofit/>
          </a:bodyPr>
          <a:lstStyle/>
          <a:p>
            <a:pPr algn="ctr"/>
            <a:r>
              <a:rPr lang="he-IL" sz="3600" b="1" dirty="0">
                <a:solidFill>
                  <a:schemeClr val="accent1">
                    <a:lumMod val="75000"/>
                  </a:schemeClr>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התנסות אסטרטגית מס' 1</a:t>
            </a:r>
            <a:endParaRPr lang="he-IL" sz="3600"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p:txBody>
      </p:sp>
      <p:graphicFrame>
        <p:nvGraphicFramePr>
          <p:cNvPr id="4" name="טבלה 3">
            <a:extLst>
              <a:ext uri="{FF2B5EF4-FFF2-40B4-BE49-F238E27FC236}">
                <a16:creationId xmlns:a16="http://schemas.microsoft.com/office/drawing/2014/main" id="{8AA323A7-107B-4BF8-A18D-A663ABB2FED1}"/>
              </a:ext>
            </a:extLst>
          </p:cNvPr>
          <p:cNvGraphicFramePr>
            <a:graphicFrameLocks noGrp="1"/>
          </p:cNvGraphicFramePr>
          <p:nvPr>
            <p:extLst>
              <p:ext uri="{D42A27DB-BD31-4B8C-83A1-F6EECF244321}">
                <p14:modId xmlns:p14="http://schemas.microsoft.com/office/powerpoint/2010/main" val="1641496606"/>
              </p:ext>
            </p:extLst>
          </p:nvPr>
        </p:nvGraphicFramePr>
        <p:xfrm>
          <a:off x="339592" y="1651036"/>
          <a:ext cx="11520000" cy="1668360"/>
        </p:xfrm>
        <a:graphic>
          <a:graphicData uri="http://schemas.openxmlformats.org/drawingml/2006/table">
            <a:tbl>
              <a:tblPr rtl="1" firstRow="1" bandRow="1">
                <a:tableStyleId>{5C22544A-7EE6-4342-B048-85BDC9FD1C3A}</a:tableStyleId>
              </a:tblPr>
              <a:tblGrid>
                <a:gridCol w="4860000">
                  <a:extLst>
                    <a:ext uri="{9D8B030D-6E8A-4147-A177-3AD203B41FA5}">
                      <a16:colId xmlns:a16="http://schemas.microsoft.com/office/drawing/2014/main" val="4212086157"/>
                    </a:ext>
                  </a:extLst>
                </a:gridCol>
                <a:gridCol w="1188000">
                  <a:extLst>
                    <a:ext uri="{9D8B030D-6E8A-4147-A177-3AD203B41FA5}">
                      <a16:colId xmlns:a16="http://schemas.microsoft.com/office/drawing/2014/main" val="3669644278"/>
                    </a:ext>
                  </a:extLst>
                </a:gridCol>
                <a:gridCol w="720000">
                  <a:extLst>
                    <a:ext uri="{9D8B030D-6E8A-4147-A177-3AD203B41FA5}">
                      <a16:colId xmlns:a16="http://schemas.microsoft.com/office/drawing/2014/main" val="608925306"/>
                    </a:ext>
                  </a:extLst>
                </a:gridCol>
                <a:gridCol w="1188000">
                  <a:extLst>
                    <a:ext uri="{9D8B030D-6E8A-4147-A177-3AD203B41FA5}">
                      <a16:colId xmlns:a16="http://schemas.microsoft.com/office/drawing/2014/main" val="1443552393"/>
                    </a:ext>
                  </a:extLst>
                </a:gridCol>
                <a:gridCol w="1188000">
                  <a:extLst>
                    <a:ext uri="{9D8B030D-6E8A-4147-A177-3AD203B41FA5}">
                      <a16:colId xmlns:a16="http://schemas.microsoft.com/office/drawing/2014/main" val="3416542356"/>
                    </a:ext>
                  </a:extLst>
                </a:gridCol>
                <a:gridCol w="1188000">
                  <a:extLst>
                    <a:ext uri="{9D8B030D-6E8A-4147-A177-3AD203B41FA5}">
                      <a16:colId xmlns:a16="http://schemas.microsoft.com/office/drawing/2014/main" val="1306771290"/>
                    </a:ext>
                  </a:extLst>
                </a:gridCol>
                <a:gridCol w="1188000">
                  <a:extLst>
                    <a:ext uri="{9D8B030D-6E8A-4147-A177-3AD203B41FA5}">
                      <a16:colId xmlns:a16="http://schemas.microsoft.com/office/drawing/2014/main" val="3629592641"/>
                    </a:ext>
                  </a:extLst>
                </a:gridCol>
              </a:tblGrid>
              <a:tr h="464400">
                <a:tc>
                  <a:txBody>
                    <a:bodyPr/>
                    <a:lstStyle/>
                    <a:p>
                      <a:pPr algn="ctr" rtl="1"/>
                      <a:r>
                        <a:rPr lang="he-IL" sz="1800" b="1" kern="1200" dirty="0">
                          <a:solidFill>
                            <a:schemeClr val="lt1"/>
                          </a:solidFill>
                          <a:latin typeface="David" panose="020E0502060401010101" pitchFamily="34" charset="-79"/>
                          <a:ea typeface="+mn-ea"/>
                          <a:cs typeface="David" panose="020E0502060401010101" pitchFamily="34" charset="-79"/>
                        </a:rPr>
                        <a:t>השאלה</a:t>
                      </a:r>
                    </a:p>
                  </a:txBody>
                  <a:tcPr anchor="ctr"/>
                </a:tc>
                <a:tc>
                  <a:txBody>
                    <a:bodyPr/>
                    <a:lstStyle/>
                    <a:p>
                      <a:pPr algn="ctr" rtl="1"/>
                      <a:r>
                        <a:rPr lang="he-IL" dirty="0">
                          <a:latin typeface="David" panose="020E0502060401010101" pitchFamily="34" charset="-79"/>
                          <a:cs typeface="David" panose="020E0502060401010101" pitchFamily="34" charset="-79"/>
                        </a:rPr>
                        <a:t>ממוצע כללי</a:t>
                      </a:r>
                    </a:p>
                  </a:txBody>
                  <a:tcPr anchor="ctr"/>
                </a:tc>
                <a:tc>
                  <a:txBody>
                    <a:bodyPr/>
                    <a:lstStyle/>
                    <a:p>
                      <a:pPr algn="ctr" rtl="1"/>
                      <a:r>
                        <a:rPr lang="he-IL" dirty="0">
                          <a:latin typeface="David" panose="020E0502060401010101" pitchFamily="34" charset="-79"/>
                          <a:cs typeface="David" panose="020E0502060401010101" pitchFamily="34" charset="-79"/>
                        </a:rPr>
                        <a:t>מגמה</a:t>
                      </a:r>
                    </a:p>
                  </a:txBody>
                  <a:tcPr anchor="ctr"/>
                </a:tc>
                <a:tc>
                  <a:txBody>
                    <a:bodyPr/>
                    <a:lstStyle/>
                    <a:p>
                      <a:pPr algn="ctr" rtl="1"/>
                      <a:r>
                        <a:rPr lang="he-IL" dirty="0">
                          <a:latin typeface="David" panose="020E0502060401010101" pitchFamily="34" charset="-79"/>
                          <a:cs typeface="David" panose="020E0502060401010101" pitchFamily="34" charset="-79"/>
                        </a:rPr>
                        <a:t>מחזור מ"ד</a:t>
                      </a:r>
                    </a:p>
                  </a:txBody>
                  <a:tcPr anchor="ctr"/>
                </a:tc>
                <a:tc>
                  <a:txBody>
                    <a:bodyPr/>
                    <a:lstStyle/>
                    <a:p>
                      <a:pPr algn="ctr" rtl="1"/>
                      <a:r>
                        <a:rPr lang="he-IL" dirty="0">
                          <a:latin typeface="David" panose="020E0502060401010101" pitchFamily="34" charset="-79"/>
                          <a:cs typeface="David" panose="020E0502060401010101" pitchFamily="34" charset="-79"/>
                        </a:rPr>
                        <a:t>צה"ל</a:t>
                      </a:r>
                    </a:p>
                  </a:txBody>
                  <a:tcPr anchor="ctr"/>
                </a:tc>
                <a:tc>
                  <a:txBody>
                    <a:bodyPr/>
                    <a:lstStyle/>
                    <a:p>
                      <a:pPr algn="ctr" rtl="1"/>
                      <a:r>
                        <a:rPr lang="he-IL" dirty="0">
                          <a:latin typeface="David" panose="020E0502060401010101" pitchFamily="34" charset="-79"/>
                          <a:cs typeface="David" panose="020E0502060401010101" pitchFamily="34" charset="-79"/>
                        </a:rPr>
                        <a:t>אחר</a:t>
                      </a:r>
                    </a:p>
                  </a:txBody>
                  <a:tcPr anchor="ctr"/>
                </a:tc>
                <a:tc>
                  <a:txBody>
                    <a:bodyPr/>
                    <a:lstStyle/>
                    <a:p>
                      <a:pPr algn="ctr" rtl="1"/>
                      <a:r>
                        <a:rPr lang="he-IL" dirty="0">
                          <a:latin typeface="David" panose="020E0502060401010101" pitchFamily="34" charset="-79"/>
                          <a:cs typeface="David" panose="020E0502060401010101" pitchFamily="34" charset="-79"/>
                        </a:rPr>
                        <a:t>בינ"ל</a:t>
                      </a:r>
                    </a:p>
                  </a:txBody>
                  <a:tcPr anchor="ctr"/>
                </a:tc>
                <a:extLst>
                  <a:ext uri="{0D108BD9-81ED-4DB2-BD59-A6C34878D82A}">
                    <a16:rowId xmlns:a16="http://schemas.microsoft.com/office/drawing/2014/main" val="3113162872"/>
                  </a:ext>
                </a:extLst>
              </a:tr>
              <a:tr h="1083600">
                <a:tc gridSpan="7">
                  <a:txBody>
                    <a:bodyPr/>
                    <a:lstStyle/>
                    <a:p>
                      <a:pPr rtl="1">
                        <a:lnSpc>
                          <a:spcPct val="150000"/>
                        </a:lnSpc>
                      </a:pPr>
                      <a:r>
                        <a:rPr lang="he-IL" b="1" dirty="0">
                          <a:latin typeface="David" panose="020E0502060401010101" pitchFamily="34" charset="-79"/>
                          <a:cs typeface="David" panose="020E0502060401010101" pitchFamily="34" charset="-79"/>
                        </a:rPr>
                        <a:t>מה נשאר לא ברור בנוגע לגישת העיצוב?</a:t>
                      </a:r>
                    </a:p>
                    <a:p>
                      <a:pPr marL="285750" indent="-285750" algn="r" defTabSz="914400" rtl="1" eaLnBrk="1" latinLnBrk="0" hangingPunct="1">
                        <a:lnSpc>
                          <a:spcPct val="150000"/>
                        </a:lnSpc>
                        <a:buFont typeface="Arial" panose="020B0604020202020204" pitchFamily="34" charset="0"/>
                        <a:buChar char="•"/>
                      </a:pPr>
                      <a:r>
                        <a:rPr lang="he-IL" sz="1600" kern="1200" dirty="0">
                          <a:solidFill>
                            <a:schemeClr val="dk1"/>
                          </a:solidFill>
                          <a:latin typeface="David" panose="020E0502060401010101" pitchFamily="34" charset="-79"/>
                          <a:ea typeface="+mn-ea"/>
                          <a:cs typeface="David" panose="020E0502060401010101" pitchFamily="34" charset="-79"/>
                        </a:rPr>
                        <a:t>עוד חיכוך עם התחום, שיטת העיצוב לא ברורה דייה (במישור היישומי ולא בתיאורטי). רוב הזמן הושקע בידע הקשור להתנסות ופחות בגישה</a:t>
                      </a:r>
                    </a:p>
                    <a:p>
                      <a:pPr marL="285750" indent="-285750" algn="r" defTabSz="914400" rtl="1" eaLnBrk="1" latinLnBrk="0" hangingPunct="1">
                        <a:lnSpc>
                          <a:spcPct val="150000"/>
                        </a:lnSpc>
                        <a:buFont typeface="Arial" panose="020B0604020202020204" pitchFamily="34" charset="0"/>
                        <a:buChar char="•"/>
                      </a:pPr>
                      <a:r>
                        <a:rPr lang="he-IL" sz="1600" kern="1200" dirty="0">
                          <a:solidFill>
                            <a:schemeClr val="dk1"/>
                          </a:solidFill>
                          <a:latin typeface="David" panose="020E0502060401010101" pitchFamily="34" charset="-79"/>
                          <a:ea typeface="+mn-ea"/>
                          <a:cs typeface="David" panose="020E0502060401010101" pitchFamily="34" charset="-79"/>
                        </a:rPr>
                        <a:t>הבנת השלבים המתקדמים בגישת העיצוב- היכולת לעבור מזיהוי הבעיות לתרגום לתפיסה </a:t>
                      </a:r>
                    </a:p>
                  </a:txBody>
                  <a:tcPr/>
                </a:tc>
                <a:tc hMerge="1">
                  <a:txBody>
                    <a:bodyPr/>
                    <a:lstStyle/>
                    <a:p>
                      <a:pPr rtl="1"/>
                      <a:endParaRPr lang="he-IL" dirty="0">
                        <a:latin typeface="David" panose="020E0502060401010101" pitchFamily="34" charset="-79"/>
                        <a:cs typeface="David" panose="020E0502060401010101" pitchFamily="34" charset="-79"/>
                      </a:endParaRPr>
                    </a:p>
                  </a:txBody>
                  <a:tcPr anchor="ctr"/>
                </a:tc>
                <a:tc hMerge="1">
                  <a:txBody>
                    <a:bodyPr/>
                    <a:lstStyle/>
                    <a:p>
                      <a:pPr rtl="1"/>
                      <a:endParaRPr lang="he-IL" dirty="0">
                        <a:latin typeface="David" panose="020E0502060401010101" pitchFamily="34" charset="-79"/>
                        <a:cs typeface="David" panose="020E0502060401010101" pitchFamily="34" charset="-79"/>
                      </a:endParaRPr>
                    </a:p>
                  </a:txBody>
                  <a:tcPr anchor="ctr"/>
                </a:tc>
                <a:tc hMerge="1">
                  <a:txBody>
                    <a:bodyPr/>
                    <a:lstStyle/>
                    <a:p>
                      <a:pPr rtl="1"/>
                      <a:endParaRPr lang="he-IL" dirty="0">
                        <a:latin typeface="David" panose="020E0502060401010101" pitchFamily="34" charset="-79"/>
                        <a:cs typeface="David" panose="020E0502060401010101" pitchFamily="34" charset="-79"/>
                      </a:endParaRPr>
                    </a:p>
                  </a:txBody>
                  <a:tcPr anchor="ctr"/>
                </a:tc>
                <a:tc hMerge="1">
                  <a:txBody>
                    <a:bodyPr/>
                    <a:lstStyle/>
                    <a:p>
                      <a:pPr rtl="1"/>
                      <a:endParaRPr lang="he-IL" dirty="0">
                        <a:latin typeface="David" panose="020E0502060401010101" pitchFamily="34" charset="-79"/>
                        <a:cs typeface="David" panose="020E0502060401010101" pitchFamily="34" charset="-79"/>
                      </a:endParaRPr>
                    </a:p>
                  </a:txBody>
                  <a:tcPr anchor="ctr"/>
                </a:tc>
                <a:tc hMerge="1">
                  <a:txBody>
                    <a:bodyPr/>
                    <a:lstStyle/>
                    <a:p>
                      <a:pPr rtl="1"/>
                      <a:endParaRPr lang="he-IL" dirty="0">
                        <a:latin typeface="David" panose="020E0502060401010101" pitchFamily="34" charset="-79"/>
                        <a:cs typeface="David" panose="020E0502060401010101" pitchFamily="34" charset="-79"/>
                      </a:endParaRPr>
                    </a:p>
                  </a:txBody>
                  <a:tcPr anchor="ctr"/>
                </a:tc>
                <a:tc hMerge="1">
                  <a:txBody>
                    <a:bodyPr/>
                    <a:lstStyle/>
                    <a:p>
                      <a:pPr rtl="1"/>
                      <a:endParaRPr lang="he-IL" dirty="0">
                        <a:latin typeface="David" panose="020E0502060401010101" pitchFamily="34" charset="-79"/>
                        <a:cs typeface="David" panose="020E0502060401010101" pitchFamily="34" charset="-79"/>
                      </a:endParaRPr>
                    </a:p>
                  </a:txBody>
                  <a:tcPr anchor="ctr"/>
                </a:tc>
                <a:extLst>
                  <a:ext uri="{0D108BD9-81ED-4DB2-BD59-A6C34878D82A}">
                    <a16:rowId xmlns:a16="http://schemas.microsoft.com/office/drawing/2014/main" val="918001753"/>
                  </a:ext>
                </a:extLst>
              </a:tr>
            </a:tbl>
          </a:graphicData>
        </a:graphic>
      </p:graphicFrame>
    </p:spTree>
    <p:extLst>
      <p:ext uri="{BB962C8B-B14F-4D97-AF65-F5344CB8AC3E}">
        <p14:creationId xmlns:p14="http://schemas.microsoft.com/office/powerpoint/2010/main" val="27561414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idx="4294967295"/>
          </p:nvPr>
        </p:nvSpPr>
        <p:spPr>
          <a:xfrm>
            <a:off x="837772" y="186327"/>
            <a:ext cx="10515600" cy="1325563"/>
          </a:xfrm>
        </p:spPr>
        <p:txBody>
          <a:bodyPr>
            <a:noAutofit/>
          </a:bodyPr>
          <a:lstStyle/>
          <a:p>
            <a:pPr algn="ctr"/>
            <a:r>
              <a:rPr lang="he-IL" sz="3600" b="1" dirty="0">
                <a:solidFill>
                  <a:schemeClr val="accent1">
                    <a:lumMod val="75000"/>
                  </a:schemeClr>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קורס מדיניות חוץ, ד"ר ערן </a:t>
            </a:r>
            <a:r>
              <a:rPr lang="he-IL" sz="3600" b="1" dirty="0" err="1">
                <a:solidFill>
                  <a:schemeClr val="accent1">
                    <a:lumMod val="75000"/>
                  </a:schemeClr>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לרמן</a:t>
            </a:r>
            <a:endParaRPr lang="he-IL" sz="3600" b="1" dirty="0">
              <a:solidFill>
                <a:schemeClr val="accent1">
                  <a:lumMod val="75000"/>
                </a:schemeClr>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p:txBody>
      </p:sp>
      <p:graphicFrame>
        <p:nvGraphicFramePr>
          <p:cNvPr id="4" name="טבלה 3">
            <a:extLst>
              <a:ext uri="{FF2B5EF4-FFF2-40B4-BE49-F238E27FC236}">
                <a16:creationId xmlns:a16="http://schemas.microsoft.com/office/drawing/2014/main" id="{8AA323A7-107B-4BF8-A18D-A663ABB2FED1}"/>
              </a:ext>
            </a:extLst>
          </p:cNvPr>
          <p:cNvGraphicFramePr>
            <a:graphicFrameLocks noGrp="1"/>
          </p:cNvGraphicFramePr>
          <p:nvPr>
            <p:extLst>
              <p:ext uri="{D42A27DB-BD31-4B8C-83A1-F6EECF244321}">
                <p14:modId xmlns:p14="http://schemas.microsoft.com/office/powerpoint/2010/main" val="3675539415"/>
              </p:ext>
            </p:extLst>
          </p:nvPr>
        </p:nvGraphicFramePr>
        <p:xfrm>
          <a:off x="339592" y="1651036"/>
          <a:ext cx="11520000" cy="4265280"/>
        </p:xfrm>
        <a:graphic>
          <a:graphicData uri="http://schemas.openxmlformats.org/drawingml/2006/table">
            <a:tbl>
              <a:tblPr rtl="1" firstRow="1" bandRow="1">
                <a:tableStyleId>{5C22544A-7EE6-4342-B048-85BDC9FD1C3A}</a:tableStyleId>
              </a:tblPr>
              <a:tblGrid>
                <a:gridCol w="4860000">
                  <a:extLst>
                    <a:ext uri="{9D8B030D-6E8A-4147-A177-3AD203B41FA5}">
                      <a16:colId xmlns:a16="http://schemas.microsoft.com/office/drawing/2014/main" val="4212086157"/>
                    </a:ext>
                  </a:extLst>
                </a:gridCol>
                <a:gridCol w="1188000">
                  <a:extLst>
                    <a:ext uri="{9D8B030D-6E8A-4147-A177-3AD203B41FA5}">
                      <a16:colId xmlns:a16="http://schemas.microsoft.com/office/drawing/2014/main" val="3669644278"/>
                    </a:ext>
                  </a:extLst>
                </a:gridCol>
                <a:gridCol w="720000">
                  <a:extLst>
                    <a:ext uri="{9D8B030D-6E8A-4147-A177-3AD203B41FA5}">
                      <a16:colId xmlns:a16="http://schemas.microsoft.com/office/drawing/2014/main" val="608925306"/>
                    </a:ext>
                  </a:extLst>
                </a:gridCol>
                <a:gridCol w="1188000">
                  <a:extLst>
                    <a:ext uri="{9D8B030D-6E8A-4147-A177-3AD203B41FA5}">
                      <a16:colId xmlns:a16="http://schemas.microsoft.com/office/drawing/2014/main" val="1443552393"/>
                    </a:ext>
                  </a:extLst>
                </a:gridCol>
                <a:gridCol w="1188000">
                  <a:extLst>
                    <a:ext uri="{9D8B030D-6E8A-4147-A177-3AD203B41FA5}">
                      <a16:colId xmlns:a16="http://schemas.microsoft.com/office/drawing/2014/main" val="3416542356"/>
                    </a:ext>
                  </a:extLst>
                </a:gridCol>
                <a:gridCol w="1188000">
                  <a:extLst>
                    <a:ext uri="{9D8B030D-6E8A-4147-A177-3AD203B41FA5}">
                      <a16:colId xmlns:a16="http://schemas.microsoft.com/office/drawing/2014/main" val="1306771290"/>
                    </a:ext>
                  </a:extLst>
                </a:gridCol>
                <a:gridCol w="1188000">
                  <a:extLst>
                    <a:ext uri="{9D8B030D-6E8A-4147-A177-3AD203B41FA5}">
                      <a16:colId xmlns:a16="http://schemas.microsoft.com/office/drawing/2014/main" val="3629592641"/>
                    </a:ext>
                  </a:extLst>
                </a:gridCol>
              </a:tblGrid>
              <a:tr h="432000">
                <a:tc>
                  <a:txBody>
                    <a:bodyPr/>
                    <a:lstStyle/>
                    <a:p>
                      <a:pPr algn="ctr" rtl="1"/>
                      <a:r>
                        <a:rPr lang="he-IL" sz="1800" b="1" kern="1200" dirty="0">
                          <a:solidFill>
                            <a:schemeClr val="lt1"/>
                          </a:solidFill>
                          <a:latin typeface="David" panose="020E0502060401010101" pitchFamily="34" charset="-79"/>
                          <a:ea typeface="+mn-ea"/>
                          <a:cs typeface="David" panose="020E0502060401010101" pitchFamily="34" charset="-79"/>
                        </a:rPr>
                        <a:t>השאלה</a:t>
                      </a:r>
                    </a:p>
                  </a:txBody>
                  <a:tcPr anchor="ctr"/>
                </a:tc>
                <a:tc>
                  <a:txBody>
                    <a:bodyPr/>
                    <a:lstStyle/>
                    <a:p>
                      <a:pPr algn="ctr" rtl="1"/>
                      <a:r>
                        <a:rPr lang="he-IL" dirty="0">
                          <a:latin typeface="David" panose="020E0502060401010101" pitchFamily="34" charset="-79"/>
                          <a:cs typeface="David" panose="020E0502060401010101" pitchFamily="34" charset="-79"/>
                        </a:rPr>
                        <a:t>ממוצע כללי</a:t>
                      </a:r>
                    </a:p>
                  </a:txBody>
                  <a:tcPr anchor="ctr"/>
                </a:tc>
                <a:tc>
                  <a:txBody>
                    <a:bodyPr/>
                    <a:lstStyle/>
                    <a:p>
                      <a:pPr algn="ctr" rtl="1"/>
                      <a:r>
                        <a:rPr lang="he-IL" dirty="0">
                          <a:latin typeface="David" panose="020E0502060401010101" pitchFamily="34" charset="-79"/>
                          <a:cs typeface="David" panose="020E0502060401010101" pitchFamily="34" charset="-79"/>
                        </a:rPr>
                        <a:t>מגמה</a:t>
                      </a:r>
                    </a:p>
                  </a:txBody>
                  <a:tcPr anchor="ctr"/>
                </a:tc>
                <a:tc>
                  <a:txBody>
                    <a:bodyPr/>
                    <a:lstStyle/>
                    <a:p>
                      <a:pPr algn="ctr" rtl="1"/>
                      <a:r>
                        <a:rPr lang="he-IL" dirty="0">
                          <a:latin typeface="David" panose="020E0502060401010101" pitchFamily="34" charset="-79"/>
                          <a:cs typeface="David" panose="020E0502060401010101" pitchFamily="34" charset="-79"/>
                        </a:rPr>
                        <a:t>מחזור מ"ד</a:t>
                      </a:r>
                    </a:p>
                  </a:txBody>
                  <a:tcPr anchor="ctr"/>
                </a:tc>
                <a:tc>
                  <a:txBody>
                    <a:bodyPr/>
                    <a:lstStyle/>
                    <a:p>
                      <a:pPr algn="ctr" rtl="1"/>
                      <a:r>
                        <a:rPr lang="he-IL" dirty="0">
                          <a:latin typeface="David" panose="020E0502060401010101" pitchFamily="34" charset="-79"/>
                          <a:cs typeface="David" panose="020E0502060401010101" pitchFamily="34" charset="-79"/>
                        </a:rPr>
                        <a:t>צה"ל</a:t>
                      </a:r>
                    </a:p>
                  </a:txBody>
                  <a:tcPr anchor="ctr"/>
                </a:tc>
                <a:tc>
                  <a:txBody>
                    <a:bodyPr/>
                    <a:lstStyle/>
                    <a:p>
                      <a:pPr algn="ctr" rtl="1"/>
                      <a:r>
                        <a:rPr lang="he-IL" dirty="0">
                          <a:latin typeface="David" panose="020E0502060401010101" pitchFamily="34" charset="-79"/>
                          <a:cs typeface="David" panose="020E0502060401010101" pitchFamily="34" charset="-79"/>
                        </a:rPr>
                        <a:t>אחר</a:t>
                      </a:r>
                    </a:p>
                  </a:txBody>
                  <a:tcPr anchor="ctr"/>
                </a:tc>
                <a:tc>
                  <a:txBody>
                    <a:bodyPr/>
                    <a:lstStyle/>
                    <a:p>
                      <a:pPr algn="ctr" rtl="1"/>
                      <a:r>
                        <a:rPr lang="he-IL" dirty="0">
                          <a:latin typeface="David" panose="020E0502060401010101" pitchFamily="34" charset="-79"/>
                          <a:cs typeface="David" panose="020E0502060401010101" pitchFamily="34" charset="-79"/>
                        </a:rPr>
                        <a:t>בינ"ל</a:t>
                      </a:r>
                    </a:p>
                  </a:txBody>
                  <a:tcPr anchor="ctr"/>
                </a:tc>
                <a:extLst>
                  <a:ext uri="{0D108BD9-81ED-4DB2-BD59-A6C34878D82A}">
                    <a16:rowId xmlns:a16="http://schemas.microsoft.com/office/drawing/2014/main" val="3113162872"/>
                  </a:ext>
                </a:extLst>
              </a:tr>
              <a:tr h="432000">
                <a:tc>
                  <a:txBody>
                    <a:bodyPr/>
                    <a:lstStyle/>
                    <a:p>
                      <a:pPr rtl="1"/>
                      <a:r>
                        <a:rPr lang="he-IL" dirty="0">
                          <a:latin typeface="David" panose="020E0502060401010101" pitchFamily="34" charset="-79"/>
                          <a:cs typeface="David" panose="020E0502060401010101" pitchFamily="34" charset="-79"/>
                        </a:rPr>
                        <a:t>הקורס השיג את </a:t>
                      </a:r>
                      <a:r>
                        <a:rPr lang="he-IL" b="1" dirty="0">
                          <a:latin typeface="David" panose="020E0502060401010101" pitchFamily="34" charset="-79"/>
                          <a:cs typeface="David" panose="020E0502060401010101" pitchFamily="34" charset="-79"/>
                        </a:rPr>
                        <a:t>מטרותיו?</a:t>
                      </a:r>
                    </a:p>
                  </a:txBody>
                  <a:tcPr anchor="ctr"/>
                </a:tc>
                <a:tc>
                  <a:txBody>
                    <a:bodyPr/>
                    <a:lstStyle/>
                    <a:p>
                      <a:pPr marL="0" algn="ctr" defTabSz="914400" rtl="1" eaLnBrk="1" latinLnBrk="0" hangingPunct="1"/>
                      <a:r>
                        <a:rPr lang="he-IL" sz="1800" kern="1200" dirty="0">
                          <a:solidFill>
                            <a:srgbClr val="FF0000"/>
                          </a:solidFill>
                          <a:latin typeface="David" panose="020E0502060401010101" pitchFamily="34" charset="-79"/>
                          <a:ea typeface="+mn-ea"/>
                          <a:cs typeface="David" panose="020E0502060401010101" pitchFamily="34" charset="-79"/>
                        </a:rPr>
                        <a:t>4.03</a:t>
                      </a:r>
                    </a:p>
                  </a:txBody>
                  <a:tcPr anchor="ctr"/>
                </a:tc>
                <a:tc>
                  <a:txBody>
                    <a:bodyPr/>
                    <a:lstStyle/>
                    <a:p>
                      <a:pPr algn="ctr" rtl="1"/>
                      <a:r>
                        <a:rPr lang="he-IL" dirty="0">
                          <a:solidFill>
                            <a:schemeClr val="accent1"/>
                          </a:solidFill>
                          <a:latin typeface="David" panose="020E0502060401010101" pitchFamily="34" charset="-79"/>
                          <a:cs typeface="David" panose="020E0502060401010101" pitchFamily="34" charset="-79"/>
                          <a:sym typeface="Wingdings" panose="05000000000000000000" pitchFamily="2" charset="2"/>
                        </a:rPr>
                        <a:t></a:t>
                      </a:r>
                      <a:endParaRPr lang="he-IL" dirty="0">
                        <a:solidFill>
                          <a:schemeClr val="accent1"/>
                        </a:solidFill>
                        <a:latin typeface="David" panose="020E0502060401010101" pitchFamily="34" charset="-79"/>
                        <a:cs typeface="David" panose="020E0502060401010101" pitchFamily="34" charset="-79"/>
                      </a:endParaRPr>
                    </a:p>
                  </a:txBody>
                  <a:tcPr anchor="ctr"/>
                </a:tc>
                <a:tc>
                  <a:txBody>
                    <a:bodyPr/>
                    <a:lstStyle/>
                    <a:p>
                      <a:pPr algn="ctr" rtl="1"/>
                      <a:r>
                        <a:rPr lang="he-IL" dirty="0">
                          <a:latin typeface="David" panose="020E0502060401010101" pitchFamily="34" charset="-79"/>
                          <a:cs typeface="David" panose="020E0502060401010101" pitchFamily="34" charset="-79"/>
                        </a:rPr>
                        <a:t>3.75</a:t>
                      </a:r>
                    </a:p>
                  </a:txBody>
                  <a:tcPr anchor="ctr"/>
                </a:tc>
                <a:tc>
                  <a:txBody>
                    <a:bodyPr/>
                    <a:lstStyle/>
                    <a:p>
                      <a:pPr algn="ctr" rtl="1"/>
                      <a:r>
                        <a:rPr lang="he-IL" dirty="0">
                          <a:solidFill>
                            <a:srgbClr val="FF0000"/>
                          </a:solidFill>
                          <a:latin typeface="David" panose="020E0502060401010101" pitchFamily="34" charset="-79"/>
                          <a:cs typeface="David" panose="020E0502060401010101" pitchFamily="34" charset="-79"/>
                        </a:rPr>
                        <a:t>3.77</a:t>
                      </a:r>
                    </a:p>
                  </a:txBody>
                  <a:tcPr anchor="ctr"/>
                </a:tc>
                <a:tc>
                  <a:txBody>
                    <a:bodyPr/>
                    <a:lstStyle/>
                    <a:p>
                      <a:pPr algn="ctr" rtl="1"/>
                      <a:r>
                        <a:rPr lang="he-IL" dirty="0">
                          <a:latin typeface="David" panose="020E0502060401010101" pitchFamily="34" charset="-79"/>
                          <a:cs typeface="David" panose="020E0502060401010101" pitchFamily="34" charset="-79"/>
                        </a:rPr>
                        <a:t>4.38</a:t>
                      </a:r>
                    </a:p>
                  </a:txBody>
                  <a:tcPr anchor="ctr"/>
                </a:tc>
                <a:tc>
                  <a:txBody>
                    <a:bodyPr/>
                    <a:lstStyle/>
                    <a:p>
                      <a:pPr algn="ctr" rtl="1"/>
                      <a:r>
                        <a:rPr lang="he-IL" b="1" dirty="0">
                          <a:solidFill>
                            <a:schemeClr val="accent1"/>
                          </a:solidFill>
                          <a:latin typeface="David" panose="020E0502060401010101" pitchFamily="34" charset="-79"/>
                          <a:cs typeface="David" panose="020E0502060401010101" pitchFamily="34" charset="-79"/>
                        </a:rPr>
                        <a:t>5.33</a:t>
                      </a:r>
                    </a:p>
                  </a:txBody>
                  <a:tcPr anchor="ctr"/>
                </a:tc>
                <a:extLst>
                  <a:ext uri="{0D108BD9-81ED-4DB2-BD59-A6C34878D82A}">
                    <a16:rowId xmlns:a16="http://schemas.microsoft.com/office/drawing/2014/main" val="3046206537"/>
                  </a:ext>
                </a:extLst>
              </a:tr>
              <a:tr h="432000">
                <a:tc>
                  <a:txBody>
                    <a:bodyPr/>
                    <a:lstStyle/>
                    <a:p>
                      <a:pPr rtl="1"/>
                      <a:r>
                        <a:rPr lang="he-IL" b="1" dirty="0">
                          <a:latin typeface="David" panose="020E0502060401010101" pitchFamily="34" charset="-79"/>
                          <a:cs typeface="David" panose="020E0502060401010101" pitchFamily="34" charset="-79"/>
                        </a:rPr>
                        <a:t>איכות ההוראה </a:t>
                      </a:r>
                      <a:r>
                        <a:rPr lang="he-IL" dirty="0">
                          <a:latin typeface="David" panose="020E0502060401010101" pitchFamily="34" charset="-79"/>
                          <a:cs typeface="David" panose="020E0502060401010101" pitchFamily="34" charset="-79"/>
                        </a:rPr>
                        <a:t>בקורס?</a:t>
                      </a:r>
                    </a:p>
                  </a:txBody>
                  <a:tcPr anchor="ctr"/>
                </a:tc>
                <a:tc>
                  <a:txBody>
                    <a:bodyPr/>
                    <a:lstStyle/>
                    <a:p>
                      <a:pPr marL="0" algn="ctr" defTabSz="914400" rtl="1" eaLnBrk="1" latinLnBrk="0" hangingPunct="1"/>
                      <a:r>
                        <a:rPr lang="he-IL" sz="1800" kern="1200" dirty="0">
                          <a:solidFill>
                            <a:srgbClr val="FF0000"/>
                          </a:solidFill>
                          <a:latin typeface="David" panose="020E0502060401010101" pitchFamily="34" charset="-79"/>
                          <a:ea typeface="+mn-ea"/>
                          <a:cs typeface="David" panose="020E0502060401010101" pitchFamily="34" charset="-79"/>
                        </a:rPr>
                        <a:t>4</a:t>
                      </a:r>
                    </a:p>
                  </a:txBody>
                  <a:tcPr anchor="ct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he-IL" dirty="0">
                          <a:solidFill>
                            <a:schemeClr val="accent1"/>
                          </a:solidFill>
                          <a:latin typeface="David" panose="020E0502060401010101" pitchFamily="34" charset="-79"/>
                          <a:cs typeface="David" panose="020E0502060401010101" pitchFamily="34" charset="-79"/>
                          <a:sym typeface="Wingdings" panose="05000000000000000000" pitchFamily="2" charset="2"/>
                        </a:rPr>
                        <a:t></a:t>
                      </a:r>
                      <a:endParaRPr lang="he-IL" dirty="0">
                        <a:solidFill>
                          <a:schemeClr val="accent1"/>
                        </a:solidFill>
                        <a:latin typeface="David" panose="020E0502060401010101" pitchFamily="34" charset="-79"/>
                        <a:cs typeface="David" panose="020E0502060401010101" pitchFamily="34" charset="-79"/>
                      </a:endParaRPr>
                    </a:p>
                  </a:txBody>
                  <a:tcPr anchor="ctr"/>
                </a:tc>
                <a:tc>
                  <a:txBody>
                    <a:bodyPr/>
                    <a:lstStyle/>
                    <a:p>
                      <a:pPr algn="ctr" rtl="1"/>
                      <a:r>
                        <a:rPr lang="he-IL" dirty="0">
                          <a:latin typeface="David" panose="020E0502060401010101" pitchFamily="34" charset="-79"/>
                          <a:cs typeface="David" panose="020E0502060401010101" pitchFamily="34" charset="-79"/>
                        </a:rPr>
                        <a:t>3.54</a:t>
                      </a:r>
                    </a:p>
                  </a:txBody>
                  <a:tcPr anchor="ctr"/>
                </a:tc>
                <a:tc>
                  <a:txBody>
                    <a:bodyPr/>
                    <a:lstStyle/>
                    <a:p>
                      <a:pPr algn="ctr" rtl="1"/>
                      <a:r>
                        <a:rPr lang="he-IL" dirty="0">
                          <a:solidFill>
                            <a:srgbClr val="FF0000"/>
                          </a:solidFill>
                          <a:latin typeface="David" panose="020E0502060401010101" pitchFamily="34" charset="-79"/>
                          <a:cs typeface="David" panose="020E0502060401010101" pitchFamily="34" charset="-79"/>
                        </a:rPr>
                        <a:t>3.66</a:t>
                      </a:r>
                    </a:p>
                  </a:txBody>
                  <a:tcPr anchor="ctr"/>
                </a:tc>
                <a:tc>
                  <a:txBody>
                    <a:bodyPr/>
                    <a:lstStyle/>
                    <a:p>
                      <a:pPr algn="ctr" rtl="1"/>
                      <a:r>
                        <a:rPr lang="he-IL" dirty="0">
                          <a:latin typeface="David" panose="020E0502060401010101" pitchFamily="34" charset="-79"/>
                          <a:cs typeface="David" panose="020E0502060401010101" pitchFamily="34" charset="-79"/>
                        </a:rPr>
                        <a:t>4.46</a:t>
                      </a:r>
                    </a:p>
                  </a:txBody>
                  <a:tcPr anchor="ctr"/>
                </a:tc>
                <a:tc>
                  <a:txBody>
                    <a:bodyPr/>
                    <a:lstStyle/>
                    <a:p>
                      <a:pPr algn="ctr" rtl="1"/>
                      <a:r>
                        <a:rPr lang="he-IL" b="1" dirty="0">
                          <a:solidFill>
                            <a:schemeClr val="accent1"/>
                          </a:solidFill>
                          <a:latin typeface="David" panose="020E0502060401010101" pitchFamily="34" charset="-79"/>
                          <a:cs typeface="David" panose="020E0502060401010101" pitchFamily="34" charset="-79"/>
                        </a:rPr>
                        <a:t>5.33</a:t>
                      </a:r>
                    </a:p>
                  </a:txBody>
                  <a:tcPr anchor="ctr"/>
                </a:tc>
                <a:extLst>
                  <a:ext uri="{0D108BD9-81ED-4DB2-BD59-A6C34878D82A}">
                    <a16:rowId xmlns:a16="http://schemas.microsoft.com/office/drawing/2014/main" val="2717569957"/>
                  </a:ext>
                </a:extLst>
              </a:tr>
              <a:tr h="432000">
                <a:tc>
                  <a:txBody>
                    <a:bodyPr/>
                    <a:lstStyle/>
                    <a:p>
                      <a:pPr rtl="1"/>
                      <a:r>
                        <a:rPr lang="he-IL" b="1" dirty="0">
                          <a:latin typeface="David" panose="020E0502060401010101" pitchFamily="34" charset="-79"/>
                          <a:cs typeface="David" panose="020E0502060401010101" pitchFamily="34" charset="-79"/>
                        </a:rPr>
                        <a:t>רלוונטיות הקורס </a:t>
                      </a:r>
                      <a:r>
                        <a:rPr lang="he-IL" dirty="0">
                          <a:latin typeface="David" panose="020E0502060401010101" pitchFamily="34" charset="-79"/>
                          <a:cs typeface="David" panose="020E0502060401010101" pitchFamily="34" charset="-79"/>
                        </a:rPr>
                        <a:t>לתפקידיי העתידיים?</a:t>
                      </a:r>
                    </a:p>
                  </a:txBody>
                  <a:tcPr anchor="ctr"/>
                </a:tc>
                <a:tc>
                  <a:txBody>
                    <a:bodyPr/>
                    <a:lstStyle/>
                    <a:p>
                      <a:pPr marL="0" algn="ctr" defTabSz="914400" rtl="1" eaLnBrk="1" latinLnBrk="0" hangingPunct="1"/>
                      <a:r>
                        <a:rPr lang="he-IL" sz="1800" kern="1200" dirty="0">
                          <a:solidFill>
                            <a:srgbClr val="FF0000"/>
                          </a:solidFill>
                          <a:latin typeface="David" panose="020E0502060401010101" pitchFamily="34" charset="-79"/>
                          <a:ea typeface="+mn-ea"/>
                          <a:cs typeface="David" panose="020E0502060401010101" pitchFamily="34" charset="-79"/>
                        </a:rPr>
                        <a:t>4.06</a:t>
                      </a:r>
                    </a:p>
                  </a:txBody>
                  <a:tcPr anchor="ct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he-IL" sz="1800" b="0" i="0" u="sng" strike="noStrike" kern="1200" cap="none" spc="0" normalizeH="0" baseline="0" noProof="0" dirty="0">
                          <a:ln>
                            <a:noFill/>
                          </a:ln>
                          <a:solidFill>
                            <a:srgbClr val="FF0000"/>
                          </a:solidFill>
                          <a:effectLst/>
                          <a:uLnTx/>
                          <a:uFillTx/>
                          <a:latin typeface="David" panose="020E0502060401010101" pitchFamily="34" charset="-79"/>
                          <a:ea typeface="+mn-ea"/>
                          <a:cs typeface="David" panose="020E0502060401010101" pitchFamily="34" charset="-79"/>
                          <a:sym typeface="Wingdings" panose="05000000000000000000" pitchFamily="2" charset="2"/>
                        </a:rPr>
                        <a:t></a:t>
                      </a:r>
                      <a:endParaRPr kumimoji="0" lang="he-IL" sz="1800" b="0" i="0" u="sng" strike="noStrike" kern="1200" cap="none" spc="0" normalizeH="0" baseline="0" noProof="0" dirty="0">
                        <a:ln>
                          <a:noFill/>
                        </a:ln>
                        <a:solidFill>
                          <a:srgbClr val="FF0000"/>
                        </a:solidFill>
                        <a:effectLst/>
                        <a:uLnTx/>
                        <a:uFillTx/>
                        <a:latin typeface="David" panose="020E0502060401010101" pitchFamily="34" charset="-79"/>
                        <a:ea typeface="+mn-ea"/>
                        <a:cs typeface="David" panose="020E0502060401010101" pitchFamily="34" charset="-79"/>
                      </a:endParaRPr>
                    </a:p>
                  </a:txBody>
                  <a:tcPr anchor="ctr"/>
                </a:tc>
                <a:tc>
                  <a:txBody>
                    <a:bodyPr/>
                    <a:lstStyle/>
                    <a:p>
                      <a:pPr marL="0" algn="ctr" defTabSz="914400" rtl="1" eaLnBrk="1" latinLnBrk="0" hangingPunct="1"/>
                      <a:r>
                        <a:rPr lang="he-IL" sz="1800" kern="1200" dirty="0">
                          <a:solidFill>
                            <a:schemeClr val="dk1"/>
                          </a:solidFill>
                          <a:latin typeface="David" panose="020E0502060401010101" pitchFamily="34" charset="-79"/>
                          <a:ea typeface="+mn-ea"/>
                          <a:cs typeface="David" panose="020E0502060401010101" pitchFamily="34" charset="-79"/>
                        </a:rPr>
                        <a:t>4.71</a:t>
                      </a:r>
                    </a:p>
                  </a:txBody>
                  <a:tcPr anchor="ctr"/>
                </a:tc>
                <a:tc>
                  <a:txBody>
                    <a:bodyPr/>
                    <a:lstStyle/>
                    <a:p>
                      <a:pPr marL="0" algn="ctr" defTabSz="914400" rtl="1" eaLnBrk="1" latinLnBrk="0" hangingPunct="1"/>
                      <a:r>
                        <a:rPr lang="he-IL" sz="1800" kern="1200" dirty="0">
                          <a:solidFill>
                            <a:schemeClr val="dk1"/>
                          </a:solidFill>
                          <a:latin typeface="David" panose="020E0502060401010101" pitchFamily="34" charset="-79"/>
                          <a:ea typeface="+mn-ea"/>
                          <a:cs typeface="David" panose="020E0502060401010101" pitchFamily="34" charset="-79"/>
                        </a:rPr>
                        <a:t>4.11</a:t>
                      </a:r>
                    </a:p>
                  </a:txBody>
                  <a:tcPr anchor="ctr"/>
                </a:tc>
                <a:tc>
                  <a:txBody>
                    <a:bodyPr/>
                    <a:lstStyle/>
                    <a:p>
                      <a:pPr algn="ctr" rtl="1"/>
                      <a:r>
                        <a:rPr lang="he-IL" dirty="0">
                          <a:latin typeface="David" panose="020E0502060401010101" pitchFamily="34" charset="-79"/>
                          <a:cs typeface="David" panose="020E0502060401010101" pitchFamily="34" charset="-79"/>
                        </a:rPr>
                        <a:t>4</a:t>
                      </a:r>
                    </a:p>
                  </a:txBody>
                  <a:tcPr anchor="ctr"/>
                </a:tc>
                <a:tc>
                  <a:txBody>
                    <a:bodyPr/>
                    <a:lstStyle/>
                    <a:p>
                      <a:pPr algn="ctr" rtl="1"/>
                      <a:r>
                        <a:rPr lang="he-IL" b="1" dirty="0">
                          <a:solidFill>
                            <a:schemeClr val="accent1"/>
                          </a:solidFill>
                          <a:latin typeface="David" panose="020E0502060401010101" pitchFamily="34" charset="-79"/>
                          <a:cs typeface="David" panose="020E0502060401010101" pitchFamily="34" charset="-79"/>
                        </a:rPr>
                        <a:t>5.33</a:t>
                      </a:r>
                    </a:p>
                  </a:txBody>
                  <a:tcPr anchor="ctr"/>
                </a:tc>
                <a:extLst>
                  <a:ext uri="{0D108BD9-81ED-4DB2-BD59-A6C34878D82A}">
                    <a16:rowId xmlns:a16="http://schemas.microsoft.com/office/drawing/2014/main" val="1200385217"/>
                  </a:ext>
                </a:extLst>
              </a:tr>
              <a:tr h="432000">
                <a:tc>
                  <a:txBody>
                    <a:bodyPr/>
                    <a:lstStyle/>
                    <a:p>
                      <a:pPr rtl="1"/>
                      <a:r>
                        <a:rPr lang="he-IL" b="1" dirty="0">
                          <a:latin typeface="David" panose="020E0502060401010101" pitchFamily="34" charset="-79"/>
                          <a:cs typeface="David" panose="020E0502060401010101" pitchFamily="34" charset="-79"/>
                        </a:rPr>
                        <a:t>תרומת הסיור </a:t>
                      </a:r>
                      <a:r>
                        <a:rPr lang="he-IL" dirty="0">
                          <a:latin typeface="David" panose="020E0502060401010101" pitchFamily="34" charset="-79"/>
                          <a:cs typeface="David" panose="020E0502060401010101" pitchFamily="34" charset="-79"/>
                        </a:rPr>
                        <a:t>במשרד החוץ?</a:t>
                      </a:r>
                    </a:p>
                  </a:txBody>
                  <a:tcPr anchor="ctr"/>
                </a:tc>
                <a:tc>
                  <a:txBody>
                    <a:bodyPr/>
                    <a:lstStyle/>
                    <a:p>
                      <a:pPr marL="0" algn="ctr" defTabSz="914400" rtl="1" eaLnBrk="1" latinLnBrk="0" hangingPunct="1"/>
                      <a:r>
                        <a:rPr lang="he-IL" sz="1800" kern="1200" dirty="0">
                          <a:solidFill>
                            <a:schemeClr val="dk1"/>
                          </a:solidFill>
                          <a:latin typeface="David" panose="020E0502060401010101" pitchFamily="34" charset="-79"/>
                          <a:ea typeface="+mn-ea"/>
                          <a:cs typeface="David" panose="020E0502060401010101" pitchFamily="34" charset="-79"/>
                        </a:rPr>
                        <a:t>4.76</a:t>
                      </a:r>
                    </a:p>
                  </a:txBody>
                  <a:tcPr anchor="ct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he-IL" sz="1800" b="0" i="0" u="none" strike="noStrike" kern="1200" cap="none" spc="0" normalizeH="0" baseline="0" noProof="0" dirty="0">
                          <a:ln>
                            <a:noFill/>
                          </a:ln>
                          <a:solidFill>
                            <a:srgbClr val="FF0000"/>
                          </a:solidFill>
                          <a:effectLst/>
                          <a:uLnTx/>
                          <a:uFillTx/>
                          <a:latin typeface="David" panose="020E0502060401010101" pitchFamily="34" charset="-79"/>
                          <a:ea typeface="+mn-ea"/>
                          <a:cs typeface="David" panose="020E0502060401010101" pitchFamily="34" charset="-79"/>
                          <a:sym typeface="Wingdings" panose="05000000000000000000" pitchFamily="2" charset="2"/>
                        </a:rPr>
                        <a:t></a:t>
                      </a:r>
                      <a:endParaRPr kumimoji="0" lang="he-IL" sz="1800" b="0" i="0" u="none" strike="noStrike" kern="1200" cap="none" spc="0" normalizeH="0" baseline="0" noProof="0" dirty="0">
                        <a:ln>
                          <a:noFill/>
                        </a:ln>
                        <a:solidFill>
                          <a:srgbClr val="FF0000"/>
                        </a:solidFill>
                        <a:effectLst/>
                        <a:uLnTx/>
                        <a:uFillTx/>
                        <a:latin typeface="David" panose="020E0502060401010101" pitchFamily="34" charset="-79"/>
                        <a:ea typeface="+mn-ea"/>
                        <a:cs typeface="David" panose="020E0502060401010101" pitchFamily="34" charset="-79"/>
                      </a:endParaRPr>
                    </a:p>
                  </a:txBody>
                  <a:tcPr anchor="ctr"/>
                </a:tc>
                <a:tc>
                  <a:txBody>
                    <a:bodyPr/>
                    <a:lstStyle/>
                    <a:p>
                      <a:pPr marL="0" algn="ctr" defTabSz="914400" rtl="1" eaLnBrk="1" latinLnBrk="0" hangingPunct="1"/>
                      <a:r>
                        <a:rPr lang="he-IL" sz="1800" kern="1200" dirty="0">
                          <a:solidFill>
                            <a:schemeClr val="dk1"/>
                          </a:solidFill>
                          <a:latin typeface="David" panose="020E0502060401010101" pitchFamily="34" charset="-79"/>
                          <a:ea typeface="+mn-ea"/>
                          <a:cs typeface="David" panose="020E0502060401010101" pitchFamily="34" charset="-79"/>
                        </a:rPr>
                        <a:t>5.11</a:t>
                      </a:r>
                    </a:p>
                  </a:txBody>
                  <a:tcPr anchor="ctr"/>
                </a:tc>
                <a:tc>
                  <a:txBody>
                    <a:bodyPr/>
                    <a:lstStyle/>
                    <a:p>
                      <a:pPr marL="0" algn="ctr" defTabSz="914400" rtl="1" eaLnBrk="1" latinLnBrk="0" hangingPunct="1"/>
                      <a:r>
                        <a:rPr lang="he-IL" sz="1800" kern="1200" dirty="0">
                          <a:solidFill>
                            <a:schemeClr val="dk1"/>
                          </a:solidFill>
                          <a:latin typeface="David" panose="020E0502060401010101" pitchFamily="34" charset="-79"/>
                          <a:ea typeface="+mn-ea"/>
                          <a:cs typeface="David" panose="020E0502060401010101" pitchFamily="34" charset="-79"/>
                        </a:rPr>
                        <a:t>4.52</a:t>
                      </a:r>
                    </a:p>
                  </a:txBody>
                  <a:tcPr anchor="ctr"/>
                </a:tc>
                <a:tc>
                  <a:txBody>
                    <a:bodyPr/>
                    <a:lstStyle/>
                    <a:p>
                      <a:pPr algn="ctr" rtl="1"/>
                      <a:r>
                        <a:rPr lang="he-IL" dirty="0">
                          <a:latin typeface="David" panose="020E0502060401010101" pitchFamily="34" charset="-79"/>
                          <a:cs typeface="David" panose="020E0502060401010101" pitchFamily="34" charset="-79"/>
                        </a:rPr>
                        <a:t>5.07</a:t>
                      </a:r>
                    </a:p>
                  </a:txBody>
                  <a:tcPr anchor="ctr"/>
                </a:tc>
                <a:tc>
                  <a:txBody>
                    <a:bodyPr/>
                    <a:lstStyle/>
                    <a:p>
                      <a:pPr algn="ctr" rtl="1"/>
                      <a:endParaRPr lang="he-IL" dirty="0">
                        <a:latin typeface="David" panose="020E0502060401010101" pitchFamily="34" charset="-79"/>
                        <a:cs typeface="David" panose="020E0502060401010101" pitchFamily="34" charset="-79"/>
                      </a:endParaRPr>
                    </a:p>
                  </a:txBody>
                  <a:tcPr anchor="ctr"/>
                </a:tc>
                <a:extLst>
                  <a:ext uri="{0D108BD9-81ED-4DB2-BD59-A6C34878D82A}">
                    <a16:rowId xmlns:a16="http://schemas.microsoft.com/office/drawing/2014/main" val="1319601091"/>
                  </a:ext>
                </a:extLst>
              </a:tr>
              <a:tr h="1008000">
                <a:tc gridSpan="7">
                  <a:txBody>
                    <a:bodyPr/>
                    <a:lstStyle/>
                    <a:p>
                      <a:pPr rtl="1"/>
                      <a:r>
                        <a:rPr lang="he-IL" b="1" dirty="0">
                          <a:latin typeface="David" panose="020E0502060401010101" pitchFamily="34" charset="-79"/>
                          <a:cs typeface="David" panose="020E0502060401010101" pitchFamily="34" charset="-79"/>
                        </a:rPr>
                        <a:t>נקודות לשימור בקורס?</a:t>
                      </a:r>
                    </a:p>
                    <a:p>
                      <a:pPr marL="285750" indent="-285750" rtl="1">
                        <a:buFont typeface="Arial" panose="020B0604020202020204" pitchFamily="34" charset="0"/>
                        <a:buChar char="•"/>
                      </a:pPr>
                      <a:r>
                        <a:rPr lang="he-IL" sz="1600" u="sng" dirty="0">
                          <a:latin typeface="David" panose="020E0502060401010101" pitchFamily="34" charset="-79"/>
                          <a:cs typeface="David" panose="020E0502060401010101" pitchFamily="34" charset="-79"/>
                        </a:rPr>
                        <a:t>סיור</a:t>
                      </a:r>
                      <a:r>
                        <a:rPr lang="he-IL" sz="1600" dirty="0">
                          <a:latin typeface="David" panose="020E0502060401010101" pitchFamily="34" charset="-79"/>
                          <a:cs typeface="David" panose="020E0502060401010101" pitchFamily="34" charset="-79"/>
                        </a:rPr>
                        <a:t> במשרד החוץ</a:t>
                      </a:r>
                    </a:p>
                    <a:p>
                      <a:pPr marL="285750" indent="-285750" rtl="1">
                        <a:buFont typeface="Arial" panose="020B0604020202020204" pitchFamily="34" charset="0"/>
                        <a:buChar char="•"/>
                      </a:pPr>
                      <a:r>
                        <a:rPr lang="he-IL" sz="1600" dirty="0">
                          <a:latin typeface="David" panose="020E0502060401010101" pitchFamily="34" charset="-79"/>
                          <a:cs typeface="David" panose="020E0502060401010101" pitchFamily="34" charset="-79"/>
                        </a:rPr>
                        <a:t>לימוד העשייה הדיפלומטית והכרת אנשים בתחום (אצל חלקנו זה מ-0)</a:t>
                      </a:r>
                    </a:p>
                  </a:txBody>
                  <a:tcPr/>
                </a:tc>
                <a:tc hMerge="1">
                  <a:txBody>
                    <a:bodyPr/>
                    <a:lstStyle/>
                    <a:p>
                      <a:pPr rtl="1"/>
                      <a:endParaRPr lang="he-IL" dirty="0">
                        <a:latin typeface="David" panose="020E0502060401010101" pitchFamily="34" charset="-79"/>
                        <a:cs typeface="David" panose="020E0502060401010101" pitchFamily="34" charset="-79"/>
                      </a:endParaRPr>
                    </a:p>
                  </a:txBody>
                  <a:tcPr anchor="ctr"/>
                </a:tc>
                <a:tc hMerge="1">
                  <a:txBody>
                    <a:bodyPr/>
                    <a:lstStyle/>
                    <a:p>
                      <a:pPr rtl="1"/>
                      <a:endParaRPr lang="he-IL" dirty="0">
                        <a:latin typeface="David" panose="020E0502060401010101" pitchFamily="34" charset="-79"/>
                        <a:cs typeface="David" panose="020E0502060401010101" pitchFamily="34" charset="-79"/>
                      </a:endParaRPr>
                    </a:p>
                  </a:txBody>
                  <a:tcPr anchor="ctr"/>
                </a:tc>
                <a:tc hMerge="1">
                  <a:txBody>
                    <a:bodyPr/>
                    <a:lstStyle/>
                    <a:p>
                      <a:pPr rtl="1"/>
                      <a:endParaRPr lang="he-IL" dirty="0">
                        <a:latin typeface="David" panose="020E0502060401010101" pitchFamily="34" charset="-79"/>
                        <a:cs typeface="David" panose="020E0502060401010101" pitchFamily="34" charset="-79"/>
                      </a:endParaRPr>
                    </a:p>
                  </a:txBody>
                  <a:tcPr anchor="ctr"/>
                </a:tc>
                <a:tc hMerge="1">
                  <a:txBody>
                    <a:bodyPr/>
                    <a:lstStyle/>
                    <a:p>
                      <a:pPr rtl="1"/>
                      <a:endParaRPr lang="he-IL" dirty="0">
                        <a:latin typeface="David" panose="020E0502060401010101" pitchFamily="34" charset="-79"/>
                        <a:cs typeface="David" panose="020E0502060401010101" pitchFamily="34" charset="-79"/>
                      </a:endParaRPr>
                    </a:p>
                  </a:txBody>
                  <a:tcPr anchor="ctr"/>
                </a:tc>
                <a:tc hMerge="1">
                  <a:txBody>
                    <a:bodyPr/>
                    <a:lstStyle/>
                    <a:p>
                      <a:pPr rtl="1"/>
                      <a:endParaRPr lang="he-IL" dirty="0">
                        <a:latin typeface="David" panose="020E0502060401010101" pitchFamily="34" charset="-79"/>
                        <a:cs typeface="David" panose="020E0502060401010101" pitchFamily="34" charset="-79"/>
                      </a:endParaRPr>
                    </a:p>
                  </a:txBody>
                  <a:tcPr anchor="ctr"/>
                </a:tc>
                <a:tc hMerge="1">
                  <a:txBody>
                    <a:bodyPr/>
                    <a:lstStyle/>
                    <a:p>
                      <a:pPr rtl="1"/>
                      <a:endParaRPr lang="he-IL" dirty="0">
                        <a:latin typeface="David" panose="020E0502060401010101" pitchFamily="34" charset="-79"/>
                        <a:cs typeface="David" panose="020E0502060401010101" pitchFamily="34" charset="-79"/>
                      </a:endParaRPr>
                    </a:p>
                  </a:txBody>
                  <a:tcPr anchor="ctr"/>
                </a:tc>
                <a:extLst>
                  <a:ext uri="{0D108BD9-81ED-4DB2-BD59-A6C34878D82A}">
                    <a16:rowId xmlns:a16="http://schemas.microsoft.com/office/drawing/2014/main" val="918001753"/>
                  </a:ext>
                </a:extLst>
              </a:tr>
              <a:tr h="1008000">
                <a:tc gridSpan="7">
                  <a:txBody>
                    <a:bodyPr/>
                    <a:lstStyle/>
                    <a:p>
                      <a:pPr rtl="1"/>
                      <a:r>
                        <a:rPr lang="he-IL" b="1" dirty="0">
                          <a:latin typeface="David" panose="020E0502060401010101" pitchFamily="34" charset="-79"/>
                          <a:cs typeface="David" panose="020E0502060401010101" pitchFamily="34" charset="-79"/>
                        </a:rPr>
                        <a:t>נקודות לשיפור בקורס?</a:t>
                      </a:r>
                    </a:p>
                    <a:p>
                      <a:pPr marL="285750" marR="0" lvl="0" indent="-28575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lang="he-IL" sz="1600" dirty="0">
                          <a:latin typeface="David" panose="020E0502060401010101" pitchFamily="34" charset="-79"/>
                          <a:cs typeface="David" panose="020E0502060401010101" pitchFamily="34" charset="-79"/>
                        </a:rPr>
                        <a:t>הרצאות מפוזרות, ארוכות ומרובות פרטים הגורמות לאיבוד הקהל (יש להישאר במאקרו)</a:t>
                      </a:r>
                    </a:p>
                    <a:p>
                      <a:pPr marL="285750" marR="0" lvl="0" indent="-28575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lang="he-IL" sz="1600" dirty="0">
                          <a:latin typeface="David" panose="020E0502060401010101" pitchFamily="34" charset="-79"/>
                          <a:cs typeface="David" panose="020E0502060401010101" pitchFamily="34" charset="-79"/>
                        </a:rPr>
                        <a:t>חוסר בעזרי הדרכה- מקשה מאוד על המיקוד והבנת המסרים. הצפה וורבלית ופרונטאלית, דיבור מהיר מידיי</a:t>
                      </a:r>
                    </a:p>
                    <a:p>
                      <a:pPr marL="285750" marR="0" lvl="0" indent="-28575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lang="he-IL" sz="1600" dirty="0">
                          <a:latin typeface="David" panose="020E0502060401010101" pitchFamily="34" charset="-79"/>
                          <a:cs typeface="David" panose="020E0502060401010101" pitchFamily="34" charset="-79"/>
                        </a:rPr>
                        <a:t>שימוש בדוגמאות וניתוחי מקרה להבנת סוגיות בתחום, שימוש בשיח אקטואלי על מה קורה במקביל בעולם האמיתי</a:t>
                      </a:r>
                    </a:p>
                  </a:txBody>
                  <a:tcPr/>
                </a:tc>
                <a:tc hMerge="1">
                  <a:txBody>
                    <a:bodyPr/>
                    <a:lstStyle/>
                    <a:p>
                      <a:pPr rtl="1"/>
                      <a:endParaRPr lang="he-IL" dirty="0">
                        <a:latin typeface="David" panose="020E0502060401010101" pitchFamily="34" charset="-79"/>
                        <a:cs typeface="David" panose="020E0502060401010101" pitchFamily="34" charset="-79"/>
                      </a:endParaRPr>
                    </a:p>
                  </a:txBody>
                  <a:tcPr anchor="ctr"/>
                </a:tc>
                <a:tc hMerge="1">
                  <a:txBody>
                    <a:bodyPr/>
                    <a:lstStyle/>
                    <a:p>
                      <a:pPr rtl="1"/>
                      <a:endParaRPr lang="he-IL" dirty="0">
                        <a:latin typeface="David" panose="020E0502060401010101" pitchFamily="34" charset="-79"/>
                        <a:cs typeface="David" panose="020E0502060401010101" pitchFamily="34" charset="-79"/>
                      </a:endParaRPr>
                    </a:p>
                  </a:txBody>
                  <a:tcPr anchor="ctr"/>
                </a:tc>
                <a:tc hMerge="1">
                  <a:txBody>
                    <a:bodyPr/>
                    <a:lstStyle/>
                    <a:p>
                      <a:pPr rtl="1"/>
                      <a:endParaRPr lang="he-IL" dirty="0">
                        <a:latin typeface="David" panose="020E0502060401010101" pitchFamily="34" charset="-79"/>
                        <a:cs typeface="David" panose="020E0502060401010101" pitchFamily="34" charset="-79"/>
                      </a:endParaRPr>
                    </a:p>
                  </a:txBody>
                  <a:tcPr anchor="ctr"/>
                </a:tc>
                <a:tc hMerge="1">
                  <a:txBody>
                    <a:bodyPr/>
                    <a:lstStyle/>
                    <a:p>
                      <a:pPr rtl="1"/>
                      <a:endParaRPr lang="he-IL" dirty="0">
                        <a:latin typeface="David" panose="020E0502060401010101" pitchFamily="34" charset="-79"/>
                        <a:cs typeface="David" panose="020E0502060401010101" pitchFamily="34" charset="-79"/>
                      </a:endParaRPr>
                    </a:p>
                  </a:txBody>
                  <a:tcPr anchor="ctr"/>
                </a:tc>
                <a:tc hMerge="1">
                  <a:txBody>
                    <a:bodyPr/>
                    <a:lstStyle/>
                    <a:p>
                      <a:pPr rtl="1"/>
                      <a:endParaRPr lang="he-IL" dirty="0">
                        <a:latin typeface="David" panose="020E0502060401010101" pitchFamily="34" charset="-79"/>
                        <a:cs typeface="David" panose="020E0502060401010101" pitchFamily="34" charset="-79"/>
                      </a:endParaRPr>
                    </a:p>
                  </a:txBody>
                  <a:tcPr anchor="ctr"/>
                </a:tc>
                <a:tc hMerge="1">
                  <a:txBody>
                    <a:bodyPr/>
                    <a:lstStyle/>
                    <a:p>
                      <a:pPr rtl="1"/>
                      <a:endParaRPr lang="he-IL" dirty="0">
                        <a:latin typeface="David" panose="020E0502060401010101" pitchFamily="34" charset="-79"/>
                        <a:cs typeface="David" panose="020E0502060401010101" pitchFamily="34" charset="-79"/>
                      </a:endParaRPr>
                    </a:p>
                  </a:txBody>
                  <a:tcPr anchor="ctr"/>
                </a:tc>
                <a:extLst>
                  <a:ext uri="{0D108BD9-81ED-4DB2-BD59-A6C34878D82A}">
                    <a16:rowId xmlns:a16="http://schemas.microsoft.com/office/drawing/2014/main" val="3548409075"/>
                  </a:ext>
                </a:extLst>
              </a:tr>
            </a:tbl>
          </a:graphicData>
        </a:graphic>
      </p:graphicFrame>
      <p:sp>
        <p:nvSpPr>
          <p:cNvPr id="3" name="אליפסה 2">
            <a:extLst>
              <a:ext uri="{FF2B5EF4-FFF2-40B4-BE49-F238E27FC236}">
                <a16:creationId xmlns:a16="http://schemas.microsoft.com/office/drawing/2014/main" id="{44564EE1-CD0B-4569-A8D9-EC868CAFC14E}"/>
              </a:ext>
            </a:extLst>
          </p:cNvPr>
          <p:cNvSpPr/>
          <p:nvPr/>
        </p:nvSpPr>
        <p:spPr>
          <a:xfrm rot="20904458">
            <a:off x="521249" y="4651510"/>
            <a:ext cx="2082801" cy="725556"/>
          </a:xfrm>
          <a:prstGeom prst="ellipse">
            <a:avLst/>
          </a:prstGeom>
        </p:spPr>
        <p:style>
          <a:lnRef idx="0">
            <a:schemeClr val="accent2"/>
          </a:lnRef>
          <a:fillRef idx="3">
            <a:schemeClr val="accent2"/>
          </a:fillRef>
          <a:effectRef idx="3">
            <a:schemeClr val="accent2"/>
          </a:effectRef>
          <a:fontRef idx="minor">
            <a:schemeClr val="lt1"/>
          </a:fontRef>
        </p:style>
        <p:txBody>
          <a:bodyPr lIns="36000" tIns="36000" rIns="36000" bIns="36000" rtlCol="1" anchor="ctr"/>
          <a:lstStyle/>
          <a:p>
            <a:pPr algn="ctr"/>
            <a:r>
              <a:rPr lang="he-IL" sz="1600" dirty="0">
                <a:latin typeface="David" panose="020E0502060401010101" pitchFamily="34" charset="-79"/>
                <a:cs typeface="David" panose="020E0502060401010101" pitchFamily="34" charset="-79"/>
              </a:rPr>
              <a:t>תזכורת</a:t>
            </a:r>
            <a:r>
              <a:rPr lang="en-US" sz="1600" dirty="0">
                <a:latin typeface="David" panose="020E0502060401010101" pitchFamily="34" charset="-79"/>
                <a:cs typeface="David" panose="020E0502060401010101" pitchFamily="34" charset="-79"/>
              </a:rPr>
              <a:t> </a:t>
            </a:r>
            <a:r>
              <a:rPr lang="he-IL" sz="1600" dirty="0" err="1">
                <a:latin typeface="David" panose="020E0502060401010101" pitchFamily="34" charset="-79"/>
                <a:cs typeface="David" panose="020E0502060401010101" pitchFamily="34" charset="-79"/>
              </a:rPr>
              <a:t>במ"ה</a:t>
            </a:r>
            <a:r>
              <a:rPr lang="he-IL" sz="1600" dirty="0">
                <a:latin typeface="David" panose="020E0502060401010101" pitchFamily="34" charset="-79"/>
                <a:cs typeface="David" panose="020E0502060401010101" pitchFamily="34" charset="-79"/>
              </a:rPr>
              <a:t> </a:t>
            </a:r>
            <a:br>
              <a:rPr lang="en-US" sz="1600" dirty="0">
                <a:latin typeface="David" panose="020E0502060401010101" pitchFamily="34" charset="-79"/>
                <a:cs typeface="David" panose="020E0502060401010101" pitchFamily="34" charset="-79"/>
              </a:rPr>
            </a:br>
            <a:r>
              <a:rPr lang="he-IL" sz="1600" dirty="0">
                <a:latin typeface="David" panose="020E0502060401010101" pitchFamily="34" charset="-79"/>
                <a:cs typeface="David" panose="020E0502060401010101" pitchFamily="34" charset="-79"/>
              </a:rPr>
              <a:t>ירד מ-4 ל-2 שש"ס</a:t>
            </a:r>
          </a:p>
        </p:txBody>
      </p:sp>
    </p:spTree>
    <p:extLst>
      <p:ext uri="{BB962C8B-B14F-4D97-AF65-F5344CB8AC3E}">
        <p14:creationId xmlns:p14="http://schemas.microsoft.com/office/powerpoint/2010/main" val="15210454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idx="4294967295"/>
          </p:nvPr>
        </p:nvSpPr>
        <p:spPr>
          <a:xfrm>
            <a:off x="837772" y="186327"/>
            <a:ext cx="10515600" cy="1325563"/>
          </a:xfrm>
        </p:spPr>
        <p:txBody>
          <a:bodyPr>
            <a:noAutofit/>
          </a:bodyPr>
          <a:lstStyle/>
          <a:p>
            <a:pPr algn="ctr"/>
            <a:r>
              <a:rPr lang="he-IL" sz="3600" b="1" dirty="0">
                <a:solidFill>
                  <a:schemeClr val="accent1">
                    <a:lumMod val="75000"/>
                  </a:schemeClr>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קורס מזרח תיכון, ד"ר אלי </a:t>
            </a:r>
            <a:r>
              <a:rPr lang="he-IL" sz="3600" b="1" dirty="0" err="1">
                <a:solidFill>
                  <a:schemeClr val="accent1">
                    <a:lumMod val="75000"/>
                  </a:schemeClr>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אלשייך</a:t>
            </a:r>
            <a:endParaRPr lang="he-IL" sz="3600" b="1" dirty="0">
              <a:solidFill>
                <a:schemeClr val="accent1">
                  <a:lumMod val="75000"/>
                </a:schemeClr>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p:txBody>
      </p:sp>
      <p:graphicFrame>
        <p:nvGraphicFramePr>
          <p:cNvPr id="4" name="טבלה 3">
            <a:extLst>
              <a:ext uri="{FF2B5EF4-FFF2-40B4-BE49-F238E27FC236}">
                <a16:creationId xmlns:a16="http://schemas.microsoft.com/office/drawing/2014/main" id="{8AA323A7-107B-4BF8-A18D-A663ABB2FED1}"/>
              </a:ext>
            </a:extLst>
          </p:cNvPr>
          <p:cNvGraphicFramePr>
            <a:graphicFrameLocks noGrp="1"/>
          </p:cNvGraphicFramePr>
          <p:nvPr>
            <p:extLst>
              <p:ext uri="{D42A27DB-BD31-4B8C-83A1-F6EECF244321}">
                <p14:modId xmlns:p14="http://schemas.microsoft.com/office/powerpoint/2010/main" val="2446779273"/>
              </p:ext>
            </p:extLst>
          </p:nvPr>
        </p:nvGraphicFramePr>
        <p:xfrm>
          <a:off x="339592" y="1651036"/>
          <a:ext cx="11520000" cy="4598400"/>
        </p:xfrm>
        <a:graphic>
          <a:graphicData uri="http://schemas.openxmlformats.org/drawingml/2006/table">
            <a:tbl>
              <a:tblPr rtl="1" firstRow="1" bandRow="1">
                <a:tableStyleId>{5C22544A-7EE6-4342-B048-85BDC9FD1C3A}</a:tableStyleId>
              </a:tblPr>
              <a:tblGrid>
                <a:gridCol w="4860000">
                  <a:extLst>
                    <a:ext uri="{9D8B030D-6E8A-4147-A177-3AD203B41FA5}">
                      <a16:colId xmlns:a16="http://schemas.microsoft.com/office/drawing/2014/main" val="4212086157"/>
                    </a:ext>
                  </a:extLst>
                </a:gridCol>
                <a:gridCol w="1188000">
                  <a:extLst>
                    <a:ext uri="{9D8B030D-6E8A-4147-A177-3AD203B41FA5}">
                      <a16:colId xmlns:a16="http://schemas.microsoft.com/office/drawing/2014/main" val="3669644278"/>
                    </a:ext>
                  </a:extLst>
                </a:gridCol>
                <a:gridCol w="720000">
                  <a:extLst>
                    <a:ext uri="{9D8B030D-6E8A-4147-A177-3AD203B41FA5}">
                      <a16:colId xmlns:a16="http://schemas.microsoft.com/office/drawing/2014/main" val="608925306"/>
                    </a:ext>
                  </a:extLst>
                </a:gridCol>
                <a:gridCol w="1188000">
                  <a:extLst>
                    <a:ext uri="{9D8B030D-6E8A-4147-A177-3AD203B41FA5}">
                      <a16:colId xmlns:a16="http://schemas.microsoft.com/office/drawing/2014/main" val="1443552393"/>
                    </a:ext>
                  </a:extLst>
                </a:gridCol>
                <a:gridCol w="1188000">
                  <a:extLst>
                    <a:ext uri="{9D8B030D-6E8A-4147-A177-3AD203B41FA5}">
                      <a16:colId xmlns:a16="http://schemas.microsoft.com/office/drawing/2014/main" val="3416542356"/>
                    </a:ext>
                  </a:extLst>
                </a:gridCol>
                <a:gridCol w="1188000">
                  <a:extLst>
                    <a:ext uri="{9D8B030D-6E8A-4147-A177-3AD203B41FA5}">
                      <a16:colId xmlns:a16="http://schemas.microsoft.com/office/drawing/2014/main" val="1306771290"/>
                    </a:ext>
                  </a:extLst>
                </a:gridCol>
                <a:gridCol w="1188000">
                  <a:extLst>
                    <a:ext uri="{9D8B030D-6E8A-4147-A177-3AD203B41FA5}">
                      <a16:colId xmlns:a16="http://schemas.microsoft.com/office/drawing/2014/main" val="3629592641"/>
                    </a:ext>
                  </a:extLst>
                </a:gridCol>
              </a:tblGrid>
              <a:tr h="432000">
                <a:tc>
                  <a:txBody>
                    <a:bodyPr/>
                    <a:lstStyle/>
                    <a:p>
                      <a:pPr algn="ctr" rtl="1"/>
                      <a:r>
                        <a:rPr lang="he-IL" sz="1800" b="1" kern="1200" dirty="0">
                          <a:solidFill>
                            <a:schemeClr val="lt1"/>
                          </a:solidFill>
                          <a:latin typeface="David" panose="020E0502060401010101" pitchFamily="34" charset="-79"/>
                          <a:ea typeface="+mn-ea"/>
                          <a:cs typeface="David" panose="020E0502060401010101" pitchFamily="34" charset="-79"/>
                        </a:rPr>
                        <a:t>השאלה</a:t>
                      </a:r>
                    </a:p>
                  </a:txBody>
                  <a:tcPr anchor="ctr"/>
                </a:tc>
                <a:tc>
                  <a:txBody>
                    <a:bodyPr/>
                    <a:lstStyle/>
                    <a:p>
                      <a:pPr algn="ctr" rtl="1"/>
                      <a:r>
                        <a:rPr lang="he-IL" dirty="0">
                          <a:latin typeface="David" panose="020E0502060401010101" pitchFamily="34" charset="-79"/>
                          <a:cs typeface="David" panose="020E0502060401010101" pitchFamily="34" charset="-79"/>
                        </a:rPr>
                        <a:t>ממוצע כללי</a:t>
                      </a:r>
                    </a:p>
                  </a:txBody>
                  <a:tcPr anchor="ctr"/>
                </a:tc>
                <a:tc>
                  <a:txBody>
                    <a:bodyPr/>
                    <a:lstStyle/>
                    <a:p>
                      <a:pPr algn="ctr" rtl="1"/>
                      <a:r>
                        <a:rPr lang="he-IL" dirty="0">
                          <a:latin typeface="David" panose="020E0502060401010101" pitchFamily="34" charset="-79"/>
                          <a:cs typeface="David" panose="020E0502060401010101" pitchFamily="34" charset="-79"/>
                        </a:rPr>
                        <a:t>מגמה</a:t>
                      </a:r>
                    </a:p>
                  </a:txBody>
                  <a:tcPr anchor="ctr"/>
                </a:tc>
                <a:tc>
                  <a:txBody>
                    <a:bodyPr/>
                    <a:lstStyle/>
                    <a:p>
                      <a:pPr algn="ctr" rtl="1"/>
                      <a:r>
                        <a:rPr lang="he-IL" dirty="0">
                          <a:latin typeface="David" panose="020E0502060401010101" pitchFamily="34" charset="-79"/>
                          <a:cs typeface="David" panose="020E0502060401010101" pitchFamily="34" charset="-79"/>
                        </a:rPr>
                        <a:t>מחזור מ"ד</a:t>
                      </a:r>
                    </a:p>
                  </a:txBody>
                  <a:tcPr anchor="ctr"/>
                </a:tc>
                <a:tc>
                  <a:txBody>
                    <a:bodyPr/>
                    <a:lstStyle/>
                    <a:p>
                      <a:pPr algn="ctr" rtl="1"/>
                      <a:r>
                        <a:rPr lang="he-IL" dirty="0">
                          <a:latin typeface="David" panose="020E0502060401010101" pitchFamily="34" charset="-79"/>
                          <a:cs typeface="David" panose="020E0502060401010101" pitchFamily="34" charset="-79"/>
                        </a:rPr>
                        <a:t>צה"ל</a:t>
                      </a:r>
                    </a:p>
                  </a:txBody>
                  <a:tcPr anchor="ctr"/>
                </a:tc>
                <a:tc>
                  <a:txBody>
                    <a:bodyPr/>
                    <a:lstStyle/>
                    <a:p>
                      <a:pPr algn="ctr" rtl="1"/>
                      <a:r>
                        <a:rPr lang="he-IL" dirty="0">
                          <a:latin typeface="David" panose="020E0502060401010101" pitchFamily="34" charset="-79"/>
                          <a:cs typeface="David" panose="020E0502060401010101" pitchFamily="34" charset="-79"/>
                        </a:rPr>
                        <a:t>אחר</a:t>
                      </a:r>
                    </a:p>
                  </a:txBody>
                  <a:tcPr anchor="ctr"/>
                </a:tc>
                <a:tc>
                  <a:txBody>
                    <a:bodyPr/>
                    <a:lstStyle/>
                    <a:p>
                      <a:pPr algn="ctr" rtl="1"/>
                      <a:r>
                        <a:rPr lang="he-IL" dirty="0">
                          <a:latin typeface="David" panose="020E0502060401010101" pitchFamily="34" charset="-79"/>
                          <a:cs typeface="David" panose="020E0502060401010101" pitchFamily="34" charset="-79"/>
                        </a:rPr>
                        <a:t>בינ"ל</a:t>
                      </a:r>
                    </a:p>
                  </a:txBody>
                  <a:tcPr anchor="ctr"/>
                </a:tc>
                <a:extLst>
                  <a:ext uri="{0D108BD9-81ED-4DB2-BD59-A6C34878D82A}">
                    <a16:rowId xmlns:a16="http://schemas.microsoft.com/office/drawing/2014/main" val="3113162872"/>
                  </a:ext>
                </a:extLst>
              </a:tr>
              <a:tr h="432000">
                <a:tc>
                  <a:txBody>
                    <a:bodyPr/>
                    <a:lstStyle/>
                    <a:p>
                      <a:pPr rtl="1"/>
                      <a:r>
                        <a:rPr lang="he-IL" dirty="0">
                          <a:latin typeface="David" panose="020E0502060401010101" pitchFamily="34" charset="-79"/>
                          <a:cs typeface="David" panose="020E0502060401010101" pitchFamily="34" charset="-79"/>
                        </a:rPr>
                        <a:t>הקורס השיג את </a:t>
                      </a:r>
                      <a:r>
                        <a:rPr lang="he-IL" b="1" dirty="0">
                          <a:latin typeface="David" panose="020E0502060401010101" pitchFamily="34" charset="-79"/>
                          <a:cs typeface="David" panose="020E0502060401010101" pitchFamily="34" charset="-79"/>
                        </a:rPr>
                        <a:t>מטרותיו?</a:t>
                      </a:r>
                    </a:p>
                  </a:txBody>
                  <a:tcPr anchor="ctr"/>
                </a:tc>
                <a:tc>
                  <a:txBody>
                    <a:bodyPr/>
                    <a:lstStyle/>
                    <a:p>
                      <a:pPr marL="0" algn="ctr" defTabSz="914400" rtl="1" eaLnBrk="1" latinLnBrk="0" hangingPunct="1"/>
                      <a:r>
                        <a:rPr lang="he-IL" sz="1800" b="1" kern="1200" dirty="0">
                          <a:solidFill>
                            <a:schemeClr val="accent1"/>
                          </a:solidFill>
                          <a:latin typeface="David" panose="020E0502060401010101" pitchFamily="34" charset="-79"/>
                          <a:ea typeface="+mn-ea"/>
                          <a:cs typeface="David" panose="020E0502060401010101" pitchFamily="34" charset="-79"/>
                        </a:rPr>
                        <a:t>5.37</a:t>
                      </a:r>
                    </a:p>
                  </a:txBody>
                  <a:tcPr anchor="ctr"/>
                </a:tc>
                <a:tc>
                  <a:txBody>
                    <a:bodyPr/>
                    <a:lstStyle/>
                    <a:p>
                      <a:pPr marL="0" algn="ctr" defTabSz="914400" rtl="1" eaLnBrk="1" latinLnBrk="0" hangingPunct="1"/>
                      <a:r>
                        <a:rPr lang="he-IL" sz="1800" kern="1200" dirty="0">
                          <a:solidFill>
                            <a:schemeClr val="dk1"/>
                          </a:solidFill>
                          <a:latin typeface="David" panose="020E0502060401010101" pitchFamily="34" charset="-79"/>
                          <a:ea typeface="+mn-ea"/>
                          <a:cs typeface="David" panose="020E0502060401010101" pitchFamily="34" charset="-79"/>
                        </a:rPr>
                        <a:t>-</a:t>
                      </a:r>
                    </a:p>
                  </a:txBody>
                  <a:tcPr anchor="ctr"/>
                </a:tc>
                <a:tc>
                  <a:txBody>
                    <a:bodyPr/>
                    <a:lstStyle/>
                    <a:p>
                      <a:pPr marL="0" algn="ctr" defTabSz="914400" rtl="1" eaLnBrk="1" latinLnBrk="0" hangingPunct="1"/>
                      <a:r>
                        <a:rPr lang="he-IL" sz="1800" kern="1200" dirty="0">
                          <a:solidFill>
                            <a:schemeClr val="dk1"/>
                          </a:solidFill>
                          <a:latin typeface="David" panose="020E0502060401010101" pitchFamily="34" charset="-79"/>
                          <a:ea typeface="+mn-ea"/>
                          <a:cs typeface="David" panose="020E0502060401010101" pitchFamily="34" charset="-79"/>
                        </a:rPr>
                        <a:t>-</a:t>
                      </a:r>
                    </a:p>
                  </a:txBody>
                  <a:tcPr anchor="ctr"/>
                </a:tc>
                <a:tc>
                  <a:txBody>
                    <a:bodyPr/>
                    <a:lstStyle/>
                    <a:p>
                      <a:pPr marL="0" algn="ctr" defTabSz="914400" rtl="1" eaLnBrk="1" latinLnBrk="0" hangingPunct="1"/>
                      <a:r>
                        <a:rPr lang="he-IL" sz="1800" kern="1200" dirty="0">
                          <a:solidFill>
                            <a:schemeClr val="dk1"/>
                          </a:solidFill>
                          <a:latin typeface="David" panose="020E0502060401010101" pitchFamily="34" charset="-79"/>
                          <a:ea typeface="+mn-ea"/>
                          <a:cs typeface="David" panose="020E0502060401010101" pitchFamily="34" charset="-79"/>
                        </a:rPr>
                        <a:t>5.25</a:t>
                      </a:r>
                    </a:p>
                  </a:txBody>
                  <a:tcPr anchor="ctr"/>
                </a:tc>
                <a:tc>
                  <a:txBody>
                    <a:bodyPr/>
                    <a:lstStyle/>
                    <a:p>
                      <a:pPr marL="0" algn="ctr" defTabSz="914400" rtl="1" eaLnBrk="1" latinLnBrk="0" hangingPunct="1"/>
                      <a:r>
                        <a:rPr lang="he-IL" sz="1800" kern="1200" dirty="0">
                          <a:solidFill>
                            <a:schemeClr val="dk1"/>
                          </a:solidFill>
                          <a:latin typeface="David" panose="020E0502060401010101" pitchFamily="34" charset="-79"/>
                          <a:ea typeface="+mn-ea"/>
                          <a:cs typeface="David" panose="020E0502060401010101" pitchFamily="34" charset="-79"/>
                        </a:rPr>
                        <a:t>5.53</a:t>
                      </a:r>
                    </a:p>
                  </a:txBody>
                  <a:tcPr anchor="ctr"/>
                </a:tc>
                <a:tc>
                  <a:txBody>
                    <a:bodyPr/>
                    <a:lstStyle/>
                    <a:p>
                      <a:pPr marL="0" algn="ctr" defTabSz="914400" rtl="1" eaLnBrk="1" latinLnBrk="0" hangingPunct="1"/>
                      <a:r>
                        <a:rPr lang="he-IL" sz="1800" kern="1200" dirty="0">
                          <a:solidFill>
                            <a:schemeClr val="dk1"/>
                          </a:solidFill>
                          <a:latin typeface="David" panose="020E0502060401010101" pitchFamily="34" charset="-79"/>
                          <a:ea typeface="+mn-ea"/>
                          <a:cs typeface="David" panose="020E0502060401010101" pitchFamily="34" charset="-79"/>
                        </a:rPr>
                        <a:t>5.0</a:t>
                      </a:r>
                    </a:p>
                  </a:txBody>
                  <a:tcPr anchor="ctr"/>
                </a:tc>
                <a:extLst>
                  <a:ext uri="{0D108BD9-81ED-4DB2-BD59-A6C34878D82A}">
                    <a16:rowId xmlns:a16="http://schemas.microsoft.com/office/drawing/2014/main" val="3046206537"/>
                  </a:ext>
                </a:extLst>
              </a:tr>
              <a:tr h="432000">
                <a:tc>
                  <a:txBody>
                    <a:bodyPr/>
                    <a:lstStyle/>
                    <a:p>
                      <a:pPr rtl="1"/>
                      <a:r>
                        <a:rPr lang="he-IL" b="1" dirty="0">
                          <a:latin typeface="David" panose="020E0502060401010101" pitchFamily="34" charset="-79"/>
                          <a:cs typeface="David" panose="020E0502060401010101" pitchFamily="34" charset="-79"/>
                        </a:rPr>
                        <a:t>איכות ההוראה </a:t>
                      </a:r>
                      <a:r>
                        <a:rPr lang="he-IL" dirty="0">
                          <a:latin typeface="David" panose="020E0502060401010101" pitchFamily="34" charset="-79"/>
                          <a:cs typeface="David" panose="020E0502060401010101" pitchFamily="34" charset="-79"/>
                        </a:rPr>
                        <a:t>בקורס?</a:t>
                      </a:r>
                    </a:p>
                  </a:txBody>
                  <a:tcPr anchor="ctr"/>
                </a:tc>
                <a:tc>
                  <a:txBody>
                    <a:bodyPr/>
                    <a:lstStyle/>
                    <a:p>
                      <a:pPr marL="0" algn="ctr" defTabSz="914400" rtl="1" eaLnBrk="1" latinLnBrk="0" hangingPunct="1"/>
                      <a:r>
                        <a:rPr lang="he-IL" sz="1800" b="1" kern="1200" dirty="0">
                          <a:solidFill>
                            <a:schemeClr val="accent1"/>
                          </a:solidFill>
                          <a:latin typeface="David" panose="020E0502060401010101" pitchFamily="34" charset="-79"/>
                          <a:ea typeface="+mn-ea"/>
                          <a:cs typeface="David" panose="020E0502060401010101" pitchFamily="34" charset="-79"/>
                        </a:rPr>
                        <a:t>5.55</a:t>
                      </a:r>
                    </a:p>
                  </a:txBody>
                  <a:tcPr anchor="ct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he-IL" sz="1800" kern="1200" dirty="0">
                          <a:solidFill>
                            <a:schemeClr val="dk1"/>
                          </a:solidFill>
                          <a:latin typeface="David" panose="020E0502060401010101" pitchFamily="34" charset="-79"/>
                          <a:ea typeface="+mn-ea"/>
                          <a:cs typeface="David" panose="020E0502060401010101" pitchFamily="34" charset="-79"/>
                        </a:rPr>
                        <a:t>-</a:t>
                      </a:r>
                    </a:p>
                  </a:txBody>
                  <a:tcPr anchor="ctr"/>
                </a:tc>
                <a:tc>
                  <a:txBody>
                    <a:bodyPr/>
                    <a:lstStyle/>
                    <a:p>
                      <a:pPr marL="0" algn="ctr" defTabSz="914400" rtl="1" eaLnBrk="1" latinLnBrk="0" hangingPunct="1"/>
                      <a:r>
                        <a:rPr lang="he-IL" sz="1800" kern="1200" dirty="0">
                          <a:solidFill>
                            <a:schemeClr val="dk1"/>
                          </a:solidFill>
                          <a:latin typeface="David" panose="020E0502060401010101" pitchFamily="34" charset="-79"/>
                          <a:ea typeface="+mn-ea"/>
                          <a:cs typeface="David" panose="020E0502060401010101" pitchFamily="34" charset="-79"/>
                        </a:rPr>
                        <a:t>-</a:t>
                      </a:r>
                    </a:p>
                  </a:txBody>
                  <a:tcPr anchor="ctr"/>
                </a:tc>
                <a:tc>
                  <a:txBody>
                    <a:bodyPr/>
                    <a:lstStyle/>
                    <a:p>
                      <a:pPr marL="0" algn="ctr" defTabSz="914400" rtl="1" eaLnBrk="1" latinLnBrk="0" hangingPunct="1"/>
                      <a:r>
                        <a:rPr lang="he-IL" sz="1800" kern="1200" dirty="0">
                          <a:solidFill>
                            <a:schemeClr val="dk1"/>
                          </a:solidFill>
                          <a:latin typeface="David" panose="020E0502060401010101" pitchFamily="34" charset="-79"/>
                          <a:ea typeface="+mn-ea"/>
                          <a:cs typeface="David" panose="020E0502060401010101" pitchFamily="34" charset="-79"/>
                        </a:rPr>
                        <a:t>5.43</a:t>
                      </a:r>
                    </a:p>
                  </a:txBody>
                  <a:tcPr anchor="ctr"/>
                </a:tc>
                <a:tc>
                  <a:txBody>
                    <a:bodyPr/>
                    <a:lstStyle/>
                    <a:p>
                      <a:pPr marL="0" algn="ctr" defTabSz="914400" rtl="1" eaLnBrk="1" latinLnBrk="0" hangingPunct="1"/>
                      <a:r>
                        <a:rPr lang="he-IL" sz="1800" kern="1200" dirty="0">
                          <a:solidFill>
                            <a:schemeClr val="dk1"/>
                          </a:solidFill>
                          <a:latin typeface="David" panose="020E0502060401010101" pitchFamily="34" charset="-79"/>
                          <a:ea typeface="+mn-ea"/>
                          <a:cs typeface="David" panose="020E0502060401010101" pitchFamily="34" charset="-79"/>
                        </a:rPr>
                        <a:t>5.69</a:t>
                      </a:r>
                    </a:p>
                  </a:txBody>
                  <a:tcPr anchor="ctr"/>
                </a:tc>
                <a:tc>
                  <a:txBody>
                    <a:bodyPr/>
                    <a:lstStyle/>
                    <a:p>
                      <a:pPr marL="0" algn="ctr" defTabSz="914400" rtl="1" eaLnBrk="1" latinLnBrk="0" hangingPunct="1"/>
                      <a:r>
                        <a:rPr lang="he-IL" sz="1800" kern="1200" dirty="0">
                          <a:solidFill>
                            <a:schemeClr val="dk1"/>
                          </a:solidFill>
                          <a:latin typeface="David" panose="020E0502060401010101" pitchFamily="34" charset="-79"/>
                          <a:ea typeface="+mn-ea"/>
                          <a:cs typeface="David" panose="020E0502060401010101" pitchFamily="34" charset="-79"/>
                        </a:rPr>
                        <a:t>4.83</a:t>
                      </a:r>
                    </a:p>
                  </a:txBody>
                  <a:tcPr anchor="ctr"/>
                </a:tc>
                <a:extLst>
                  <a:ext uri="{0D108BD9-81ED-4DB2-BD59-A6C34878D82A}">
                    <a16:rowId xmlns:a16="http://schemas.microsoft.com/office/drawing/2014/main" val="2717569957"/>
                  </a:ext>
                </a:extLst>
              </a:tr>
              <a:tr h="432000">
                <a:tc>
                  <a:txBody>
                    <a:bodyPr/>
                    <a:lstStyle/>
                    <a:p>
                      <a:pPr rtl="1"/>
                      <a:r>
                        <a:rPr lang="he-IL" b="1" dirty="0">
                          <a:latin typeface="David" panose="020E0502060401010101" pitchFamily="34" charset="-79"/>
                          <a:cs typeface="David" panose="020E0502060401010101" pitchFamily="34" charset="-79"/>
                        </a:rPr>
                        <a:t>תרומת העיבודים </a:t>
                      </a:r>
                      <a:r>
                        <a:rPr lang="he-IL" dirty="0">
                          <a:latin typeface="David" panose="020E0502060401010101" pitchFamily="34" charset="-79"/>
                          <a:cs typeface="David" panose="020E0502060401010101" pitchFamily="34" charset="-79"/>
                        </a:rPr>
                        <a:t>הצוותיים?</a:t>
                      </a:r>
                    </a:p>
                  </a:txBody>
                  <a:tcPr anchor="ctr"/>
                </a:tc>
                <a:tc>
                  <a:txBody>
                    <a:bodyPr/>
                    <a:lstStyle/>
                    <a:p>
                      <a:pPr marL="0" algn="ctr" defTabSz="914400" rtl="1" eaLnBrk="1" latinLnBrk="0" hangingPunct="1"/>
                      <a:r>
                        <a:rPr lang="he-IL" sz="1800" kern="1200" dirty="0">
                          <a:solidFill>
                            <a:schemeClr val="dk1"/>
                          </a:solidFill>
                          <a:latin typeface="David" panose="020E0502060401010101" pitchFamily="34" charset="-79"/>
                          <a:ea typeface="+mn-ea"/>
                          <a:cs typeface="David" panose="020E0502060401010101" pitchFamily="34" charset="-79"/>
                        </a:rPr>
                        <a:t>4.96</a:t>
                      </a:r>
                    </a:p>
                  </a:txBody>
                  <a:tcPr anchor="ct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he-IL" sz="1800" kern="1200" noProof="0" dirty="0">
                          <a:solidFill>
                            <a:schemeClr val="dk1"/>
                          </a:solidFill>
                          <a:latin typeface="David" panose="020E0502060401010101" pitchFamily="34" charset="-79"/>
                          <a:ea typeface="+mn-ea"/>
                          <a:cs typeface="David" panose="020E0502060401010101" pitchFamily="34" charset="-79"/>
                        </a:rPr>
                        <a:t>-</a:t>
                      </a:r>
                    </a:p>
                  </a:txBody>
                  <a:tcPr anchor="ctr"/>
                </a:tc>
                <a:tc>
                  <a:txBody>
                    <a:bodyPr/>
                    <a:lstStyle/>
                    <a:p>
                      <a:pPr marL="0" algn="ctr" defTabSz="914400" rtl="1" eaLnBrk="1" latinLnBrk="0" hangingPunct="1"/>
                      <a:r>
                        <a:rPr lang="he-IL" sz="1800" kern="1200" dirty="0">
                          <a:solidFill>
                            <a:schemeClr val="dk1"/>
                          </a:solidFill>
                          <a:latin typeface="David" panose="020E0502060401010101" pitchFamily="34" charset="-79"/>
                          <a:ea typeface="+mn-ea"/>
                          <a:cs typeface="David" panose="020E0502060401010101" pitchFamily="34" charset="-79"/>
                        </a:rPr>
                        <a:t>-</a:t>
                      </a:r>
                    </a:p>
                  </a:txBody>
                  <a:tcPr anchor="ctr"/>
                </a:tc>
                <a:tc>
                  <a:txBody>
                    <a:bodyPr/>
                    <a:lstStyle/>
                    <a:p>
                      <a:pPr marL="0" algn="ctr" defTabSz="914400" rtl="1" eaLnBrk="1" latinLnBrk="0" hangingPunct="1"/>
                      <a:r>
                        <a:rPr lang="he-IL" sz="1800" kern="1200" dirty="0">
                          <a:solidFill>
                            <a:schemeClr val="dk1"/>
                          </a:solidFill>
                          <a:latin typeface="David" panose="020E0502060401010101" pitchFamily="34" charset="-79"/>
                          <a:ea typeface="+mn-ea"/>
                          <a:cs typeface="David" panose="020E0502060401010101" pitchFamily="34" charset="-79"/>
                        </a:rPr>
                        <a:t>4.81</a:t>
                      </a:r>
                    </a:p>
                  </a:txBody>
                  <a:tcPr anchor="ctr"/>
                </a:tc>
                <a:tc>
                  <a:txBody>
                    <a:bodyPr/>
                    <a:lstStyle/>
                    <a:p>
                      <a:pPr marL="0" algn="ctr" defTabSz="914400" rtl="1" eaLnBrk="1" latinLnBrk="0" hangingPunct="1"/>
                      <a:r>
                        <a:rPr lang="he-IL" sz="1800" kern="1200" dirty="0">
                          <a:solidFill>
                            <a:schemeClr val="accent1"/>
                          </a:solidFill>
                          <a:latin typeface="David" panose="020E0502060401010101" pitchFamily="34" charset="-79"/>
                          <a:ea typeface="+mn-ea"/>
                          <a:cs typeface="David" panose="020E0502060401010101" pitchFamily="34" charset="-79"/>
                        </a:rPr>
                        <a:t>5.15</a:t>
                      </a:r>
                    </a:p>
                  </a:txBody>
                  <a:tcPr anchor="ctr"/>
                </a:tc>
                <a:tc>
                  <a:txBody>
                    <a:bodyPr/>
                    <a:lstStyle/>
                    <a:p>
                      <a:pPr marL="0" algn="ctr" defTabSz="914400" rtl="1" eaLnBrk="1" latinLnBrk="0" hangingPunct="1"/>
                      <a:r>
                        <a:rPr lang="he-IL" sz="1800" b="1" kern="1200" dirty="0">
                          <a:solidFill>
                            <a:schemeClr val="accent1"/>
                          </a:solidFill>
                          <a:latin typeface="David" panose="020E0502060401010101" pitchFamily="34" charset="-79"/>
                          <a:ea typeface="+mn-ea"/>
                          <a:cs typeface="David" panose="020E0502060401010101" pitchFamily="34" charset="-79"/>
                        </a:rPr>
                        <a:t>5.5</a:t>
                      </a:r>
                    </a:p>
                  </a:txBody>
                  <a:tcPr anchor="ctr"/>
                </a:tc>
                <a:extLst>
                  <a:ext uri="{0D108BD9-81ED-4DB2-BD59-A6C34878D82A}">
                    <a16:rowId xmlns:a16="http://schemas.microsoft.com/office/drawing/2014/main" val="1200385217"/>
                  </a:ext>
                </a:extLst>
              </a:tr>
              <a:tr h="432000">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he-IL" b="1" dirty="0">
                          <a:latin typeface="David" panose="020E0502060401010101" pitchFamily="34" charset="-79"/>
                          <a:cs typeface="David" panose="020E0502060401010101" pitchFamily="34" charset="-79"/>
                        </a:rPr>
                        <a:t>רלוונטיות הקורס </a:t>
                      </a:r>
                      <a:r>
                        <a:rPr lang="he-IL" dirty="0">
                          <a:latin typeface="David" panose="020E0502060401010101" pitchFamily="34" charset="-79"/>
                          <a:cs typeface="David" panose="020E0502060401010101" pitchFamily="34" charset="-79"/>
                        </a:rPr>
                        <a:t>לתפקידיי העתידיים?</a:t>
                      </a:r>
                    </a:p>
                  </a:txBody>
                  <a:tcPr anchor="ctr"/>
                </a:tc>
                <a:tc>
                  <a:txBody>
                    <a:bodyPr/>
                    <a:lstStyle/>
                    <a:p>
                      <a:pPr marL="0" algn="ctr" defTabSz="914400" rtl="1" eaLnBrk="1" latinLnBrk="0" hangingPunct="1"/>
                      <a:r>
                        <a:rPr lang="he-IL" sz="1800" kern="1200" dirty="0">
                          <a:solidFill>
                            <a:schemeClr val="dk1"/>
                          </a:solidFill>
                          <a:latin typeface="David" panose="020E0502060401010101" pitchFamily="34" charset="-79"/>
                          <a:ea typeface="+mn-ea"/>
                          <a:cs typeface="David" panose="020E0502060401010101" pitchFamily="34" charset="-79"/>
                        </a:rPr>
                        <a:t>4.55</a:t>
                      </a:r>
                    </a:p>
                  </a:txBody>
                  <a:tcPr anchor="ct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he-IL" sz="1800" kern="1200" noProof="0" dirty="0">
                          <a:solidFill>
                            <a:schemeClr val="dk1"/>
                          </a:solidFill>
                          <a:latin typeface="David" panose="020E0502060401010101" pitchFamily="34" charset="-79"/>
                          <a:ea typeface="+mn-ea"/>
                          <a:cs typeface="David" panose="020E0502060401010101" pitchFamily="34" charset="-79"/>
                        </a:rPr>
                        <a:t>-</a:t>
                      </a:r>
                    </a:p>
                  </a:txBody>
                  <a:tcPr anchor="ctr"/>
                </a:tc>
                <a:tc>
                  <a:txBody>
                    <a:bodyPr/>
                    <a:lstStyle/>
                    <a:p>
                      <a:pPr marL="0" algn="ctr" defTabSz="914400" rtl="1" eaLnBrk="1" latinLnBrk="0" hangingPunct="1"/>
                      <a:r>
                        <a:rPr lang="he-IL" sz="1800" kern="1200" dirty="0">
                          <a:solidFill>
                            <a:schemeClr val="dk1"/>
                          </a:solidFill>
                          <a:latin typeface="David" panose="020E0502060401010101" pitchFamily="34" charset="-79"/>
                          <a:ea typeface="+mn-ea"/>
                          <a:cs typeface="David" panose="020E0502060401010101" pitchFamily="34" charset="-79"/>
                        </a:rPr>
                        <a:t>-</a:t>
                      </a:r>
                    </a:p>
                  </a:txBody>
                  <a:tcPr anchor="ctr"/>
                </a:tc>
                <a:tc>
                  <a:txBody>
                    <a:bodyPr/>
                    <a:lstStyle/>
                    <a:p>
                      <a:pPr marL="0" algn="ctr" defTabSz="914400" rtl="1" eaLnBrk="1" latinLnBrk="0" hangingPunct="1"/>
                      <a:r>
                        <a:rPr lang="he-IL" sz="1800" kern="1200" dirty="0">
                          <a:solidFill>
                            <a:schemeClr val="dk1"/>
                          </a:solidFill>
                          <a:latin typeface="David" panose="020E0502060401010101" pitchFamily="34" charset="-79"/>
                          <a:ea typeface="+mn-ea"/>
                          <a:cs typeface="David" panose="020E0502060401010101" pitchFamily="34" charset="-79"/>
                        </a:rPr>
                        <a:t>4.81</a:t>
                      </a:r>
                    </a:p>
                  </a:txBody>
                  <a:tcPr anchor="ctr"/>
                </a:tc>
                <a:tc>
                  <a:txBody>
                    <a:bodyPr/>
                    <a:lstStyle/>
                    <a:p>
                      <a:pPr marL="0" algn="ctr" defTabSz="914400" rtl="1" eaLnBrk="1" latinLnBrk="0" hangingPunct="1"/>
                      <a:r>
                        <a:rPr lang="en-US" sz="1800" kern="1200" dirty="0">
                          <a:solidFill>
                            <a:srgbClr val="FF0000"/>
                          </a:solidFill>
                          <a:latin typeface="David" panose="020E0502060401010101" pitchFamily="34" charset="-79"/>
                          <a:ea typeface="+mn-ea"/>
                          <a:cs typeface="David" panose="020E0502060401010101" pitchFamily="34" charset="-79"/>
                        </a:rPr>
                        <a:t>4.23</a:t>
                      </a:r>
                      <a:endParaRPr lang="he-IL" sz="1800" kern="1200" dirty="0">
                        <a:solidFill>
                          <a:srgbClr val="FF0000"/>
                        </a:solidFill>
                        <a:latin typeface="David" panose="020E0502060401010101" pitchFamily="34" charset="-79"/>
                        <a:ea typeface="+mn-ea"/>
                        <a:cs typeface="David" panose="020E0502060401010101" pitchFamily="34" charset="-79"/>
                      </a:endParaRPr>
                    </a:p>
                  </a:txBody>
                  <a:tcPr anchor="ctr"/>
                </a:tc>
                <a:tc>
                  <a:txBody>
                    <a:bodyPr/>
                    <a:lstStyle/>
                    <a:p>
                      <a:pPr marL="0" algn="ctr" defTabSz="914400" rtl="1" eaLnBrk="1" latinLnBrk="0" hangingPunct="1"/>
                      <a:r>
                        <a:rPr lang="he-IL" sz="1800" kern="1200" dirty="0">
                          <a:solidFill>
                            <a:schemeClr val="dk1"/>
                          </a:solidFill>
                          <a:latin typeface="David" panose="020E0502060401010101" pitchFamily="34" charset="-79"/>
                          <a:ea typeface="+mn-ea"/>
                          <a:cs typeface="David" panose="020E0502060401010101" pitchFamily="34" charset="-79"/>
                        </a:rPr>
                        <a:t>4.83</a:t>
                      </a:r>
                    </a:p>
                  </a:txBody>
                  <a:tcPr anchor="ctr"/>
                </a:tc>
                <a:extLst>
                  <a:ext uri="{0D108BD9-81ED-4DB2-BD59-A6C34878D82A}">
                    <a16:rowId xmlns:a16="http://schemas.microsoft.com/office/drawing/2014/main" val="1319601091"/>
                  </a:ext>
                </a:extLst>
              </a:tr>
              <a:tr h="1008000">
                <a:tc gridSpan="7">
                  <a:txBody>
                    <a:bodyPr/>
                    <a:lstStyle/>
                    <a:p>
                      <a:pPr rtl="1"/>
                      <a:r>
                        <a:rPr lang="he-IL" b="1" dirty="0">
                          <a:latin typeface="David" panose="020E0502060401010101" pitchFamily="34" charset="-79"/>
                          <a:cs typeface="David" panose="020E0502060401010101" pitchFamily="34" charset="-79"/>
                        </a:rPr>
                        <a:t>נקודות לשימור בקורס?</a:t>
                      </a:r>
                    </a:p>
                    <a:p>
                      <a:pPr marL="285750" marR="0" lvl="0" indent="-28575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lang="he-IL" sz="1600" u="none" dirty="0">
                          <a:latin typeface="David" panose="020E0502060401010101" pitchFamily="34" charset="-79"/>
                          <a:cs typeface="David" panose="020E0502060401010101" pitchFamily="34" charset="-79"/>
                        </a:rPr>
                        <a:t>חשיבות הקורס גבוהה להבנת הזירה בה ישראל נמצאת, עושה סדר ומייצר שלם מעמיק</a:t>
                      </a:r>
                    </a:p>
                    <a:p>
                      <a:pPr marL="285750" indent="-285750" rtl="1">
                        <a:buFont typeface="Arial" panose="020B0604020202020204" pitchFamily="34" charset="0"/>
                        <a:buChar char="•"/>
                      </a:pPr>
                      <a:r>
                        <a:rPr lang="he-IL" sz="1600" u="none" dirty="0">
                          <a:latin typeface="David" panose="020E0502060401010101" pitchFamily="34" charset="-79"/>
                          <a:cs typeface="David" panose="020E0502060401010101" pitchFamily="34" charset="-79"/>
                        </a:rPr>
                        <a:t>היגיון המבני של הקורס וראשי הפרקים בתוכו</a:t>
                      </a:r>
                    </a:p>
                    <a:p>
                      <a:pPr marL="285750" indent="-285750" rtl="1">
                        <a:buFont typeface="Arial" panose="020B0604020202020204" pitchFamily="34" charset="0"/>
                        <a:buChar char="•"/>
                      </a:pPr>
                      <a:r>
                        <a:rPr lang="he-IL" sz="1600" u="none" dirty="0">
                          <a:latin typeface="David" panose="020E0502060401010101" pitchFamily="34" charset="-79"/>
                          <a:cs typeface="David" panose="020E0502060401010101" pitchFamily="34" charset="-79"/>
                        </a:rPr>
                        <a:t>מרצים מצוינים המביאים ידע מהותי, ד"ר </a:t>
                      </a:r>
                      <a:r>
                        <a:rPr lang="he-IL" sz="1600" u="none" dirty="0" err="1">
                          <a:latin typeface="David" panose="020E0502060401010101" pitchFamily="34" charset="-79"/>
                          <a:cs typeface="David" panose="020E0502060401010101" pitchFamily="34" charset="-79"/>
                        </a:rPr>
                        <a:t>אלשייך</a:t>
                      </a:r>
                      <a:r>
                        <a:rPr lang="he-IL" sz="1600" u="none" dirty="0">
                          <a:latin typeface="David" panose="020E0502060401010101" pitchFamily="34" charset="-79"/>
                          <a:cs typeface="David" panose="020E0502060401010101" pitchFamily="34" charset="-79"/>
                        </a:rPr>
                        <a:t> מצוין</a:t>
                      </a:r>
                    </a:p>
                  </a:txBody>
                  <a:tcPr/>
                </a:tc>
                <a:tc hMerge="1">
                  <a:txBody>
                    <a:bodyPr/>
                    <a:lstStyle/>
                    <a:p>
                      <a:pPr rtl="1"/>
                      <a:endParaRPr lang="he-IL" dirty="0">
                        <a:latin typeface="David" panose="020E0502060401010101" pitchFamily="34" charset="-79"/>
                        <a:cs typeface="David" panose="020E0502060401010101" pitchFamily="34" charset="-79"/>
                      </a:endParaRPr>
                    </a:p>
                  </a:txBody>
                  <a:tcPr anchor="ctr"/>
                </a:tc>
                <a:tc hMerge="1">
                  <a:txBody>
                    <a:bodyPr/>
                    <a:lstStyle/>
                    <a:p>
                      <a:pPr rtl="1"/>
                      <a:endParaRPr lang="he-IL" dirty="0">
                        <a:latin typeface="David" panose="020E0502060401010101" pitchFamily="34" charset="-79"/>
                        <a:cs typeface="David" panose="020E0502060401010101" pitchFamily="34" charset="-79"/>
                      </a:endParaRPr>
                    </a:p>
                  </a:txBody>
                  <a:tcPr anchor="ctr"/>
                </a:tc>
                <a:tc hMerge="1">
                  <a:txBody>
                    <a:bodyPr/>
                    <a:lstStyle/>
                    <a:p>
                      <a:pPr rtl="1"/>
                      <a:endParaRPr lang="he-IL" dirty="0">
                        <a:latin typeface="David" panose="020E0502060401010101" pitchFamily="34" charset="-79"/>
                        <a:cs typeface="David" panose="020E0502060401010101" pitchFamily="34" charset="-79"/>
                      </a:endParaRPr>
                    </a:p>
                  </a:txBody>
                  <a:tcPr anchor="ctr"/>
                </a:tc>
                <a:tc hMerge="1">
                  <a:txBody>
                    <a:bodyPr/>
                    <a:lstStyle/>
                    <a:p>
                      <a:pPr rtl="1"/>
                      <a:endParaRPr lang="he-IL" dirty="0">
                        <a:latin typeface="David" panose="020E0502060401010101" pitchFamily="34" charset="-79"/>
                        <a:cs typeface="David" panose="020E0502060401010101" pitchFamily="34" charset="-79"/>
                      </a:endParaRPr>
                    </a:p>
                  </a:txBody>
                  <a:tcPr anchor="ctr"/>
                </a:tc>
                <a:tc hMerge="1">
                  <a:txBody>
                    <a:bodyPr/>
                    <a:lstStyle/>
                    <a:p>
                      <a:pPr rtl="1"/>
                      <a:endParaRPr lang="he-IL" dirty="0">
                        <a:latin typeface="David" panose="020E0502060401010101" pitchFamily="34" charset="-79"/>
                        <a:cs typeface="David" panose="020E0502060401010101" pitchFamily="34" charset="-79"/>
                      </a:endParaRPr>
                    </a:p>
                  </a:txBody>
                  <a:tcPr anchor="ctr"/>
                </a:tc>
                <a:tc hMerge="1">
                  <a:txBody>
                    <a:bodyPr/>
                    <a:lstStyle/>
                    <a:p>
                      <a:pPr rtl="1"/>
                      <a:endParaRPr lang="he-IL" dirty="0">
                        <a:latin typeface="David" panose="020E0502060401010101" pitchFamily="34" charset="-79"/>
                        <a:cs typeface="David" panose="020E0502060401010101" pitchFamily="34" charset="-79"/>
                      </a:endParaRPr>
                    </a:p>
                  </a:txBody>
                  <a:tcPr anchor="ctr"/>
                </a:tc>
                <a:extLst>
                  <a:ext uri="{0D108BD9-81ED-4DB2-BD59-A6C34878D82A}">
                    <a16:rowId xmlns:a16="http://schemas.microsoft.com/office/drawing/2014/main" val="918001753"/>
                  </a:ext>
                </a:extLst>
              </a:tr>
              <a:tr h="1008000">
                <a:tc gridSpan="7">
                  <a:txBody>
                    <a:bodyPr/>
                    <a:lstStyle/>
                    <a:p>
                      <a:pPr rtl="1"/>
                      <a:r>
                        <a:rPr lang="he-IL" b="1" dirty="0">
                          <a:latin typeface="David" panose="020E0502060401010101" pitchFamily="34" charset="-79"/>
                          <a:cs typeface="David" panose="020E0502060401010101" pitchFamily="34" charset="-79"/>
                        </a:rPr>
                        <a:t>נקודות לשיפור בקורס?</a:t>
                      </a:r>
                    </a:p>
                    <a:p>
                      <a:pPr marL="285750" marR="0" lvl="0" indent="-28575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lang="he-IL" sz="1600" dirty="0">
                          <a:latin typeface="David" panose="020E0502060401010101" pitchFamily="34" charset="-79"/>
                          <a:cs typeface="David" panose="020E0502060401010101" pitchFamily="34" charset="-79"/>
                        </a:rPr>
                        <a:t>פער בידע הבסיסי בין החניכים בנושא- יתכן וניתן לחשוב על לימוד דיפרנציאלי של התחום</a:t>
                      </a:r>
                    </a:p>
                    <a:p>
                      <a:pPr marL="285750" marR="0" lvl="0" indent="-28575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lang="he-IL" sz="1600" dirty="0">
                          <a:latin typeface="David" panose="020E0502060401010101" pitchFamily="34" charset="-79"/>
                          <a:cs typeface="David" panose="020E0502060401010101" pitchFamily="34" charset="-79"/>
                        </a:rPr>
                        <a:t>העיבוד הצוותי היה חסר בידע ונדרש לחשוב על תכליתו לאור מספר הרצאות יסוד נמוך יחסית</a:t>
                      </a:r>
                    </a:p>
                    <a:p>
                      <a:pPr marL="285750" marR="0" lvl="0" indent="-28575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lang="he-IL" sz="1600" dirty="0">
                          <a:latin typeface="David" panose="020E0502060401010101" pitchFamily="34" charset="-79"/>
                          <a:cs typeface="David" panose="020E0502060401010101" pitchFamily="34" charset="-79"/>
                        </a:rPr>
                        <a:t>להתחיל עם הסבר על סונה ושיעה וההבדלים ביניהם. מאיפה </a:t>
                      </a:r>
                      <a:r>
                        <a:rPr lang="he-IL" sz="1600" dirty="0" err="1">
                          <a:latin typeface="David" panose="020E0502060401010101" pitchFamily="34" charset="-79"/>
                          <a:cs typeface="David" panose="020E0502060401010101" pitchFamily="34" charset="-79"/>
                        </a:rPr>
                        <a:t>הכל</a:t>
                      </a:r>
                      <a:r>
                        <a:rPr lang="he-IL" sz="1600" dirty="0">
                          <a:latin typeface="David" panose="020E0502060401010101" pitchFamily="34" charset="-79"/>
                          <a:cs typeface="David" panose="020E0502060401010101" pitchFamily="34" charset="-79"/>
                        </a:rPr>
                        <a:t> התחיל</a:t>
                      </a:r>
                    </a:p>
                    <a:p>
                      <a:pPr marL="285750" marR="0" lvl="0" indent="-28575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lang="he-IL" sz="1600" dirty="0">
                          <a:latin typeface="David" panose="020E0502060401010101" pitchFamily="34" charset="-79"/>
                          <a:cs typeface="David" panose="020E0502060401010101" pitchFamily="34" charset="-79"/>
                        </a:rPr>
                        <a:t>זמינות המצגות לחניכים בינ"ל</a:t>
                      </a:r>
                    </a:p>
                  </a:txBody>
                  <a:tcPr/>
                </a:tc>
                <a:tc hMerge="1">
                  <a:txBody>
                    <a:bodyPr/>
                    <a:lstStyle/>
                    <a:p>
                      <a:pPr rtl="1"/>
                      <a:endParaRPr lang="he-IL" dirty="0">
                        <a:latin typeface="David" panose="020E0502060401010101" pitchFamily="34" charset="-79"/>
                        <a:cs typeface="David" panose="020E0502060401010101" pitchFamily="34" charset="-79"/>
                      </a:endParaRPr>
                    </a:p>
                  </a:txBody>
                  <a:tcPr anchor="ctr"/>
                </a:tc>
                <a:tc hMerge="1">
                  <a:txBody>
                    <a:bodyPr/>
                    <a:lstStyle/>
                    <a:p>
                      <a:pPr rtl="1"/>
                      <a:endParaRPr lang="he-IL" dirty="0">
                        <a:latin typeface="David" panose="020E0502060401010101" pitchFamily="34" charset="-79"/>
                        <a:cs typeface="David" panose="020E0502060401010101" pitchFamily="34" charset="-79"/>
                      </a:endParaRPr>
                    </a:p>
                  </a:txBody>
                  <a:tcPr anchor="ctr"/>
                </a:tc>
                <a:tc hMerge="1">
                  <a:txBody>
                    <a:bodyPr/>
                    <a:lstStyle/>
                    <a:p>
                      <a:pPr rtl="1"/>
                      <a:endParaRPr lang="he-IL" dirty="0">
                        <a:latin typeface="David" panose="020E0502060401010101" pitchFamily="34" charset="-79"/>
                        <a:cs typeface="David" panose="020E0502060401010101" pitchFamily="34" charset="-79"/>
                      </a:endParaRPr>
                    </a:p>
                  </a:txBody>
                  <a:tcPr anchor="ctr"/>
                </a:tc>
                <a:tc hMerge="1">
                  <a:txBody>
                    <a:bodyPr/>
                    <a:lstStyle/>
                    <a:p>
                      <a:pPr rtl="1"/>
                      <a:endParaRPr lang="he-IL" dirty="0">
                        <a:latin typeface="David" panose="020E0502060401010101" pitchFamily="34" charset="-79"/>
                        <a:cs typeface="David" panose="020E0502060401010101" pitchFamily="34" charset="-79"/>
                      </a:endParaRPr>
                    </a:p>
                  </a:txBody>
                  <a:tcPr anchor="ctr"/>
                </a:tc>
                <a:tc hMerge="1">
                  <a:txBody>
                    <a:bodyPr/>
                    <a:lstStyle/>
                    <a:p>
                      <a:pPr rtl="1"/>
                      <a:endParaRPr lang="he-IL" dirty="0">
                        <a:latin typeface="David" panose="020E0502060401010101" pitchFamily="34" charset="-79"/>
                        <a:cs typeface="David" panose="020E0502060401010101" pitchFamily="34" charset="-79"/>
                      </a:endParaRPr>
                    </a:p>
                  </a:txBody>
                  <a:tcPr anchor="ctr"/>
                </a:tc>
                <a:tc hMerge="1">
                  <a:txBody>
                    <a:bodyPr/>
                    <a:lstStyle/>
                    <a:p>
                      <a:pPr rtl="1"/>
                      <a:endParaRPr lang="he-IL" dirty="0">
                        <a:latin typeface="David" panose="020E0502060401010101" pitchFamily="34" charset="-79"/>
                        <a:cs typeface="David" panose="020E0502060401010101" pitchFamily="34" charset="-79"/>
                      </a:endParaRPr>
                    </a:p>
                  </a:txBody>
                  <a:tcPr anchor="ctr"/>
                </a:tc>
                <a:extLst>
                  <a:ext uri="{0D108BD9-81ED-4DB2-BD59-A6C34878D82A}">
                    <a16:rowId xmlns:a16="http://schemas.microsoft.com/office/drawing/2014/main" val="3548409075"/>
                  </a:ext>
                </a:extLst>
              </a:tr>
            </a:tbl>
          </a:graphicData>
        </a:graphic>
      </p:graphicFrame>
      <p:sp>
        <p:nvSpPr>
          <p:cNvPr id="5" name="אליפסה 4">
            <a:extLst>
              <a:ext uri="{FF2B5EF4-FFF2-40B4-BE49-F238E27FC236}">
                <a16:creationId xmlns:a16="http://schemas.microsoft.com/office/drawing/2014/main" id="{1EE454F1-2839-4EA1-AD78-5564A3FEDA40}"/>
              </a:ext>
            </a:extLst>
          </p:cNvPr>
          <p:cNvSpPr/>
          <p:nvPr/>
        </p:nvSpPr>
        <p:spPr>
          <a:xfrm rot="20904458">
            <a:off x="431798" y="4770780"/>
            <a:ext cx="2082801" cy="725556"/>
          </a:xfrm>
          <a:prstGeom prst="ellipse">
            <a:avLst/>
          </a:prstGeom>
        </p:spPr>
        <p:style>
          <a:lnRef idx="0">
            <a:schemeClr val="accent2"/>
          </a:lnRef>
          <a:fillRef idx="3">
            <a:schemeClr val="accent2"/>
          </a:fillRef>
          <a:effectRef idx="3">
            <a:schemeClr val="accent2"/>
          </a:effectRef>
          <a:fontRef idx="minor">
            <a:schemeClr val="lt1"/>
          </a:fontRef>
        </p:style>
        <p:txBody>
          <a:bodyPr lIns="36000" tIns="36000" rIns="36000" bIns="36000" rtlCol="1" anchor="ctr"/>
          <a:lstStyle/>
          <a:p>
            <a:pPr algn="ctr"/>
            <a:r>
              <a:rPr lang="he-IL" sz="1600" dirty="0">
                <a:latin typeface="David" panose="020E0502060401010101" pitchFamily="34" charset="-79"/>
                <a:cs typeface="David" panose="020E0502060401010101" pitchFamily="34" charset="-79"/>
              </a:rPr>
              <a:t>תזכורת</a:t>
            </a:r>
            <a:r>
              <a:rPr lang="en-US" sz="1600" dirty="0">
                <a:latin typeface="David" panose="020E0502060401010101" pitchFamily="34" charset="-79"/>
                <a:cs typeface="David" panose="020E0502060401010101" pitchFamily="34" charset="-79"/>
              </a:rPr>
              <a:t> </a:t>
            </a:r>
            <a:r>
              <a:rPr lang="he-IL" sz="1600" dirty="0">
                <a:latin typeface="David" panose="020E0502060401010101" pitchFamily="34" charset="-79"/>
                <a:cs typeface="David" panose="020E0502060401010101" pitchFamily="34" charset="-79"/>
              </a:rPr>
              <a:t> </a:t>
            </a:r>
            <a:br>
              <a:rPr lang="en-US" sz="1600" dirty="0">
                <a:latin typeface="David" panose="020E0502060401010101" pitchFamily="34" charset="-79"/>
                <a:cs typeface="David" panose="020E0502060401010101" pitchFamily="34" charset="-79"/>
              </a:rPr>
            </a:br>
            <a:r>
              <a:rPr lang="he-IL" sz="1600" dirty="0">
                <a:latin typeface="David" panose="020E0502060401010101" pitchFamily="34" charset="-79"/>
                <a:cs typeface="David" panose="020E0502060401010101" pitchFamily="34" charset="-79"/>
              </a:rPr>
              <a:t>קורס חדש</a:t>
            </a:r>
          </a:p>
        </p:txBody>
      </p:sp>
    </p:spTree>
    <p:extLst>
      <p:ext uri="{BB962C8B-B14F-4D97-AF65-F5344CB8AC3E}">
        <p14:creationId xmlns:p14="http://schemas.microsoft.com/office/powerpoint/2010/main" val="18656414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idx="4294967295"/>
          </p:nvPr>
        </p:nvSpPr>
        <p:spPr>
          <a:xfrm>
            <a:off x="837772" y="186327"/>
            <a:ext cx="10515600" cy="1325563"/>
          </a:xfrm>
        </p:spPr>
        <p:txBody>
          <a:bodyPr>
            <a:noAutofit/>
          </a:bodyPr>
          <a:lstStyle/>
          <a:p>
            <a:pPr algn="ctr"/>
            <a:r>
              <a:rPr lang="he-IL" sz="3600" b="1" dirty="0">
                <a:solidFill>
                  <a:schemeClr val="accent1">
                    <a:lumMod val="75000"/>
                  </a:schemeClr>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קורס במשפט ציבורי, פרופ' סוזי נבות</a:t>
            </a:r>
          </a:p>
        </p:txBody>
      </p:sp>
      <p:graphicFrame>
        <p:nvGraphicFramePr>
          <p:cNvPr id="4" name="טבלה 3">
            <a:extLst>
              <a:ext uri="{FF2B5EF4-FFF2-40B4-BE49-F238E27FC236}">
                <a16:creationId xmlns:a16="http://schemas.microsoft.com/office/drawing/2014/main" id="{8AA323A7-107B-4BF8-A18D-A663ABB2FED1}"/>
              </a:ext>
            </a:extLst>
          </p:cNvPr>
          <p:cNvGraphicFramePr>
            <a:graphicFrameLocks noGrp="1"/>
          </p:cNvGraphicFramePr>
          <p:nvPr>
            <p:extLst>
              <p:ext uri="{D42A27DB-BD31-4B8C-83A1-F6EECF244321}">
                <p14:modId xmlns:p14="http://schemas.microsoft.com/office/powerpoint/2010/main" val="2849215647"/>
              </p:ext>
            </p:extLst>
          </p:nvPr>
        </p:nvGraphicFramePr>
        <p:xfrm>
          <a:off x="339592" y="1651036"/>
          <a:ext cx="11520000" cy="3833280"/>
        </p:xfrm>
        <a:graphic>
          <a:graphicData uri="http://schemas.openxmlformats.org/drawingml/2006/table">
            <a:tbl>
              <a:tblPr rtl="1" firstRow="1" bandRow="1">
                <a:tableStyleId>{5C22544A-7EE6-4342-B048-85BDC9FD1C3A}</a:tableStyleId>
              </a:tblPr>
              <a:tblGrid>
                <a:gridCol w="4860000">
                  <a:extLst>
                    <a:ext uri="{9D8B030D-6E8A-4147-A177-3AD203B41FA5}">
                      <a16:colId xmlns:a16="http://schemas.microsoft.com/office/drawing/2014/main" val="4212086157"/>
                    </a:ext>
                  </a:extLst>
                </a:gridCol>
                <a:gridCol w="1188000">
                  <a:extLst>
                    <a:ext uri="{9D8B030D-6E8A-4147-A177-3AD203B41FA5}">
                      <a16:colId xmlns:a16="http://schemas.microsoft.com/office/drawing/2014/main" val="3669644278"/>
                    </a:ext>
                  </a:extLst>
                </a:gridCol>
                <a:gridCol w="720000">
                  <a:extLst>
                    <a:ext uri="{9D8B030D-6E8A-4147-A177-3AD203B41FA5}">
                      <a16:colId xmlns:a16="http://schemas.microsoft.com/office/drawing/2014/main" val="608925306"/>
                    </a:ext>
                  </a:extLst>
                </a:gridCol>
                <a:gridCol w="1188000">
                  <a:extLst>
                    <a:ext uri="{9D8B030D-6E8A-4147-A177-3AD203B41FA5}">
                      <a16:colId xmlns:a16="http://schemas.microsoft.com/office/drawing/2014/main" val="1443552393"/>
                    </a:ext>
                  </a:extLst>
                </a:gridCol>
                <a:gridCol w="1188000">
                  <a:extLst>
                    <a:ext uri="{9D8B030D-6E8A-4147-A177-3AD203B41FA5}">
                      <a16:colId xmlns:a16="http://schemas.microsoft.com/office/drawing/2014/main" val="3416542356"/>
                    </a:ext>
                  </a:extLst>
                </a:gridCol>
                <a:gridCol w="1188000">
                  <a:extLst>
                    <a:ext uri="{9D8B030D-6E8A-4147-A177-3AD203B41FA5}">
                      <a16:colId xmlns:a16="http://schemas.microsoft.com/office/drawing/2014/main" val="1306771290"/>
                    </a:ext>
                  </a:extLst>
                </a:gridCol>
                <a:gridCol w="1188000">
                  <a:extLst>
                    <a:ext uri="{9D8B030D-6E8A-4147-A177-3AD203B41FA5}">
                      <a16:colId xmlns:a16="http://schemas.microsoft.com/office/drawing/2014/main" val="3629592641"/>
                    </a:ext>
                  </a:extLst>
                </a:gridCol>
              </a:tblGrid>
              <a:tr h="432000">
                <a:tc>
                  <a:txBody>
                    <a:bodyPr/>
                    <a:lstStyle/>
                    <a:p>
                      <a:pPr algn="ctr" rtl="1"/>
                      <a:r>
                        <a:rPr lang="he-IL" sz="1800" b="1" kern="1200" dirty="0">
                          <a:solidFill>
                            <a:schemeClr val="lt1"/>
                          </a:solidFill>
                          <a:latin typeface="David" panose="020E0502060401010101" pitchFamily="34" charset="-79"/>
                          <a:ea typeface="+mn-ea"/>
                          <a:cs typeface="David" panose="020E0502060401010101" pitchFamily="34" charset="-79"/>
                        </a:rPr>
                        <a:t>השאלה</a:t>
                      </a:r>
                    </a:p>
                  </a:txBody>
                  <a:tcPr anchor="ctr"/>
                </a:tc>
                <a:tc>
                  <a:txBody>
                    <a:bodyPr/>
                    <a:lstStyle/>
                    <a:p>
                      <a:pPr algn="ctr" rtl="1"/>
                      <a:r>
                        <a:rPr lang="he-IL" dirty="0">
                          <a:latin typeface="David" panose="020E0502060401010101" pitchFamily="34" charset="-79"/>
                          <a:cs typeface="David" panose="020E0502060401010101" pitchFamily="34" charset="-79"/>
                        </a:rPr>
                        <a:t>ממוצע כללי</a:t>
                      </a:r>
                    </a:p>
                  </a:txBody>
                  <a:tcPr anchor="ctr"/>
                </a:tc>
                <a:tc>
                  <a:txBody>
                    <a:bodyPr/>
                    <a:lstStyle/>
                    <a:p>
                      <a:pPr algn="ctr" rtl="1"/>
                      <a:r>
                        <a:rPr lang="he-IL" dirty="0">
                          <a:latin typeface="David" panose="020E0502060401010101" pitchFamily="34" charset="-79"/>
                          <a:cs typeface="David" panose="020E0502060401010101" pitchFamily="34" charset="-79"/>
                        </a:rPr>
                        <a:t>מגמה</a:t>
                      </a:r>
                    </a:p>
                  </a:txBody>
                  <a:tcPr anchor="ctr"/>
                </a:tc>
                <a:tc>
                  <a:txBody>
                    <a:bodyPr/>
                    <a:lstStyle/>
                    <a:p>
                      <a:pPr algn="ctr" rtl="1"/>
                      <a:r>
                        <a:rPr lang="he-IL" dirty="0">
                          <a:latin typeface="David" panose="020E0502060401010101" pitchFamily="34" charset="-79"/>
                          <a:cs typeface="David" panose="020E0502060401010101" pitchFamily="34" charset="-79"/>
                        </a:rPr>
                        <a:t>מחזור מ"ד</a:t>
                      </a:r>
                    </a:p>
                  </a:txBody>
                  <a:tcPr anchor="ctr"/>
                </a:tc>
                <a:tc>
                  <a:txBody>
                    <a:bodyPr/>
                    <a:lstStyle/>
                    <a:p>
                      <a:pPr algn="ctr" rtl="1"/>
                      <a:r>
                        <a:rPr lang="he-IL" dirty="0">
                          <a:latin typeface="David" panose="020E0502060401010101" pitchFamily="34" charset="-79"/>
                          <a:cs typeface="David" panose="020E0502060401010101" pitchFamily="34" charset="-79"/>
                        </a:rPr>
                        <a:t>צה"ל</a:t>
                      </a:r>
                    </a:p>
                  </a:txBody>
                  <a:tcPr anchor="ctr"/>
                </a:tc>
                <a:tc>
                  <a:txBody>
                    <a:bodyPr/>
                    <a:lstStyle/>
                    <a:p>
                      <a:pPr algn="ctr" rtl="1"/>
                      <a:r>
                        <a:rPr lang="he-IL" dirty="0">
                          <a:latin typeface="David" panose="020E0502060401010101" pitchFamily="34" charset="-79"/>
                          <a:cs typeface="David" panose="020E0502060401010101" pitchFamily="34" charset="-79"/>
                        </a:rPr>
                        <a:t>אחר</a:t>
                      </a:r>
                    </a:p>
                  </a:txBody>
                  <a:tcPr anchor="ctr"/>
                </a:tc>
                <a:tc>
                  <a:txBody>
                    <a:bodyPr/>
                    <a:lstStyle/>
                    <a:p>
                      <a:pPr algn="ctr" rtl="1"/>
                      <a:r>
                        <a:rPr lang="he-IL" dirty="0">
                          <a:latin typeface="David" panose="020E0502060401010101" pitchFamily="34" charset="-79"/>
                          <a:cs typeface="David" panose="020E0502060401010101" pitchFamily="34" charset="-79"/>
                        </a:rPr>
                        <a:t>בינ"ל</a:t>
                      </a:r>
                    </a:p>
                  </a:txBody>
                  <a:tcPr anchor="ctr"/>
                </a:tc>
                <a:extLst>
                  <a:ext uri="{0D108BD9-81ED-4DB2-BD59-A6C34878D82A}">
                    <a16:rowId xmlns:a16="http://schemas.microsoft.com/office/drawing/2014/main" val="3113162872"/>
                  </a:ext>
                </a:extLst>
              </a:tr>
              <a:tr h="432000">
                <a:tc>
                  <a:txBody>
                    <a:bodyPr/>
                    <a:lstStyle/>
                    <a:p>
                      <a:pPr rtl="1"/>
                      <a:r>
                        <a:rPr lang="he-IL" dirty="0">
                          <a:latin typeface="David" panose="020E0502060401010101" pitchFamily="34" charset="-79"/>
                          <a:cs typeface="David" panose="020E0502060401010101" pitchFamily="34" charset="-79"/>
                        </a:rPr>
                        <a:t>הקורס השיג את </a:t>
                      </a:r>
                      <a:r>
                        <a:rPr lang="he-IL" b="1" dirty="0">
                          <a:latin typeface="David" panose="020E0502060401010101" pitchFamily="34" charset="-79"/>
                          <a:cs typeface="David" panose="020E0502060401010101" pitchFamily="34" charset="-79"/>
                        </a:rPr>
                        <a:t>מטרותיו?</a:t>
                      </a:r>
                    </a:p>
                  </a:txBody>
                  <a:tcPr anchor="ctr"/>
                </a:tc>
                <a:tc>
                  <a:txBody>
                    <a:bodyPr/>
                    <a:lstStyle/>
                    <a:p>
                      <a:pPr algn="ctr" rtl="1"/>
                      <a:r>
                        <a:rPr lang="he-IL" b="1" dirty="0">
                          <a:solidFill>
                            <a:schemeClr val="accent1"/>
                          </a:solidFill>
                          <a:latin typeface="David" panose="020E0502060401010101" pitchFamily="34" charset="-79"/>
                          <a:cs typeface="David" panose="020E0502060401010101" pitchFamily="34" charset="-79"/>
                        </a:rPr>
                        <a:t>5.79</a:t>
                      </a:r>
                    </a:p>
                  </a:txBody>
                  <a:tcPr anchor="ctr"/>
                </a:tc>
                <a:tc>
                  <a:txBody>
                    <a:bodyPr/>
                    <a:lstStyle/>
                    <a:p>
                      <a:pPr algn="ctr" rtl="1"/>
                      <a:r>
                        <a:rPr lang="he-IL" dirty="0">
                          <a:latin typeface="David" panose="020E0502060401010101" pitchFamily="34" charset="-79"/>
                          <a:cs typeface="David" panose="020E0502060401010101" pitchFamily="34" charset="-79"/>
                          <a:sym typeface="Wingdings" panose="05000000000000000000" pitchFamily="2" charset="2"/>
                        </a:rPr>
                        <a:t></a:t>
                      </a:r>
                      <a:endParaRPr lang="he-IL" dirty="0">
                        <a:latin typeface="David" panose="020E0502060401010101" pitchFamily="34" charset="-79"/>
                        <a:cs typeface="David" panose="020E0502060401010101" pitchFamily="34" charset="-79"/>
                      </a:endParaRPr>
                    </a:p>
                  </a:txBody>
                  <a:tcPr anchor="ctr"/>
                </a:tc>
                <a:tc>
                  <a:txBody>
                    <a:bodyPr/>
                    <a:lstStyle/>
                    <a:p>
                      <a:pPr algn="ctr" rtl="1"/>
                      <a:r>
                        <a:rPr lang="he-IL" dirty="0">
                          <a:latin typeface="David" panose="020E0502060401010101" pitchFamily="34" charset="-79"/>
                          <a:cs typeface="David" panose="020E0502060401010101" pitchFamily="34" charset="-79"/>
                        </a:rPr>
                        <a:t>5.83</a:t>
                      </a:r>
                    </a:p>
                  </a:txBody>
                  <a:tcPr anchor="ctr"/>
                </a:tc>
                <a:tc>
                  <a:txBody>
                    <a:bodyPr/>
                    <a:lstStyle/>
                    <a:p>
                      <a:pPr algn="ctr" rtl="1"/>
                      <a:r>
                        <a:rPr lang="he-IL" dirty="0">
                          <a:latin typeface="David" panose="020E0502060401010101" pitchFamily="34" charset="-79"/>
                          <a:cs typeface="David" panose="020E0502060401010101" pitchFamily="34" charset="-79"/>
                        </a:rPr>
                        <a:t>5.69</a:t>
                      </a:r>
                    </a:p>
                  </a:txBody>
                  <a:tcPr anchor="ctr"/>
                </a:tc>
                <a:tc>
                  <a:txBody>
                    <a:bodyPr/>
                    <a:lstStyle/>
                    <a:p>
                      <a:pPr algn="ctr" rtl="1"/>
                      <a:r>
                        <a:rPr lang="he-IL" dirty="0">
                          <a:latin typeface="David" panose="020E0502060401010101" pitchFamily="34" charset="-79"/>
                          <a:cs typeface="David" panose="020E0502060401010101" pitchFamily="34" charset="-79"/>
                        </a:rPr>
                        <a:t>5.91</a:t>
                      </a:r>
                    </a:p>
                  </a:txBody>
                  <a:tcPr anchor="ctr"/>
                </a:tc>
                <a:tc>
                  <a:txBody>
                    <a:bodyPr/>
                    <a:lstStyle/>
                    <a:p>
                      <a:pPr algn="ctr" rtl="1"/>
                      <a:r>
                        <a:rPr lang="he-IL" dirty="0">
                          <a:latin typeface="David" panose="020E0502060401010101" pitchFamily="34" charset="-79"/>
                          <a:cs typeface="David" panose="020E0502060401010101" pitchFamily="34" charset="-79"/>
                        </a:rPr>
                        <a:t>5.66</a:t>
                      </a:r>
                    </a:p>
                  </a:txBody>
                  <a:tcPr anchor="ctr"/>
                </a:tc>
                <a:extLst>
                  <a:ext uri="{0D108BD9-81ED-4DB2-BD59-A6C34878D82A}">
                    <a16:rowId xmlns:a16="http://schemas.microsoft.com/office/drawing/2014/main" val="3046206537"/>
                  </a:ext>
                </a:extLst>
              </a:tr>
              <a:tr h="432000">
                <a:tc>
                  <a:txBody>
                    <a:bodyPr/>
                    <a:lstStyle/>
                    <a:p>
                      <a:pPr rtl="1"/>
                      <a:r>
                        <a:rPr lang="he-IL" b="1" dirty="0">
                          <a:latin typeface="David" panose="020E0502060401010101" pitchFamily="34" charset="-79"/>
                          <a:cs typeface="David" panose="020E0502060401010101" pitchFamily="34" charset="-79"/>
                        </a:rPr>
                        <a:t>איכות ההוראה </a:t>
                      </a:r>
                      <a:r>
                        <a:rPr lang="he-IL" dirty="0">
                          <a:latin typeface="David" panose="020E0502060401010101" pitchFamily="34" charset="-79"/>
                          <a:cs typeface="David" panose="020E0502060401010101" pitchFamily="34" charset="-79"/>
                        </a:rPr>
                        <a:t>בקורס?</a:t>
                      </a:r>
                    </a:p>
                  </a:txBody>
                  <a:tcPr anchor="ctr"/>
                </a:tc>
                <a:tc>
                  <a:txBody>
                    <a:bodyPr/>
                    <a:lstStyle/>
                    <a:p>
                      <a:pPr algn="ctr" rtl="1"/>
                      <a:r>
                        <a:rPr lang="he-IL" b="1" dirty="0">
                          <a:solidFill>
                            <a:schemeClr val="accent1"/>
                          </a:solidFill>
                          <a:latin typeface="David" panose="020E0502060401010101" pitchFamily="34" charset="-79"/>
                          <a:cs typeface="David" panose="020E0502060401010101" pitchFamily="34" charset="-79"/>
                        </a:rPr>
                        <a:t>5.95</a:t>
                      </a:r>
                    </a:p>
                  </a:txBody>
                  <a:tcPr anchor="ct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he-IL" dirty="0">
                          <a:latin typeface="David" panose="020E0502060401010101" pitchFamily="34" charset="-79"/>
                          <a:cs typeface="David" panose="020E0502060401010101" pitchFamily="34" charset="-79"/>
                          <a:sym typeface="Wingdings" panose="05000000000000000000" pitchFamily="2" charset="2"/>
                        </a:rPr>
                        <a:t></a:t>
                      </a:r>
                      <a:endParaRPr lang="he-IL" dirty="0">
                        <a:latin typeface="David" panose="020E0502060401010101" pitchFamily="34" charset="-79"/>
                        <a:cs typeface="David" panose="020E0502060401010101" pitchFamily="34" charset="-79"/>
                      </a:endParaRPr>
                    </a:p>
                  </a:txBody>
                  <a:tcPr anchor="ctr"/>
                </a:tc>
                <a:tc>
                  <a:txBody>
                    <a:bodyPr/>
                    <a:lstStyle/>
                    <a:p>
                      <a:pPr algn="ctr" rtl="1"/>
                      <a:r>
                        <a:rPr lang="he-IL" dirty="0">
                          <a:latin typeface="David" panose="020E0502060401010101" pitchFamily="34" charset="-79"/>
                          <a:cs typeface="David" panose="020E0502060401010101" pitchFamily="34" charset="-79"/>
                        </a:rPr>
                        <a:t>5.97</a:t>
                      </a:r>
                    </a:p>
                  </a:txBody>
                  <a:tcPr anchor="ctr"/>
                </a:tc>
                <a:tc>
                  <a:txBody>
                    <a:bodyPr/>
                    <a:lstStyle/>
                    <a:p>
                      <a:pPr algn="ctr" rtl="1"/>
                      <a:r>
                        <a:rPr lang="he-IL" dirty="0">
                          <a:latin typeface="David" panose="020E0502060401010101" pitchFamily="34" charset="-79"/>
                          <a:cs typeface="David" panose="020E0502060401010101" pitchFamily="34" charset="-79"/>
                        </a:rPr>
                        <a:t>5.92</a:t>
                      </a:r>
                    </a:p>
                  </a:txBody>
                  <a:tcPr anchor="ctr"/>
                </a:tc>
                <a:tc>
                  <a:txBody>
                    <a:bodyPr/>
                    <a:lstStyle/>
                    <a:p>
                      <a:pPr algn="ctr" rtl="1"/>
                      <a:r>
                        <a:rPr lang="he-IL" dirty="0">
                          <a:latin typeface="David" panose="020E0502060401010101" pitchFamily="34" charset="-79"/>
                          <a:cs typeface="David" panose="020E0502060401010101" pitchFamily="34" charset="-79"/>
                        </a:rPr>
                        <a:t>6</a:t>
                      </a:r>
                    </a:p>
                  </a:txBody>
                  <a:tcPr anchor="ctr"/>
                </a:tc>
                <a:tc>
                  <a:txBody>
                    <a:bodyPr/>
                    <a:lstStyle/>
                    <a:p>
                      <a:pPr algn="ctr" rtl="1"/>
                      <a:r>
                        <a:rPr lang="he-IL" dirty="0">
                          <a:latin typeface="David" panose="020E0502060401010101" pitchFamily="34" charset="-79"/>
                          <a:cs typeface="David" panose="020E0502060401010101" pitchFamily="34" charset="-79"/>
                        </a:rPr>
                        <a:t>5.66</a:t>
                      </a:r>
                    </a:p>
                  </a:txBody>
                  <a:tcPr anchor="ctr"/>
                </a:tc>
                <a:extLst>
                  <a:ext uri="{0D108BD9-81ED-4DB2-BD59-A6C34878D82A}">
                    <a16:rowId xmlns:a16="http://schemas.microsoft.com/office/drawing/2014/main" val="2717569957"/>
                  </a:ext>
                </a:extLst>
              </a:tr>
              <a:tr h="432000">
                <a:tc>
                  <a:txBody>
                    <a:bodyPr/>
                    <a:lstStyle/>
                    <a:p>
                      <a:pPr rtl="1"/>
                      <a:r>
                        <a:rPr lang="he-IL" b="1" dirty="0">
                          <a:latin typeface="David" panose="020E0502060401010101" pitchFamily="34" charset="-79"/>
                          <a:cs typeface="David" panose="020E0502060401010101" pitchFamily="34" charset="-79"/>
                        </a:rPr>
                        <a:t>רלוונטיות הקורס </a:t>
                      </a:r>
                      <a:r>
                        <a:rPr lang="he-IL" dirty="0">
                          <a:latin typeface="David" panose="020E0502060401010101" pitchFamily="34" charset="-79"/>
                          <a:cs typeface="David" panose="020E0502060401010101" pitchFamily="34" charset="-79"/>
                        </a:rPr>
                        <a:t>לתפקידיי העתידיים?</a:t>
                      </a:r>
                    </a:p>
                  </a:txBody>
                  <a:tcPr anchor="ctr"/>
                </a:tc>
                <a:tc>
                  <a:txBody>
                    <a:bodyPr/>
                    <a:lstStyle/>
                    <a:p>
                      <a:pPr marL="0" algn="ctr" defTabSz="914400" rtl="1" eaLnBrk="1" latinLnBrk="0" hangingPunct="1"/>
                      <a:r>
                        <a:rPr lang="he-IL" sz="1800" b="1" kern="1200" dirty="0">
                          <a:solidFill>
                            <a:schemeClr val="accent1"/>
                          </a:solidFill>
                          <a:latin typeface="David" panose="020E0502060401010101" pitchFamily="34" charset="-79"/>
                          <a:ea typeface="+mn-ea"/>
                          <a:cs typeface="David" panose="020E0502060401010101" pitchFamily="34" charset="-79"/>
                        </a:rPr>
                        <a:t>5.25</a:t>
                      </a:r>
                    </a:p>
                  </a:txBody>
                  <a:tcPr anchor="ct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he-IL" dirty="0">
                          <a:latin typeface="David" panose="020E0502060401010101" pitchFamily="34" charset="-79"/>
                          <a:cs typeface="David" panose="020E0502060401010101" pitchFamily="34" charset="-79"/>
                          <a:sym typeface="Wingdings" panose="05000000000000000000" pitchFamily="2" charset="2"/>
                        </a:rPr>
                        <a:t></a:t>
                      </a:r>
                      <a:endParaRPr lang="he-IL" dirty="0">
                        <a:latin typeface="David" panose="020E0502060401010101" pitchFamily="34" charset="-79"/>
                        <a:cs typeface="David" panose="020E0502060401010101" pitchFamily="34" charset="-79"/>
                      </a:endParaRPr>
                    </a:p>
                  </a:txBody>
                  <a:tcPr anchor="ctr"/>
                </a:tc>
                <a:tc>
                  <a:txBody>
                    <a:bodyPr/>
                    <a:lstStyle/>
                    <a:p>
                      <a:pPr algn="ctr" rtl="1"/>
                      <a:r>
                        <a:rPr lang="he-IL" dirty="0">
                          <a:latin typeface="David" panose="020E0502060401010101" pitchFamily="34" charset="-79"/>
                          <a:cs typeface="David" panose="020E0502060401010101" pitchFamily="34" charset="-79"/>
                        </a:rPr>
                        <a:t>5.57</a:t>
                      </a:r>
                    </a:p>
                  </a:txBody>
                  <a:tcPr anchor="ctr"/>
                </a:tc>
                <a:tc>
                  <a:txBody>
                    <a:bodyPr/>
                    <a:lstStyle/>
                    <a:p>
                      <a:pPr algn="ctr" rtl="1"/>
                      <a:r>
                        <a:rPr lang="he-IL" dirty="0">
                          <a:solidFill>
                            <a:srgbClr val="FF0000"/>
                          </a:solidFill>
                          <a:latin typeface="David" panose="020E0502060401010101" pitchFamily="34" charset="-79"/>
                          <a:cs typeface="David" panose="020E0502060401010101" pitchFamily="34" charset="-79"/>
                        </a:rPr>
                        <a:t>4.84</a:t>
                      </a:r>
                    </a:p>
                  </a:txBody>
                  <a:tcPr anchor="ctr"/>
                </a:tc>
                <a:tc>
                  <a:txBody>
                    <a:bodyPr/>
                    <a:lstStyle/>
                    <a:p>
                      <a:pPr algn="ctr" rtl="1"/>
                      <a:r>
                        <a:rPr lang="he-IL" dirty="0">
                          <a:latin typeface="David" panose="020E0502060401010101" pitchFamily="34" charset="-79"/>
                          <a:cs typeface="David" panose="020E0502060401010101" pitchFamily="34" charset="-79"/>
                        </a:rPr>
                        <a:t>5.58</a:t>
                      </a:r>
                    </a:p>
                  </a:txBody>
                  <a:tcPr anchor="ctr"/>
                </a:tc>
                <a:tc>
                  <a:txBody>
                    <a:bodyPr/>
                    <a:lstStyle/>
                    <a:p>
                      <a:pPr algn="ctr" rtl="1"/>
                      <a:r>
                        <a:rPr lang="he-IL" dirty="0">
                          <a:solidFill>
                            <a:srgbClr val="FF0000"/>
                          </a:solidFill>
                          <a:latin typeface="David" panose="020E0502060401010101" pitchFamily="34" charset="-79"/>
                          <a:cs typeface="David" panose="020E0502060401010101" pitchFamily="34" charset="-79"/>
                        </a:rPr>
                        <a:t>4.16</a:t>
                      </a:r>
                    </a:p>
                  </a:txBody>
                  <a:tcPr anchor="ctr"/>
                </a:tc>
                <a:extLst>
                  <a:ext uri="{0D108BD9-81ED-4DB2-BD59-A6C34878D82A}">
                    <a16:rowId xmlns:a16="http://schemas.microsoft.com/office/drawing/2014/main" val="1200385217"/>
                  </a:ext>
                </a:extLst>
              </a:tr>
              <a:tr h="1008000">
                <a:tc gridSpan="7">
                  <a:txBody>
                    <a:bodyPr/>
                    <a:lstStyle/>
                    <a:p>
                      <a:pPr rtl="1"/>
                      <a:r>
                        <a:rPr lang="he-IL" b="1" dirty="0">
                          <a:latin typeface="David" panose="020E0502060401010101" pitchFamily="34" charset="-79"/>
                          <a:cs typeface="David" panose="020E0502060401010101" pitchFamily="34" charset="-79"/>
                        </a:rPr>
                        <a:t>נקודות לשימור בקורס?</a:t>
                      </a:r>
                    </a:p>
                    <a:p>
                      <a:pPr marL="285750" indent="-285750" rtl="1">
                        <a:buFont typeface="Arial" panose="020B0604020202020204" pitchFamily="34" charset="0"/>
                        <a:buChar char="•"/>
                      </a:pPr>
                      <a:r>
                        <a:rPr lang="he-IL" sz="1600" dirty="0">
                          <a:latin typeface="David" panose="020E0502060401010101" pitchFamily="34" charset="-79"/>
                          <a:cs typeface="David" panose="020E0502060401010101" pitchFamily="34" charset="-79"/>
                        </a:rPr>
                        <a:t>סוזי מרצה מעולה </a:t>
                      </a:r>
                    </a:p>
                    <a:p>
                      <a:pPr marL="285750" indent="-285750" rtl="1">
                        <a:buFont typeface="Arial" panose="020B0604020202020204" pitchFamily="34" charset="0"/>
                        <a:buChar char="•"/>
                      </a:pPr>
                      <a:r>
                        <a:rPr lang="he-IL" sz="1600" b="1" dirty="0">
                          <a:latin typeface="David" panose="020E0502060401010101" pitchFamily="34" charset="-79"/>
                          <a:cs typeface="David" panose="020E0502060401010101" pitchFamily="34" charset="-79"/>
                        </a:rPr>
                        <a:t>אקטואליה, אקטואליה. </a:t>
                      </a:r>
                      <a:r>
                        <a:rPr lang="he-IL" sz="1600" dirty="0">
                          <a:latin typeface="David" panose="020E0502060401010101" pitchFamily="34" charset="-79"/>
                          <a:cs typeface="David" panose="020E0502060401010101" pitchFamily="34" charset="-79"/>
                        </a:rPr>
                        <a:t>ניצול נכון של אקטואליה ליצירת עניין ושמירה על רלוונטיות הכיתה למול סדר היום הציבורי</a:t>
                      </a:r>
                    </a:p>
                  </a:txBody>
                  <a:tcPr/>
                </a:tc>
                <a:tc hMerge="1">
                  <a:txBody>
                    <a:bodyPr/>
                    <a:lstStyle/>
                    <a:p>
                      <a:pPr rtl="1"/>
                      <a:endParaRPr lang="he-IL" dirty="0">
                        <a:latin typeface="David" panose="020E0502060401010101" pitchFamily="34" charset="-79"/>
                        <a:cs typeface="David" panose="020E0502060401010101" pitchFamily="34" charset="-79"/>
                      </a:endParaRPr>
                    </a:p>
                  </a:txBody>
                  <a:tcPr anchor="ctr"/>
                </a:tc>
                <a:tc hMerge="1">
                  <a:txBody>
                    <a:bodyPr/>
                    <a:lstStyle/>
                    <a:p>
                      <a:pPr rtl="1"/>
                      <a:endParaRPr lang="he-IL" dirty="0">
                        <a:latin typeface="David" panose="020E0502060401010101" pitchFamily="34" charset="-79"/>
                        <a:cs typeface="David" panose="020E0502060401010101" pitchFamily="34" charset="-79"/>
                      </a:endParaRPr>
                    </a:p>
                  </a:txBody>
                  <a:tcPr anchor="ctr"/>
                </a:tc>
                <a:tc hMerge="1">
                  <a:txBody>
                    <a:bodyPr/>
                    <a:lstStyle/>
                    <a:p>
                      <a:pPr rtl="1"/>
                      <a:endParaRPr lang="he-IL" dirty="0">
                        <a:latin typeface="David" panose="020E0502060401010101" pitchFamily="34" charset="-79"/>
                        <a:cs typeface="David" panose="020E0502060401010101" pitchFamily="34" charset="-79"/>
                      </a:endParaRPr>
                    </a:p>
                  </a:txBody>
                  <a:tcPr anchor="ctr"/>
                </a:tc>
                <a:tc hMerge="1">
                  <a:txBody>
                    <a:bodyPr/>
                    <a:lstStyle/>
                    <a:p>
                      <a:pPr rtl="1"/>
                      <a:endParaRPr lang="he-IL" dirty="0">
                        <a:latin typeface="David" panose="020E0502060401010101" pitchFamily="34" charset="-79"/>
                        <a:cs typeface="David" panose="020E0502060401010101" pitchFamily="34" charset="-79"/>
                      </a:endParaRPr>
                    </a:p>
                  </a:txBody>
                  <a:tcPr anchor="ctr"/>
                </a:tc>
                <a:tc hMerge="1">
                  <a:txBody>
                    <a:bodyPr/>
                    <a:lstStyle/>
                    <a:p>
                      <a:pPr rtl="1"/>
                      <a:endParaRPr lang="he-IL" dirty="0">
                        <a:latin typeface="David" panose="020E0502060401010101" pitchFamily="34" charset="-79"/>
                        <a:cs typeface="David" panose="020E0502060401010101" pitchFamily="34" charset="-79"/>
                      </a:endParaRPr>
                    </a:p>
                  </a:txBody>
                  <a:tcPr anchor="ctr"/>
                </a:tc>
                <a:tc hMerge="1">
                  <a:txBody>
                    <a:bodyPr/>
                    <a:lstStyle/>
                    <a:p>
                      <a:pPr rtl="1"/>
                      <a:endParaRPr lang="he-IL" dirty="0">
                        <a:latin typeface="David" panose="020E0502060401010101" pitchFamily="34" charset="-79"/>
                        <a:cs typeface="David" panose="020E0502060401010101" pitchFamily="34" charset="-79"/>
                      </a:endParaRPr>
                    </a:p>
                  </a:txBody>
                  <a:tcPr anchor="ctr"/>
                </a:tc>
                <a:extLst>
                  <a:ext uri="{0D108BD9-81ED-4DB2-BD59-A6C34878D82A}">
                    <a16:rowId xmlns:a16="http://schemas.microsoft.com/office/drawing/2014/main" val="918001753"/>
                  </a:ext>
                </a:extLst>
              </a:tr>
              <a:tr h="1008000">
                <a:tc gridSpan="7">
                  <a:txBody>
                    <a:bodyPr/>
                    <a:lstStyle/>
                    <a:p>
                      <a:pPr rtl="1"/>
                      <a:r>
                        <a:rPr lang="he-IL" b="1" dirty="0">
                          <a:latin typeface="David" panose="020E0502060401010101" pitchFamily="34" charset="-79"/>
                          <a:cs typeface="David" panose="020E0502060401010101" pitchFamily="34" charset="-79"/>
                        </a:rPr>
                        <a:t>נקודות לשיפור בקורס?</a:t>
                      </a:r>
                    </a:p>
                    <a:p>
                      <a:pPr marL="285750" marR="0" lvl="0" indent="-28575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lang="he-IL" sz="1600" dirty="0">
                          <a:latin typeface="David" panose="020E0502060401010101" pitchFamily="34" charset="-79"/>
                          <a:cs typeface="David" panose="020E0502060401010101" pitchFamily="34" charset="-79"/>
                        </a:rPr>
                        <a:t>להאריך את הקורס</a:t>
                      </a:r>
                    </a:p>
                    <a:p>
                      <a:pPr marL="285750" indent="-285750" rtl="1">
                        <a:buFont typeface="Arial" panose="020B0604020202020204" pitchFamily="34" charset="0"/>
                        <a:buChar char="•"/>
                      </a:pPr>
                      <a:r>
                        <a:rPr lang="he-IL" sz="1600" dirty="0">
                          <a:latin typeface="David" panose="020E0502060401010101" pitchFamily="34" charset="-79"/>
                          <a:cs typeface="David" panose="020E0502060401010101" pitchFamily="34" charset="-79"/>
                        </a:rPr>
                        <a:t>צורך בדמות רשמית ממשרד המשפטים (השרה?) שתשמיע את עמדתה של ממשלת ישראל בנושאים חוקתיים</a:t>
                      </a:r>
                    </a:p>
                    <a:p>
                      <a:pPr marL="285750" indent="-285750" rtl="1">
                        <a:buFont typeface="Arial" panose="020B0604020202020204" pitchFamily="34" charset="0"/>
                        <a:buChar char="•"/>
                      </a:pPr>
                      <a:r>
                        <a:rPr lang="he-IL" sz="1600" dirty="0">
                          <a:latin typeface="David" panose="020E0502060401010101" pitchFamily="34" charset="-79"/>
                          <a:cs typeface="David" panose="020E0502060401010101" pitchFamily="34" charset="-79"/>
                        </a:rPr>
                        <a:t>תוכן בנושא החוק הבינלאומי והשפעתו על הביטחון הלאומי בישראל</a:t>
                      </a:r>
                    </a:p>
                  </a:txBody>
                  <a:tcPr/>
                </a:tc>
                <a:tc hMerge="1">
                  <a:txBody>
                    <a:bodyPr/>
                    <a:lstStyle/>
                    <a:p>
                      <a:pPr rtl="1"/>
                      <a:endParaRPr lang="he-IL" dirty="0">
                        <a:latin typeface="David" panose="020E0502060401010101" pitchFamily="34" charset="-79"/>
                        <a:cs typeface="David" panose="020E0502060401010101" pitchFamily="34" charset="-79"/>
                      </a:endParaRPr>
                    </a:p>
                  </a:txBody>
                  <a:tcPr anchor="ctr"/>
                </a:tc>
                <a:tc hMerge="1">
                  <a:txBody>
                    <a:bodyPr/>
                    <a:lstStyle/>
                    <a:p>
                      <a:pPr rtl="1"/>
                      <a:endParaRPr lang="he-IL" dirty="0">
                        <a:latin typeface="David" panose="020E0502060401010101" pitchFamily="34" charset="-79"/>
                        <a:cs typeface="David" panose="020E0502060401010101" pitchFamily="34" charset="-79"/>
                      </a:endParaRPr>
                    </a:p>
                  </a:txBody>
                  <a:tcPr anchor="ctr"/>
                </a:tc>
                <a:tc hMerge="1">
                  <a:txBody>
                    <a:bodyPr/>
                    <a:lstStyle/>
                    <a:p>
                      <a:pPr rtl="1"/>
                      <a:endParaRPr lang="he-IL" dirty="0">
                        <a:latin typeface="David" panose="020E0502060401010101" pitchFamily="34" charset="-79"/>
                        <a:cs typeface="David" panose="020E0502060401010101" pitchFamily="34" charset="-79"/>
                      </a:endParaRPr>
                    </a:p>
                  </a:txBody>
                  <a:tcPr anchor="ctr"/>
                </a:tc>
                <a:tc hMerge="1">
                  <a:txBody>
                    <a:bodyPr/>
                    <a:lstStyle/>
                    <a:p>
                      <a:pPr rtl="1"/>
                      <a:endParaRPr lang="he-IL" dirty="0">
                        <a:latin typeface="David" panose="020E0502060401010101" pitchFamily="34" charset="-79"/>
                        <a:cs typeface="David" panose="020E0502060401010101" pitchFamily="34" charset="-79"/>
                      </a:endParaRPr>
                    </a:p>
                  </a:txBody>
                  <a:tcPr anchor="ctr"/>
                </a:tc>
                <a:tc hMerge="1">
                  <a:txBody>
                    <a:bodyPr/>
                    <a:lstStyle/>
                    <a:p>
                      <a:pPr rtl="1"/>
                      <a:endParaRPr lang="he-IL" dirty="0">
                        <a:latin typeface="David" panose="020E0502060401010101" pitchFamily="34" charset="-79"/>
                        <a:cs typeface="David" panose="020E0502060401010101" pitchFamily="34" charset="-79"/>
                      </a:endParaRPr>
                    </a:p>
                  </a:txBody>
                  <a:tcPr anchor="ctr"/>
                </a:tc>
                <a:tc hMerge="1">
                  <a:txBody>
                    <a:bodyPr/>
                    <a:lstStyle/>
                    <a:p>
                      <a:pPr rtl="1"/>
                      <a:endParaRPr lang="he-IL" dirty="0">
                        <a:latin typeface="David" panose="020E0502060401010101" pitchFamily="34" charset="-79"/>
                        <a:cs typeface="David" panose="020E0502060401010101" pitchFamily="34" charset="-79"/>
                      </a:endParaRPr>
                    </a:p>
                  </a:txBody>
                  <a:tcPr anchor="ctr"/>
                </a:tc>
                <a:extLst>
                  <a:ext uri="{0D108BD9-81ED-4DB2-BD59-A6C34878D82A}">
                    <a16:rowId xmlns:a16="http://schemas.microsoft.com/office/drawing/2014/main" val="3548409075"/>
                  </a:ext>
                </a:extLst>
              </a:tr>
            </a:tbl>
          </a:graphicData>
        </a:graphic>
      </p:graphicFrame>
    </p:spTree>
    <p:extLst>
      <p:ext uri="{BB962C8B-B14F-4D97-AF65-F5344CB8AC3E}">
        <p14:creationId xmlns:p14="http://schemas.microsoft.com/office/powerpoint/2010/main" val="415538059"/>
      </p:ext>
    </p:extLst>
  </p:cSld>
  <p:clrMapOvr>
    <a:masterClrMapping/>
  </p:clrMapOvr>
</p:sld>
</file>

<file path=ppt/theme/theme1.xml><?xml version="1.0" encoding="utf-8"?>
<a:theme xmlns:a="http://schemas.openxmlformats.org/drawingml/2006/main" name="ערכת נושא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ערכת נושא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3190</TotalTime>
  <Words>2849</Words>
  <Application>Microsoft Office PowerPoint</Application>
  <PresentationFormat>מסך רחב</PresentationFormat>
  <Paragraphs>741</Paragraphs>
  <Slides>26</Slides>
  <Notes>1</Notes>
  <HiddenSlides>0</HiddenSlides>
  <MMClips>0</MMClips>
  <ScaleCrop>false</ScaleCrop>
  <HeadingPairs>
    <vt:vector size="6" baseType="variant">
      <vt:variant>
        <vt:lpstr>גופנים בשימוש</vt:lpstr>
      </vt:variant>
      <vt:variant>
        <vt:i4>8</vt:i4>
      </vt:variant>
      <vt:variant>
        <vt:lpstr>ערכת נושא</vt:lpstr>
      </vt:variant>
      <vt:variant>
        <vt:i4>1</vt:i4>
      </vt:variant>
      <vt:variant>
        <vt:lpstr>כותרות שקופיות</vt:lpstr>
      </vt:variant>
      <vt:variant>
        <vt:i4>26</vt:i4>
      </vt:variant>
    </vt:vector>
  </HeadingPairs>
  <TitlesOfParts>
    <vt:vector size="35" baseType="lpstr">
      <vt:lpstr>AR BERKLEY</vt:lpstr>
      <vt:lpstr>Arial</vt:lpstr>
      <vt:lpstr>Calibri</vt:lpstr>
      <vt:lpstr>Calibri Light</vt:lpstr>
      <vt:lpstr>David</vt:lpstr>
      <vt:lpstr>Tahoma</vt:lpstr>
      <vt:lpstr>Times New Roman</vt:lpstr>
      <vt:lpstr>Wingdings</vt:lpstr>
      <vt:lpstr>ערכת נושא Office</vt:lpstr>
      <vt:lpstr>משוב עונת הליבה פברואר 2018</vt:lpstr>
      <vt:lpstr>נתונים</vt:lpstr>
      <vt:lpstr>מצגת של PowerPoint‏</vt:lpstr>
      <vt:lpstr>קורס חשיבה אסטרטגית, אלוף תמיר היימן</vt:lpstr>
      <vt:lpstr>התנסות אסטרטגית מס' 1</vt:lpstr>
      <vt:lpstr>התנסות אסטרטגית מס' 1</vt:lpstr>
      <vt:lpstr>קורס מדיניות חוץ, ד"ר ערן לרמן</vt:lpstr>
      <vt:lpstr>קורס מזרח תיכון, ד"ר אלי אלשייך</vt:lpstr>
      <vt:lpstr>קורס במשפט ציבורי, פרופ' סוזי נבות</vt:lpstr>
      <vt:lpstr>כלכלת ישראל, מר דוד ברודט</vt:lpstr>
      <vt:lpstr>קורס מתחים בחברה, ד"ר איל לוין</vt:lpstr>
      <vt:lpstr>גישות ואסכולות, פרופ' גבי בן-דור</vt:lpstr>
      <vt:lpstr>גיאוגרפיה של הבטל"ם, פרופ' יוסי בן-ארצי</vt:lpstr>
      <vt:lpstr>סיורי ביטחון לאומי</vt:lpstr>
      <vt:lpstr>תכנים נוספים</vt:lpstr>
      <vt:lpstr>מצגת של PowerPoint‏</vt:lpstr>
      <vt:lpstr>שיטות הלימוד</vt:lpstr>
      <vt:lpstr>רמת העומס בקורס</vt:lpstr>
      <vt:lpstr>ליווי עבודה שנתית/תזה</vt:lpstr>
      <vt:lpstr>סביבת הלמידה</vt:lpstr>
      <vt:lpstr>מצגת של PowerPoint‏</vt:lpstr>
      <vt:lpstr>סיכום</vt:lpstr>
      <vt:lpstr>מפקד מכללות חדש- המלצות המחזור</vt:lpstr>
      <vt:lpstr>חניכים בינ"ל</vt:lpstr>
      <vt:lpstr>אינטגרציה</vt:lpstr>
      <vt:lpstr>עונת הליבה מ"ה- Top 5</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מצגת של PowerPoint</dc:title>
  <dc:creator>oren</dc:creator>
  <cp:lastModifiedBy>אורן שהם</cp:lastModifiedBy>
  <cp:revision>242</cp:revision>
  <cp:lastPrinted>2018-01-27T14:39:03Z</cp:lastPrinted>
  <dcterms:created xsi:type="dcterms:W3CDTF">2016-06-24T19:14:36Z</dcterms:created>
  <dcterms:modified xsi:type="dcterms:W3CDTF">2018-01-28T18:29:08Z</dcterms:modified>
</cp:coreProperties>
</file>