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28"/>
  </p:notesMasterIdLst>
  <p:handoutMasterIdLst>
    <p:handoutMasterId r:id="rId29"/>
  </p:handoutMasterIdLst>
  <p:sldIdLst>
    <p:sldId id="284" r:id="rId2"/>
    <p:sldId id="279" r:id="rId3"/>
    <p:sldId id="287" r:id="rId4"/>
    <p:sldId id="288" r:id="rId5"/>
    <p:sldId id="289" r:id="rId6"/>
    <p:sldId id="290" r:id="rId7"/>
    <p:sldId id="291" r:id="rId8"/>
    <p:sldId id="292" r:id="rId9"/>
    <p:sldId id="286"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9" r:id="rId25"/>
    <p:sldId id="307" r:id="rId26"/>
    <p:sldId id="308" r:id="rId27"/>
  </p:sldIdLst>
  <p:sldSz cx="12192000" cy="6858000"/>
  <p:notesSz cx="6796088" cy="992822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showGuides="1">
      <p:cViewPr varScale="1">
        <p:scale>
          <a:sx n="64" d="100"/>
          <a:sy n="64" d="100"/>
        </p:scale>
        <p:origin x="680" y="3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אורן שהם" userId="2fc1f811b7c09cf3" providerId="LiveId" clId="{3074A725-1298-459D-A408-A716DEA7340F}"/>
    <pc:docChg chg="undo custSel addSld delSld modSld sldOrd delMainMaster">
      <pc:chgData name="אורן שהם" userId="2fc1f811b7c09cf3" providerId="LiveId" clId="{3074A725-1298-459D-A408-A716DEA7340F}" dt="2018-01-27T00:43:23.956" v="11011" actId="2165"/>
      <pc:docMkLst>
        <pc:docMk/>
      </pc:docMkLst>
      <pc:sldChg chg="delSp modSp">
        <pc:chgData name="אורן שהם" userId="2fc1f811b7c09cf3" providerId="LiveId" clId="{3074A725-1298-459D-A408-A716DEA7340F}" dt="2018-01-26T19:30:33.978" v="362" actId="3064"/>
        <pc:sldMkLst>
          <pc:docMk/>
          <pc:sldMk cId="452962139" sldId="279"/>
        </pc:sldMkLst>
        <pc:spChg chg="mod">
          <ac:chgData name="אורן שהם" userId="2fc1f811b7c09cf3" providerId="LiveId" clId="{3074A725-1298-459D-A408-A716DEA7340F}" dt="2018-01-26T19:30:33.978" v="362" actId="3064"/>
          <ac:spMkLst>
            <pc:docMk/>
            <pc:sldMk cId="452962139" sldId="279"/>
            <ac:spMk id="2" creationId="{00000000-0000-0000-0000-000000000000}"/>
          </ac:spMkLst>
        </pc:spChg>
        <pc:spChg chg="mod">
          <ac:chgData name="אורן שהם" userId="2fc1f811b7c09cf3" providerId="LiveId" clId="{3074A725-1298-459D-A408-A716DEA7340F}" dt="2018-01-26T19:30:11.261" v="357" actId="1035"/>
          <ac:spMkLst>
            <pc:docMk/>
            <pc:sldMk cId="452962139" sldId="279"/>
            <ac:spMk id="3" creationId="{00000000-0000-0000-0000-000000000000}"/>
          </ac:spMkLst>
        </pc:spChg>
        <pc:picChg chg="del">
          <ac:chgData name="אורן שהם" userId="2fc1f811b7c09cf3" providerId="LiveId" clId="{3074A725-1298-459D-A408-A716DEA7340F}" dt="2018-01-26T19:23:42.860" v="69" actId="478"/>
          <ac:picMkLst>
            <pc:docMk/>
            <pc:sldMk cId="452962139" sldId="279"/>
            <ac:picMk id="4" creationId="{F1FD3B51-8AB1-48C5-B240-29C210F68EA9}"/>
          </ac:picMkLst>
        </pc:picChg>
      </pc:sldChg>
      <pc:sldChg chg="modSp">
        <pc:chgData name="אורן שהם" userId="2fc1f811b7c09cf3" providerId="LiveId" clId="{3074A725-1298-459D-A408-A716DEA7340F}" dt="2018-01-26T19:23:03.555" v="44" actId="1036"/>
        <pc:sldMkLst>
          <pc:docMk/>
          <pc:sldMk cId="1036309578" sldId="284"/>
        </pc:sldMkLst>
        <pc:spChg chg="mod">
          <ac:chgData name="אורן שהם" userId="2fc1f811b7c09cf3" providerId="LiveId" clId="{3074A725-1298-459D-A408-A716DEA7340F}" dt="2018-01-26T19:23:03.555" v="44" actId="1036"/>
          <ac:spMkLst>
            <pc:docMk/>
            <pc:sldMk cId="1036309578" sldId="284"/>
            <ac:spMk id="2" creationId="{00000000-0000-0000-0000-000000000000}"/>
          </ac:spMkLst>
        </pc:spChg>
      </pc:sldChg>
      <pc:sldChg chg="del">
        <pc:chgData name="אורן שהם" userId="2fc1f811b7c09cf3" providerId="LiveId" clId="{3074A725-1298-459D-A408-A716DEA7340F}" dt="2018-01-26T19:31:09.961" v="363" actId="2696"/>
        <pc:sldMkLst>
          <pc:docMk/>
          <pc:sldMk cId="1210243078" sldId="285"/>
        </pc:sldMkLst>
      </pc:sldChg>
      <pc:sldChg chg="addSp delSp modSp">
        <pc:chgData name="אורן שהם" userId="2fc1f811b7c09cf3" providerId="LiveId" clId="{3074A725-1298-459D-A408-A716DEA7340F}" dt="2018-01-26T20:36:59.429" v="2226" actId="2061"/>
        <pc:sldMkLst>
          <pc:docMk/>
          <pc:sldMk cId="415538059" sldId="286"/>
        </pc:sldMkLst>
        <pc:spChg chg="mod">
          <ac:chgData name="אורן שהם" userId="2fc1f811b7c09cf3" providerId="LiveId" clId="{3074A725-1298-459D-A408-A716DEA7340F}" dt="2018-01-26T19:59:04.331" v="1314" actId="108"/>
          <ac:spMkLst>
            <pc:docMk/>
            <pc:sldMk cId="415538059" sldId="286"/>
            <ac:spMk id="2" creationId="{00000000-0000-0000-0000-000000000000}"/>
          </ac:spMkLst>
        </pc:spChg>
        <pc:spChg chg="del">
          <ac:chgData name="אורן שהם" userId="2fc1f811b7c09cf3" providerId="LiveId" clId="{3074A725-1298-459D-A408-A716DEA7340F}" dt="2018-01-26T19:33:06.496" v="467" actId="478"/>
          <ac:spMkLst>
            <pc:docMk/>
            <pc:sldMk cId="415538059" sldId="286"/>
            <ac:spMk id="3" creationId="{00000000-0000-0000-0000-000000000000}"/>
          </ac:spMkLst>
        </pc:spChg>
        <pc:graphicFrameChg chg="add mod modGraphic">
          <ac:chgData name="אורן שהם" userId="2fc1f811b7c09cf3" providerId="LiveId" clId="{3074A725-1298-459D-A408-A716DEA7340F}" dt="2018-01-26T20:36:59.429" v="2226" actId="2061"/>
          <ac:graphicFrameMkLst>
            <pc:docMk/>
            <pc:sldMk cId="415538059" sldId="286"/>
            <ac:graphicFrameMk id="4" creationId="{8AA323A7-107B-4BF8-A18D-A663ABB2FED1}"/>
          </ac:graphicFrameMkLst>
        </pc:graphicFrameChg>
      </pc:sldChg>
      <pc:sldChg chg="del">
        <pc:chgData name="אורן שהם" userId="2fc1f811b7c09cf3" providerId="LiveId" clId="{3074A725-1298-459D-A408-A716DEA7340F}" dt="2018-01-26T19:23:36.897" v="57" actId="2696"/>
        <pc:sldMkLst>
          <pc:docMk/>
          <pc:sldMk cId="1693582709" sldId="286"/>
        </pc:sldMkLst>
      </pc:sldChg>
      <pc:sldChg chg="addSp delSp modSp">
        <pc:chgData name="אורן שהם" userId="2fc1f811b7c09cf3" providerId="LiveId" clId="{3074A725-1298-459D-A408-A716DEA7340F}" dt="2018-01-26T19:33:01.148" v="466" actId="3064"/>
        <pc:sldMkLst>
          <pc:docMk/>
          <pc:sldMk cId="1600591" sldId="287"/>
        </pc:sldMkLst>
        <pc:spChg chg="del">
          <ac:chgData name="אורן שהם" userId="2fc1f811b7c09cf3" providerId="LiveId" clId="{3074A725-1298-459D-A408-A716DEA7340F}" dt="2018-01-26T19:31:50.951" v="406" actId="478"/>
          <ac:spMkLst>
            <pc:docMk/>
            <pc:sldMk cId="1600591" sldId="287"/>
            <ac:spMk id="2" creationId="{00000000-0000-0000-0000-000000000000}"/>
          </ac:spMkLst>
        </pc:spChg>
        <pc:spChg chg="del">
          <ac:chgData name="אורן שהם" userId="2fc1f811b7c09cf3" providerId="LiveId" clId="{3074A725-1298-459D-A408-A716DEA7340F}" dt="2018-01-26T19:31:49.422" v="405" actId="478"/>
          <ac:spMkLst>
            <pc:docMk/>
            <pc:sldMk cId="1600591" sldId="287"/>
            <ac:spMk id="3" creationId="{00000000-0000-0000-0000-000000000000}"/>
          </ac:spMkLst>
        </pc:spChg>
        <pc:spChg chg="add mod">
          <ac:chgData name="אורן שהם" userId="2fc1f811b7c09cf3" providerId="LiveId" clId="{3074A725-1298-459D-A408-A716DEA7340F}" dt="2018-01-26T19:33:01.148" v="466" actId="3064"/>
          <ac:spMkLst>
            <pc:docMk/>
            <pc:sldMk cId="1600591" sldId="287"/>
            <ac:spMk id="4" creationId="{C8A72498-836B-4D1C-9776-D0B51AD6D0C1}"/>
          </ac:spMkLst>
        </pc:spChg>
      </pc:sldChg>
      <pc:sldChg chg="del">
        <pc:chgData name="אורן שהם" userId="2fc1f811b7c09cf3" providerId="LiveId" clId="{3074A725-1298-459D-A408-A716DEA7340F}" dt="2018-01-26T19:23:37.016" v="60" actId="2696"/>
        <pc:sldMkLst>
          <pc:docMk/>
          <pc:sldMk cId="2818603202" sldId="287"/>
        </pc:sldMkLst>
      </pc:sldChg>
      <pc:sldChg chg="del">
        <pc:chgData name="אורן שהם" userId="2fc1f811b7c09cf3" providerId="LiveId" clId="{3074A725-1298-459D-A408-A716DEA7340F}" dt="2018-01-26T19:23:36.841" v="56" actId="2696"/>
        <pc:sldMkLst>
          <pc:docMk/>
          <pc:sldMk cId="1183275842" sldId="288"/>
        </pc:sldMkLst>
      </pc:sldChg>
      <pc:sldChg chg="modSp">
        <pc:chgData name="אורן שהם" userId="2fc1f811b7c09cf3" providerId="LiveId" clId="{3074A725-1298-459D-A408-A716DEA7340F}" dt="2018-01-26T21:08:48.219" v="3445" actId="207"/>
        <pc:sldMkLst>
          <pc:docMk/>
          <pc:sldMk cId="2606408318" sldId="288"/>
        </pc:sldMkLst>
        <pc:spChg chg="mod">
          <ac:chgData name="אורן שהם" userId="2fc1f811b7c09cf3" providerId="LiveId" clId="{3074A725-1298-459D-A408-A716DEA7340F}" dt="2018-01-26T19:58:58.141" v="1313" actId="404"/>
          <ac:spMkLst>
            <pc:docMk/>
            <pc:sldMk cId="2606408318" sldId="288"/>
            <ac:spMk id="2" creationId="{00000000-0000-0000-0000-000000000000}"/>
          </ac:spMkLst>
        </pc:spChg>
        <pc:graphicFrameChg chg="mod modGraphic">
          <ac:chgData name="אורן שהם" userId="2fc1f811b7c09cf3" providerId="LiveId" clId="{3074A725-1298-459D-A408-A716DEA7340F}" dt="2018-01-26T21:08:48.219" v="3445" actId="207"/>
          <ac:graphicFrameMkLst>
            <pc:docMk/>
            <pc:sldMk cId="2606408318" sldId="288"/>
            <ac:graphicFrameMk id="4" creationId="{8AA323A7-107B-4BF8-A18D-A663ABB2FED1}"/>
          </ac:graphicFrameMkLst>
        </pc:graphicFrameChg>
      </pc:sldChg>
      <pc:sldChg chg="modSp">
        <pc:chgData name="אורן שהם" userId="2fc1f811b7c09cf3" providerId="LiveId" clId="{3074A725-1298-459D-A408-A716DEA7340F}" dt="2018-01-26T21:08:40.151" v="3444" actId="207"/>
        <pc:sldMkLst>
          <pc:docMk/>
          <pc:sldMk cId="961464131" sldId="289"/>
        </pc:sldMkLst>
        <pc:spChg chg="mod">
          <ac:chgData name="אורן שהם" userId="2fc1f811b7c09cf3" providerId="LiveId" clId="{3074A725-1298-459D-A408-A716DEA7340F}" dt="2018-01-26T20:23:03.850" v="1875" actId="6549"/>
          <ac:spMkLst>
            <pc:docMk/>
            <pc:sldMk cId="961464131" sldId="289"/>
            <ac:spMk id="2" creationId="{00000000-0000-0000-0000-000000000000}"/>
          </ac:spMkLst>
        </pc:spChg>
        <pc:graphicFrameChg chg="mod modGraphic">
          <ac:chgData name="אורן שהם" userId="2fc1f811b7c09cf3" providerId="LiveId" clId="{3074A725-1298-459D-A408-A716DEA7340F}" dt="2018-01-26T21:08:40.151" v="3444" actId="207"/>
          <ac:graphicFrameMkLst>
            <pc:docMk/>
            <pc:sldMk cId="961464131" sldId="289"/>
            <ac:graphicFrameMk id="4" creationId="{8AA323A7-107B-4BF8-A18D-A663ABB2FED1}"/>
          </ac:graphicFrameMkLst>
        </pc:graphicFrameChg>
      </pc:sldChg>
      <pc:sldChg chg="del">
        <pc:chgData name="אורן שהם" userId="2fc1f811b7c09cf3" providerId="LiveId" clId="{3074A725-1298-459D-A408-A716DEA7340F}" dt="2018-01-26T19:23:36.955" v="58" actId="2696"/>
        <pc:sldMkLst>
          <pc:docMk/>
          <pc:sldMk cId="2235370412" sldId="289"/>
        </pc:sldMkLst>
      </pc:sldChg>
      <pc:sldChg chg="add del">
        <pc:chgData name="אורן שהם" userId="2fc1f811b7c09cf3" providerId="LiveId" clId="{3074A725-1298-459D-A408-A716DEA7340F}" dt="2018-01-26T20:32:45.240" v="2153" actId="2165"/>
        <pc:sldMkLst>
          <pc:docMk/>
          <pc:sldMk cId="1857926925" sldId="290"/>
        </pc:sldMkLst>
      </pc:sldChg>
      <pc:sldChg chg="modSp">
        <pc:chgData name="אורן שהם" userId="2fc1f811b7c09cf3" providerId="LiveId" clId="{3074A725-1298-459D-A408-A716DEA7340F}" dt="2018-01-26T21:03:03.945" v="3365" actId="6549"/>
        <pc:sldMkLst>
          <pc:docMk/>
          <pc:sldMk cId="2756141435" sldId="290"/>
        </pc:sldMkLst>
        <pc:graphicFrameChg chg="modGraphic">
          <ac:chgData name="אורן שהם" userId="2fc1f811b7c09cf3" providerId="LiveId" clId="{3074A725-1298-459D-A408-A716DEA7340F}" dt="2018-01-26T21:03:03.945" v="3365" actId="6549"/>
          <ac:graphicFrameMkLst>
            <pc:docMk/>
            <pc:sldMk cId="2756141435" sldId="290"/>
            <ac:graphicFrameMk id="4" creationId="{8AA323A7-107B-4BF8-A18D-A663ABB2FED1}"/>
          </ac:graphicFrameMkLst>
        </pc:graphicFrameChg>
      </pc:sldChg>
      <pc:sldChg chg="modSp">
        <pc:chgData name="אורן שהם" userId="2fc1f811b7c09cf3" providerId="LiveId" clId="{3074A725-1298-459D-A408-A716DEA7340F}" dt="2018-01-26T21:17:25.121" v="3898" actId="6549"/>
        <pc:sldMkLst>
          <pc:docMk/>
          <pc:sldMk cId="1521045489" sldId="291"/>
        </pc:sldMkLst>
        <pc:spChg chg="mod">
          <ac:chgData name="אורן שהם" userId="2fc1f811b7c09cf3" providerId="LiveId" clId="{3074A725-1298-459D-A408-A716DEA7340F}" dt="2018-01-26T21:03:45.148" v="3388" actId="20577"/>
          <ac:spMkLst>
            <pc:docMk/>
            <pc:sldMk cId="1521045489" sldId="291"/>
            <ac:spMk id="2" creationId="{00000000-0000-0000-0000-000000000000}"/>
          </ac:spMkLst>
        </pc:spChg>
        <pc:graphicFrameChg chg="mod modGraphic">
          <ac:chgData name="אורן שהם" userId="2fc1f811b7c09cf3" providerId="LiveId" clId="{3074A725-1298-459D-A408-A716DEA7340F}" dt="2018-01-26T21:17:25.121" v="3898" actId="6549"/>
          <ac:graphicFrameMkLst>
            <pc:docMk/>
            <pc:sldMk cId="1521045489" sldId="291"/>
            <ac:graphicFrameMk id="4" creationId="{8AA323A7-107B-4BF8-A18D-A663ABB2FED1}"/>
          </ac:graphicFrameMkLst>
        </pc:graphicFrameChg>
      </pc:sldChg>
      <pc:sldChg chg="del">
        <pc:chgData name="אורן שהם" userId="2fc1f811b7c09cf3" providerId="LiveId" clId="{3074A725-1298-459D-A408-A716DEA7340F}" dt="2018-01-26T19:23:39.865" v="62" actId="2696"/>
        <pc:sldMkLst>
          <pc:docMk/>
          <pc:sldMk cId="3599274618" sldId="291"/>
        </pc:sldMkLst>
      </pc:sldChg>
      <pc:sldChg chg="modSp">
        <pc:chgData name="אורן שהם" userId="2fc1f811b7c09cf3" providerId="LiveId" clId="{3074A725-1298-459D-A408-A716DEA7340F}" dt="2018-01-26T21:37:47.352" v="4516" actId="6549"/>
        <pc:sldMkLst>
          <pc:docMk/>
          <pc:sldMk cId="1865641439" sldId="292"/>
        </pc:sldMkLst>
        <pc:spChg chg="mod">
          <ac:chgData name="אורן שהם" userId="2fc1f811b7c09cf3" providerId="LiveId" clId="{3074A725-1298-459D-A408-A716DEA7340F}" dt="2018-01-26T21:18:03.298" v="3918" actId="20577"/>
          <ac:spMkLst>
            <pc:docMk/>
            <pc:sldMk cId="1865641439" sldId="292"/>
            <ac:spMk id="2" creationId="{00000000-0000-0000-0000-000000000000}"/>
          </ac:spMkLst>
        </pc:spChg>
        <pc:graphicFrameChg chg="mod modGraphic">
          <ac:chgData name="אורן שהם" userId="2fc1f811b7c09cf3" providerId="LiveId" clId="{3074A725-1298-459D-A408-A716DEA7340F}" dt="2018-01-26T21:37:47.352" v="4516" actId="6549"/>
          <ac:graphicFrameMkLst>
            <pc:docMk/>
            <pc:sldMk cId="1865641439" sldId="292"/>
            <ac:graphicFrameMk id="4" creationId="{8AA323A7-107B-4BF8-A18D-A663ABB2FED1}"/>
          </ac:graphicFrameMkLst>
        </pc:graphicFrameChg>
      </pc:sldChg>
      <pc:sldChg chg="del">
        <pc:chgData name="אורן שהם" userId="2fc1f811b7c09cf3" providerId="LiveId" clId="{3074A725-1298-459D-A408-A716DEA7340F}" dt="2018-01-26T19:23:37.097" v="61" actId="2696"/>
        <pc:sldMkLst>
          <pc:docMk/>
          <pc:sldMk cId="2518797455" sldId="292"/>
        </pc:sldMkLst>
      </pc:sldChg>
      <pc:sldChg chg="modSp ord">
        <pc:chgData name="אורן שהם" userId="2fc1f811b7c09cf3" providerId="LiveId" clId="{3074A725-1298-459D-A408-A716DEA7340F}" dt="2018-01-26T21:53:49.317" v="4996" actId="6549"/>
        <pc:sldMkLst>
          <pc:docMk/>
          <pc:sldMk cId="1661323952" sldId="293"/>
        </pc:sldMkLst>
        <pc:spChg chg="mod">
          <ac:chgData name="אורן שהם" userId="2fc1f811b7c09cf3" providerId="LiveId" clId="{3074A725-1298-459D-A408-A716DEA7340F}" dt="2018-01-26T21:39:07.263" v="4545" actId="20577"/>
          <ac:spMkLst>
            <pc:docMk/>
            <pc:sldMk cId="1661323952" sldId="293"/>
            <ac:spMk id="2" creationId="{00000000-0000-0000-0000-000000000000}"/>
          </ac:spMkLst>
        </pc:spChg>
        <pc:graphicFrameChg chg="mod modGraphic">
          <ac:chgData name="אורן שהם" userId="2fc1f811b7c09cf3" providerId="LiveId" clId="{3074A725-1298-459D-A408-A716DEA7340F}" dt="2018-01-26T21:53:49.317" v="4996" actId="6549"/>
          <ac:graphicFrameMkLst>
            <pc:docMk/>
            <pc:sldMk cId="1661323952" sldId="293"/>
            <ac:graphicFrameMk id="4" creationId="{8AA323A7-107B-4BF8-A18D-A663ABB2FED1}"/>
          </ac:graphicFrameMkLst>
        </pc:graphicFrameChg>
      </pc:sldChg>
      <pc:sldChg chg="modSp">
        <pc:chgData name="אורן שהם" userId="2fc1f811b7c09cf3" providerId="LiveId" clId="{3074A725-1298-459D-A408-A716DEA7340F}" dt="2018-01-26T22:14:36.115" v="5980" actId="20577"/>
        <pc:sldMkLst>
          <pc:docMk/>
          <pc:sldMk cId="122851915" sldId="294"/>
        </pc:sldMkLst>
        <pc:spChg chg="mod">
          <ac:chgData name="אורן שהם" userId="2fc1f811b7c09cf3" providerId="LiveId" clId="{3074A725-1298-459D-A408-A716DEA7340F}" dt="2018-01-26T21:54:57.403" v="5060" actId="20577"/>
          <ac:spMkLst>
            <pc:docMk/>
            <pc:sldMk cId="122851915" sldId="294"/>
            <ac:spMk id="2" creationId="{00000000-0000-0000-0000-000000000000}"/>
          </ac:spMkLst>
        </pc:spChg>
        <pc:graphicFrameChg chg="mod modGraphic">
          <ac:chgData name="אורן שהם" userId="2fc1f811b7c09cf3" providerId="LiveId" clId="{3074A725-1298-459D-A408-A716DEA7340F}" dt="2018-01-26T22:14:36.115" v="5980" actId="20577"/>
          <ac:graphicFrameMkLst>
            <pc:docMk/>
            <pc:sldMk cId="122851915" sldId="294"/>
            <ac:graphicFrameMk id="4" creationId="{8AA323A7-107B-4BF8-A18D-A663ABB2FED1}"/>
          </ac:graphicFrameMkLst>
        </pc:graphicFrameChg>
      </pc:sldChg>
      <pc:sldChg chg="del">
        <pc:chgData name="אורן שהם" userId="2fc1f811b7c09cf3" providerId="LiveId" clId="{3074A725-1298-459D-A408-A716DEA7340F}" dt="2018-01-26T21:51:06.149" v="4954" actId="2696"/>
        <pc:sldMkLst>
          <pc:docMk/>
          <pc:sldMk cId="1911038277" sldId="294"/>
        </pc:sldMkLst>
      </pc:sldChg>
      <pc:sldChg chg="del">
        <pc:chgData name="אורן שהם" userId="2fc1f811b7c09cf3" providerId="LiveId" clId="{3074A725-1298-459D-A408-A716DEA7340F}" dt="2018-01-26T19:23:36.992" v="59" actId="2696"/>
        <pc:sldMkLst>
          <pc:docMk/>
          <pc:sldMk cId="2608407297" sldId="294"/>
        </pc:sldMkLst>
      </pc:sldChg>
      <pc:sldChg chg="modSp ord">
        <pc:chgData name="אורן שהם" userId="2fc1f811b7c09cf3" providerId="LiveId" clId="{3074A725-1298-459D-A408-A716DEA7340F}" dt="2018-01-26T23:03:23.539" v="7088" actId="2165"/>
        <pc:sldMkLst>
          <pc:docMk/>
          <pc:sldMk cId="1260820473" sldId="295"/>
        </pc:sldMkLst>
        <pc:spChg chg="mod">
          <ac:chgData name="אורן שהם" userId="2fc1f811b7c09cf3" providerId="LiveId" clId="{3074A725-1298-459D-A408-A716DEA7340F}" dt="2018-01-26T22:15:20.526" v="6012" actId="20577"/>
          <ac:spMkLst>
            <pc:docMk/>
            <pc:sldMk cId="1260820473" sldId="295"/>
            <ac:spMk id="2" creationId="{00000000-0000-0000-0000-000000000000}"/>
          </ac:spMkLst>
        </pc:spChg>
        <pc:graphicFrameChg chg="mod modGraphic">
          <ac:chgData name="אורן שהם" userId="2fc1f811b7c09cf3" providerId="LiveId" clId="{3074A725-1298-459D-A408-A716DEA7340F}" dt="2018-01-26T22:25:23.734" v="6475" actId="20577"/>
          <ac:graphicFrameMkLst>
            <pc:docMk/>
            <pc:sldMk cId="1260820473" sldId="295"/>
            <ac:graphicFrameMk id="4" creationId="{8AA323A7-107B-4BF8-A18D-A663ABB2FED1}"/>
          </ac:graphicFrameMkLst>
        </pc:graphicFrameChg>
      </pc:sldChg>
      <pc:sldChg chg="del">
        <pc:chgData name="אורן שהם" userId="2fc1f811b7c09cf3" providerId="LiveId" clId="{3074A725-1298-459D-A408-A716DEA7340F}" dt="2018-01-26T19:23:40.786" v="63" actId="2696"/>
        <pc:sldMkLst>
          <pc:docMk/>
          <pc:sldMk cId="3142750688" sldId="295"/>
        </pc:sldMkLst>
      </pc:sldChg>
      <pc:sldChg chg="modSp">
        <pc:chgData name="אורן שהם" userId="2fc1f811b7c09cf3" providerId="LiveId" clId="{3074A725-1298-459D-A408-A716DEA7340F}" dt="2018-01-26T22:35:49.240" v="6834" actId="20577"/>
        <pc:sldMkLst>
          <pc:docMk/>
          <pc:sldMk cId="3258860480" sldId="296"/>
        </pc:sldMkLst>
        <pc:spChg chg="mod">
          <ac:chgData name="אורן שהם" userId="2fc1f811b7c09cf3" providerId="LiveId" clId="{3074A725-1298-459D-A408-A716DEA7340F}" dt="2018-01-26T22:26:13.431" v="6517" actId="20577"/>
          <ac:spMkLst>
            <pc:docMk/>
            <pc:sldMk cId="3258860480" sldId="296"/>
            <ac:spMk id="2" creationId="{00000000-0000-0000-0000-000000000000}"/>
          </ac:spMkLst>
        </pc:spChg>
        <pc:graphicFrameChg chg="mod modGraphic">
          <ac:chgData name="אורן שהם" userId="2fc1f811b7c09cf3" providerId="LiveId" clId="{3074A725-1298-459D-A408-A716DEA7340F}" dt="2018-01-26T22:35:49.240" v="6834" actId="20577"/>
          <ac:graphicFrameMkLst>
            <pc:docMk/>
            <pc:sldMk cId="3258860480" sldId="296"/>
            <ac:graphicFrameMk id="4" creationId="{8AA323A7-107B-4BF8-A18D-A663ABB2FED1}"/>
          </ac:graphicFrameMkLst>
        </pc:graphicFrameChg>
      </pc:sldChg>
      <pc:sldChg chg="modSp">
        <pc:chgData name="אורן שהם" userId="2fc1f811b7c09cf3" providerId="LiveId" clId="{3074A725-1298-459D-A408-A716DEA7340F}" dt="2018-01-26T23:10:08.925" v="7406" actId="2165"/>
        <pc:sldMkLst>
          <pc:docMk/>
          <pc:sldMk cId="2645258734" sldId="297"/>
        </pc:sldMkLst>
        <pc:spChg chg="mod">
          <ac:chgData name="אורן שהם" userId="2fc1f811b7c09cf3" providerId="LiveId" clId="{3074A725-1298-459D-A408-A716DEA7340F}" dt="2018-01-26T22:59:39.789" v="7013" actId="6549"/>
          <ac:spMkLst>
            <pc:docMk/>
            <pc:sldMk cId="2645258734" sldId="297"/>
            <ac:spMk id="2" creationId="{00000000-0000-0000-0000-000000000000}"/>
          </ac:spMkLst>
        </pc:spChg>
        <pc:graphicFrameChg chg="mod modGraphic">
          <ac:chgData name="אורן שהם" userId="2fc1f811b7c09cf3" providerId="LiveId" clId="{3074A725-1298-459D-A408-A716DEA7340F}" dt="2018-01-26T23:10:08.925" v="7406" actId="2165"/>
          <ac:graphicFrameMkLst>
            <pc:docMk/>
            <pc:sldMk cId="2645258734" sldId="297"/>
            <ac:graphicFrameMk id="4" creationId="{8AA323A7-107B-4BF8-A18D-A663ABB2FED1}"/>
          </ac:graphicFrameMkLst>
        </pc:graphicFrameChg>
      </pc:sldChg>
      <pc:sldChg chg="modSp">
        <pc:chgData name="אורן שהם" userId="2fc1f811b7c09cf3" providerId="LiveId" clId="{3074A725-1298-459D-A408-A716DEA7340F}" dt="2018-01-26T23:28:31.852" v="8222" actId="2165"/>
        <pc:sldMkLst>
          <pc:docMk/>
          <pc:sldMk cId="3451613537" sldId="298"/>
        </pc:sldMkLst>
        <pc:spChg chg="mod">
          <ac:chgData name="אורן שהם" userId="2fc1f811b7c09cf3" providerId="LiveId" clId="{3074A725-1298-459D-A408-A716DEA7340F}" dt="2018-01-26T23:11:06.341" v="7418" actId="20577"/>
          <ac:spMkLst>
            <pc:docMk/>
            <pc:sldMk cId="3451613537" sldId="298"/>
            <ac:spMk id="2" creationId="{00000000-0000-0000-0000-000000000000}"/>
          </ac:spMkLst>
        </pc:spChg>
        <pc:graphicFrameChg chg="mod modGraphic">
          <ac:chgData name="אורן שהם" userId="2fc1f811b7c09cf3" providerId="LiveId" clId="{3074A725-1298-459D-A408-A716DEA7340F}" dt="2018-01-26T23:28:31.852" v="8222" actId="2165"/>
          <ac:graphicFrameMkLst>
            <pc:docMk/>
            <pc:sldMk cId="3451613537" sldId="298"/>
            <ac:graphicFrameMk id="4" creationId="{8AA323A7-107B-4BF8-A18D-A663ABB2FED1}"/>
          </ac:graphicFrameMkLst>
        </pc:graphicFrameChg>
      </pc:sldChg>
      <pc:sldChg chg="delSp modSp">
        <pc:chgData name="אורן שהם" userId="2fc1f811b7c09cf3" providerId="LiveId" clId="{3074A725-1298-459D-A408-A716DEA7340F}" dt="2018-01-26T23:29:25.262" v="8236" actId="2165"/>
        <pc:sldMkLst>
          <pc:docMk/>
          <pc:sldMk cId="945195985" sldId="299"/>
        </pc:sldMkLst>
        <pc:spChg chg="mod">
          <ac:chgData name="אורן שהם" userId="2fc1f811b7c09cf3" providerId="LiveId" clId="{3074A725-1298-459D-A408-A716DEA7340F}" dt="2018-01-26T23:28:59.529" v="8235" actId="20577"/>
          <ac:spMkLst>
            <pc:docMk/>
            <pc:sldMk cId="945195985" sldId="299"/>
            <ac:spMk id="4" creationId="{C8A72498-836B-4D1C-9776-D0B51AD6D0C1}"/>
          </ac:spMkLst>
        </pc:spChg>
        <pc:graphicFrameChg chg="del">
          <ac:chgData name="אורן שהם" userId="2fc1f811b7c09cf3" providerId="LiveId" clId="{3074A725-1298-459D-A408-A716DEA7340F}" dt="2018-01-26T23:29:25.262" v="8236" actId="2165"/>
          <ac:graphicFrameMkLst>
            <pc:docMk/>
            <pc:sldMk cId="945195985" sldId="299"/>
            <ac:graphicFrameMk id="3" creationId="{51F00833-CF35-4ECC-885B-26C5111C98D5}"/>
          </ac:graphicFrameMkLst>
        </pc:graphicFrameChg>
      </pc:sldChg>
      <pc:sldChg chg="modSp">
        <pc:chgData name="אורן שהם" userId="2fc1f811b7c09cf3" providerId="LiveId" clId="{3074A725-1298-459D-A408-A716DEA7340F}" dt="2018-01-26T23:53:03.490" v="9235" actId="2165"/>
        <pc:sldMkLst>
          <pc:docMk/>
          <pc:sldMk cId="1853754444" sldId="300"/>
        </pc:sldMkLst>
        <pc:spChg chg="mod">
          <ac:chgData name="אורן שהם" userId="2fc1f811b7c09cf3" providerId="LiveId" clId="{3074A725-1298-459D-A408-A716DEA7340F}" dt="2018-01-26T23:29:44.032" v="8248" actId="20577"/>
          <ac:spMkLst>
            <pc:docMk/>
            <pc:sldMk cId="1853754444" sldId="300"/>
            <ac:spMk id="2" creationId="{00000000-0000-0000-0000-000000000000}"/>
          </ac:spMkLst>
        </pc:spChg>
        <pc:graphicFrameChg chg="mod modGraphic">
          <ac:chgData name="אורן שהם" userId="2fc1f811b7c09cf3" providerId="LiveId" clId="{3074A725-1298-459D-A408-A716DEA7340F}" dt="2018-01-26T23:53:03.490" v="9235" actId="2165"/>
          <ac:graphicFrameMkLst>
            <pc:docMk/>
            <pc:sldMk cId="1853754444" sldId="300"/>
            <ac:graphicFrameMk id="4" creationId="{8AA323A7-107B-4BF8-A18D-A663ABB2FED1}"/>
          </ac:graphicFrameMkLst>
        </pc:graphicFrameChg>
      </pc:sldChg>
      <pc:sldChg chg="addSp delSp modSp">
        <pc:chgData name="אורן שהם" userId="2fc1f811b7c09cf3" providerId="LiveId" clId="{3074A725-1298-459D-A408-A716DEA7340F}" dt="2018-01-27T00:24:42.887" v="10325" actId="113"/>
        <pc:sldMkLst>
          <pc:docMk/>
          <pc:sldMk cId="3238103701" sldId="301"/>
        </pc:sldMkLst>
        <pc:spChg chg="mod">
          <ac:chgData name="אורן שהם" userId="2fc1f811b7c09cf3" providerId="LiveId" clId="{3074A725-1298-459D-A408-A716DEA7340F}" dt="2018-01-26T23:58:02.695" v="9377" actId="20577"/>
          <ac:spMkLst>
            <pc:docMk/>
            <pc:sldMk cId="3238103701" sldId="301"/>
            <ac:spMk id="2" creationId="{00000000-0000-0000-0000-000000000000}"/>
          </ac:spMkLst>
        </pc:spChg>
        <pc:spChg chg="add mod">
          <ac:chgData name="אורן שהם" userId="2fc1f811b7c09cf3" providerId="LiveId" clId="{3074A725-1298-459D-A408-A716DEA7340F}" dt="2018-01-27T00:24:42.887" v="10325" actId="113"/>
          <ac:spMkLst>
            <pc:docMk/>
            <pc:sldMk cId="3238103701" sldId="301"/>
            <ac:spMk id="5" creationId="{E5FEF8E6-B9B1-448F-805F-475F37A21DB3}"/>
          </ac:spMkLst>
        </pc:spChg>
        <pc:spChg chg="add mod">
          <ac:chgData name="אורן שהם" userId="2fc1f811b7c09cf3" providerId="LiveId" clId="{3074A725-1298-459D-A408-A716DEA7340F}" dt="2018-01-27T00:03:45.822" v="9574" actId="1076"/>
          <ac:spMkLst>
            <pc:docMk/>
            <pc:sldMk cId="3238103701" sldId="301"/>
            <ac:spMk id="6" creationId="{96AC6C99-E54C-4D99-B5F4-0523A0E5D8B5}"/>
          </ac:spMkLst>
        </pc:spChg>
        <pc:spChg chg="add mod">
          <ac:chgData name="אורן שהם" userId="2fc1f811b7c09cf3" providerId="LiveId" clId="{3074A725-1298-459D-A408-A716DEA7340F}" dt="2018-01-27T00:03:42.101" v="9573" actId="1076"/>
          <ac:spMkLst>
            <pc:docMk/>
            <pc:sldMk cId="3238103701" sldId="301"/>
            <ac:spMk id="7" creationId="{F029ACAB-E27E-46FA-ACBB-8BD801D56EF6}"/>
          </ac:spMkLst>
        </pc:spChg>
        <pc:graphicFrameChg chg="del mod modGraphic">
          <ac:chgData name="אורן שהם" userId="2fc1f811b7c09cf3" providerId="LiveId" clId="{3074A725-1298-459D-A408-A716DEA7340F}" dt="2018-01-26T23:57:50.801" v="9369" actId="478"/>
          <ac:graphicFrameMkLst>
            <pc:docMk/>
            <pc:sldMk cId="3238103701" sldId="301"/>
            <ac:graphicFrameMk id="4" creationId="{8AA323A7-107B-4BF8-A18D-A663ABB2FED1}"/>
          </ac:graphicFrameMkLst>
        </pc:graphicFrameChg>
        <pc:picChg chg="add mod modCrop">
          <ac:chgData name="אורן שהם" userId="2fc1f811b7c09cf3" providerId="LiveId" clId="{3074A725-1298-459D-A408-A716DEA7340F}" dt="2018-01-27T00:03:37.589" v="9572" actId="14100"/>
          <ac:picMkLst>
            <pc:docMk/>
            <pc:sldMk cId="3238103701" sldId="301"/>
            <ac:picMk id="3" creationId="{524D00C8-50DE-418F-810C-E811A267548A}"/>
          </ac:picMkLst>
        </pc:picChg>
      </pc:sldChg>
      <pc:sldChg chg="addSp delSp modSp">
        <pc:chgData name="אורן שהם" userId="2fc1f811b7c09cf3" providerId="LiveId" clId="{3074A725-1298-459D-A408-A716DEA7340F}" dt="2018-01-27T00:30:31.661" v="10537" actId="2165"/>
        <pc:sldMkLst>
          <pc:docMk/>
          <pc:sldMk cId="551639250" sldId="302"/>
        </pc:sldMkLst>
        <pc:spChg chg="mod">
          <ac:chgData name="אורן שהם" userId="2fc1f811b7c09cf3" providerId="LiveId" clId="{3074A725-1298-459D-A408-A716DEA7340F}" dt="2018-01-27T00:14:32.533" v="9930" actId="20577"/>
          <ac:spMkLst>
            <pc:docMk/>
            <pc:sldMk cId="551639250" sldId="302"/>
            <ac:spMk id="2" creationId="{00000000-0000-0000-0000-000000000000}"/>
          </ac:spMkLst>
        </pc:spChg>
        <pc:graphicFrameChg chg="del">
          <ac:chgData name="אורן שהם" userId="2fc1f811b7c09cf3" providerId="LiveId" clId="{3074A725-1298-459D-A408-A716DEA7340F}" dt="2018-01-27T00:14:36.076" v="9931" actId="478"/>
          <ac:graphicFrameMkLst>
            <pc:docMk/>
            <pc:sldMk cId="551639250" sldId="302"/>
            <ac:graphicFrameMk id="4" creationId="{8AA323A7-107B-4BF8-A18D-A663ABB2FED1}"/>
          </ac:graphicFrameMkLst>
        </pc:graphicFrameChg>
        <pc:graphicFrameChg chg="add mod modGraphic">
          <ac:chgData name="אורן שהם" userId="2fc1f811b7c09cf3" providerId="LiveId" clId="{3074A725-1298-459D-A408-A716DEA7340F}" dt="2018-01-27T00:30:31.661" v="10537" actId="2165"/>
          <ac:graphicFrameMkLst>
            <pc:docMk/>
            <pc:sldMk cId="551639250" sldId="302"/>
            <ac:graphicFrameMk id="5" creationId="{9B54E478-A40D-4ADD-A64F-B13389647B62}"/>
          </ac:graphicFrameMkLst>
        </pc:graphicFrameChg>
      </pc:sldChg>
      <pc:sldChg chg="modSp">
        <pc:chgData name="אורן שהם" userId="2fc1f811b7c09cf3" providerId="LiveId" clId="{3074A725-1298-459D-A408-A716DEA7340F}" dt="2018-01-27T00:40:19.521" v="10926" actId="20577"/>
        <pc:sldMkLst>
          <pc:docMk/>
          <pc:sldMk cId="2958772036" sldId="303"/>
        </pc:sldMkLst>
        <pc:spChg chg="mod">
          <ac:chgData name="אורן שהם" userId="2fc1f811b7c09cf3" providerId="LiveId" clId="{3074A725-1298-459D-A408-A716DEA7340F}" dt="2018-01-27T00:25:03.450" v="10337" actId="20577"/>
          <ac:spMkLst>
            <pc:docMk/>
            <pc:sldMk cId="2958772036" sldId="303"/>
            <ac:spMk id="2" creationId="{00000000-0000-0000-0000-000000000000}"/>
          </ac:spMkLst>
        </pc:spChg>
        <pc:graphicFrameChg chg="mod modGraphic">
          <ac:chgData name="אורן שהם" userId="2fc1f811b7c09cf3" providerId="LiveId" clId="{3074A725-1298-459D-A408-A716DEA7340F}" dt="2018-01-27T00:40:19.521" v="10926" actId="20577"/>
          <ac:graphicFrameMkLst>
            <pc:docMk/>
            <pc:sldMk cId="2958772036" sldId="303"/>
            <ac:graphicFrameMk id="4" creationId="{8AA323A7-107B-4BF8-A18D-A663ABB2FED1}"/>
          </ac:graphicFrameMkLst>
        </pc:graphicFrameChg>
      </pc:sldChg>
      <pc:sldChg chg="modSp">
        <pc:chgData name="אורן שהם" userId="2fc1f811b7c09cf3" providerId="LiveId" clId="{3074A725-1298-459D-A408-A716DEA7340F}" dt="2018-01-27T00:39:23.038" v="10909" actId="20577"/>
        <pc:sldMkLst>
          <pc:docMk/>
          <pc:sldMk cId="293914720" sldId="304"/>
        </pc:sldMkLst>
        <pc:spChg chg="mod">
          <ac:chgData name="אורן שהם" userId="2fc1f811b7c09cf3" providerId="LiveId" clId="{3074A725-1298-459D-A408-A716DEA7340F}" dt="2018-01-27T00:39:23.038" v="10909" actId="20577"/>
          <ac:spMkLst>
            <pc:docMk/>
            <pc:sldMk cId="293914720" sldId="304"/>
            <ac:spMk id="4" creationId="{C8A72498-836B-4D1C-9776-D0B51AD6D0C1}"/>
          </ac:spMkLst>
        </pc:spChg>
      </pc:sldChg>
      <pc:sldChg chg="del">
        <pc:chgData name="אורן שהם" userId="2fc1f811b7c09cf3" providerId="LiveId" clId="{3074A725-1298-459D-A408-A716DEA7340F}" dt="2018-01-27T00:39:12.206" v="10903" actId="2165"/>
        <pc:sldMkLst>
          <pc:docMk/>
          <pc:sldMk cId="2368272230" sldId="304"/>
        </pc:sldMkLst>
      </pc:sldChg>
      <pc:sldChg chg="addSp delSp modSp">
        <pc:chgData name="אורן שהם" userId="2fc1f811b7c09cf3" providerId="LiveId" clId="{3074A725-1298-459D-A408-A716DEA7340F}" dt="2018-01-27T00:43:23.956" v="11011" actId="2165"/>
        <pc:sldMkLst>
          <pc:docMk/>
          <pc:sldMk cId="1221776971" sldId="305"/>
        </pc:sldMkLst>
        <pc:spChg chg="mod">
          <ac:chgData name="אורן שהם" userId="2fc1f811b7c09cf3" providerId="LiveId" clId="{3074A725-1298-459D-A408-A716DEA7340F}" dt="2018-01-27T00:40:44.855" v="10931" actId="20577"/>
          <ac:spMkLst>
            <pc:docMk/>
            <pc:sldMk cId="1221776971" sldId="305"/>
            <ac:spMk id="2" creationId="{00000000-0000-0000-0000-000000000000}"/>
          </ac:spMkLst>
        </pc:spChg>
        <pc:graphicFrameChg chg="add del modGraphic">
          <ac:chgData name="אורן שהם" userId="2fc1f811b7c09cf3" providerId="LiveId" clId="{3074A725-1298-459D-A408-A716DEA7340F}" dt="2018-01-27T00:43:23.956" v="11011" actId="2165"/>
          <ac:graphicFrameMkLst>
            <pc:docMk/>
            <pc:sldMk cId="1221776971" sldId="305"/>
            <ac:graphicFrameMk id="4" creationId="{8AA323A7-107B-4BF8-A18D-A663ABB2FED1}"/>
          </ac:graphicFrameMkLst>
        </pc:graphicFrameChg>
      </pc:sldChg>
      <pc:sldMasterChg chg="del delSldLayout">
        <pc:chgData name="אורן שהם" userId="2fc1f811b7c09cf3" providerId="LiveId" clId="{3074A725-1298-459D-A408-A716DEA7340F}" dt="2018-01-26T19:23:40.790" v="68" actId="2696"/>
        <pc:sldMasterMkLst>
          <pc:docMk/>
          <pc:sldMasterMk cId="3388016847" sldId="2147483661"/>
        </pc:sldMasterMkLst>
        <pc:sldLayoutChg chg="del">
          <pc:chgData name="אורן שהם" userId="2fc1f811b7c09cf3" providerId="LiveId" clId="{3074A725-1298-459D-A408-A716DEA7340F}" dt="2018-01-26T19:23:40.787" v="64" actId="2696"/>
          <pc:sldLayoutMkLst>
            <pc:docMk/>
            <pc:sldMasterMk cId="3388016847" sldId="2147483661"/>
            <pc:sldLayoutMk cId="612911098" sldId="2147483662"/>
          </pc:sldLayoutMkLst>
        </pc:sldLayoutChg>
        <pc:sldLayoutChg chg="del">
          <pc:chgData name="אורן שהם" userId="2fc1f811b7c09cf3" providerId="LiveId" clId="{3074A725-1298-459D-A408-A716DEA7340F}" dt="2018-01-26T19:23:40.787" v="65" actId="2696"/>
          <pc:sldLayoutMkLst>
            <pc:docMk/>
            <pc:sldMasterMk cId="3388016847" sldId="2147483661"/>
            <pc:sldLayoutMk cId="1856890036" sldId="2147483663"/>
          </pc:sldLayoutMkLst>
        </pc:sldLayoutChg>
        <pc:sldLayoutChg chg="del">
          <pc:chgData name="אורן שהם" userId="2fc1f811b7c09cf3" providerId="LiveId" clId="{3074A725-1298-459D-A408-A716DEA7340F}" dt="2018-01-26T19:23:40.788" v="66" actId="2696"/>
          <pc:sldLayoutMkLst>
            <pc:docMk/>
            <pc:sldMasterMk cId="3388016847" sldId="2147483661"/>
            <pc:sldLayoutMk cId="3845145005" sldId="2147483664"/>
          </pc:sldLayoutMkLst>
        </pc:sldLayoutChg>
        <pc:sldLayoutChg chg="del">
          <pc:chgData name="אורן שהם" userId="2fc1f811b7c09cf3" providerId="LiveId" clId="{3074A725-1298-459D-A408-A716DEA7340F}" dt="2018-01-26T19:23:40.788" v="67" actId="2696"/>
          <pc:sldLayoutMkLst>
            <pc:docMk/>
            <pc:sldMasterMk cId="3388016847" sldId="2147483661"/>
            <pc:sldLayoutMk cId="1368377205" sldId="2147483665"/>
          </pc:sldLayoutMkLst>
        </pc:sldLayoutChg>
      </pc:sldMasterChg>
    </pc:docChg>
  </pc:docChgLst>
  <pc:docChgLst>
    <pc:chgData name="אורן שהם" userId="2fc1f811b7c09cf3" providerId="LiveId" clId="{980AA9A5-E067-45C6-865C-14E7317D6207}"/>
    <pc:docChg chg="undo custSel modSld sldOrd modNotesMaster modHandout">
      <pc:chgData name="אורן שהם" userId="2fc1f811b7c09cf3" providerId="LiveId" clId="{980AA9A5-E067-45C6-865C-14E7317D6207}" dt="2018-01-27T15:02:23.766" v="6751" actId="20577"/>
      <pc:docMkLst>
        <pc:docMk/>
      </pc:docMkLst>
      <pc:sldChg chg="modSp">
        <pc:chgData name="אורן שהם" userId="2fc1f811b7c09cf3" providerId="LiveId" clId="{980AA9A5-E067-45C6-865C-14E7317D6207}" dt="2018-01-27T09:57:47.574" v="3074" actId="20577"/>
        <pc:sldMkLst>
          <pc:docMk/>
          <pc:sldMk cId="452962139" sldId="279"/>
        </pc:sldMkLst>
        <pc:spChg chg="mod">
          <ac:chgData name="אורן שהם" userId="2fc1f811b7c09cf3" providerId="LiveId" clId="{980AA9A5-E067-45C6-865C-14E7317D6207}" dt="2018-01-27T09:56:41.066" v="3018" actId="20577"/>
          <ac:spMkLst>
            <pc:docMk/>
            <pc:sldMk cId="452962139" sldId="279"/>
            <ac:spMk id="2" creationId="{00000000-0000-0000-0000-000000000000}"/>
          </ac:spMkLst>
        </pc:spChg>
        <pc:spChg chg="mod">
          <ac:chgData name="אורן שהם" userId="2fc1f811b7c09cf3" providerId="LiveId" clId="{980AA9A5-E067-45C6-865C-14E7317D6207}" dt="2018-01-27T09:57:47.574" v="3074" actId="20577"/>
          <ac:spMkLst>
            <pc:docMk/>
            <pc:sldMk cId="452962139" sldId="279"/>
            <ac:spMk id="3" creationId="{00000000-0000-0000-0000-000000000000}"/>
          </ac:spMkLst>
        </pc:spChg>
      </pc:sldChg>
      <pc:sldChg chg="modSp">
        <pc:chgData name="אורן שהם" userId="2fc1f811b7c09cf3" providerId="LiveId" clId="{980AA9A5-E067-45C6-865C-14E7317D6207}" dt="2018-01-27T09:56:28.954" v="3017" actId="1076"/>
        <pc:sldMkLst>
          <pc:docMk/>
          <pc:sldMk cId="1036309578" sldId="284"/>
        </pc:sldMkLst>
        <pc:spChg chg="mod">
          <ac:chgData name="אורן שהם" userId="2fc1f811b7c09cf3" providerId="LiveId" clId="{980AA9A5-E067-45C6-865C-14E7317D6207}" dt="2018-01-27T09:56:09.913" v="3000" actId="403"/>
          <ac:spMkLst>
            <pc:docMk/>
            <pc:sldMk cId="1036309578" sldId="284"/>
            <ac:spMk id="2" creationId="{00000000-0000-0000-0000-000000000000}"/>
          </ac:spMkLst>
        </pc:spChg>
        <pc:spChg chg="mod">
          <ac:chgData name="אורן שהם" userId="2fc1f811b7c09cf3" providerId="LiveId" clId="{980AA9A5-E067-45C6-865C-14E7317D6207}" dt="2018-01-27T09:56:23.874" v="3016" actId="3064"/>
          <ac:spMkLst>
            <pc:docMk/>
            <pc:sldMk cId="1036309578" sldId="284"/>
            <ac:spMk id="3" creationId="{00000000-0000-0000-0000-000000000000}"/>
          </ac:spMkLst>
        </pc:spChg>
        <pc:picChg chg="mod">
          <ac:chgData name="אורן שהם" userId="2fc1f811b7c09cf3" providerId="LiveId" clId="{980AA9A5-E067-45C6-865C-14E7317D6207}" dt="2018-01-27T09:56:28.954" v="3017" actId="1076"/>
          <ac:picMkLst>
            <pc:docMk/>
            <pc:sldMk cId="1036309578" sldId="284"/>
            <ac:picMk id="4" creationId="{00000000-0000-0000-0000-000000000000}"/>
          </ac:picMkLst>
        </pc:picChg>
      </pc:sldChg>
      <pc:sldChg chg="modSp">
        <pc:chgData name="אורן שהם" userId="2fc1f811b7c09cf3" providerId="LiveId" clId="{980AA9A5-E067-45C6-865C-14E7317D6207}" dt="2018-01-27T09:07:52.169" v="2083" actId="6549"/>
        <pc:sldMkLst>
          <pc:docMk/>
          <pc:sldMk cId="415538059" sldId="286"/>
        </pc:sldMkLst>
        <pc:graphicFrameChg chg="modGraphic">
          <ac:chgData name="אורן שהם" userId="2fc1f811b7c09cf3" providerId="LiveId" clId="{980AA9A5-E067-45C6-865C-14E7317D6207}" dt="2018-01-27T09:07:52.169" v="2083" actId="6549"/>
          <ac:graphicFrameMkLst>
            <pc:docMk/>
            <pc:sldMk cId="415538059" sldId="286"/>
            <ac:graphicFrameMk id="4" creationId="{8AA323A7-107B-4BF8-A18D-A663ABB2FED1}"/>
          </ac:graphicFrameMkLst>
        </pc:graphicFrameChg>
      </pc:sldChg>
      <pc:sldChg chg="modSp">
        <pc:chgData name="אורן שהם" userId="2fc1f811b7c09cf3" providerId="LiveId" clId="{980AA9A5-E067-45C6-865C-14E7317D6207}" dt="2018-01-27T11:06:36.934" v="4441" actId="20577"/>
        <pc:sldMkLst>
          <pc:docMk/>
          <pc:sldMk cId="2606408318" sldId="288"/>
        </pc:sldMkLst>
        <pc:graphicFrameChg chg="mod modGraphic">
          <ac:chgData name="אורן שהם" userId="2fc1f811b7c09cf3" providerId="LiveId" clId="{980AA9A5-E067-45C6-865C-14E7317D6207}" dt="2018-01-27T11:06:36.934" v="4441" actId="20577"/>
          <ac:graphicFrameMkLst>
            <pc:docMk/>
            <pc:sldMk cId="2606408318" sldId="288"/>
            <ac:graphicFrameMk id="4" creationId="{8AA323A7-107B-4BF8-A18D-A663ABB2FED1}"/>
          </ac:graphicFrameMkLst>
        </pc:graphicFrameChg>
      </pc:sldChg>
      <pc:sldChg chg="modSp">
        <pc:chgData name="אורן שהם" userId="2fc1f811b7c09cf3" providerId="LiveId" clId="{980AA9A5-E067-45C6-865C-14E7317D6207}" dt="2018-01-27T11:12:21.029" v="4577" actId="20577"/>
        <pc:sldMkLst>
          <pc:docMk/>
          <pc:sldMk cId="961464131" sldId="289"/>
        </pc:sldMkLst>
        <pc:graphicFrameChg chg="mod modGraphic">
          <ac:chgData name="אורן שהם" userId="2fc1f811b7c09cf3" providerId="LiveId" clId="{980AA9A5-E067-45C6-865C-14E7317D6207}" dt="2018-01-27T11:12:21.029" v="4577" actId="20577"/>
          <ac:graphicFrameMkLst>
            <pc:docMk/>
            <pc:sldMk cId="961464131" sldId="289"/>
            <ac:graphicFrameMk id="4" creationId="{8AA323A7-107B-4BF8-A18D-A663ABB2FED1}"/>
          </ac:graphicFrameMkLst>
        </pc:graphicFrameChg>
      </pc:sldChg>
      <pc:sldChg chg="modSp">
        <pc:chgData name="אורן שהם" userId="2fc1f811b7c09cf3" providerId="LiveId" clId="{980AA9A5-E067-45C6-865C-14E7317D6207}" dt="2018-01-27T11:13:42.451" v="4633" actId="20577"/>
        <pc:sldMkLst>
          <pc:docMk/>
          <pc:sldMk cId="2756141435" sldId="290"/>
        </pc:sldMkLst>
        <pc:graphicFrameChg chg="modGraphic">
          <ac:chgData name="אורן שהם" userId="2fc1f811b7c09cf3" providerId="LiveId" clId="{980AA9A5-E067-45C6-865C-14E7317D6207}" dt="2018-01-27T11:13:42.451" v="4633" actId="20577"/>
          <ac:graphicFrameMkLst>
            <pc:docMk/>
            <pc:sldMk cId="2756141435" sldId="290"/>
            <ac:graphicFrameMk id="4" creationId="{8AA323A7-107B-4BF8-A18D-A663ABB2FED1}"/>
          </ac:graphicFrameMkLst>
        </pc:graphicFrameChg>
      </pc:sldChg>
      <pc:sldChg chg="addSp modSp">
        <pc:chgData name="אורן שהם" userId="2fc1f811b7c09cf3" providerId="LiveId" clId="{980AA9A5-E067-45C6-865C-14E7317D6207}" dt="2018-01-27T11:16:38.419" v="4735" actId="20577"/>
        <pc:sldMkLst>
          <pc:docMk/>
          <pc:sldMk cId="1521045489" sldId="291"/>
        </pc:sldMkLst>
        <pc:spChg chg="add mod">
          <ac:chgData name="אורן שהם" userId="2fc1f811b7c09cf3" providerId="LiveId" clId="{980AA9A5-E067-45C6-865C-14E7317D6207}" dt="2018-01-27T10:08:05.639" v="3253" actId="1038"/>
          <ac:spMkLst>
            <pc:docMk/>
            <pc:sldMk cId="1521045489" sldId="291"/>
            <ac:spMk id="3" creationId="{44564EE1-CD0B-4569-A8D9-EC868CAFC14E}"/>
          </ac:spMkLst>
        </pc:spChg>
        <pc:graphicFrameChg chg="modGraphic">
          <ac:chgData name="אורן שהם" userId="2fc1f811b7c09cf3" providerId="LiveId" clId="{980AA9A5-E067-45C6-865C-14E7317D6207}" dt="2018-01-27T11:16:38.419" v="4735" actId="20577"/>
          <ac:graphicFrameMkLst>
            <pc:docMk/>
            <pc:sldMk cId="1521045489" sldId="291"/>
            <ac:graphicFrameMk id="4" creationId="{8AA323A7-107B-4BF8-A18D-A663ABB2FED1}"/>
          </ac:graphicFrameMkLst>
        </pc:graphicFrameChg>
      </pc:sldChg>
      <pc:sldChg chg="addSp modSp ord">
        <pc:chgData name="אורן שהם" userId="2fc1f811b7c09cf3" providerId="LiveId" clId="{980AA9A5-E067-45C6-865C-14E7317D6207}" dt="2018-01-27T10:09:33.717" v="3302" actId="6549"/>
        <pc:sldMkLst>
          <pc:docMk/>
          <pc:sldMk cId="1865641439" sldId="292"/>
        </pc:sldMkLst>
        <pc:spChg chg="add mod">
          <ac:chgData name="אורן שהם" userId="2fc1f811b7c09cf3" providerId="LiveId" clId="{980AA9A5-E067-45C6-865C-14E7317D6207}" dt="2018-01-27T10:08:12.176" v="3284" actId="1038"/>
          <ac:spMkLst>
            <pc:docMk/>
            <pc:sldMk cId="1865641439" sldId="292"/>
            <ac:spMk id="5" creationId="{1EE454F1-2839-4EA1-AD78-5564A3FEDA40}"/>
          </ac:spMkLst>
        </pc:spChg>
        <pc:graphicFrameChg chg="modGraphic">
          <ac:chgData name="אורן שהם" userId="2fc1f811b7c09cf3" providerId="LiveId" clId="{980AA9A5-E067-45C6-865C-14E7317D6207}" dt="2018-01-27T10:09:33.717" v="3302" actId="6549"/>
          <ac:graphicFrameMkLst>
            <pc:docMk/>
            <pc:sldMk cId="1865641439" sldId="292"/>
            <ac:graphicFrameMk id="4" creationId="{8AA323A7-107B-4BF8-A18D-A663ABB2FED1}"/>
          </ac:graphicFrameMkLst>
        </pc:graphicFrameChg>
      </pc:sldChg>
      <pc:sldChg chg="addSp modSp">
        <pc:chgData name="אורן שהם" userId="2fc1f811b7c09cf3" providerId="LiveId" clId="{980AA9A5-E067-45C6-865C-14E7317D6207}" dt="2018-01-27T13:50:06.479" v="4808" actId="20577"/>
        <pc:sldMkLst>
          <pc:docMk/>
          <pc:sldMk cId="1661323952" sldId="293"/>
        </pc:sldMkLst>
        <pc:spChg chg="add mod">
          <ac:chgData name="אורן שהם" userId="2fc1f811b7c09cf3" providerId="LiveId" clId="{980AA9A5-E067-45C6-865C-14E7317D6207}" dt="2018-01-27T10:10:47.422" v="3338" actId="20577"/>
          <ac:spMkLst>
            <pc:docMk/>
            <pc:sldMk cId="1661323952" sldId="293"/>
            <ac:spMk id="5" creationId="{061D82B5-059F-49B6-A7A4-420E5D494ACF}"/>
          </ac:spMkLst>
        </pc:spChg>
        <pc:graphicFrameChg chg="modGraphic">
          <ac:chgData name="אורן שהם" userId="2fc1f811b7c09cf3" providerId="LiveId" clId="{980AA9A5-E067-45C6-865C-14E7317D6207}" dt="2018-01-27T13:50:06.479" v="4808" actId="20577"/>
          <ac:graphicFrameMkLst>
            <pc:docMk/>
            <pc:sldMk cId="1661323952" sldId="293"/>
            <ac:graphicFrameMk id="4" creationId="{8AA323A7-107B-4BF8-A18D-A663ABB2FED1}"/>
          </ac:graphicFrameMkLst>
        </pc:graphicFrameChg>
      </pc:sldChg>
      <pc:sldChg chg="modSp">
        <pc:chgData name="אורן שהם" userId="2fc1f811b7c09cf3" providerId="LiveId" clId="{980AA9A5-E067-45C6-865C-14E7317D6207}" dt="2018-01-27T13:56:30.485" v="5013" actId="20577"/>
        <pc:sldMkLst>
          <pc:docMk/>
          <pc:sldMk cId="122851915" sldId="294"/>
        </pc:sldMkLst>
        <pc:graphicFrameChg chg="mod modGraphic">
          <ac:chgData name="אורן שהם" userId="2fc1f811b7c09cf3" providerId="LiveId" clId="{980AA9A5-E067-45C6-865C-14E7317D6207}" dt="2018-01-27T13:56:30.485" v="5013" actId="20577"/>
          <ac:graphicFrameMkLst>
            <pc:docMk/>
            <pc:sldMk cId="122851915" sldId="294"/>
            <ac:graphicFrameMk id="4" creationId="{8AA323A7-107B-4BF8-A18D-A663ABB2FED1}"/>
          </ac:graphicFrameMkLst>
        </pc:graphicFrameChg>
      </pc:sldChg>
      <pc:sldChg chg="modSp">
        <pc:chgData name="אורן שהם" userId="2fc1f811b7c09cf3" providerId="LiveId" clId="{980AA9A5-E067-45C6-865C-14E7317D6207}" dt="2018-01-27T13:58:56.315" v="5044" actId="20577"/>
        <pc:sldMkLst>
          <pc:docMk/>
          <pc:sldMk cId="1260820473" sldId="295"/>
        </pc:sldMkLst>
        <pc:graphicFrameChg chg="mod modGraphic">
          <ac:chgData name="אורן שהם" userId="2fc1f811b7c09cf3" providerId="LiveId" clId="{980AA9A5-E067-45C6-865C-14E7317D6207}" dt="2018-01-27T13:58:56.315" v="5044" actId="20577"/>
          <ac:graphicFrameMkLst>
            <pc:docMk/>
            <pc:sldMk cId="1260820473" sldId="295"/>
            <ac:graphicFrameMk id="4" creationId="{8AA323A7-107B-4BF8-A18D-A663ABB2FED1}"/>
          </ac:graphicFrameMkLst>
        </pc:graphicFrameChg>
      </pc:sldChg>
      <pc:sldChg chg="modSp">
        <pc:chgData name="אורן שהם" userId="2fc1f811b7c09cf3" providerId="LiveId" clId="{980AA9A5-E067-45C6-865C-14E7317D6207}" dt="2018-01-27T14:00:11.829" v="5089" actId="20577"/>
        <pc:sldMkLst>
          <pc:docMk/>
          <pc:sldMk cId="3258860480" sldId="296"/>
        </pc:sldMkLst>
        <pc:graphicFrameChg chg="modGraphic">
          <ac:chgData name="אורן שהם" userId="2fc1f811b7c09cf3" providerId="LiveId" clId="{980AA9A5-E067-45C6-865C-14E7317D6207}" dt="2018-01-27T14:00:11.829" v="5089" actId="20577"/>
          <ac:graphicFrameMkLst>
            <pc:docMk/>
            <pc:sldMk cId="3258860480" sldId="296"/>
            <ac:graphicFrameMk id="4" creationId="{8AA323A7-107B-4BF8-A18D-A663ABB2FED1}"/>
          </ac:graphicFrameMkLst>
        </pc:graphicFrameChg>
      </pc:sldChg>
      <pc:sldChg chg="modSp">
        <pc:chgData name="אורן שהם" userId="2fc1f811b7c09cf3" providerId="LiveId" clId="{980AA9A5-E067-45C6-865C-14E7317D6207}" dt="2018-01-27T14:03:26.999" v="5118" actId="20577"/>
        <pc:sldMkLst>
          <pc:docMk/>
          <pc:sldMk cId="2645258734" sldId="297"/>
        </pc:sldMkLst>
        <pc:graphicFrameChg chg="mod modGraphic">
          <ac:chgData name="אורן שהם" userId="2fc1f811b7c09cf3" providerId="LiveId" clId="{980AA9A5-E067-45C6-865C-14E7317D6207}" dt="2018-01-27T14:03:26.999" v="5118" actId="20577"/>
          <ac:graphicFrameMkLst>
            <pc:docMk/>
            <pc:sldMk cId="2645258734" sldId="297"/>
            <ac:graphicFrameMk id="4" creationId="{8AA323A7-107B-4BF8-A18D-A663ABB2FED1}"/>
          </ac:graphicFrameMkLst>
        </pc:graphicFrameChg>
      </pc:sldChg>
      <pc:sldChg chg="modSp">
        <pc:chgData name="אורן שהם" userId="2fc1f811b7c09cf3" providerId="LiveId" clId="{980AA9A5-E067-45C6-865C-14E7317D6207}" dt="2018-01-27T14:05:08.035" v="5155" actId="20577"/>
        <pc:sldMkLst>
          <pc:docMk/>
          <pc:sldMk cId="3451613537" sldId="298"/>
        </pc:sldMkLst>
        <pc:graphicFrameChg chg="mod modGraphic">
          <ac:chgData name="אורן שהם" userId="2fc1f811b7c09cf3" providerId="LiveId" clId="{980AA9A5-E067-45C6-865C-14E7317D6207}" dt="2018-01-27T14:05:08.035" v="5155" actId="20577"/>
          <ac:graphicFrameMkLst>
            <pc:docMk/>
            <pc:sldMk cId="3451613537" sldId="298"/>
            <ac:graphicFrameMk id="4" creationId="{8AA323A7-107B-4BF8-A18D-A663ABB2FED1}"/>
          </ac:graphicFrameMkLst>
        </pc:graphicFrameChg>
      </pc:sldChg>
      <pc:sldChg chg="modSp">
        <pc:chgData name="אורן שהם" userId="2fc1f811b7c09cf3" providerId="LiveId" clId="{980AA9A5-E067-45C6-865C-14E7317D6207}" dt="2018-01-27T14:10:43.825" v="5229" actId="20577"/>
        <pc:sldMkLst>
          <pc:docMk/>
          <pc:sldMk cId="1853754444" sldId="300"/>
        </pc:sldMkLst>
        <pc:graphicFrameChg chg="mod modGraphic">
          <ac:chgData name="אורן שהם" userId="2fc1f811b7c09cf3" providerId="LiveId" clId="{980AA9A5-E067-45C6-865C-14E7317D6207}" dt="2018-01-27T14:10:43.825" v="5229" actId="20577"/>
          <ac:graphicFrameMkLst>
            <pc:docMk/>
            <pc:sldMk cId="1853754444" sldId="300"/>
            <ac:graphicFrameMk id="4" creationId="{8AA323A7-107B-4BF8-A18D-A663ABB2FED1}"/>
          </ac:graphicFrameMkLst>
        </pc:graphicFrameChg>
      </pc:sldChg>
      <pc:sldChg chg="addSp delSp modSp">
        <pc:chgData name="אורן שהם" userId="2fc1f811b7c09cf3" providerId="LiveId" clId="{980AA9A5-E067-45C6-865C-14E7317D6207}" dt="2018-01-27T14:51:29.881" v="6072" actId="1036"/>
        <pc:sldMkLst>
          <pc:docMk/>
          <pc:sldMk cId="3238103701" sldId="301"/>
        </pc:sldMkLst>
        <pc:spChg chg="add mod">
          <ac:chgData name="אורן שהם" userId="2fc1f811b7c09cf3" providerId="LiveId" clId="{980AA9A5-E067-45C6-865C-14E7317D6207}" dt="2018-01-27T14:51:29.881" v="6072" actId="1036"/>
          <ac:spMkLst>
            <pc:docMk/>
            <pc:sldMk cId="3238103701" sldId="301"/>
            <ac:spMk id="4" creationId="{CD31AD4E-6E80-40B5-A58B-096B94A46243}"/>
          </ac:spMkLst>
        </pc:spChg>
        <pc:spChg chg="mod">
          <ac:chgData name="אורן שהם" userId="2fc1f811b7c09cf3" providerId="LiveId" clId="{980AA9A5-E067-45C6-865C-14E7317D6207}" dt="2018-01-27T14:16:17.841" v="5356" actId="20577"/>
          <ac:spMkLst>
            <pc:docMk/>
            <pc:sldMk cId="3238103701" sldId="301"/>
            <ac:spMk id="5" creationId="{E5FEF8E6-B9B1-448F-805F-475F37A21DB3}"/>
          </ac:spMkLst>
        </pc:spChg>
        <pc:spChg chg="del mod">
          <ac:chgData name="אורן שהם" userId="2fc1f811b7c09cf3" providerId="LiveId" clId="{980AA9A5-E067-45C6-865C-14E7317D6207}" dt="2018-01-27T10:34:23.626" v="3693" actId="478"/>
          <ac:spMkLst>
            <pc:docMk/>
            <pc:sldMk cId="3238103701" sldId="301"/>
            <ac:spMk id="6" creationId="{96AC6C99-E54C-4D99-B5F4-0523A0E5D8B5}"/>
          </ac:spMkLst>
        </pc:spChg>
        <pc:spChg chg="del mod">
          <ac:chgData name="אורן שהם" userId="2fc1f811b7c09cf3" providerId="LiveId" clId="{980AA9A5-E067-45C6-865C-14E7317D6207}" dt="2018-01-27T10:34:23.626" v="3693" actId="478"/>
          <ac:spMkLst>
            <pc:docMk/>
            <pc:sldMk cId="3238103701" sldId="301"/>
            <ac:spMk id="7" creationId="{F029ACAB-E27E-46FA-ACBB-8BD801D56EF6}"/>
          </ac:spMkLst>
        </pc:spChg>
        <pc:graphicFrameChg chg="add mod modGraphic">
          <ac:chgData name="אורן שהם" userId="2fc1f811b7c09cf3" providerId="LiveId" clId="{980AA9A5-E067-45C6-865C-14E7317D6207}" dt="2018-01-27T14:12:59.379" v="5283" actId="1036"/>
          <ac:graphicFrameMkLst>
            <pc:docMk/>
            <pc:sldMk cId="3238103701" sldId="301"/>
            <ac:graphicFrameMk id="8" creationId="{47DA4FBD-2D01-4C4B-B8FC-F0451F9B43C0}"/>
          </ac:graphicFrameMkLst>
        </pc:graphicFrameChg>
        <pc:picChg chg="del mod">
          <ac:chgData name="אורן שהם" userId="2fc1f811b7c09cf3" providerId="LiveId" clId="{980AA9A5-E067-45C6-865C-14E7317D6207}" dt="2018-01-27T10:34:20.330" v="3692" actId="478"/>
          <ac:picMkLst>
            <pc:docMk/>
            <pc:sldMk cId="3238103701" sldId="301"/>
            <ac:picMk id="3" creationId="{524D00C8-50DE-418F-810C-E811A267548A}"/>
          </ac:picMkLst>
        </pc:picChg>
      </pc:sldChg>
      <pc:sldChg chg="modSp">
        <pc:chgData name="אורן שהם" userId="2fc1f811b7c09cf3" providerId="LiveId" clId="{980AA9A5-E067-45C6-865C-14E7317D6207}" dt="2018-01-27T14:18:55.822" v="5397" actId="6549"/>
        <pc:sldMkLst>
          <pc:docMk/>
          <pc:sldMk cId="551639250" sldId="302"/>
        </pc:sldMkLst>
        <pc:graphicFrameChg chg="modGraphic">
          <ac:chgData name="אורן שהם" userId="2fc1f811b7c09cf3" providerId="LiveId" clId="{980AA9A5-E067-45C6-865C-14E7317D6207}" dt="2018-01-27T14:18:55.822" v="5397" actId="6549"/>
          <ac:graphicFrameMkLst>
            <pc:docMk/>
            <pc:sldMk cId="551639250" sldId="302"/>
            <ac:graphicFrameMk id="5" creationId="{9B54E478-A40D-4ADD-A64F-B13389647B62}"/>
          </ac:graphicFrameMkLst>
        </pc:graphicFrameChg>
      </pc:sldChg>
      <pc:sldChg chg="modSp">
        <pc:chgData name="אורן שהם" userId="2fc1f811b7c09cf3" providerId="LiveId" clId="{980AA9A5-E067-45C6-865C-14E7317D6207}" dt="2018-01-27T14:24:27.017" v="5672" actId="20577"/>
        <pc:sldMkLst>
          <pc:docMk/>
          <pc:sldMk cId="2958772036" sldId="303"/>
        </pc:sldMkLst>
        <pc:graphicFrameChg chg="mod modGraphic">
          <ac:chgData name="אורן שהם" userId="2fc1f811b7c09cf3" providerId="LiveId" clId="{980AA9A5-E067-45C6-865C-14E7317D6207}" dt="2018-01-27T14:24:27.017" v="5672" actId="20577"/>
          <ac:graphicFrameMkLst>
            <pc:docMk/>
            <pc:sldMk cId="2958772036" sldId="303"/>
            <ac:graphicFrameMk id="4" creationId="{8AA323A7-107B-4BF8-A18D-A663ABB2FED1}"/>
          </ac:graphicFrameMkLst>
        </pc:graphicFrameChg>
      </pc:sldChg>
      <pc:sldChg chg="modSp">
        <pc:chgData name="אורן שהם" userId="2fc1f811b7c09cf3" providerId="LiveId" clId="{980AA9A5-E067-45C6-865C-14E7317D6207}" dt="2018-01-27T14:30:01.913" v="5817" actId="113"/>
        <pc:sldMkLst>
          <pc:docMk/>
          <pc:sldMk cId="1221776971" sldId="305"/>
        </pc:sldMkLst>
        <pc:graphicFrameChg chg="mod modGraphic">
          <ac:chgData name="אורן שהם" userId="2fc1f811b7c09cf3" providerId="LiveId" clId="{980AA9A5-E067-45C6-865C-14E7317D6207}" dt="2018-01-27T14:30:01.913" v="5817" actId="113"/>
          <ac:graphicFrameMkLst>
            <pc:docMk/>
            <pc:sldMk cId="1221776971" sldId="305"/>
            <ac:graphicFrameMk id="4" creationId="{8AA323A7-107B-4BF8-A18D-A663ABB2FED1}"/>
          </ac:graphicFrameMkLst>
        </pc:graphicFrameChg>
      </pc:sldChg>
      <pc:sldChg chg="delSp modSp">
        <pc:chgData name="אורן שהם" userId="2fc1f811b7c09cf3" providerId="LiveId" clId="{980AA9A5-E067-45C6-865C-14E7317D6207}" dt="2018-01-27T14:34:52.050" v="5953" actId="113"/>
        <pc:sldMkLst>
          <pc:docMk/>
          <pc:sldMk cId="1744453784" sldId="306"/>
        </pc:sldMkLst>
        <pc:spChg chg="mod">
          <ac:chgData name="אורן שהם" userId="2fc1f811b7c09cf3" providerId="LiveId" clId="{980AA9A5-E067-45C6-865C-14E7317D6207}" dt="2018-01-27T08:26:09.308" v="1712" actId="20577"/>
          <ac:spMkLst>
            <pc:docMk/>
            <pc:sldMk cId="1744453784" sldId="306"/>
            <ac:spMk id="2" creationId="{00000000-0000-0000-0000-000000000000}"/>
          </ac:spMkLst>
        </pc:spChg>
        <pc:spChg chg="mod">
          <ac:chgData name="אורן שהם" userId="2fc1f811b7c09cf3" providerId="LiveId" clId="{980AA9A5-E067-45C6-865C-14E7317D6207}" dt="2018-01-27T14:34:52.050" v="5953" actId="113"/>
          <ac:spMkLst>
            <pc:docMk/>
            <pc:sldMk cId="1744453784" sldId="306"/>
            <ac:spMk id="5" creationId="{E5FEF8E6-B9B1-448F-805F-475F37A21DB3}"/>
          </ac:spMkLst>
        </pc:spChg>
        <pc:spChg chg="del">
          <ac:chgData name="אורן שהם" userId="2fc1f811b7c09cf3" providerId="LiveId" clId="{980AA9A5-E067-45C6-865C-14E7317D6207}" dt="2018-01-27T07:34:15.544" v="863" actId="478"/>
          <ac:spMkLst>
            <pc:docMk/>
            <pc:sldMk cId="1744453784" sldId="306"/>
            <ac:spMk id="6" creationId="{96AC6C99-E54C-4D99-B5F4-0523A0E5D8B5}"/>
          </ac:spMkLst>
        </pc:spChg>
        <pc:spChg chg="del">
          <ac:chgData name="אורן שהם" userId="2fc1f811b7c09cf3" providerId="LiveId" clId="{980AA9A5-E067-45C6-865C-14E7317D6207}" dt="2018-01-27T07:34:13.580" v="862" actId="478"/>
          <ac:spMkLst>
            <pc:docMk/>
            <pc:sldMk cId="1744453784" sldId="306"/>
            <ac:spMk id="7" creationId="{F029ACAB-E27E-46FA-ACBB-8BD801D56EF6}"/>
          </ac:spMkLst>
        </pc:spChg>
        <pc:picChg chg="del">
          <ac:chgData name="אורן שהם" userId="2fc1f811b7c09cf3" providerId="LiveId" clId="{980AA9A5-E067-45C6-865C-14E7317D6207}" dt="2018-01-27T07:26:01.251" v="546" actId="478"/>
          <ac:picMkLst>
            <pc:docMk/>
            <pc:sldMk cId="1744453784" sldId="306"/>
            <ac:picMk id="3" creationId="{524D00C8-50DE-418F-810C-E811A267548A}"/>
          </ac:picMkLst>
        </pc:picChg>
      </pc:sldChg>
      <pc:sldChg chg="modSp">
        <pc:chgData name="אורן שהם" userId="2fc1f811b7c09cf3" providerId="LiveId" clId="{980AA9A5-E067-45C6-865C-14E7317D6207}" dt="2018-01-27T14:58:55.910" v="6548" actId="113"/>
        <pc:sldMkLst>
          <pc:docMk/>
          <pc:sldMk cId="1335869085" sldId="307"/>
        </pc:sldMkLst>
        <pc:spChg chg="mod">
          <ac:chgData name="אורן שהם" userId="2fc1f811b7c09cf3" providerId="LiveId" clId="{980AA9A5-E067-45C6-865C-14E7317D6207}" dt="2018-01-27T07:39:25.571" v="1087" actId="20577"/>
          <ac:spMkLst>
            <pc:docMk/>
            <pc:sldMk cId="1335869085" sldId="307"/>
            <ac:spMk id="2" creationId="{00000000-0000-0000-0000-000000000000}"/>
          </ac:spMkLst>
        </pc:spChg>
        <pc:spChg chg="mod">
          <ac:chgData name="אורן שהם" userId="2fc1f811b7c09cf3" providerId="LiveId" clId="{980AA9A5-E067-45C6-865C-14E7317D6207}" dt="2018-01-27T14:58:55.910" v="6548" actId="113"/>
          <ac:spMkLst>
            <pc:docMk/>
            <pc:sldMk cId="1335869085" sldId="307"/>
            <ac:spMk id="5" creationId="{E5FEF8E6-B9B1-448F-805F-475F37A21DB3}"/>
          </ac:spMkLst>
        </pc:spChg>
      </pc:sldChg>
      <pc:sldChg chg="addSp delSp modSp">
        <pc:chgData name="אורן שהם" userId="2fc1f811b7c09cf3" providerId="LiveId" clId="{980AA9A5-E067-45C6-865C-14E7317D6207}" dt="2018-01-27T15:02:23.766" v="6751" actId="20577"/>
        <pc:sldMkLst>
          <pc:docMk/>
          <pc:sldMk cId="2921742526" sldId="308"/>
        </pc:sldMkLst>
        <pc:spChg chg="mod">
          <ac:chgData name="אורן שהם" userId="2fc1f811b7c09cf3" providerId="LiveId" clId="{980AA9A5-E067-45C6-865C-14E7317D6207}" dt="2018-01-27T07:40:31.830" v="1204" actId="20577"/>
          <ac:spMkLst>
            <pc:docMk/>
            <pc:sldMk cId="2921742526" sldId="308"/>
            <ac:spMk id="2" creationId="{00000000-0000-0000-0000-000000000000}"/>
          </ac:spMkLst>
        </pc:spChg>
        <pc:spChg chg="del">
          <ac:chgData name="אורן שהם" userId="2fc1f811b7c09cf3" providerId="LiveId" clId="{980AA9A5-E067-45C6-865C-14E7317D6207}" dt="2018-01-27T07:40:35.619" v="1205" actId="478"/>
          <ac:spMkLst>
            <pc:docMk/>
            <pc:sldMk cId="2921742526" sldId="308"/>
            <ac:spMk id="5" creationId="{E5FEF8E6-B9B1-448F-805F-475F37A21DB3}"/>
          </ac:spMkLst>
        </pc:spChg>
        <pc:graphicFrameChg chg="add mod">
          <ac:chgData name="אורן שהם" userId="2fc1f811b7c09cf3" providerId="LiveId" clId="{980AA9A5-E067-45C6-865C-14E7317D6207}" dt="2018-01-27T15:02:23.766" v="6751" actId="20577"/>
          <ac:graphicFrameMkLst>
            <pc:docMk/>
            <pc:sldMk cId="2921742526" sldId="308"/>
            <ac:graphicFrameMk id="3" creationId="{0C6639F1-96D1-4AC4-9250-792A61F2AE1F}"/>
          </ac:graphicFrameMkLst>
        </pc:graphicFrameChg>
      </pc:sldChg>
      <pc:sldChg chg="modSp">
        <pc:chgData name="אורן שהם" userId="2fc1f811b7c09cf3" providerId="LiveId" clId="{980AA9A5-E067-45C6-865C-14E7317D6207}" dt="2018-01-27T14:37:23.766" v="6047" actId="20577"/>
        <pc:sldMkLst>
          <pc:docMk/>
          <pc:sldMk cId="3062954189" sldId="309"/>
        </pc:sldMkLst>
        <pc:spChg chg="mod">
          <ac:chgData name="אורן שהם" userId="2fc1f811b7c09cf3" providerId="LiveId" clId="{980AA9A5-E067-45C6-865C-14E7317D6207}" dt="2018-01-27T08:26:29.918" v="1724" actId="20577"/>
          <ac:spMkLst>
            <pc:docMk/>
            <pc:sldMk cId="3062954189" sldId="309"/>
            <ac:spMk id="2" creationId="{00000000-0000-0000-0000-000000000000}"/>
          </ac:spMkLst>
        </pc:spChg>
        <pc:spChg chg="mod">
          <ac:chgData name="אורן שהם" userId="2fc1f811b7c09cf3" providerId="LiveId" clId="{980AA9A5-E067-45C6-865C-14E7317D6207}" dt="2018-01-27T14:37:23.766" v="6047" actId="20577"/>
          <ac:spMkLst>
            <pc:docMk/>
            <pc:sldMk cId="3062954189" sldId="309"/>
            <ac:spMk id="5" creationId="{E5FEF8E6-B9B1-448F-805F-475F37A21DB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9BB72-938B-489D-90C3-2AEEA59B6AE1}" type="doc">
      <dgm:prSet loTypeId="urn:microsoft.com/office/officeart/2005/8/layout/hList9" loCatId="list" qsTypeId="urn:microsoft.com/office/officeart/2005/8/quickstyle/simple5" qsCatId="simple" csTypeId="urn:microsoft.com/office/officeart/2005/8/colors/accent1_5" csCatId="accent1" phldr="1"/>
      <dgm:spPr/>
      <dgm:t>
        <a:bodyPr/>
        <a:lstStyle/>
        <a:p>
          <a:pPr rtl="1"/>
          <a:endParaRPr lang="he-IL"/>
        </a:p>
      </dgm:t>
    </dgm:pt>
    <dgm:pt modelId="{647EF13E-0081-4156-B424-60F8CD64A9A6}">
      <dgm:prSet phldrT="[טקסט]"/>
      <dgm:spPr/>
      <dgm:t>
        <a:bodyPr/>
        <a:lstStyle/>
        <a:p>
          <a:pPr rtl="1"/>
          <a:r>
            <a:rPr lang="he-IL" dirty="0">
              <a:latin typeface="David" panose="020E0502060401010101" pitchFamily="34" charset="-79"/>
              <a:cs typeface="David" panose="020E0502060401010101" pitchFamily="34" charset="-79"/>
            </a:rPr>
            <a:t>לשיפור</a:t>
          </a:r>
        </a:p>
      </dgm:t>
    </dgm:pt>
    <dgm:pt modelId="{B025157F-B3FA-4B68-A654-9F3DB59F3823}" type="parTrans" cxnId="{CAA07158-BC4B-4FA7-AB3D-3D379DD38EE3}">
      <dgm:prSet/>
      <dgm:spPr/>
      <dgm:t>
        <a:bodyPr/>
        <a:lstStyle/>
        <a:p>
          <a:pPr rtl="1"/>
          <a:endParaRPr lang="he-IL">
            <a:latin typeface="David" panose="020E0502060401010101" pitchFamily="34" charset="-79"/>
            <a:cs typeface="David" panose="020E0502060401010101" pitchFamily="34" charset="-79"/>
          </a:endParaRPr>
        </a:p>
      </dgm:t>
    </dgm:pt>
    <dgm:pt modelId="{1163C837-1B22-4775-952E-4E7A78664234}" type="sibTrans" cxnId="{CAA07158-BC4B-4FA7-AB3D-3D379DD38EE3}">
      <dgm:prSet/>
      <dgm:spPr/>
      <dgm:t>
        <a:bodyPr/>
        <a:lstStyle/>
        <a:p>
          <a:pPr rtl="1"/>
          <a:endParaRPr lang="he-IL">
            <a:latin typeface="David" panose="020E0502060401010101" pitchFamily="34" charset="-79"/>
            <a:cs typeface="David" panose="020E0502060401010101" pitchFamily="34" charset="-79"/>
          </a:endParaRPr>
        </a:p>
      </dgm:t>
    </dgm:pt>
    <dgm:pt modelId="{44314EE2-A3C5-4986-BFE4-8E1175E0B046}">
      <dgm:prSet phldrT="[טקסט]"/>
      <dgm:spPr/>
      <dgm:t>
        <a:bodyPr/>
        <a:lstStyle/>
        <a:p>
          <a:pPr rtl="1"/>
          <a:r>
            <a:rPr lang="he-IL" dirty="0">
              <a:latin typeface="David" panose="020E0502060401010101" pitchFamily="34" charset="-79"/>
              <a:cs typeface="David" panose="020E0502060401010101" pitchFamily="34" charset="-79"/>
            </a:rPr>
            <a:t>ציר חברה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וד"ר איל לוין</a:t>
          </a:r>
        </a:p>
      </dgm:t>
    </dgm:pt>
    <dgm:pt modelId="{1AB21B38-5BC8-4042-9597-0D629088B89E}" type="parTrans" cxnId="{15FCC7B3-D1F1-499B-A6EA-5CF731210563}">
      <dgm:prSet/>
      <dgm:spPr/>
      <dgm:t>
        <a:bodyPr/>
        <a:lstStyle/>
        <a:p>
          <a:pPr rtl="1"/>
          <a:endParaRPr lang="he-IL">
            <a:latin typeface="David" panose="020E0502060401010101" pitchFamily="34" charset="-79"/>
            <a:cs typeface="David" panose="020E0502060401010101" pitchFamily="34" charset="-79"/>
          </a:endParaRPr>
        </a:p>
      </dgm:t>
    </dgm:pt>
    <dgm:pt modelId="{A2D84DD9-062D-4240-A08A-C6E23D222D11}" type="sibTrans" cxnId="{15FCC7B3-D1F1-499B-A6EA-5CF731210563}">
      <dgm:prSet/>
      <dgm:spPr/>
      <dgm:t>
        <a:bodyPr/>
        <a:lstStyle/>
        <a:p>
          <a:pPr rtl="1"/>
          <a:endParaRPr lang="he-IL">
            <a:latin typeface="David" panose="020E0502060401010101" pitchFamily="34" charset="-79"/>
            <a:cs typeface="David" panose="020E0502060401010101" pitchFamily="34" charset="-79"/>
          </a:endParaRPr>
        </a:p>
      </dgm:t>
    </dgm:pt>
    <dgm:pt modelId="{2F9D3E99-828B-4F78-80F8-16B3DA7982FA}">
      <dgm:prSet phldrT="[טקסט]"/>
      <dgm:spPr/>
      <dgm:t>
        <a:bodyPr/>
        <a:lstStyle/>
        <a:p>
          <a:pPr rtl="1"/>
          <a:r>
            <a:rPr lang="he-IL" dirty="0">
              <a:latin typeface="David" panose="020E0502060401010101" pitchFamily="34" charset="-79"/>
              <a:cs typeface="David" panose="020E0502060401010101" pitchFamily="34" charset="-79"/>
            </a:rPr>
            <a:t>גישות ואסכולות פרופ' גבי בן-דור</a:t>
          </a:r>
        </a:p>
      </dgm:t>
    </dgm:pt>
    <dgm:pt modelId="{37107DFB-2AF5-4BC9-97B5-146B739FDC11}" type="parTrans" cxnId="{B98AD056-8595-49C7-8920-A7B9067396DD}">
      <dgm:prSet/>
      <dgm:spPr/>
      <dgm:t>
        <a:bodyPr/>
        <a:lstStyle/>
        <a:p>
          <a:pPr rtl="1"/>
          <a:endParaRPr lang="he-IL">
            <a:latin typeface="David" panose="020E0502060401010101" pitchFamily="34" charset="-79"/>
            <a:cs typeface="David" panose="020E0502060401010101" pitchFamily="34" charset="-79"/>
          </a:endParaRPr>
        </a:p>
      </dgm:t>
    </dgm:pt>
    <dgm:pt modelId="{C619A92A-F9C5-4202-965A-41398659C745}" type="sibTrans" cxnId="{B98AD056-8595-49C7-8920-A7B9067396DD}">
      <dgm:prSet/>
      <dgm:spPr/>
      <dgm:t>
        <a:bodyPr/>
        <a:lstStyle/>
        <a:p>
          <a:pPr rtl="1"/>
          <a:endParaRPr lang="he-IL">
            <a:latin typeface="David" panose="020E0502060401010101" pitchFamily="34" charset="-79"/>
            <a:cs typeface="David" panose="020E0502060401010101" pitchFamily="34" charset="-79"/>
          </a:endParaRPr>
        </a:p>
      </dgm:t>
    </dgm:pt>
    <dgm:pt modelId="{5DF44EBA-CE3A-414F-A269-E2E13EBD98A5}">
      <dgm:prSet phldrT="[טקסט]"/>
      <dgm:spPr/>
      <dgm:t>
        <a:bodyPr/>
        <a:lstStyle/>
        <a:p>
          <a:pPr rtl="1"/>
          <a:r>
            <a:rPr lang="he-IL" dirty="0">
              <a:latin typeface="David" panose="020E0502060401010101" pitchFamily="34" charset="-79"/>
              <a:cs typeface="David" panose="020E0502060401010101" pitchFamily="34" charset="-79"/>
            </a:rPr>
            <a:t>לשימור</a:t>
          </a:r>
        </a:p>
      </dgm:t>
    </dgm:pt>
    <dgm:pt modelId="{0C727313-970A-4707-BEFA-94A3D537637E}" type="parTrans" cxnId="{2FB5366F-8489-4BC2-AB99-C54DE8E83EBD}">
      <dgm:prSet/>
      <dgm:spPr/>
      <dgm:t>
        <a:bodyPr/>
        <a:lstStyle/>
        <a:p>
          <a:pPr rtl="1"/>
          <a:endParaRPr lang="he-IL">
            <a:latin typeface="David" panose="020E0502060401010101" pitchFamily="34" charset="-79"/>
            <a:cs typeface="David" panose="020E0502060401010101" pitchFamily="34" charset="-79"/>
          </a:endParaRPr>
        </a:p>
      </dgm:t>
    </dgm:pt>
    <dgm:pt modelId="{4CDB27B1-588E-4F9B-BBD5-18DA60A0178F}" type="sibTrans" cxnId="{2FB5366F-8489-4BC2-AB99-C54DE8E83EBD}">
      <dgm:prSet/>
      <dgm:spPr/>
      <dgm:t>
        <a:bodyPr/>
        <a:lstStyle/>
        <a:p>
          <a:pPr rtl="1"/>
          <a:endParaRPr lang="he-IL">
            <a:latin typeface="David" panose="020E0502060401010101" pitchFamily="34" charset="-79"/>
            <a:cs typeface="David" panose="020E0502060401010101" pitchFamily="34" charset="-79"/>
          </a:endParaRPr>
        </a:p>
      </dgm:t>
    </dgm:pt>
    <dgm:pt modelId="{3FBFF049-B077-4DDA-84D6-7CC7AC30089B}">
      <dgm:prSet phldrT="[טקסט]"/>
      <dgm:spPr/>
      <dgm:t>
        <a:bodyPr/>
        <a:lstStyle/>
        <a:p>
          <a:pPr rtl="1"/>
          <a:r>
            <a:rPr lang="he-IL" dirty="0">
              <a:latin typeface="David" panose="020E0502060401010101" pitchFamily="34" charset="-79"/>
              <a:cs typeface="David" panose="020E0502060401010101" pitchFamily="34" charset="-79"/>
            </a:rPr>
            <a:t>קורס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מזרח תיכון</a:t>
          </a:r>
        </a:p>
      </dgm:t>
    </dgm:pt>
    <dgm:pt modelId="{E2C601C2-C533-48FA-9998-0FD1BA500164}" type="parTrans" cxnId="{CF1D740E-2CC3-41CC-A4EE-4AFF29B26FBE}">
      <dgm:prSet/>
      <dgm:spPr/>
      <dgm:t>
        <a:bodyPr/>
        <a:lstStyle/>
        <a:p>
          <a:pPr rtl="1"/>
          <a:endParaRPr lang="he-IL">
            <a:latin typeface="David" panose="020E0502060401010101" pitchFamily="34" charset="-79"/>
            <a:cs typeface="David" panose="020E0502060401010101" pitchFamily="34" charset="-79"/>
          </a:endParaRPr>
        </a:p>
      </dgm:t>
    </dgm:pt>
    <dgm:pt modelId="{3D47E459-126A-4D65-9EA4-0E0E5905A21B}" type="sibTrans" cxnId="{CF1D740E-2CC3-41CC-A4EE-4AFF29B26FBE}">
      <dgm:prSet/>
      <dgm:spPr/>
      <dgm:t>
        <a:bodyPr/>
        <a:lstStyle/>
        <a:p>
          <a:pPr rtl="1"/>
          <a:endParaRPr lang="he-IL">
            <a:latin typeface="David" panose="020E0502060401010101" pitchFamily="34" charset="-79"/>
            <a:cs typeface="David" panose="020E0502060401010101" pitchFamily="34" charset="-79"/>
          </a:endParaRPr>
        </a:p>
      </dgm:t>
    </dgm:pt>
    <dgm:pt modelId="{7172C846-8387-4896-891E-4C93A224DAD6}">
      <dgm:prSet phldrT="[טקסט]"/>
      <dgm:spPr/>
      <dgm:t>
        <a:bodyPr/>
        <a:lstStyle/>
        <a:p>
          <a:pPr rtl="1"/>
          <a:r>
            <a:rPr lang="he-IL" dirty="0">
              <a:latin typeface="David" panose="020E0502060401010101" pitchFamily="34" charset="-79"/>
              <a:cs typeface="David" panose="020E0502060401010101" pitchFamily="34" charset="-79"/>
            </a:rPr>
            <a:t>סיורי ביטחון לאומי (ירידה בקורס עצמו)</a:t>
          </a:r>
        </a:p>
      </dgm:t>
    </dgm:pt>
    <dgm:pt modelId="{E216DDB1-B2B3-4B31-813D-257E34645D5B}" type="parTrans" cxnId="{C80EE730-A720-4E12-A5B8-05AC4F7B483C}">
      <dgm:prSet/>
      <dgm:spPr/>
      <dgm:t>
        <a:bodyPr/>
        <a:lstStyle/>
        <a:p>
          <a:pPr rtl="1"/>
          <a:endParaRPr lang="he-IL">
            <a:latin typeface="David" panose="020E0502060401010101" pitchFamily="34" charset="-79"/>
            <a:cs typeface="David" panose="020E0502060401010101" pitchFamily="34" charset="-79"/>
          </a:endParaRPr>
        </a:p>
      </dgm:t>
    </dgm:pt>
    <dgm:pt modelId="{C4E44E2D-F65F-42BC-AB69-83C8C0BEC538}" type="sibTrans" cxnId="{C80EE730-A720-4E12-A5B8-05AC4F7B483C}">
      <dgm:prSet/>
      <dgm:spPr/>
      <dgm:t>
        <a:bodyPr/>
        <a:lstStyle/>
        <a:p>
          <a:pPr rtl="1"/>
          <a:endParaRPr lang="he-IL">
            <a:latin typeface="David" panose="020E0502060401010101" pitchFamily="34" charset="-79"/>
            <a:cs typeface="David" panose="020E0502060401010101" pitchFamily="34" charset="-79"/>
          </a:endParaRPr>
        </a:p>
      </dgm:t>
    </dgm:pt>
    <dgm:pt modelId="{91600EB6-E370-4DEB-817E-852A8E605C9B}">
      <dgm:prSet phldrT="[טקסט]"/>
      <dgm:spPr/>
      <dgm:t>
        <a:bodyPr/>
        <a:lstStyle/>
        <a:p>
          <a:pPr rtl="1"/>
          <a:r>
            <a:rPr lang="he-IL" dirty="0">
              <a:latin typeface="David" panose="020E0502060401010101" pitchFamily="34" charset="-79"/>
              <a:cs typeface="David" panose="020E0502060401010101" pitchFamily="34" charset="-79"/>
            </a:rPr>
            <a:t>פרופ'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סוזי נבות</a:t>
          </a:r>
        </a:p>
      </dgm:t>
    </dgm:pt>
    <dgm:pt modelId="{A2ACF97F-5909-4FB8-88E0-1AF1CA270595}" type="parTrans" cxnId="{2B9E2E48-218A-4364-A120-811AE1C02B6B}">
      <dgm:prSet/>
      <dgm:spPr/>
      <dgm:t>
        <a:bodyPr/>
        <a:lstStyle/>
        <a:p>
          <a:pPr rtl="1"/>
          <a:endParaRPr lang="he-IL"/>
        </a:p>
      </dgm:t>
    </dgm:pt>
    <dgm:pt modelId="{0AE3F61A-687D-491B-ABBC-8F47966F7829}" type="sibTrans" cxnId="{2B9E2E48-218A-4364-A120-811AE1C02B6B}">
      <dgm:prSet/>
      <dgm:spPr/>
      <dgm:t>
        <a:bodyPr/>
        <a:lstStyle/>
        <a:p>
          <a:pPr rtl="1"/>
          <a:endParaRPr lang="he-IL"/>
        </a:p>
      </dgm:t>
    </dgm:pt>
    <dgm:pt modelId="{60736D6F-D108-4F4A-9007-9A6A3E418569}">
      <dgm:prSet phldrT="[טקסט]"/>
      <dgm:spPr/>
      <dgm:t>
        <a:bodyPr/>
        <a:lstStyle/>
        <a:p>
          <a:pPr rtl="1"/>
          <a:r>
            <a:rPr lang="he-IL" dirty="0">
              <a:latin typeface="David" panose="020E0502060401010101" pitchFamily="34" charset="-79"/>
              <a:cs typeface="David" panose="020E0502060401010101" pitchFamily="34" charset="-79"/>
            </a:rPr>
            <a:t>ברודט ומיקוד הציר הכלכלי</a:t>
          </a:r>
        </a:p>
      </dgm:t>
    </dgm:pt>
    <dgm:pt modelId="{92CF876F-7EEC-401E-AD51-868AE883DDFA}" type="parTrans" cxnId="{BCD35523-8EE5-4950-AEB8-6FEFBF3C408A}">
      <dgm:prSet/>
      <dgm:spPr/>
      <dgm:t>
        <a:bodyPr/>
        <a:lstStyle/>
        <a:p>
          <a:pPr rtl="1"/>
          <a:endParaRPr lang="he-IL"/>
        </a:p>
      </dgm:t>
    </dgm:pt>
    <dgm:pt modelId="{71C6898E-B89B-43F6-A0C6-3F1913898E76}" type="sibTrans" cxnId="{BCD35523-8EE5-4950-AEB8-6FEFBF3C408A}">
      <dgm:prSet/>
      <dgm:spPr/>
      <dgm:t>
        <a:bodyPr/>
        <a:lstStyle/>
        <a:p>
          <a:pPr rtl="1"/>
          <a:endParaRPr lang="he-IL"/>
        </a:p>
      </dgm:t>
    </dgm:pt>
    <dgm:pt modelId="{14CE860A-8B82-4102-A469-05DE1D7DEC15}">
      <dgm:prSet phldrT="[טקסט]"/>
      <dgm:spPr/>
      <dgm:t>
        <a:bodyPr/>
        <a:lstStyle/>
        <a:p>
          <a:pPr rtl="1"/>
          <a:r>
            <a:rPr lang="he-IL" dirty="0">
              <a:latin typeface="David" panose="020E0502060401010101" pitchFamily="34" charset="-79"/>
              <a:cs typeface="David" panose="020E0502060401010101" pitchFamily="34" charset="-79"/>
            </a:rPr>
            <a:t>עבודת המדריכים ועיבודי הצוותים</a:t>
          </a:r>
        </a:p>
      </dgm:t>
    </dgm:pt>
    <dgm:pt modelId="{52B761AB-BDA0-424E-A154-6FB2A3124A8B}" type="parTrans" cxnId="{2A22CDF0-57D2-4099-A4E0-39F5C7D68DDD}">
      <dgm:prSet/>
      <dgm:spPr/>
      <dgm:t>
        <a:bodyPr/>
        <a:lstStyle/>
        <a:p>
          <a:pPr rtl="1"/>
          <a:endParaRPr lang="he-IL"/>
        </a:p>
      </dgm:t>
    </dgm:pt>
    <dgm:pt modelId="{B5E205EE-DAE3-4DF1-91E8-CD585FE151DD}" type="sibTrans" cxnId="{2A22CDF0-57D2-4099-A4E0-39F5C7D68DDD}">
      <dgm:prSet/>
      <dgm:spPr/>
      <dgm:t>
        <a:bodyPr/>
        <a:lstStyle/>
        <a:p>
          <a:pPr rtl="1"/>
          <a:endParaRPr lang="he-IL"/>
        </a:p>
      </dgm:t>
    </dgm:pt>
    <dgm:pt modelId="{C9BC8D74-3B28-4204-9638-57FB187F6C74}">
      <dgm:prSet phldrT="[טקסט]"/>
      <dgm:spPr/>
      <dgm:t>
        <a:bodyPr/>
        <a:lstStyle/>
        <a:p>
          <a:pPr rtl="1"/>
          <a:r>
            <a:rPr lang="he-IL" dirty="0" err="1">
              <a:latin typeface="David" panose="020E0502060401010101" pitchFamily="34" charset="-79"/>
              <a:cs typeface="David" panose="020E0502060401010101" pitchFamily="34" charset="-79"/>
            </a:rPr>
            <a:t>לימויד</a:t>
          </a:r>
          <a:r>
            <a:rPr lang="he-IL" dirty="0">
              <a:latin typeface="David" panose="020E0502060401010101" pitchFamily="34" charset="-79"/>
              <a:cs typeface="David" panose="020E0502060401010101" pitchFamily="34" charset="-79"/>
            </a:rPr>
            <a:t>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גישת העיצוב</a:t>
          </a:r>
        </a:p>
      </dgm:t>
    </dgm:pt>
    <dgm:pt modelId="{5A972201-0BF9-4686-B238-4CAA650F22FF}" type="parTrans" cxnId="{53F1BDE9-8026-4CA4-B178-9E959AE0E51C}">
      <dgm:prSet/>
      <dgm:spPr/>
      <dgm:t>
        <a:bodyPr/>
        <a:lstStyle/>
        <a:p>
          <a:pPr rtl="1"/>
          <a:endParaRPr lang="he-IL"/>
        </a:p>
      </dgm:t>
    </dgm:pt>
    <dgm:pt modelId="{9E3B550B-3132-4BA8-A505-CB60E7F795F6}" type="sibTrans" cxnId="{53F1BDE9-8026-4CA4-B178-9E959AE0E51C}">
      <dgm:prSet/>
      <dgm:spPr/>
      <dgm:t>
        <a:bodyPr/>
        <a:lstStyle/>
        <a:p>
          <a:pPr rtl="1"/>
          <a:endParaRPr lang="he-IL"/>
        </a:p>
      </dgm:t>
    </dgm:pt>
    <dgm:pt modelId="{9B573619-3502-4728-8BDD-5079D9CD67BD}">
      <dgm:prSet phldrT="[טקסט]"/>
      <dgm:spPr/>
      <dgm:t>
        <a:bodyPr/>
        <a:lstStyle/>
        <a:p>
          <a:pPr rtl="1"/>
          <a:r>
            <a:rPr lang="he-IL" dirty="0">
              <a:latin typeface="David" panose="020E0502060401010101" pitchFamily="34" charset="-79"/>
              <a:cs typeface="David" panose="020E0502060401010101" pitchFamily="34" charset="-79"/>
            </a:rPr>
            <a:t>מטלות-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תכלית ראויה</a:t>
          </a:r>
        </a:p>
      </dgm:t>
    </dgm:pt>
    <dgm:pt modelId="{4B0B2F94-D352-4456-8A17-FB66513FCFD3}" type="parTrans" cxnId="{796FFD0C-BE09-4FE6-A608-4FAD03519A5C}">
      <dgm:prSet/>
      <dgm:spPr/>
      <dgm:t>
        <a:bodyPr/>
        <a:lstStyle/>
        <a:p>
          <a:pPr rtl="1"/>
          <a:endParaRPr lang="he-IL"/>
        </a:p>
      </dgm:t>
    </dgm:pt>
    <dgm:pt modelId="{DE43125A-1C6C-4873-8C59-B16EEDC737C6}" type="sibTrans" cxnId="{796FFD0C-BE09-4FE6-A608-4FAD03519A5C}">
      <dgm:prSet/>
      <dgm:spPr/>
      <dgm:t>
        <a:bodyPr/>
        <a:lstStyle/>
        <a:p>
          <a:pPr rtl="1"/>
          <a:endParaRPr lang="he-IL"/>
        </a:p>
      </dgm:t>
    </dgm:pt>
    <dgm:pt modelId="{76F96CE1-ADCD-4CD8-ABDF-89538499DB84}">
      <dgm:prSet phldrT="[טקסט]"/>
      <dgm:spPr/>
      <dgm:t>
        <a:bodyPr/>
        <a:lstStyle/>
        <a:p>
          <a:pPr rtl="1"/>
          <a:r>
            <a:rPr lang="he-IL" dirty="0">
              <a:latin typeface="David" panose="020E0502060401010101" pitchFamily="34" charset="-79"/>
              <a:cs typeface="David" panose="020E0502060401010101" pitchFamily="34" charset="-79"/>
            </a:rPr>
            <a:t>עומס (כנראה </a:t>
          </a:r>
          <a:r>
            <a:rPr lang="he-IL" dirty="0" err="1">
              <a:latin typeface="David" panose="020E0502060401010101" pitchFamily="34" charset="-79"/>
              <a:cs typeface="David" panose="020E0502060401010101" pitchFamily="34" charset="-79"/>
            </a:rPr>
            <a:t>שהכל</a:t>
          </a:r>
          <a:r>
            <a:rPr lang="he-IL" dirty="0">
              <a:latin typeface="David" panose="020E0502060401010101" pitchFamily="34" charset="-79"/>
              <a:cs typeface="David" panose="020E0502060401010101" pitchFamily="34" charset="-79"/>
            </a:rPr>
            <a:t> יחסי)</a:t>
          </a:r>
        </a:p>
      </dgm:t>
    </dgm:pt>
    <dgm:pt modelId="{7AAC910E-3EB5-4233-9CB6-0D4677A1D35B}" type="parTrans" cxnId="{0FC50417-51A4-4690-ADDE-97734B6C47EA}">
      <dgm:prSet/>
      <dgm:spPr/>
      <dgm:t>
        <a:bodyPr/>
        <a:lstStyle/>
        <a:p>
          <a:pPr rtl="1"/>
          <a:endParaRPr lang="he-IL"/>
        </a:p>
      </dgm:t>
    </dgm:pt>
    <dgm:pt modelId="{D834EA66-A6A9-4C07-8752-1B1A69E36EDA}" type="sibTrans" cxnId="{0FC50417-51A4-4690-ADDE-97734B6C47EA}">
      <dgm:prSet/>
      <dgm:spPr/>
      <dgm:t>
        <a:bodyPr/>
        <a:lstStyle/>
        <a:p>
          <a:pPr rtl="1"/>
          <a:endParaRPr lang="he-IL"/>
        </a:p>
      </dgm:t>
    </dgm:pt>
    <dgm:pt modelId="{0ABF8CB5-88C5-4B9C-988B-975C1CFDD3B6}" type="pres">
      <dgm:prSet presAssocID="{03C9BB72-938B-489D-90C3-2AEEA59B6AE1}" presName="list" presStyleCnt="0">
        <dgm:presLayoutVars>
          <dgm:dir val="rev"/>
          <dgm:animLvl val="lvl"/>
        </dgm:presLayoutVars>
      </dgm:prSet>
      <dgm:spPr/>
    </dgm:pt>
    <dgm:pt modelId="{ECD21B79-3CC1-4640-8EBD-4E853FA8E9C9}" type="pres">
      <dgm:prSet presAssocID="{647EF13E-0081-4156-B424-60F8CD64A9A6}" presName="posSpace" presStyleCnt="0"/>
      <dgm:spPr/>
    </dgm:pt>
    <dgm:pt modelId="{F41EB93D-9BA8-49E3-A968-0D8B668EC543}" type="pres">
      <dgm:prSet presAssocID="{647EF13E-0081-4156-B424-60F8CD64A9A6}" presName="vertFlow" presStyleCnt="0"/>
      <dgm:spPr/>
    </dgm:pt>
    <dgm:pt modelId="{BEA359C0-997D-4F59-B477-DD81A4A9A60C}" type="pres">
      <dgm:prSet presAssocID="{647EF13E-0081-4156-B424-60F8CD64A9A6}" presName="topSpace" presStyleCnt="0"/>
      <dgm:spPr/>
    </dgm:pt>
    <dgm:pt modelId="{38A38949-D3BB-4F37-83A7-B890CE5422D0}" type="pres">
      <dgm:prSet presAssocID="{647EF13E-0081-4156-B424-60F8CD64A9A6}" presName="firstComp" presStyleCnt="0"/>
      <dgm:spPr/>
    </dgm:pt>
    <dgm:pt modelId="{4A66DD40-1119-4280-913A-09FE1AA1FF39}" type="pres">
      <dgm:prSet presAssocID="{647EF13E-0081-4156-B424-60F8CD64A9A6}" presName="firstChild" presStyleLbl="bgAccFollowNode1" presStyleIdx="0" presStyleCnt="10" custScaleX="111813" custLinFactNeighborX="53439"/>
      <dgm:spPr/>
    </dgm:pt>
    <dgm:pt modelId="{7719780E-C064-45A0-9EA5-38DD7C95253F}" type="pres">
      <dgm:prSet presAssocID="{647EF13E-0081-4156-B424-60F8CD64A9A6}" presName="firstChildTx" presStyleLbl="bgAccFollowNode1" presStyleIdx="0" presStyleCnt="10">
        <dgm:presLayoutVars>
          <dgm:bulletEnabled val="1"/>
        </dgm:presLayoutVars>
      </dgm:prSet>
      <dgm:spPr/>
    </dgm:pt>
    <dgm:pt modelId="{97C02532-E257-4DAE-90F2-8B5E14F564AA}" type="pres">
      <dgm:prSet presAssocID="{2F9D3E99-828B-4F78-80F8-16B3DA7982FA}" presName="comp" presStyleCnt="0"/>
      <dgm:spPr/>
    </dgm:pt>
    <dgm:pt modelId="{23BD98D3-FBA0-4D39-B91E-C703FBB0C486}" type="pres">
      <dgm:prSet presAssocID="{2F9D3E99-828B-4F78-80F8-16B3DA7982FA}" presName="child" presStyleLbl="bgAccFollowNode1" presStyleIdx="1" presStyleCnt="10" custScaleX="111813" custLinFactNeighborX="53439"/>
      <dgm:spPr/>
    </dgm:pt>
    <dgm:pt modelId="{9A87A389-9BFF-4D22-825F-5E4615B3A11B}" type="pres">
      <dgm:prSet presAssocID="{2F9D3E99-828B-4F78-80F8-16B3DA7982FA}" presName="childTx" presStyleLbl="bgAccFollowNode1" presStyleIdx="1" presStyleCnt="10">
        <dgm:presLayoutVars>
          <dgm:bulletEnabled val="1"/>
        </dgm:presLayoutVars>
      </dgm:prSet>
      <dgm:spPr/>
    </dgm:pt>
    <dgm:pt modelId="{3D486D1D-D8D9-47B9-BDE0-E168928BD422}" type="pres">
      <dgm:prSet presAssocID="{60736D6F-D108-4F4A-9007-9A6A3E418569}" presName="comp" presStyleCnt="0"/>
      <dgm:spPr/>
    </dgm:pt>
    <dgm:pt modelId="{AEAC8116-E6E5-47FD-8D24-FB1E61A01C09}" type="pres">
      <dgm:prSet presAssocID="{60736D6F-D108-4F4A-9007-9A6A3E418569}" presName="child" presStyleLbl="bgAccFollowNode1" presStyleIdx="2" presStyleCnt="10" custScaleX="111813" custLinFactNeighborX="53439"/>
      <dgm:spPr/>
    </dgm:pt>
    <dgm:pt modelId="{510410EC-6288-491A-ADB2-9F19CE4E369D}" type="pres">
      <dgm:prSet presAssocID="{60736D6F-D108-4F4A-9007-9A6A3E418569}" presName="childTx" presStyleLbl="bgAccFollowNode1" presStyleIdx="2" presStyleCnt="10">
        <dgm:presLayoutVars>
          <dgm:bulletEnabled val="1"/>
        </dgm:presLayoutVars>
      </dgm:prSet>
      <dgm:spPr/>
    </dgm:pt>
    <dgm:pt modelId="{E032E407-979D-4D93-8763-0FB3DD0D10A2}" type="pres">
      <dgm:prSet presAssocID="{C9BC8D74-3B28-4204-9638-57FB187F6C74}" presName="comp" presStyleCnt="0"/>
      <dgm:spPr/>
    </dgm:pt>
    <dgm:pt modelId="{45999E57-1BFD-4C0E-84ED-5BADE671AD80}" type="pres">
      <dgm:prSet presAssocID="{C9BC8D74-3B28-4204-9638-57FB187F6C74}" presName="child" presStyleLbl="bgAccFollowNode1" presStyleIdx="3" presStyleCnt="10" custScaleX="111813" custLinFactNeighborX="53439"/>
      <dgm:spPr/>
    </dgm:pt>
    <dgm:pt modelId="{1692789D-BEB3-4A67-A787-414F62DE8173}" type="pres">
      <dgm:prSet presAssocID="{C9BC8D74-3B28-4204-9638-57FB187F6C74}" presName="childTx" presStyleLbl="bgAccFollowNode1" presStyleIdx="3" presStyleCnt="10">
        <dgm:presLayoutVars>
          <dgm:bulletEnabled val="1"/>
        </dgm:presLayoutVars>
      </dgm:prSet>
      <dgm:spPr/>
    </dgm:pt>
    <dgm:pt modelId="{2AE3B28D-E9C3-4B49-B313-3638239C53DB}" type="pres">
      <dgm:prSet presAssocID="{9B573619-3502-4728-8BDD-5079D9CD67BD}" presName="comp" presStyleCnt="0"/>
      <dgm:spPr/>
    </dgm:pt>
    <dgm:pt modelId="{F85C2C8E-48B8-4700-8539-B11BE7FDE51F}" type="pres">
      <dgm:prSet presAssocID="{9B573619-3502-4728-8BDD-5079D9CD67BD}" presName="child" presStyleLbl="bgAccFollowNode1" presStyleIdx="4" presStyleCnt="10" custScaleX="111813" custLinFactNeighborX="53439"/>
      <dgm:spPr/>
    </dgm:pt>
    <dgm:pt modelId="{BF23F389-E807-4F90-B77C-A1F1A8D1E422}" type="pres">
      <dgm:prSet presAssocID="{9B573619-3502-4728-8BDD-5079D9CD67BD}" presName="childTx" presStyleLbl="bgAccFollowNode1" presStyleIdx="4" presStyleCnt="10">
        <dgm:presLayoutVars>
          <dgm:bulletEnabled val="1"/>
        </dgm:presLayoutVars>
      </dgm:prSet>
      <dgm:spPr/>
    </dgm:pt>
    <dgm:pt modelId="{CD312153-74B5-4BED-9ED3-B2D8A52ADCA7}" type="pres">
      <dgm:prSet presAssocID="{647EF13E-0081-4156-B424-60F8CD64A9A6}" presName="negSpace" presStyleCnt="0"/>
      <dgm:spPr/>
    </dgm:pt>
    <dgm:pt modelId="{7496C297-0A01-4AED-8D4E-04B52692493B}" type="pres">
      <dgm:prSet presAssocID="{647EF13E-0081-4156-B424-60F8CD64A9A6}" presName="circle" presStyleLbl="node1" presStyleIdx="0" presStyleCnt="2" custLinFactNeighborX="49587"/>
      <dgm:spPr/>
    </dgm:pt>
    <dgm:pt modelId="{057AFCAE-BE7D-47E5-B3B8-81392C2957B8}" type="pres">
      <dgm:prSet presAssocID="{1163C837-1B22-4775-952E-4E7A78664234}" presName="transSpace" presStyleCnt="0"/>
      <dgm:spPr/>
    </dgm:pt>
    <dgm:pt modelId="{C495C897-696B-473F-830C-BA4EF01C0A21}" type="pres">
      <dgm:prSet presAssocID="{5DF44EBA-CE3A-414F-A269-E2E13EBD98A5}" presName="posSpace" presStyleCnt="0"/>
      <dgm:spPr/>
    </dgm:pt>
    <dgm:pt modelId="{5C8A64F9-DFAA-4095-AE0C-9B8E93336664}" type="pres">
      <dgm:prSet presAssocID="{5DF44EBA-CE3A-414F-A269-E2E13EBD98A5}" presName="vertFlow" presStyleCnt="0"/>
      <dgm:spPr/>
    </dgm:pt>
    <dgm:pt modelId="{86675D53-73E5-49C0-B982-B8D6E2CAF2CA}" type="pres">
      <dgm:prSet presAssocID="{5DF44EBA-CE3A-414F-A269-E2E13EBD98A5}" presName="topSpace" presStyleCnt="0"/>
      <dgm:spPr/>
    </dgm:pt>
    <dgm:pt modelId="{CB315706-6E70-43C2-A40A-25FD38FAA651}" type="pres">
      <dgm:prSet presAssocID="{5DF44EBA-CE3A-414F-A269-E2E13EBD98A5}" presName="firstComp" presStyleCnt="0"/>
      <dgm:spPr/>
    </dgm:pt>
    <dgm:pt modelId="{F60C8450-5F5F-46D0-BD1B-F238CF0028A9}" type="pres">
      <dgm:prSet presAssocID="{5DF44EBA-CE3A-414F-A269-E2E13EBD98A5}" presName="firstChild" presStyleLbl="bgAccFollowNode1" presStyleIdx="5" presStyleCnt="10" custScaleX="111817"/>
      <dgm:spPr/>
    </dgm:pt>
    <dgm:pt modelId="{FBBFFC81-3B44-4C2C-B024-54B5E5D3D720}" type="pres">
      <dgm:prSet presAssocID="{5DF44EBA-CE3A-414F-A269-E2E13EBD98A5}" presName="firstChildTx" presStyleLbl="bgAccFollowNode1" presStyleIdx="5" presStyleCnt="10">
        <dgm:presLayoutVars>
          <dgm:bulletEnabled val="1"/>
        </dgm:presLayoutVars>
      </dgm:prSet>
      <dgm:spPr/>
    </dgm:pt>
    <dgm:pt modelId="{57B9F07A-5F89-428C-BB3C-D834B2C9572F}" type="pres">
      <dgm:prSet presAssocID="{7172C846-8387-4896-891E-4C93A224DAD6}" presName="comp" presStyleCnt="0"/>
      <dgm:spPr/>
    </dgm:pt>
    <dgm:pt modelId="{094ECC17-6226-4442-917C-A4AFAE9705FE}" type="pres">
      <dgm:prSet presAssocID="{7172C846-8387-4896-891E-4C93A224DAD6}" presName="child" presStyleLbl="bgAccFollowNode1" presStyleIdx="6" presStyleCnt="10" custScaleX="111817"/>
      <dgm:spPr/>
    </dgm:pt>
    <dgm:pt modelId="{A0B79C18-2EA5-4963-8B3D-7AB746209F9F}" type="pres">
      <dgm:prSet presAssocID="{7172C846-8387-4896-891E-4C93A224DAD6}" presName="childTx" presStyleLbl="bgAccFollowNode1" presStyleIdx="6" presStyleCnt="10">
        <dgm:presLayoutVars>
          <dgm:bulletEnabled val="1"/>
        </dgm:presLayoutVars>
      </dgm:prSet>
      <dgm:spPr/>
    </dgm:pt>
    <dgm:pt modelId="{27037FA4-16A7-492C-A10A-42A52406328E}" type="pres">
      <dgm:prSet presAssocID="{91600EB6-E370-4DEB-817E-852A8E605C9B}" presName="comp" presStyleCnt="0"/>
      <dgm:spPr/>
    </dgm:pt>
    <dgm:pt modelId="{7B5C2369-0806-42E0-A05F-8CA9E91AAA95}" type="pres">
      <dgm:prSet presAssocID="{91600EB6-E370-4DEB-817E-852A8E605C9B}" presName="child" presStyleLbl="bgAccFollowNode1" presStyleIdx="7" presStyleCnt="10" custScaleX="111817"/>
      <dgm:spPr/>
    </dgm:pt>
    <dgm:pt modelId="{A4D32E07-C12A-43D2-9CB6-CF163B9B9D8D}" type="pres">
      <dgm:prSet presAssocID="{91600EB6-E370-4DEB-817E-852A8E605C9B}" presName="childTx" presStyleLbl="bgAccFollowNode1" presStyleIdx="7" presStyleCnt="10">
        <dgm:presLayoutVars>
          <dgm:bulletEnabled val="1"/>
        </dgm:presLayoutVars>
      </dgm:prSet>
      <dgm:spPr/>
    </dgm:pt>
    <dgm:pt modelId="{7CE75ADC-09E6-4802-8013-1E753186607E}" type="pres">
      <dgm:prSet presAssocID="{14CE860A-8B82-4102-A469-05DE1D7DEC15}" presName="comp" presStyleCnt="0"/>
      <dgm:spPr/>
    </dgm:pt>
    <dgm:pt modelId="{7FF66E64-99A0-4DF1-B99D-D58C9FEDA884}" type="pres">
      <dgm:prSet presAssocID="{14CE860A-8B82-4102-A469-05DE1D7DEC15}" presName="child" presStyleLbl="bgAccFollowNode1" presStyleIdx="8" presStyleCnt="10" custScaleX="111817"/>
      <dgm:spPr/>
    </dgm:pt>
    <dgm:pt modelId="{35467EB6-8F64-447B-B70A-ACCA1334BD2F}" type="pres">
      <dgm:prSet presAssocID="{14CE860A-8B82-4102-A469-05DE1D7DEC15}" presName="childTx" presStyleLbl="bgAccFollowNode1" presStyleIdx="8" presStyleCnt="10">
        <dgm:presLayoutVars>
          <dgm:bulletEnabled val="1"/>
        </dgm:presLayoutVars>
      </dgm:prSet>
      <dgm:spPr/>
    </dgm:pt>
    <dgm:pt modelId="{A202B1E9-4D05-426D-B888-BFAA21ACCC92}" type="pres">
      <dgm:prSet presAssocID="{76F96CE1-ADCD-4CD8-ABDF-89538499DB84}" presName="comp" presStyleCnt="0"/>
      <dgm:spPr/>
    </dgm:pt>
    <dgm:pt modelId="{221A0BA9-7E05-4F44-8986-740530BEB71F}" type="pres">
      <dgm:prSet presAssocID="{76F96CE1-ADCD-4CD8-ABDF-89538499DB84}" presName="child" presStyleLbl="bgAccFollowNode1" presStyleIdx="9" presStyleCnt="10" custScaleX="111817"/>
      <dgm:spPr/>
    </dgm:pt>
    <dgm:pt modelId="{74B97CC2-38F1-4C74-AEFA-8484F41EABDC}" type="pres">
      <dgm:prSet presAssocID="{76F96CE1-ADCD-4CD8-ABDF-89538499DB84}" presName="childTx" presStyleLbl="bgAccFollowNode1" presStyleIdx="9" presStyleCnt="10">
        <dgm:presLayoutVars>
          <dgm:bulletEnabled val="1"/>
        </dgm:presLayoutVars>
      </dgm:prSet>
      <dgm:spPr/>
    </dgm:pt>
    <dgm:pt modelId="{7AACF881-F59D-4549-87FB-875A67AACC48}" type="pres">
      <dgm:prSet presAssocID="{5DF44EBA-CE3A-414F-A269-E2E13EBD98A5}" presName="negSpace" presStyleCnt="0"/>
      <dgm:spPr/>
    </dgm:pt>
    <dgm:pt modelId="{0CCD96AC-783B-439B-861B-78E858E63BB8}" type="pres">
      <dgm:prSet presAssocID="{5DF44EBA-CE3A-414F-A269-E2E13EBD98A5}" presName="circle" presStyleLbl="node1" presStyleIdx="1" presStyleCnt="2"/>
      <dgm:spPr/>
    </dgm:pt>
  </dgm:ptLst>
  <dgm:cxnLst>
    <dgm:cxn modelId="{F7334102-D544-48B1-9212-1940FE368D7B}" type="presOf" srcId="{76F96CE1-ADCD-4CD8-ABDF-89538499DB84}" destId="{221A0BA9-7E05-4F44-8986-740530BEB71F}" srcOrd="0" destOrd="0" presId="urn:microsoft.com/office/officeart/2005/8/layout/hList9"/>
    <dgm:cxn modelId="{796FFD0C-BE09-4FE6-A608-4FAD03519A5C}" srcId="{647EF13E-0081-4156-B424-60F8CD64A9A6}" destId="{9B573619-3502-4728-8BDD-5079D9CD67BD}" srcOrd="4" destOrd="0" parTransId="{4B0B2F94-D352-4456-8A17-FB66513FCFD3}" sibTransId="{DE43125A-1C6C-4873-8C59-B16EEDC737C6}"/>
    <dgm:cxn modelId="{CF1D740E-2CC3-41CC-A4EE-4AFF29B26FBE}" srcId="{5DF44EBA-CE3A-414F-A269-E2E13EBD98A5}" destId="{3FBFF049-B077-4DDA-84D6-7CC7AC30089B}" srcOrd="0" destOrd="0" parTransId="{E2C601C2-C533-48FA-9998-0FD1BA500164}" sibTransId="{3D47E459-126A-4D65-9EA4-0E0E5905A21B}"/>
    <dgm:cxn modelId="{89C0E412-10BD-4C91-8ECE-617D324E1AA5}" type="presOf" srcId="{91600EB6-E370-4DEB-817E-852A8E605C9B}" destId="{A4D32E07-C12A-43D2-9CB6-CF163B9B9D8D}" srcOrd="1" destOrd="0" presId="urn:microsoft.com/office/officeart/2005/8/layout/hList9"/>
    <dgm:cxn modelId="{F85BDE16-B483-4B9B-AD7A-B6E59E83DF69}" type="presOf" srcId="{3FBFF049-B077-4DDA-84D6-7CC7AC30089B}" destId="{F60C8450-5F5F-46D0-BD1B-F238CF0028A9}" srcOrd="0" destOrd="0" presId="urn:microsoft.com/office/officeart/2005/8/layout/hList9"/>
    <dgm:cxn modelId="{0FC50417-51A4-4690-ADDE-97734B6C47EA}" srcId="{5DF44EBA-CE3A-414F-A269-E2E13EBD98A5}" destId="{76F96CE1-ADCD-4CD8-ABDF-89538499DB84}" srcOrd="4" destOrd="0" parTransId="{7AAC910E-3EB5-4233-9CB6-0D4677A1D35B}" sibTransId="{D834EA66-A6A9-4C07-8752-1B1A69E36EDA}"/>
    <dgm:cxn modelId="{BCD35523-8EE5-4950-AEB8-6FEFBF3C408A}" srcId="{647EF13E-0081-4156-B424-60F8CD64A9A6}" destId="{60736D6F-D108-4F4A-9007-9A6A3E418569}" srcOrd="2" destOrd="0" parTransId="{92CF876F-7EEC-401E-AD51-868AE883DDFA}" sibTransId="{71C6898E-B89B-43F6-A0C6-3F1913898E76}"/>
    <dgm:cxn modelId="{49BC5F2C-8166-480C-AD1F-0206D4348A0D}" type="presOf" srcId="{3FBFF049-B077-4DDA-84D6-7CC7AC30089B}" destId="{FBBFFC81-3B44-4C2C-B024-54B5E5D3D720}" srcOrd="1" destOrd="0" presId="urn:microsoft.com/office/officeart/2005/8/layout/hList9"/>
    <dgm:cxn modelId="{5E64632C-6248-4BA9-AEB1-D236F23835C0}" type="presOf" srcId="{03C9BB72-938B-489D-90C3-2AEEA59B6AE1}" destId="{0ABF8CB5-88C5-4B9C-988B-975C1CFDD3B6}" srcOrd="0" destOrd="0" presId="urn:microsoft.com/office/officeart/2005/8/layout/hList9"/>
    <dgm:cxn modelId="{C80EE730-A720-4E12-A5B8-05AC4F7B483C}" srcId="{5DF44EBA-CE3A-414F-A269-E2E13EBD98A5}" destId="{7172C846-8387-4896-891E-4C93A224DAD6}" srcOrd="1" destOrd="0" parTransId="{E216DDB1-B2B3-4B31-813D-257E34645D5B}" sibTransId="{C4E44E2D-F65F-42BC-AB69-83C8C0BEC538}"/>
    <dgm:cxn modelId="{72839E66-0C19-45CC-8186-2A207FEBFFE8}" type="presOf" srcId="{9B573619-3502-4728-8BDD-5079D9CD67BD}" destId="{F85C2C8E-48B8-4700-8539-B11BE7FDE51F}" srcOrd="0" destOrd="0" presId="urn:microsoft.com/office/officeart/2005/8/layout/hList9"/>
    <dgm:cxn modelId="{2B9E2E48-218A-4364-A120-811AE1C02B6B}" srcId="{5DF44EBA-CE3A-414F-A269-E2E13EBD98A5}" destId="{91600EB6-E370-4DEB-817E-852A8E605C9B}" srcOrd="2" destOrd="0" parTransId="{A2ACF97F-5909-4FB8-88E0-1AF1CA270595}" sibTransId="{0AE3F61A-687D-491B-ABBC-8F47966F7829}"/>
    <dgm:cxn modelId="{38DAC249-0584-40FF-9DD4-91399ACAE5B4}" type="presOf" srcId="{14CE860A-8B82-4102-A469-05DE1D7DEC15}" destId="{35467EB6-8F64-447B-B70A-ACCA1334BD2F}" srcOrd="1" destOrd="0" presId="urn:microsoft.com/office/officeart/2005/8/layout/hList9"/>
    <dgm:cxn modelId="{E8088B4B-4329-4CED-BBB8-0E587A9D9A1C}" type="presOf" srcId="{44314EE2-A3C5-4986-BFE4-8E1175E0B046}" destId="{4A66DD40-1119-4280-913A-09FE1AA1FF39}" srcOrd="0" destOrd="0" presId="urn:microsoft.com/office/officeart/2005/8/layout/hList9"/>
    <dgm:cxn modelId="{2FB5366F-8489-4BC2-AB99-C54DE8E83EBD}" srcId="{03C9BB72-938B-489D-90C3-2AEEA59B6AE1}" destId="{5DF44EBA-CE3A-414F-A269-E2E13EBD98A5}" srcOrd="1" destOrd="0" parTransId="{0C727313-970A-4707-BEFA-94A3D537637E}" sibTransId="{4CDB27B1-588E-4F9B-BBD5-18DA60A0178F}"/>
    <dgm:cxn modelId="{DC632170-A922-4EFB-8999-AC230907CE0C}" type="presOf" srcId="{60736D6F-D108-4F4A-9007-9A6A3E418569}" destId="{AEAC8116-E6E5-47FD-8D24-FB1E61A01C09}" srcOrd="0" destOrd="0" presId="urn:microsoft.com/office/officeart/2005/8/layout/hList9"/>
    <dgm:cxn modelId="{B98AD056-8595-49C7-8920-A7B9067396DD}" srcId="{647EF13E-0081-4156-B424-60F8CD64A9A6}" destId="{2F9D3E99-828B-4F78-80F8-16B3DA7982FA}" srcOrd="1" destOrd="0" parTransId="{37107DFB-2AF5-4BC9-97B5-146B739FDC11}" sibTransId="{C619A92A-F9C5-4202-965A-41398659C745}"/>
    <dgm:cxn modelId="{92D05577-D08F-4435-A828-B50BCFD77483}" type="presOf" srcId="{44314EE2-A3C5-4986-BFE4-8E1175E0B046}" destId="{7719780E-C064-45A0-9EA5-38DD7C95253F}" srcOrd="1" destOrd="0" presId="urn:microsoft.com/office/officeart/2005/8/layout/hList9"/>
    <dgm:cxn modelId="{CAA07158-BC4B-4FA7-AB3D-3D379DD38EE3}" srcId="{03C9BB72-938B-489D-90C3-2AEEA59B6AE1}" destId="{647EF13E-0081-4156-B424-60F8CD64A9A6}" srcOrd="0" destOrd="0" parTransId="{B025157F-B3FA-4B68-A654-9F3DB59F3823}" sibTransId="{1163C837-1B22-4775-952E-4E7A78664234}"/>
    <dgm:cxn modelId="{84762D8B-608A-419B-8593-018F65B833AF}" type="presOf" srcId="{5DF44EBA-CE3A-414F-A269-E2E13EBD98A5}" destId="{0CCD96AC-783B-439B-861B-78E858E63BB8}" srcOrd="0" destOrd="0" presId="urn:microsoft.com/office/officeart/2005/8/layout/hList9"/>
    <dgm:cxn modelId="{F8DBFE8F-D92B-4391-B2F4-60076767E4E6}" type="presOf" srcId="{60736D6F-D108-4F4A-9007-9A6A3E418569}" destId="{510410EC-6288-491A-ADB2-9F19CE4E369D}" srcOrd="1" destOrd="0" presId="urn:microsoft.com/office/officeart/2005/8/layout/hList9"/>
    <dgm:cxn modelId="{839B4092-551F-48B3-B3EF-FC69AC43D5F1}" type="presOf" srcId="{76F96CE1-ADCD-4CD8-ABDF-89538499DB84}" destId="{74B97CC2-38F1-4C74-AEFA-8484F41EABDC}" srcOrd="1" destOrd="0" presId="urn:microsoft.com/office/officeart/2005/8/layout/hList9"/>
    <dgm:cxn modelId="{5326F595-9976-45A9-9FB3-1C6C152833DD}" type="presOf" srcId="{7172C846-8387-4896-891E-4C93A224DAD6}" destId="{A0B79C18-2EA5-4963-8B3D-7AB746209F9F}" srcOrd="1" destOrd="0" presId="urn:microsoft.com/office/officeart/2005/8/layout/hList9"/>
    <dgm:cxn modelId="{934BD7A1-F711-4C64-B10F-D15217689374}" type="presOf" srcId="{91600EB6-E370-4DEB-817E-852A8E605C9B}" destId="{7B5C2369-0806-42E0-A05F-8CA9E91AAA95}" srcOrd="0" destOrd="0" presId="urn:microsoft.com/office/officeart/2005/8/layout/hList9"/>
    <dgm:cxn modelId="{6EFD21AE-EDD2-410C-9BE6-E687FC1119B9}" type="presOf" srcId="{7172C846-8387-4896-891E-4C93A224DAD6}" destId="{094ECC17-6226-4442-917C-A4AFAE9705FE}" srcOrd="0" destOrd="0" presId="urn:microsoft.com/office/officeart/2005/8/layout/hList9"/>
    <dgm:cxn modelId="{2FAF40B1-2BFF-4DB1-A04F-F3F01DED723B}" type="presOf" srcId="{9B573619-3502-4728-8BDD-5079D9CD67BD}" destId="{BF23F389-E807-4F90-B77C-A1F1A8D1E422}" srcOrd="1" destOrd="0" presId="urn:microsoft.com/office/officeart/2005/8/layout/hList9"/>
    <dgm:cxn modelId="{15FCC7B3-D1F1-499B-A6EA-5CF731210563}" srcId="{647EF13E-0081-4156-B424-60F8CD64A9A6}" destId="{44314EE2-A3C5-4986-BFE4-8E1175E0B046}" srcOrd="0" destOrd="0" parTransId="{1AB21B38-5BC8-4042-9597-0D629088B89E}" sibTransId="{A2D84DD9-062D-4240-A08A-C6E23D222D11}"/>
    <dgm:cxn modelId="{AD420EB7-A923-4813-B5C0-3BF4FA88A240}" type="presOf" srcId="{2F9D3E99-828B-4F78-80F8-16B3DA7982FA}" destId="{9A87A389-9BFF-4D22-825F-5E4615B3A11B}" srcOrd="1" destOrd="0" presId="urn:microsoft.com/office/officeart/2005/8/layout/hList9"/>
    <dgm:cxn modelId="{B04DF2B8-2898-48F2-AE0A-4DE51A2AC6D1}" type="presOf" srcId="{C9BC8D74-3B28-4204-9638-57FB187F6C74}" destId="{1692789D-BEB3-4A67-A787-414F62DE8173}" srcOrd="1" destOrd="0" presId="urn:microsoft.com/office/officeart/2005/8/layout/hList9"/>
    <dgm:cxn modelId="{182A19E7-E8C0-4EC7-85F5-07EDD450AA38}" type="presOf" srcId="{14CE860A-8B82-4102-A469-05DE1D7DEC15}" destId="{7FF66E64-99A0-4DF1-B99D-D58C9FEDA884}" srcOrd="0" destOrd="0" presId="urn:microsoft.com/office/officeart/2005/8/layout/hList9"/>
    <dgm:cxn modelId="{53F1BDE9-8026-4CA4-B178-9E959AE0E51C}" srcId="{647EF13E-0081-4156-B424-60F8CD64A9A6}" destId="{C9BC8D74-3B28-4204-9638-57FB187F6C74}" srcOrd="3" destOrd="0" parTransId="{5A972201-0BF9-4686-B238-4CAA650F22FF}" sibTransId="{9E3B550B-3132-4BA8-A505-CB60E7F795F6}"/>
    <dgm:cxn modelId="{3159CBED-059E-430D-826F-A24B1A5EAC69}" type="presOf" srcId="{2F9D3E99-828B-4F78-80F8-16B3DA7982FA}" destId="{23BD98D3-FBA0-4D39-B91E-C703FBB0C486}" srcOrd="0" destOrd="0" presId="urn:microsoft.com/office/officeart/2005/8/layout/hList9"/>
    <dgm:cxn modelId="{75309FEE-BB4B-4CE2-92FC-9AE9D5AC7CA1}" type="presOf" srcId="{C9BC8D74-3B28-4204-9638-57FB187F6C74}" destId="{45999E57-1BFD-4C0E-84ED-5BADE671AD80}" srcOrd="0" destOrd="0" presId="urn:microsoft.com/office/officeart/2005/8/layout/hList9"/>
    <dgm:cxn modelId="{2A22CDF0-57D2-4099-A4E0-39F5C7D68DDD}" srcId="{5DF44EBA-CE3A-414F-A269-E2E13EBD98A5}" destId="{14CE860A-8B82-4102-A469-05DE1D7DEC15}" srcOrd="3" destOrd="0" parTransId="{52B761AB-BDA0-424E-A154-6FB2A3124A8B}" sibTransId="{B5E205EE-DAE3-4DF1-91E8-CD585FE151DD}"/>
    <dgm:cxn modelId="{0792E1FA-71B5-4E4E-B7AE-E18B040B172D}" type="presOf" srcId="{647EF13E-0081-4156-B424-60F8CD64A9A6}" destId="{7496C297-0A01-4AED-8D4E-04B52692493B}" srcOrd="0" destOrd="0" presId="urn:microsoft.com/office/officeart/2005/8/layout/hList9"/>
    <dgm:cxn modelId="{FCE0F86A-15D3-4969-830A-A49066845110}" type="presParOf" srcId="{0ABF8CB5-88C5-4B9C-988B-975C1CFDD3B6}" destId="{ECD21B79-3CC1-4640-8EBD-4E853FA8E9C9}" srcOrd="0" destOrd="0" presId="urn:microsoft.com/office/officeart/2005/8/layout/hList9"/>
    <dgm:cxn modelId="{58F48F27-0763-4A9E-93C5-28F742943396}" type="presParOf" srcId="{0ABF8CB5-88C5-4B9C-988B-975C1CFDD3B6}" destId="{F41EB93D-9BA8-49E3-A968-0D8B668EC543}" srcOrd="1" destOrd="0" presId="urn:microsoft.com/office/officeart/2005/8/layout/hList9"/>
    <dgm:cxn modelId="{D941485D-EFD1-4237-B5F7-9EC8967EDEA6}" type="presParOf" srcId="{F41EB93D-9BA8-49E3-A968-0D8B668EC543}" destId="{BEA359C0-997D-4F59-B477-DD81A4A9A60C}" srcOrd="0" destOrd="0" presId="urn:microsoft.com/office/officeart/2005/8/layout/hList9"/>
    <dgm:cxn modelId="{A76D8027-569B-40C6-ACA9-7D063BBB330F}" type="presParOf" srcId="{F41EB93D-9BA8-49E3-A968-0D8B668EC543}" destId="{38A38949-D3BB-4F37-83A7-B890CE5422D0}" srcOrd="1" destOrd="0" presId="urn:microsoft.com/office/officeart/2005/8/layout/hList9"/>
    <dgm:cxn modelId="{DE7A3196-269E-4240-A91E-45B4F215CBFE}" type="presParOf" srcId="{38A38949-D3BB-4F37-83A7-B890CE5422D0}" destId="{4A66DD40-1119-4280-913A-09FE1AA1FF39}" srcOrd="0" destOrd="0" presId="urn:microsoft.com/office/officeart/2005/8/layout/hList9"/>
    <dgm:cxn modelId="{2A77D594-C288-496E-A27F-897BFEE4B3E5}" type="presParOf" srcId="{38A38949-D3BB-4F37-83A7-B890CE5422D0}" destId="{7719780E-C064-45A0-9EA5-38DD7C95253F}" srcOrd="1" destOrd="0" presId="urn:microsoft.com/office/officeart/2005/8/layout/hList9"/>
    <dgm:cxn modelId="{4B9E31FC-E242-4AD6-B471-E6D5C6AA7CA5}" type="presParOf" srcId="{F41EB93D-9BA8-49E3-A968-0D8B668EC543}" destId="{97C02532-E257-4DAE-90F2-8B5E14F564AA}" srcOrd="2" destOrd="0" presId="urn:microsoft.com/office/officeart/2005/8/layout/hList9"/>
    <dgm:cxn modelId="{10714210-18DD-4C0B-BCAA-057ED82C7459}" type="presParOf" srcId="{97C02532-E257-4DAE-90F2-8B5E14F564AA}" destId="{23BD98D3-FBA0-4D39-B91E-C703FBB0C486}" srcOrd="0" destOrd="0" presId="urn:microsoft.com/office/officeart/2005/8/layout/hList9"/>
    <dgm:cxn modelId="{A2225558-280D-4BBF-BF06-33D678225CE0}" type="presParOf" srcId="{97C02532-E257-4DAE-90F2-8B5E14F564AA}" destId="{9A87A389-9BFF-4D22-825F-5E4615B3A11B}" srcOrd="1" destOrd="0" presId="urn:microsoft.com/office/officeart/2005/8/layout/hList9"/>
    <dgm:cxn modelId="{2D69C5C2-ABCC-4AA6-8054-9B8EC1DC35F3}" type="presParOf" srcId="{F41EB93D-9BA8-49E3-A968-0D8B668EC543}" destId="{3D486D1D-D8D9-47B9-BDE0-E168928BD422}" srcOrd="3" destOrd="0" presId="urn:microsoft.com/office/officeart/2005/8/layout/hList9"/>
    <dgm:cxn modelId="{54F771A1-EA52-4650-A3C0-6D8B1CF49E30}" type="presParOf" srcId="{3D486D1D-D8D9-47B9-BDE0-E168928BD422}" destId="{AEAC8116-E6E5-47FD-8D24-FB1E61A01C09}" srcOrd="0" destOrd="0" presId="urn:microsoft.com/office/officeart/2005/8/layout/hList9"/>
    <dgm:cxn modelId="{CE13FB63-2782-4EBA-9278-C8C05605914F}" type="presParOf" srcId="{3D486D1D-D8D9-47B9-BDE0-E168928BD422}" destId="{510410EC-6288-491A-ADB2-9F19CE4E369D}" srcOrd="1" destOrd="0" presId="urn:microsoft.com/office/officeart/2005/8/layout/hList9"/>
    <dgm:cxn modelId="{D6C1CF2A-C4C5-4452-A470-0BB4248FEE60}" type="presParOf" srcId="{F41EB93D-9BA8-49E3-A968-0D8B668EC543}" destId="{E032E407-979D-4D93-8763-0FB3DD0D10A2}" srcOrd="4" destOrd="0" presId="urn:microsoft.com/office/officeart/2005/8/layout/hList9"/>
    <dgm:cxn modelId="{1752A29F-64BC-4939-B6C4-772B11B80807}" type="presParOf" srcId="{E032E407-979D-4D93-8763-0FB3DD0D10A2}" destId="{45999E57-1BFD-4C0E-84ED-5BADE671AD80}" srcOrd="0" destOrd="0" presId="urn:microsoft.com/office/officeart/2005/8/layout/hList9"/>
    <dgm:cxn modelId="{0C09B946-2EF0-4D65-989F-8AD0993891C6}" type="presParOf" srcId="{E032E407-979D-4D93-8763-0FB3DD0D10A2}" destId="{1692789D-BEB3-4A67-A787-414F62DE8173}" srcOrd="1" destOrd="0" presId="urn:microsoft.com/office/officeart/2005/8/layout/hList9"/>
    <dgm:cxn modelId="{4C91AE46-EC9C-43B8-9CB1-7B15A324ADBC}" type="presParOf" srcId="{F41EB93D-9BA8-49E3-A968-0D8B668EC543}" destId="{2AE3B28D-E9C3-4B49-B313-3638239C53DB}" srcOrd="5" destOrd="0" presId="urn:microsoft.com/office/officeart/2005/8/layout/hList9"/>
    <dgm:cxn modelId="{1B0746F1-DCB9-4854-9B9F-E7F1013F6EAA}" type="presParOf" srcId="{2AE3B28D-E9C3-4B49-B313-3638239C53DB}" destId="{F85C2C8E-48B8-4700-8539-B11BE7FDE51F}" srcOrd="0" destOrd="0" presId="urn:microsoft.com/office/officeart/2005/8/layout/hList9"/>
    <dgm:cxn modelId="{3BDE4875-F360-4ECC-BA84-EF95F97D4E1E}" type="presParOf" srcId="{2AE3B28D-E9C3-4B49-B313-3638239C53DB}" destId="{BF23F389-E807-4F90-B77C-A1F1A8D1E422}" srcOrd="1" destOrd="0" presId="urn:microsoft.com/office/officeart/2005/8/layout/hList9"/>
    <dgm:cxn modelId="{6B251E6F-2657-4EBC-987B-CD3FCE2B485F}" type="presParOf" srcId="{0ABF8CB5-88C5-4B9C-988B-975C1CFDD3B6}" destId="{CD312153-74B5-4BED-9ED3-B2D8A52ADCA7}" srcOrd="2" destOrd="0" presId="urn:microsoft.com/office/officeart/2005/8/layout/hList9"/>
    <dgm:cxn modelId="{645D38C8-13B8-482F-AD98-06F5BA2D3DBE}" type="presParOf" srcId="{0ABF8CB5-88C5-4B9C-988B-975C1CFDD3B6}" destId="{7496C297-0A01-4AED-8D4E-04B52692493B}" srcOrd="3" destOrd="0" presId="urn:microsoft.com/office/officeart/2005/8/layout/hList9"/>
    <dgm:cxn modelId="{FD644EB7-9883-46EF-8A1A-7055E79585E4}" type="presParOf" srcId="{0ABF8CB5-88C5-4B9C-988B-975C1CFDD3B6}" destId="{057AFCAE-BE7D-47E5-B3B8-81392C2957B8}" srcOrd="4" destOrd="0" presId="urn:microsoft.com/office/officeart/2005/8/layout/hList9"/>
    <dgm:cxn modelId="{FD33657D-6FEF-4229-9310-396D73C848D2}" type="presParOf" srcId="{0ABF8CB5-88C5-4B9C-988B-975C1CFDD3B6}" destId="{C495C897-696B-473F-830C-BA4EF01C0A21}" srcOrd="5" destOrd="0" presId="urn:microsoft.com/office/officeart/2005/8/layout/hList9"/>
    <dgm:cxn modelId="{E9B3E843-06C2-45B6-901C-811D19E0E473}" type="presParOf" srcId="{0ABF8CB5-88C5-4B9C-988B-975C1CFDD3B6}" destId="{5C8A64F9-DFAA-4095-AE0C-9B8E93336664}" srcOrd="6" destOrd="0" presId="urn:microsoft.com/office/officeart/2005/8/layout/hList9"/>
    <dgm:cxn modelId="{1CE98632-1478-4AF5-9F9F-9B72779FD8FA}" type="presParOf" srcId="{5C8A64F9-DFAA-4095-AE0C-9B8E93336664}" destId="{86675D53-73E5-49C0-B982-B8D6E2CAF2CA}" srcOrd="0" destOrd="0" presId="urn:microsoft.com/office/officeart/2005/8/layout/hList9"/>
    <dgm:cxn modelId="{08C9BEAA-83CF-422B-8C07-A18519E8C869}" type="presParOf" srcId="{5C8A64F9-DFAA-4095-AE0C-9B8E93336664}" destId="{CB315706-6E70-43C2-A40A-25FD38FAA651}" srcOrd="1" destOrd="0" presId="urn:microsoft.com/office/officeart/2005/8/layout/hList9"/>
    <dgm:cxn modelId="{E9CFFF30-564A-4F4D-A0B7-28B0C21A7229}" type="presParOf" srcId="{CB315706-6E70-43C2-A40A-25FD38FAA651}" destId="{F60C8450-5F5F-46D0-BD1B-F238CF0028A9}" srcOrd="0" destOrd="0" presId="urn:microsoft.com/office/officeart/2005/8/layout/hList9"/>
    <dgm:cxn modelId="{2A015EC9-C49F-4ADA-86DE-02DF14933712}" type="presParOf" srcId="{CB315706-6E70-43C2-A40A-25FD38FAA651}" destId="{FBBFFC81-3B44-4C2C-B024-54B5E5D3D720}" srcOrd="1" destOrd="0" presId="urn:microsoft.com/office/officeart/2005/8/layout/hList9"/>
    <dgm:cxn modelId="{55D513C8-0D19-4D8F-9F9A-2B0A025914D8}" type="presParOf" srcId="{5C8A64F9-DFAA-4095-AE0C-9B8E93336664}" destId="{57B9F07A-5F89-428C-BB3C-D834B2C9572F}" srcOrd="2" destOrd="0" presId="urn:microsoft.com/office/officeart/2005/8/layout/hList9"/>
    <dgm:cxn modelId="{33DFE45A-1646-46A6-A308-AAED34B134BD}" type="presParOf" srcId="{57B9F07A-5F89-428C-BB3C-D834B2C9572F}" destId="{094ECC17-6226-4442-917C-A4AFAE9705FE}" srcOrd="0" destOrd="0" presId="urn:microsoft.com/office/officeart/2005/8/layout/hList9"/>
    <dgm:cxn modelId="{F8DAC13E-66CF-4491-986D-5814E61A7853}" type="presParOf" srcId="{57B9F07A-5F89-428C-BB3C-D834B2C9572F}" destId="{A0B79C18-2EA5-4963-8B3D-7AB746209F9F}" srcOrd="1" destOrd="0" presId="urn:microsoft.com/office/officeart/2005/8/layout/hList9"/>
    <dgm:cxn modelId="{DE1DFE58-9525-46D6-B319-D9482861B097}" type="presParOf" srcId="{5C8A64F9-DFAA-4095-AE0C-9B8E93336664}" destId="{27037FA4-16A7-492C-A10A-42A52406328E}" srcOrd="3" destOrd="0" presId="urn:microsoft.com/office/officeart/2005/8/layout/hList9"/>
    <dgm:cxn modelId="{EC7FE34A-D979-43F4-9C8D-B371623F3588}" type="presParOf" srcId="{27037FA4-16A7-492C-A10A-42A52406328E}" destId="{7B5C2369-0806-42E0-A05F-8CA9E91AAA95}" srcOrd="0" destOrd="0" presId="urn:microsoft.com/office/officeart/2005/8/layout/hList9"/>
    <dgm:cxn modelId="{ACF52FE1-1C4A-4438-87B7-CA24E08331B3}" type="presParOf" srcId="{27037FA4-16A7-492C-A10A-42A52406328E}" destId="{A4D32E07-C12A-43D2-9CB6-CF163B9B9D8D}" srcOrd="1" destOrd="0" presId="urn:microsoft.com/office/officeart/2005/8/layout/hList9"/>
    <dgm:cxn modelId="{D28CC6A2-5460-4C82-9E06-5BDE2D1D73DD}" type="presParOf" srcId="{5C8A64F9-DFAA-4095-AE0C-9B8E93336664}" destId="{7CE75ADC-09E6-4802-8013-1E753186607E}" srcOrd="4" destOrd="0" presId="urn:microsoft.com/office/officeart/2005/8/layout/hList9"/>
    <dgm:cxn modelId="{C4A6660B-319A-4902-BA46-E966383C8B55}" type="presParOf" srcId="{7CE75ADC-09E6-4802-8013-1E753186607E}" destId="{7FF66E64-99A0-4DF1-B99D-D58C9FEDA884}" srcOrd="0" destOrd="0" presId="urn:microsoft.com/office/officeart/2005/8/layout/hList9"/>
    <dgm:cxn modelId="{8F81E228-5590-4220-82C8-4ADCEEA84AB0}" type="presParOf" srcId="{7CE75ADC-09E6-4802-8013-1E753186607E}" destId="{35467EB6-8F64-447B-B70A-ACCA1334BD2F}" srcOrd="1" destOrd="0" presId="urn:microsoft.com/office/officeart/2005/8/layout/hList9"/>
    <dgm:cxn modelId="{7B840FB0-8ABE-44BD-95C6-3BBAE588343A}" type="presParOf" srcId="{5C8A64F9-DFAA-4095-AE0C-9B8E93336664}" destId="{A202B1E9-4D05-426D-B888-BFAA21ACCC92}" srcOrd="5" destOrd="0" presId="urn:microsoft.com/office/officeart/2005/8/layout/hList9"/>
    <dgm:cxn modelId="{C44D16AD-6C4C-49F3-B0FE-DB00261522A7}" type="presParOf" srcId="{A202B1E9-4D05-426D-B888-BFAA21ACCC92}" destId="{221A0BA9-7E05-4F44-8986-740530BEB71F}" srcOrd="0" destOrd="0" presId="urn:microsoft.com/office/officeart/2005/8/layout/hList9"/>
    <dgm:cxn modelId="{743BE9B8-0A07-4097-8725-7A447E6AF3CB}" type="presParOf" srcId="{A202B1E9-4D05-426D-B888-BFAA21ACCC92}" destId="{74B97CC2-38F1-4C74-AEFA-8484F41EABDC}" srcOrd="1" destOrd="0" presId="urn:microsoft.com/office/officeart/2005/8/layout/hList9"/>
    <dgm:cxn modelId="{A9AA1B93-C866-482F-BD45-B42BE961698A}" type="presParOf" srcId="{0ABF8CB5-88C5-4B9C-988B-975C1CFDD3B6}" destId="{7AACF881-F59D-4549-87FB-875A67AACC48}" srcOrd="7" destOrd="0" presId="urn:microsoft.com/office/officeart/2005/8/layout/hList9"/>
    <dgm:cxn modelId="{B8ED4DFA-F49F-46C4-BB26-87ECFB925FB0}" type="presParOf" srcId="{0ABF8CB5-88C5-4B9C-988B-975C1CFDD3B6}" destId="{0CCD96AC-783B-439B-861B-78E858E63BB8}"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6DD40-1119-4280-913A-09FE1AA1FF39}">
      <dsp:nvSpPr>
        <dsp:cNvPr id="0" name=""/>
        <dsp:cNvSpPr/>
      </dsp:nvSpPr>
      <dsp:spPr>
        <a:xfrm>
          <a:off x="5903603" y="402772"/>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ציר חברה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וד"ר איל לוין</a:t>
          </a:r>
        </a:p>
      </dsp:txBody>
      <dsp:txXfrm>
        <a:off x="5903603" y="402772"/>
        <a:ext cx="1550711" cy="1002808"/>
      </dsp:txXfrm>
    </dsp:sp>
    <dsp:sp modelId="{23BD98D3-FBA0-4D39-B91E-C703FBB0C486}">
      <dsp:nvSpPr>
        <dsp:cNvPr id="0" name=""/>
        <dsp:cNvSpPr/>
      </dsp:nvSpPr>
      <dsp:spPr>
        <a:xfrm>
          <a:off x="5903603" y="1405581"/>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גישות ואסכולות פרופ' גבי בן-דור</a:t>
          </a:r>
        </a:p>
      </dsp:txBody>
      <dsp:txXfrm>
        <a:off x="5903603" y="1405581"/>
        <a:ext cx="1550711" cy="1002808"/>
      </dsp:txXfrm>
    </dsp:sp>
    <dsp:sp modelId="{AEAC8116-E6E5-47FD-8D24-FB1E61A01C09}">
      <dsp:nvSpPr>
        <dsp:cNvPr id="0" name=""/>
        <dsp:cNvSpPr/>
      </dsp:nvSpPr>
      <dsp:spPr>
        <a:xfrm>
          <a:off x="5903603" y="2408390"/>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ברודט ומיקוד הציר הכלכלי</a:t>
          </a:r>
        </a:p>
      </dsp:txBody>
      <dsp:txXfrm>
        <a:off x="5903603" y="2408390"/>
        <a:ext cx="1550711" cy="1002808"/>
      </dsp:txXfrm>
    </dsp:sp>
    <dsp:sp modelId="{45999E57-1BFD-4C0E-84ED-5BADE671AD80}">
      <dsp:nvSpPr>
        <dsp:cNvPr id="0" name=""/>
        <dsp:cNvSpPr/>
      </dsp:nvSpPr>
      <dsp:spPr>
        <a:xfrm>
          <a:off x="5903603" y="3411199"/>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err="1">
              <a:latin typeface="David" panose="020E0502060401010101" pitchFamily="34" charset="-79"/>
              <a:cs typeface="David" panose="020E0502060401010101" pitchFamily="34" charset="-79"/>
            </a:rPr>
            <a:t>לימויד</a:t>
          </a:r>
          <a:r>
            <a:rPr lang="he-IL" sz="1800" kern="1200" dirty="0">
              <a:latin typeface="David" panose="020E0502060401010101" pitchFamily="34" charset="-79"/>
              <a:cs typeface="David" panose="020E0502060401010101" pitchFamily="34" charset="-79"/>
            </a:rPr>
            <a:t>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גישת העיצוב</a:t>
          </a:r>
        </a:p>
      </dsp:txBody>
      <dsp:txXfrm>
        <a:off x="5903603" y="3411199"/>
        <a:ext cx="1550711" cy="1002808"/>
      </dsp:txXfrm>
    </dsp:sp>
    <dsp:sp modelId="{F85C2C8E-48B8-4700-8539-B11BE7FDE51F}">
      <dsp:nvSpPr>
        <dsp:cNvPr id="0" name=""/>
        <dsp:cNvSpPr/>
      </dsp:nvSpPr>
      <dsp:spPr>
        <a:xfrm>
          <a:off x="5903603" y="4414008"/>
          <a:ext cx="1879649"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8016" tIns="128016" rIns="0" bIns="128016" numCol="1" spcCol="1270" anchor="ctr" anchorCtr="0">
          <a:noAutofit/>
        </a:bodyPr>
        <a:lstStyle/>
        <a:p>
          <a:pPr marL="0" lvl="0" indent="0" algn="ctr" defTabSz="800100" rtl="1">
            <a:lnSpc>
              <a:spcPct val="90000"/>
            </a:lnSpc>
            <a:spcBef>
              <a:spcPct val="0"/>
            </a:spcBef>
            <a:spcAft>
              <a:spcPct val="35000"/>
            </a:spcAft>
            <a:buNone/>
          </a:pPr>
          <a:r>
            <a:rPr lang="he-IL" sz="1800" kern="1200" dirty="0">
              <a:latin typeface="David" panose="020E0502060401010101" pitchFamily="34" charset="-79"/>
              <a:cs typeface="David" panose="020E0502060401010101" pitchFamily="34" charset="-79"/>
            </a:rPr>
            <a:t>מטלות- </a:t>
          </a:r>
          <a:br>
            <a:rPr lang="en-US" sz="1800" kern="1200" dirty="0">
              <a:latin typeface="David" panose="020E0502060401010101" pitchFamily="34" charset="-79"/>
              <a:cs typeface="David" panose="020E0502060401010101" pitchFamily="34" charset="-79"/>
            </a:rPr>
          </a:br>
          <a:r>
            <a:rPr lang="he-IL" sz="1800" kern="1200" dirty="0">
              <a:latin typeface="David" panose="020E0502060401010101" pitchFamily="34" charset="-79"/>
              <a:cs typeface="David" panose="020E0502060401010101" pitchFamily="34" charset="-79"/>
            </a:rPr>
            <a:t>תכלית ראויה</a:t>
          </a:r>
        </a:p>
      </dsp:txBody>
      <dsp:txXfrm>
        <a:off x="5903603" y="4414008"/>
        <a:ext cx="1550711" cy="1002808"/>
      </dsp:txXfrm>
    </dsp:sp>
    <dsp:sp modelId="{7496C297-0A01-4AED-8D4E-04B52692493B}">
      <dsp:nvSpPr>
        <dsp:cNvPr id="0" name=""/>
        <dsp:cNvSpPr/>
      </dsp:nvSpPr>
      <dsp:spPr>
        <a:xfrm>
          <a:off x="7053780" y="1849"/>
          <a:ext cx="1002307" cy="1002307"/>
        </a:xfrm>
        <a:prstGeom prst="ellipse">
          <a:avLst/>
        </a:prstGeom>
        <a:gradFill rotWithShape="0">
          <a:gsLst>
            <a:gs pos="0">
              <a:schemeClr val="accent1">
                <a:alpha val="90000"/>
                <a:hueOff val="0"/>
                <a:satOff val="0"/>
                <a:lumOff val="0"/>
                <a:alphaOff val="0"/>
                <a:satMod val="103000"/>
                <a:lumMod val="102000"/>
                <a:tint val="94000"/>
              </a:schemeClr>
            </a:gs>
            <a:gs pos="50000">
              <a:schemeClr val="accent1">
                <a:alpha val="90000"/>
                <a:hueOff val="0"/>
                <a:satOff val="0"/>
                <a:lumOff val="0"/>
                <a:alphaOff val="0"/>
                <a:satMod val="110000"/>
                <a:lumMod val="100000"/>
                <a:shade val="100000"/>
              </a:schemeClr>
            </a:gs>
            <a:gs pos="100000">
              <a:schemeClr val="accent1">
                <a:alpha val="9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r>
            <a:rPr lang="he-IL" sz="2000" kern="1200" dirty="0">
              <a:latin typeface="David" panose="020E0502060401010101" pitchFamily="34" charset="-79"/>
              <a:cs typeface="David" panose="020E0502060401010101" pitchFamily="34" charset="-79"/>
            </a:rPr>
            <a:t>לשיפור</a:t>
          </a:r>
        </a:p>
      </dsp:txBody>
      <dsp:txXfrm>
        <a:off x="7200564" y="148633"/>
        <a:ext cx="708739" cy="708739"/>
      </dsp:txXfrm>
    </dsp:sp>
    <dsp:sp modelId="{F60C8450-5F5F-46D0-BD1B-F238CF0028A9}">
      <dsp:nvSpPr>
        <dsp:cNvPr id="0" name=""/>
        <dsp:cNvSpPr/>
      </dsp:nvSpPr>
      <dsp:spPr>
        <a:xfrm>
          <a:off x="2123167" y="402772"/>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קורס </a:t>
          </a:r>
          <a:br>
            <a:rPr lang="en-US" sz="1700" kern="1200" dirty="0">
              <a:latin typeface="David" panose="020E0502060401010101" pitchFamily="34" charset="-79"/>
              <a:cs typeface="David" panose="020E0502060401010101" pitchFamily="34" charset="-79"/>
            </a:rPr>
          </a:br>
          <a:r>
            <a:rPr lang="he-IL" sz="1700" kern="1200" dirty="0">
              <a:latin typeface="David" panose="020E0502060401010101" pitchFamily="34" charset="-79"/>
              <a:cs typeface="David" panose="020E0502060401010101" pitchFamily="34" charset="-79"/>
            </a:rPr>
            <a:t>מזרח תיכון</a:t>
          </a:r>
        </a:p>
      </dsp:txBody>
      <dsp:txXfrm>
        <a:off x="2123167" y="402772"/>
        <a:ext cx="1550821" cy="1002808"/>
      </dsp:txXfrm>
    </dsp:sp>
    <dsp:sp modelId="{094ECC17-6226-4442-917C-A4AFAE9705FE}">
      <dsp:nvSpPr>
        <dsp:cNvPr id="0" name=""/>
        <dsp:cNvSpPr/>
      </dsp:nvSpPr>
      <dsp:spPr>
        <a:xfrm>
          <a:off x="2123167" y="1405581"/>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סיורי ביטחון לאומי (ירידה בקורס עצמו)</a:t>
          </a:r>
        </a:p>
      </dsp:txBody>
      <dsp:txXfrm>
        <a:off x="2123167" y="1405581"/>
        <a:ext cx="1550821" cy="1002808"/>
      </dsp:txXfrm>
    </dsp:sp>
    <dsp:sp modelId="{7B5C2369-0806-42E0-A05F-8CA9E91AAA95}">
      <dsp:nvSpPr>
        <dsp:cNvPr id="0" name=""/>
        <dsp:cNvSpPr/>
      </dsp:nvSpPr>
      <dsp:spPr>
        <a:xfrm>
          <a:off x="2123167" y="2408390"/>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פרופ' </a:t>
          </a:r>
          <a:br>
            <a:rPr lang="en-US" sz="1700" kern="1200" dirty="0">
              <a:latin typeface="David" panose="020E0502060401010101" pitchFamily="34" charset="-79"/>
              <a:cs typeface="David" panose="020E0502060401010101" pitchFamily="34" charset="-79"/>
            </a:rPr>
          </a:br>
          <a:r>
            <a:rPr lang="he-IL" sz="1700" kern="1200" dirty="0">
              <a:latin typeface="David" panose="020E0502060401010101" pitchFamily="34" charset="-79"/>
              <a:cs typeface="David" panose="020E0502060401010101" pitchFamily="34" charset="-79"/>
            </a:rPr>
            <a:t>סוזי נבות</a:t>
          </a:r>
        </a:p>
      </dsp:txBody>
      <dsp:txXfrm>
        <a:off x="2123167" y="2408390"/>
        <a:ext cx="1550821" cy="1002808"/>
      </dsp:txXfrm>
    </dsp:sp>
    <dsp:sp modelId="{7FF66E64-99A0-4DF1-B99D-D58C9FEDA884}">
      <dsp:nvSpPr>
        <dsp:cNvPr id="0" name=""/>
        <dsp:cNvSpPr/>
      </dsp:nvSpPr>
      <dsp:spPr>
        <a:xfrm>
          <a:off x="2123167" y="3411199"/>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עבודת המדריכים ועיבודי הצוותים</a:t>
          </a:r>
        </a:p>
      </dsp:txBody>
      <dsp:txXfrm>
        <a:off x="2123167" y="3411199"/>
        <a:ext cx="1550821" cy="1002808"/>
      </dsp:txXfrm>
    </dsp:sp>
    <dsp:sp modelId="{221A0BA9-7E05-4F44-8986-740530BEB71F}">
      <dsp:nvSpPr>
        <dsp:cNvPr id="0" name=""/>
        <dsp:cNvSpPr/>
      </dsp:nvSpPr>
      <dsp:spPr>
        <a:xfrm>
          <a:off x="2123167" y="4414008"/>
          <a:ext cx="1879784" cy="1002808"/>
        </a:xfrm>
        <a:prstGeom prst="rect">
          <a:avLst/>
        </a:prstGeom>
        <a:solidFill>
          <a:schemeClr val="accent1">
            <a:alpha val="90000"/>
            <a:tint val="4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20904" tIns="120904" rIns="0" bIns="120904" numCol="1" spcCol="1270" anchor="ctr" anchorCtr="0">
          <a:noAutofit/>
        </a:bodyPr>
        <a:lstStyle/>
        <a:p>
          <a:pPr marL="0" lvl="0" indent="0" algn="ctr" defTabSz="755650" rtl="1">
            <a:lnSpc>
              <a:spcPct val="90000"/>
            </a:lnSpc>
            <a:spcBef>
              <a:spcPct val="0"/>
            </a:spcBef>
            <a:spcAft>
              <a:spcPct val="35000"/>
            </a:spcAft>
            <a:buNone/>
          </a:pPr>
          <a:r>
            <a:rPr lang="he-IL" sz="1700" kern="1200" dirty="0">
              <a:latin typeface="David" panose="020E0502060401010101" pitchFamily="34" charset="-79"/>
              <a:cs typeface="David" panose="020E0502060401010101" pitchFamily="34" charset="-79"/>
            </a:rPr>
            <a:t>עומס (כנראה </a:t>
          </a:r>
          <a:r>
            <a:rPr lang="he-IL" sz="1700" kern="1200" dirty="0" err="1">
              <a:latin typeface="David" panose="020E0502060401010101" pitchFamily="34" charset="-79"/>
              <a:cs typeface="David" panose="020E0502060401010101" pitchFamily="34" charset="-79"/>
            </a:rPr>
            <a:t>שהכל</a:t>
          </a:r>
          <a:r>
            <a:rPr lang="he-IL" sz="1700" kern="1200" dirty="0">
              <a:latin typeface="David" panose="020E0502060401010101" pitchFamily="34" charset="-79"/>
              <a:cs typeface="David" panose="020E0502060401010101" pitchFamily="34" charset="-79"/>
            </a:rPr>
            <a:t> יחסי)</a:t>
          </a:r>
        </a:p>
      </dsp:txBody>
      <dsp:txXfrm>
        <a:off x="2123167" y="4414008"/>
        <a:ext cx="1550821" cy="1002808"/>
      </dsp:txXfrm>
    </dsp:sp>
    <dsp:sp modelId="{0CCD96AC-783B-439B-861B-78E858E63BB8}">
      <dsp:nvSpPr>
        <dsp:cNvPr id="0" name=""/>
        <dsp:cNvSpPr/>
      </dsp:nvSpPr>
      <dsp:spPr>
        <a:xfrm>
          <a:off x="3426167" y="1849"/>
          <a:ext cx="1002307" cy="1002307"/>
        </a:xfrm>
        <a:prstGeom prst="ellipse">
          <a:avLst/>
        </a:prstGeom>
        <a:gradFill rotWithShape="0">
          <a:gsLst>
            <a:gs pos="0">
              <a:schemeClr val="accent1">
                <a:alpha val="90000"/>
                <a:hueOff val="0"/>
                <a:satOff val="0"/>
                <a:lumOff val="0"/>
                <a:alphaOff val="-40000"/>
                <a:satMod val="103000"/>
                <a:lumMod val="102000"/>
                <a:tint val="94000"/>
              </a:schemeClr>
            </a:gs>
            <a:gs pos="50000">
              <a:schemeClr val="accent1">
                <a:alpha val="90000"/>
                <a:hueOff val="0"/>
                <a:satOff val="0"/>
                <a:lumOff val="0"/>
                <a:alphaOff val="-40000"/>
                <a:satMod val="110000"/>
                <a:lumMod val="100000"/>
                <a:shade val="100000"/>
              </a:schemeClr>
            </a:gs>
            <a:gs pos="100000">
              <a:schemeClr val="accent1">
                <a:alpha val="90000"/>
                <a:hueOff val="0"/>
                <a:satOff val="0"/>
                <a:lumOff val="0"/>
                <a:alpha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rtl="1">
            <a:lnSpc>
              <a:spcPct val="90000"/>
            </a:lnSpc>
            <a:spcBef>
              <a:spcPct val="0"/>
            </a:spcBef>
            <a:spcAft>
              <a:spcPct val="35000"/>
            </a:spcAft>
            <a:buNone/>
          </a:pPr>
          <a:r>
            <a:rPr lang="he-IL" sz="2000" kern="1200" dirty="0">
              <a:latin typeface="David" panose="020E0502060401010101" pitchFamily="34" charset="-79"/>
              <a:cs typeface="David" panose="020E0502060401010101" pitchFamily="34" charset="-79"/>
            </a:rPr>
            <a:t>לשימור</a:t>
          </a:r>
        </a:p>
      </dsp:txBody>
      <dsp:txXfrm>
        <a:off x="3572951" y="148633"/>
        <a:ext cx="708739" cy="708739"/>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44971" cy="496967"/>
          </a:xfrm>
          <a:prstGeom prst="rect">
            <a:avLst/>
          </a:prstGeom>
        </p:spPr>
        <p:txBody>
          <a:bodyPr vert="horz" lIns="91107" tIns="45554" rIns="91107" bIns="45554" rtlCol="0"/>
          <a:lstStyle>
            <a:lvl1pPr algn="r">
              <a:defRPr sz="1200"/>
            </a:lvl1pPr>
          </a:lstStyle>
          <a:p>
            <a:endParaRPr lang="he-IL"/>
          </a:p>
        </p:txBody>
      </p:sp>
      <p:sp>
        <p:nvSpPr>
          <p:cNvPr id="3" name="Date Placeholder 2"/>
          <p:cNvSpPr>
            <a:spLocks noGrp="1"/>
          </p:cNvSpPr>
          <p:nvPr>
            <p:ph type="dt" sz="quarter" idx="1"/>
          </p:nvPr>
        </p:nvSpPr>
        <p:spPr>
          <a:xfrm>
            <a:off x="3849549" y="0"/>
            <a:ext cx="2944971" cy="496967"/>
          </a:xfrm>
          <a:prstGeom prst="rect">
            <a:avLst/>
          </a:prstGeom>
        </p:spPr>
        <p:txBody>
          <a:bodyPr vert="horz" lIns="91107" tIns="45554" rIns="91107" bIns="45554" rtlCol="0"/>
          <a:lstStyle>
            <a:lvl1pPr algn="l">
              <a:defRPr sz="1200"/>
            </a:lvl1pPr>
          </a:lstStyle>
          <a:p>
            <a:fld id="{CECB23BA-7F34-4B5C-BAE4-A0992124BE1B}" type="datetimeFigureOut">
              <a:rPr lang="he-IL" smtClean="0"/>
              <a:pPr/>
              <a:t>י"ב/שבט/תשע"ח</a:t>
            </a:fld>
            <a:endParaRPr lang="he-IL"/>
          </a:p>
        </p:txBody>
      </p:sp>
      <p:sp>
        <p:nvSpPr>
          <p:cNvPr id="4" name="Footer Placeholder 3"/>
          <p:cNvSpPr>
            <a:spLocks noGrp="1"/>
          </p:cNvSpPr>
          <p:nvPr>
            <p:ph type="ftr" sz="quarter" idx="2"/>
          </p:nvPr>
        </p:nvSpPr>
        <p:spPr>
          <a:xfrm>
            <a:off x="5" y="9431262"/>
            <a:ext cx="2944971" cy="496967"/>
          </a:xfrm>
          <a:prstGeom prst="rect">
            <a:avLst/>
          </a:prstGeom>
        </p:spPr>
        <p:txBody>
          <a:bodyPr vert="horz" lIns="91107" tIns="45554" rIns="91107" bIns="45554" rtlCol="0" anchor="b"/>
          <a:lstStyle>
            <a:lvl1pPr algn="r">
              <a:defRPr sz="1200"/>
            </a:lvl1pPr>
          </a:lstStyle>
          <a:p>
            <a:endParaRPr lang="he-IL"/>
          </a:p>
        </p:txBody>
      </p:sp>
      <p:sp>
        <p:nvSpPr>
          <p:cNvPr id="5" name="Slide Number Placeholder 4"/>
          <p:cNvSpPr>
            <a:spLocks noGrp="1"/>
          </p:cNvSpPr>
          <p:nvPr>
            <p:ph type="sldNum" sz="quarter" idx="3"/>
          </p:nvPr>
        </p:nvSpPr>
        <p:spPr>
          <a:xfrm>
            <a:off x="3849549" y="9431262"/>
            <a:ext cx="2944971" cy="496967"/>
          </a:xfrm>
          <a:prstGeom prst="rect">
            <a:avLst/>
          </a:prstGeom>
        </p:spPr>
        <p:txBody>
          <a:bodyPr vert="horz" lIns="91107" tIns="45554" rIns="91107" bIns="45554" rtlCol="0" anchor="b"/>
          <a:lstStyle>
            <a:lvl1pPr algn="l">
              <a:defRPr sz="1200"/>
            </a:lvl1pPr>
          </a:lstStyle>
          <a:p>
            <a:fld id="{C933272C-A75D-4FF3-81DE-9BFC2F4B696E}" type="slidenum">
              <a:rPr lang="he-IL" smtClean="0"/>
              <a:pPr/>
              <a:t>‹#›</a:t>
            </a:fld>
            <a:endParaRPr lang="he-IL"/>
          </a:p>
        </p:txBody>
      </p:sp>
    </p:spTree>
    <p:extLst>
      <p:ext uri="{BB962C8B-B14F-4D97-AF65-F5344CB8AC3E}">
        <p14:creationId xmlns:p14="http://schemas.microsoft.com/office/powerpoint/2010/main" val="673765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50699" y="5"/>
            <a:ext cx="2945390" cy="498225"/>
          </a:xfrm>
          <a:prstGeom prst="rect">
            <a:avLst/>
          </a:prstGeom>
        </p:spPr>
        <p:txBody>
          <a:bodyPr vert="horz" lIns="90688" tIns="45345" rIns="90688" bIns="45345" rtlCol="1"/>
          <a:lstStyle>
            <a:lvl1pPr algn="r">
              <a:defRPr sz="1200"/>
            </a:lvl1pPr>
          </a:lstStyle>
          <a:p>
            <a:endParaRPr lang="he-IL"/>
          </a:p>
        </p:txBody>
      </p:sp>
      <p:sp>
        <p:nvSpPr>
          <p:cNvPr id="3" name="מציין מיקום של תאריך 2"/>
          <p:cNvSpPr>
            <a:spLocks noGrp="1"/>
          </p:cNvSpPr>
          <p:nvPr>
            <p:ph type="dt" idx="1"/>
          </p:nvPr>
        </p:nvSpPr>
        <p:spPr>
          <a:xfrm>
            <a:off x="1574" y="5"/>
            <a:ext cx="2945390" cy="498225"/>
          </a:xfrm>
          <a:prstGeom prst="rect">
            <a:avLst/>
          </a:prstGeom>
        </p:spPr>
        <p:txBody>
          <a:bodyPr vert="horz" lIns="90688" tIns="45345" rIns="90688" bIns="45345" rtlCol="1"/>
          <a:lstStyle>
            <a:lvl1pPr algn="l">
              <a:defRPr sz="1200"/>
            </a:lvl1pPr>
          </a:lstStyle>
          <a:p>
            <a:fld id="{C0C6746B-4367-48D5-A72A-2D079182C42A}" type="datetimeFigureOut">
              <a:rPr lang="he-IL" smtClean="0"/>
              <a:pPr/>
              <a:t>י"ב/שבט/תשע"ח</a:t>
            </a:fld>
            <a:endParaRPr lang="he-IL"/>
          </a:p>
        </p:txBody>
      </p:sp>
      <p:sp>
        <p:nvSpPr>
          <p:cNvPr id="4" name="מציין מיקום של תמונת שקופית 3"/>
          <p:cNvSpPr>
            <a:spLocks noGrp="1" noRot="1" noChangeAspect="1"/>
          </p:cNvSpPr>
          <p:nvPr>
            <p:ph type="sldImg" idx="2"/>
          </p:nvPr>
        </p:nvSpPr>
        <p:spPr>
          <a:xfrm>
            <a:off x="420688" y="1241425"/>
            <a:ext cx="5954712" cy="3349625"/>
          </a:xfrm>
          <a:prstGeom prst="rect">
            <a:avLst/>
          </a:prstGeom>
          <a:noFill/>
          <a:ln w="12700">
            <a:solidFill>
              <a:prstClr val="black"/>
            </a:solidFill>
          </a:ln>
        </p:spPr>
        <p:txBody>
          <a:bodyPr vert="horz" lIns="90688" tIns="45345" rIns="90688" bIns="45345" rtlCol="1" anchor="ctr"/>
          <a:lstStyle/>
          <a:p>
            <a:endParaRPr lang="he-IL"/>
          </a:p>
        </p:txBody>
      </p:sp>
      <p:sp>
        <p:nvSpPr>
          <p:cNvPr id="5" name="מציין מיקום של הערות 4"/>
          <p:cNvSpPr>
            <a:spLocks noGrp="1"/>
          </p:cNvSpPr>
          <p:nvPr>
            <p:ph type="body" sz="quarter" idx="3"/>
          </p:nvPr>
        </p:nvSpPr>
        <p:spPr>
          <a:xfrm>
            <a:off x="678980" y="4777283"/>
            <a:ext cx="5438128" cy="3910115"/>
          </a:xfrm>
          <a:prstGeom prst="rect">
            <a:avLst/>
          </a:prstGeom>
        </p:spPr>
        <p:txBody>
          <a:bodyPr vert="horz" lIns="90688" tIns="45345" rIns="90688" bIns="45345"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50699" y="9430005"/>
            <a:ext cx="2945390" cy="498225"/>
          </a:xfrm>
          <a:prstGeom prst="rect">
            <a:avLst/>
          </a:prstGeom>
        </p:spPr>
        <p:txBody>
          <a:bodyPr vert="horz" lIns="90688" tIns="45345" rIns="90688" bIns="45345"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74" y="9430005"/>
            <a:ext cx="2945390" cy="498225"/>
          </a:xfrm>
          <a:prstGeom prst="rect">
            <a:avLst/>
          </a:prstGeom>
        </p:spPr>
        <p:txBody>
          <a:bodyPr vert="horz" lIns="90688" tIns="45345" rIns="90688" bIns="45345" rtlCol="1" anchor="b"/>
          <a:lstStyle>
            <a:lvl1pPr algn="l">
              <a:defRPr sz="1200"/>
            </a:lvl1pPr>
          </a:lstStyle>
          <a:p>
            <a:fld id="{B948E430-6315-4B6D-A5A7-130DE98174D6}" type="slidenum">
              <a:rPr lang="he-IL" smtClean="0"/>
              <a:pPr/>
              <a:t>‹#›</a:t>
            </a:fld>
            <a:endParaRPr lang="he-IL"/>
          </a:p>
        </p:txBody>
      </p:sp>
    </p:spTree>
    <p:extLst>
      <p:ext uri="{BB962C8B-B14F-4D97-AF65-F5344CB8AC3E}">
        <p14:creationId xmlns:p14="http://schemas.microsoft.com/office/powerpoint/2010/main" val="37694326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B948E430-6315-4B6D-A5A7-130DE98174D6}"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9273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FB7B0743-E54A-4DE3-8318-3DE6B7B2532A}" type="datetime8">
              <a:rPr lang="he-IL" smtClean="0"/>
              <a:pPr/>
              <a:t>28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55672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C4BE760C-7A94-41C3-A450-B80F16218CF4}" type="datetime8">
              <a:rPr lang="he-IL" smtClean="0"/>
              <a:pPr/>
              <a:t>28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85104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1A3E21DA-C8E8-4C1D-AC51-292394342405}" type="datetime8">
              <a:rPr lang="he-IL" smtClean="0"/>
              <a:pPr/>
              <a:t>28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086298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7" name="סימן חיסור 6"/>
          <p:cNvSpPr/>
          <p:nvPr userDrawn="1"/>
        </p:nvSpPr>
        <p:spPr>
          <a:xfrm>
            <a:off x="-122549" y="1149772"/>
            <a:ext cx="12424528" cy="180000"/>
          </a:xfrm>
          <a:prstGeom prst="mathMinu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rgbClr val="FF0000"/>
              </a:solidFill>
            </a:endParaRPr>
          </a:p>
        </p:txBody>
      </p:sp>
      <p:sp>
        <p:nvSpPr>
          <p:cNvPr id="11" name="TextBox 10"/>
          <p:cNvSpPr txBox="1"/>
          <p:nvPr userDrawn="1"/>
        </p:nvSpPr>
        <p:spPr>
          <a:xfrm>
            <a:off x="11525693" y="6379534"/>
            <a:ext cx="542262" cy="338554"/>
          </a:xfrm>
          <a:prstGeom prst="rect">
            <a:avLst/>
          </a:prstGeom>
          <a:noFill/>
        </p:spPr>
        <p:txBody>
          <a:bodyPr wrap="square" rtlCol="1">
            <a:spAutoFit/>
          </a:bodyPr>
          <a:lstStyle/>
          <a:p>
            <a:r>
              <a:rPr lang="he-IL" sz="1600" b="0" dirty="0">
                <a:solidFill>
                  <a:schemeClr val="accent2"/>
                </a:solidFill>
              </a:rPr>
              <a:t> </a:t>
            </a:r>
            <a:fld id="{BACED41A-D597-4A48-BBC4-3CFA1BBB1333}" type="slidenum">
              <a:rPr lang="he-IL" sz="1600" b="0" i="0" smtClean="0">
                <a:solidFill>
                  <a:schemeClr val="accent2"/>
                </a:solidFill>
                <a:latin typeface="David" panose="020E0502060401010101" pitchFamily="34" charset="-79"/>
                <a:cs typeface="David" panose="020E0502060401010101" pitchFamily="34" charset="-79"/>
              </a:rPr>
              <a:t>‹#›</a:t>
            </a:fld>
            <a:endParaRPr lang="he-IL" sz="1600" b="0" i="0" dirty="0">
              <a:solidFill>
                <a:schemeClr val="accent2"/>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88397129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8F1FA0A-E1EE-47C2-AA67-C17AB08C1429}" type="datetime8">
              <a:rPr lang="he-IL" smtClean="0"/>
              <a:pPr/>
              <a:t>28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8110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0552370-ECDE-4892-8F68-280E1290C315}" type="datetime8">
              <a:rPr lang="he-IL" smtClean="0"/>
              <a:pPr/>
              <a:t>28 ינואר 18</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36582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C04C18E6-8460-4774-BD42-ADF646A85709}" type="datetime8">
              <a:rPr lang="he-IL" smtClean="0"/>
              <a:pPr/>
              <a:t>28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265473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04B9AFA5-5E39-4D71-8DC9-B1F6355FEF62}" type="datetime8">
              <a:rPr lang="he-IL" smtClean="0"/>
              <a:pPr/>
              <a:t>28 ינואר 18</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4205201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FED08EEC-67C3-4AAD-A86B-79E3014E95CD}" type="datetime8">
              <a:rPr lang="he-IL" smtClean="0"/>
              <a:pPr/>
              <a:t>28 ינואר 18</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13585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A3FE6649-5CCB-4B9C-84FC-73621C6521AA}" type="datetime8">
              <a:rPr lang="he-IL" smtClean="0"/>
              <a:pPr/>
              <a:t>28 ינואר 18</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402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1FDC2C2-EB20-406F-8F45-E01EC6138DD8}" type="datetime8">
              <a:rPr lang="he-IL" smtClean="0"/>
              <a:pPr/>
              <a:t>28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95882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41B386-3AE7-445C-8A88-939E496621C9}" type="datetime8">
              <a:rPr lang="he-IL" smtClean="0"/>
              <a:pPr/>
              <a:t>28 ינואר 18</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B1962A9-4FEF-4C99-8B48-2F98AB9C10F9}" type="slidenum">
              <a:rPr lang="he-IL" smtClean="0"/>
              <a:pPr/>
              <a:t>‹#›</a:t>
            </a:fld>
            <a:endParaRPr lang="he-IL"/>
          </a:p>
        </p:txBody>
      </p:sp>
    </p:spTree>
    <p:extLst>
      <p:ext uri="{BB962C8B-B14F-4D97-AF65-F5344CB8AC3E}">
        <p14:creationId xmlns:p14="http://schemas.microsoft.com/office/powerpoint/2010/main" val="325466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232782-5B2D-438C-AA81-BF05A348AC99}" type="datetime8">
              <a:rPr lang="he-IL" smtClean="0"/>
              <a:pPr/>
              <a:t>28 ינואר 18</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1962A9-4FEF-4C99-8B48-2F98AB9C10F9}" type="slidenum">
              <a:rPr lang="he-IL" smtClean="0"/>
              <a:pPr/>
              <a:t>‹#›</a:t>
            </a:fld>
            <a:endParaRPr lang="he-IL"/>
          </a:p>
        </p:txBody>
      </p:sp>
    </p:spTree>
    <p:extLst>
      <p:ext uri="{BB962C8B-B14F-4D97-AF65-F5344CB8AC3E}">
        <p14:creationId xmlns:p14="http://schemas.microsoft.com/office/powerpoint/2010/main" val="159216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53496" y="2136911"/>
            <a:ext cx="9144000" cy="2303927"/>
          </a:xfrm>
        </p:spPr>
        <p:txBody>
          <a:bodyPr anchor="t">
            <a:noAutofit/>
          </a:bodyPr>
          <a:lstStyle/>
          <a:p>
            <a:pPr>
              <a:lnSpc>
                <a:spcPct val="150000"/>
              </a:lnSpc>
            </a:pPr>
            <a:r>
              <a:rPr lang="he-IL" sz="6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משוב עונת הליבה</a:t>
            </a:r>
            <a:b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he-IL" sz="2700" dirty="0">
                <a:solidFill>
                  <a:schemeClr val="accent1">
                    <a:lumMod val="75000"/>
                  </a:schemeClr>
                </a:solidFill>
                <a:latin typeface="David" panose="020E0502060401010101" pitchFamily="34" charset="-79"/>
                <a:ea typeface="+mn-ea"/>
                <a:cs typeface="David" panose="020E0502060401010101" pitchFamily="34" charset="-79"/>
              </a:rPr>
              <a:t>פברואר 2018</a:t>
            </a:r>
          </a:p>
        </p:txBody>
      </p:sp>
      <p:sp>
        <p:nvSpPr>
          <p:cNvPr id="3" name="כותרת משנה 2"/>
          <p:cNvSpPr>
            <a:spLocks noGrp="1"/>
          </p:cNvSpPr>
          <p:nvPr>
            <p:ph type="subTitle" idx="1"/>
          </p:nvPr>
        </p:nvSpPr>
        <p:spPr>
          <a:xfrm>
            <a:off x="1514061" y="4824548"/>
            <a:ext cx="9144000" cy="1168747"/>
          </a:xfrm>
        </p:spPr>
        <p:txBody>
          <a:bodyPr>
            <a:noAutofit/>
          </a:bodyPr>
          <a:lstStyle/>
          <a:p>
            <a:r>
              <a:rPr lang="he-IL" sz="32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מחזור מ"ה</a:t>
            </a:r>
          </a:p>
          <a:p>
            <a:r>
              <a:rPr lang="he-IL" dirty="0">
                <a:solidFill>
                  <a:schemeClr val="accent1">
                    <a:lumMod val="75000"/>
                  </a:schemeClr>
                </a:solidFill>
                <a:latin typeface="David" panose="020E0502060401010101" pitchFamily="34" charset="-79"/>
                <a:cs typeface="David" panose="020E0502060401010101" pitchFamily="34" charset="-79"/>
              </a:rPr>
              <a:t>2017-2018</a:t>
            </a:r>
          </a:p>
        </p:txBody>
      </p:sp>
      <p:pic>
        <p:nvPicPr>
          <p:cNvPr id="4" name="תמונה 3"/>
          <p:cNvPicPr>
            <a:picLocks noChangeAspect="1"/>
          </p:cNvPicPr>
          <p:nvPr/>
        </p:nvPicPr>
        <p:blipFill rotWithShape="1">
          <a:blip r:embed="rId3" cstate="print"/>
          <a:srcRect l="46802" t="40668" r="47616" b="48837"/>
          <a:stretch/>
        </p:blipFill>
        <p:spPr>
          <a:xfrm>
            <a:off x="10009004" y="394415"/>
            <a:ext cx="1933575" cy="2045048"/>
          </a:xfrm>
          <a:prstGeom prst="rect">
            <a:avLst/>
          </a:prstGeom>
        </p:spPr>
      </p:pic>
      <p:grpSp>
        <p:nvGrpSpPr>
          <p:cNvPr id="5" name="קבוצה 4">
            <a:extLst>
              <a:ext uri="{FF2B5EF4-FFF2-40B4-BE49-F238E27FC236}">
                <a16:creationId xmlns:a16="http://schemas.microsoft.com/office/drawing/2014/main" id="{E731D1CC-F784-410D-9E43-D33548C34ED0}"/>
              </a:ext>
            </a:extLst>
          </p:cNvPr>
          <p:cNvGrpSpPr/>
          <p:nvPr/>
        </p:nvGrpSpPr>
        <p:grpSpPr>
          <a:xfrm>
            <a:off x="287085" y="5518294"/>
            <a:ext cx="1244007" cy="1090325"/>
            <a:chOff x="5273750" y="5018564"/>
            <a:chExt cx="1571202" cy="1472130"/>
          </a:xfrm>
        </p:grpSpPr>
        <p:pic>
          <p:nvPicPr>
            <p:cNvPr id="6" name="תמונה 5">
              <a:extLst>
                <a:ext uri="{FF2B5EF4-FFF2-40B4-BE49-F238E27FC236}">
                  <a16:creationId xmlns:a16="http://schemas.microsoft.com/office/drawing/2014/main" id="{74312C6F-DD9D-4C57-AE16-5352A793463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874" r="6278" b="12247"/>
            <a:stretch/>
          </p:blipFill>
          <p:spPr>
            <a:xfrm>
              <a:off x="5273750" y="5018564"/>
              <a:ext cx="1571202" cy="1472130"/>
            </a:xfrm>
            <a:prstGeom prst="rect">
              <a:avLst/>
            </a:prstGeom>
          </p:spPr>
        </p:pic>
        <p:sp>
          <p:nvSpPr>
            <p:cNvPr id="7" name="TextBox 6">
              <a:extLst>
                <a:ext uri="{FF2B5EF4-FFF2-40B4-BE49-F238E27FC236}">
                  <a16:creationId xmlns:a16="http://schemas.microsoft.com/office/drawing/2014/main" id="{322A5A3E-BC66-48F0-99C5-D22281540348}"/>
                </a:ext>
              </a:extLst>
            </p:cNvPr>
            <p:cNvSpPr txBox="1"/>
            <p:nvPr/>
          </p:nvSpPr>
          <p:spPr>
            <a:xfrm rot="20382736">
              <a:off x="5415058" y="5481969"/>
              <a:ext cx="1166760" cy="792464"/>
            </a:xfrm>
            <a:prstGeom prst="rect">
              <a:avLst/>
            </a:prstGeom>
            <a:noFill/>
          </p:spPr>
          <p:txBody>
            <a:bodyPr wrap="square" lIns="0" tIns="0" rIns="0" bIns="0" rtlCol="1" anchor="ctr">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Malop</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ED7D31"/>
                  </a:solidFill>
                  <a:effectLst/>
                  <a:uLnTx/>
                  <a:uFillTx/>
                  <a:latin typeface="AR BERKLEY" panose="02000000000000000000" pitchFamily="2" charset="0"/>
                  <a:ea typeface="+mn-ea"/>
                  <a:cs typeface="+mn-cs"/>
                </a:rPr>
                <a:t>inside</a:t>
              </a:r>
            </a:p>
          </p:txBody>
        </p:sp>
      </p:grpSp>
    </p:spTree>
    <p:extLst>
      <p:ext uri="{BB962C8B-B14F-4D97-AF65-F5344CB8AC3E}">
        <p14:creationId xmlns:p14="http://schemas.microsoft.com/office/powerpoint/2010/main" val="1036309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כלכלת ישראל, מר דוד ברודט</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80332157"/>
              </p:ext>
            </p:extLst>
          </p:nvPr>
        </p:nvGraphicFramePr>
        <p:xfrm>
          <a:off x="339592" y="1492012"/>
          <a:ext cx="11520000" cy="5308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4.42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5.14</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4.85</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3.91</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3046206537"/>
                  </a:ext>
                </a:extLst>
              </a:tr>
              <a:tr h="360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4.68</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4.71</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4.63</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2717569957"/>
                  </a:ext>
                </a:extLst>
              </a:tr>
              <a:tr h="360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4.71</a:t>
                      </a: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3.76</a:t>
                      </a:r>
                    </a:p>
                  </a:txBody>
                  <a:tcPr anchor="ctr"/>
                </a:tc>
                <a:tc>
                  <a:txBody>
                    <a:bodyPr/>
                    <a:lstStyle/>
                    <a:p>
                      <a:pPr algn="ctr" rtl="1"/>
                      <a:r>
                        <a:rPr lang="en-US" b="0" dirty="0">
                          <a:solidFill>
                            <a:srgbClr val="FF0000"/>
                          </a:solidFill>
                          <a:latin typeface="David" panose="020E0502060401010101" pitchFamily="34" charset="-79"/>
                          <a:cs typeface="David" panose="020E0502060401010101" pitchFamily="34" charset="-79"/>
                        </a:rPr>
                        <a:t>4.16</a:t>
                      </a:r>
                      <a:endParaRPr lang="he-IL" b="0" dirty="0">
                        <a:solidFill>
                          <a:srgbClr val="FF0000"/>
                        </a:solidFill>
                        <a:latin typeface="David" panose="020E0502060401010101" pitchFamily="34" charset="-79"/>
                        <a:cs typeface="David" panose="020E0502060401010101" pitchFamily="34" charset="-79"/>
                      </a:endParaRPr>
                    </a:p>
                  </a:txBody>
                  <a:tcPr anchor="ctr"/>
                </a:tc>
                <a:tc>
                  <a:txBody>
                    <a:bodyPr/>
                    <a:lstStyle/>
                    <a:p>
                      <a:pPr algn="ctr" rtl="1"/>
                      <a:r>
                        <a:rPr lang="he-IL" b="0" dirty="0">
                          <a:solidFill>
                            <a:srgbClr val="FF0000"/>
                          </a:solidFill>
                          <a:latin typeface="David" panose="020E0502060401010101" pitchFamily="34" charset="-79"/>
                          <a:cs typeface="David" panose="020E0502060401010101" pitchFamily="34" charset="-79"/>
                        </a:rPr>
                        <a:t>4.0</a:t>
                      </a:r>
                    </a:p>
                  </a:txBody>
                  <a:tcPr anchor="ctr"/>
                </a:tc>
                <a:extLst>
                  <a:ext uri="{0D108BD9-81ED-4DB2-BD59-A6C34878D82A}">
                    <a16:rowId xmlns:a16="http://schemas.microsoft.com/office/drawing/2014/main" val="1200385217"/>
                  </a:ext>
                </a:extLst>
              </a:tr>
              <a:tr h="360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פרופ' אבנר בר-אילן?</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2.91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b="0" kern="1200" noProof="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algn="ctr" rtl="1"/>
                      <a:r>
                        <a:rPr lang="he-IL" b="0" dirty="0">
                          <a:solidFill>
                            <a:schemeClr val="tx1"/>
                          </a:solidFill>
                          <a:latin typeface="David" panose="020E0502060401010101" pitchFamily="34" charset="-79"/>
                          <a:cs typeface="David" panose="020E0502060401010101" pitchFamily="34" charset="-79"/>
                        </a:rPr>
                        <a:t>-</a:t>
                      </a:r>
                    </a:p>
                  </a:txBody>
                  <a:tcPr anchor="ctr"/>
                </a:tc>
                <a:tc>
                  <a:txBody>
                    <a:bodyPr/>
                    <a:lstStyle/>
                    <a:p>
                      <a:pPr algn="ctr" rtl="1"/>
                      <a:r>
                        <a:rPr lang="he-IL" b="0" u="sng" dirty="0">
                          <a:solidFill>
                            <a:srgbClr val="FF0000"/>
                          </a:solidFill>
                          <a:latin typeface="David" panose="020E0502060401010101" pitchFamily="34" charset="-79"/>
                          <a:cs typeface="David" panose="020E0502060401010101" pitchFamily="34" charset="-79"/>
                        </a:rPr>
                        <a:t>3.33</a:t>
                      </a:r>
                    </a:p>
                  </a:txBody>
                  <a:tcPr anchor="ctr"/>
                </a:tc>
                <a:tc>
                  <a:txBody>
                    <a:bodyPr/>
                    <a:lstStyle/>
                    <a:p>
                      <a:pPr algn="ctr" rtl="1"/>
                      <a:r>
                        <a:rPr lang="he-IL" sz="1800" b="0" u="sng" kern="1200" dirty="0">
                          <a:solidFill>
                            <a:srgbClr val="FF0000"/>
                          </a:solidFill>
                          <a:latin typeface="David" panose="020E0502060401010101" pitchFamily="34" charset="-79"/>
                          <a:ea typeface="+mn-ea"/>
                          <a:cs typeface="David" panose="020E0502060401010101" pitchFamily="34" charset="-79"/>
                        </a:rPr>
                        <a:t>2.5</a:t>
                      </a:r>
                    </a:p>
                  </a:txBody>
                  <a:tcPr anchor="ctr"/>
                </a:tc>
                <a:tc>
                  <a:txBody>
                    <a:bodyPr/>
                    <a:lstStyle/>
                    <a:p>
                      <a:pPr algn="ctr" rtl="1"/>
                      <a:r>
                        <a:rPr lang="he-IL" b="0" dirty="0">
                          <a:latin typeface="David" panose="020E0502060401010101" pitchFamily="34" charset="-79"/>
                          <a:cs typeface="David" panose="020E0502060401010101" pitchFamily="34" charset="-79"/>
                        </a:rPr>
                        <a:t>4.5</a:t>
                      </a:r>
                    </a:p>
                  </a:txBody>
                  <a:tcPr anchor="ctr"/>
                </a:tc>
                <a:extLst>
                  <a:ext uri="{0D108BD9-81ED-4DB2-BD59-A6C34878D82A}">
                    <a16:rowId xmlns:a16="http://schemas.microsoft.com/office/drawing/2014/main" val="929666080"/>
                  </a:ext>
                </a:extLst>
              </a:tr>
              <a:tr h="82714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קורס חשוב מאוד לבוגר מב"ל</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הגישה להצגת תמונת על בכלכלה בהקשרי ביטחון לאומי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לא קורס יסוד בכלכלה אלא קורס היסטורי בכלכלת ישראל. מיקוד הקורס אינו ברור (מיקרו</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מאקרו, היסטוריה</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מגמות עתידיות)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בחינת סוגיות קונקרטיות ואקטואליות באמצעות המסגרת התיאורטית הנלמדת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עצם קיום מבחן בסיום הקורס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1" dirty="0">
                          <a:latin typeface="David" panose="020E0502060401010101" pitchFamily="34" charset="-79"/>
                          <a:cs typeface="David" panose="020E0502060401010101" pitchFamily="34" charset="-79"/>
                        </a:rPr>
                        <a:t>מה נדרש? </a:t>
                      </a:r>
                      <a:r>
                        <a:rPr lang="he-IL" sz="1600" dirty="0">
                          <a:latin typeface="David" panose="020E0502060401010101" pitchFamily="34" charset="-79"/>
                          <a:cs typeface="David" panose="020E0502060401010101" pitchFamily="34" charset="-79"/>
                        </a:rPr>
                        <a:t>זה לא היה קורס בכלכלת ישראל. היה מעט מאוד תכנים על כלכלת ישראל וההיסטוריה ובעיקר לימוד מאקרו. לדעתי יש פספוס גדול בלמידת הציר הכלכלי במב"ל - קורס בכלכלת ישראל צריך להתייחס לדוח העוני ובאמצעותו להסביר איך מודדים עוני, לתאר את בעיות המערכת הפיננסית ובאמצעותו להסביר מהו סיכון סיסטמי, להתייחס לבעיות המרכזיות של הכלכלה הישראלית ולהתייחס לסוגיית יוקר המחיה, הדיור, מחאות חברתיות/כלכליות, המעמד הכלכלי של ישראל ביחס למדינות אחרות בעולם, כיצד ישראל משתלבת בכלכלה הגלובלית, מה עושים לגבי שילוב בתעסוקת החרדים והערבים בארץ, סוגיית התבגרות </a:t>
                      </a:r>
                      <a:r>
                        <a:rPr lang="he-IL" sz="1600" dirty="0" err="1">
                          <a:latin typeface="David" panose="020E0502060401010101" pitchFamily="34" charset="-79"/>
                          <a:cs typeface="David" panose="020E0502060401010101" pitchFamily="34" charset="-79"/>
                        </a:rPr>
                        <a:t>האוכלוסיה</a:t>
                      </a:r>
                      <a:r>
                        <a:rPr lang="he-IL" sz="1600" dirty="0">
                          <a:latin typeface="David" panose="020E0502060401010101" pitchFamily="34" charset="-79"/>
                          <a:cs typeface="David" panose="020E0502060401010101" pitchFamily="34" charset="-79"/>
                        </a:rPr>
                        <a:t> ועוד. כמובן שגם כאן צריך לבחור, אבל בזה צריך להתעסק ולא ביחס חוב-תוצר ו/או הנפקת מטבע. סוגיות אלו ישפיעו ויהיו רלוונטיים יותר לחניכי מב"ל בעתיד. חוב-תוצר לא. </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5" name="אליפסה 4">
            <a:extLst>
              <a:ext uri="{FF2B5EF4-FFF2-40B4-BE49-F238E27FC236}">
                <a16:creationId xmlns:a16="http://schemas.microsoft.com/office/drawing/2014/main" id="{061D82B5-059F-49B6-A7A4-420E5D494ACF}"/>
              </a:ext>
            </a:extLst>
          </p:cNvPr>
          <p:cNvSpPr/>
          <p:nvPr/>
        </p:nvSpPr>
        <p:spPr>
          <a:xfrm rot="20904458">
            <a:off x="630580" y="3955771"/>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קיבל תוספת מיקרו כלכלה בתחילתו</a:t>
            </a:r>
          </a:p>
        </p:txBody>
      </p:sp>
    </p:spTree>
    <p:extLst>
      <p:ext uri="{BB962C8B-B14F-4D97-AF65-F5344CB8AC3E}">
        <p14:creationId xmlns:p14="http://schemas.microsoft.com/office/powerpoint/2010/main" val="1661323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מתחים בחברה, ד"ר איל לוין</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4198257983"/>
              </p:ext>
            </p:extLst>
          </p:nvPr>
        </p:nvGraphicFramePr>
        <p:xfrm>
          <a:off x="339592" y="1472134"/>
          <a:ext cx="11520000" cy="5301308"/>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2450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5062">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4.72</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4.16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365062">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איל לוין?</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sz="1800" b="0"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3.88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3.38</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 מרצים אורחים?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4.30</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422223961"/>
                  </a:ext>
                </a:extLst>
              </a:tr>
              <a:tr h="365062">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4.46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4.87</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4.73</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4.15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1200385217"/>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4.61</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1319601091"/>
                  </a:ext>
                </a:extLst>
              </a:tr>
              <a:tr h="36506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תרומת הסיור </a:t>
                      </a:r>
                      <a:r>
                        <a:rPr lang="he-IL" dirty="0">
                          <a:latin typeface="David" panose="020E0502060401010101" pitchFamily="34" charset="-79"/>
                          <a:cs typeface="David" panose="020E0502060401010101" pitchFamily="34" charset="-79"/>
                        </a:rPr>
                        <a:t>לחברה הישראלית?</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5.81</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5.66</a:t>
                      </a:r>
                    </a:p>
                  </a:txBody>
                  <a:tcPr anchor="ctr"/>
                </a:tc>
                <a:extLst>
                  <a:ext uri="{0D108BD9-81ED-4DB2-BD59-A6C34878D82A}">
                    <a16:rowId xmlns:a16="http://schemas.microsoft.com/office/drawing/2014/main" val="3857872154"/>
                  </a:ext>
                </a:extLst>
              </a:tr>
              <a:tr h="1095186">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בחירת הנושאים והשסעים ועושר המרצים ששיקפו מגוון דעות וגישות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סיור חברה- חשוב לראות את הדברים בעיניים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איל לוין כמרכז הקורס- ההתרסות ואמירות לא נעימות גרמו לי לחשוב ולהעמיק, תחום טעון ומתוח והמרצה עשה בו כמיטה יכולתו</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581935">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נדרש לבסס את הלימוד על חומר אקדמי ופחות על אמירות שבחלקן מוטות פוליטית, חלק מההרצאות היו ברמה של העברת מסרים וללא אפשרות לדיון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איל לוין אינו מביא מטען אקדמי מרשים, מתקשה לייצר אינטגרציה בין החומרים, מתקשה להתמודד עם שאלות החניכים ופוגע ברוח וברמה של מב"ל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חסרה נציגות אותנטית ממשטח של המגזרים השונים המיוצגים בקורס. לצמצם העיסוק בשסע העדתי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חשוב לצאת לשטח כמה שיותר ולגעת בחברה הישראלית, להתעקש על אינטגרציה עם שאר תחומי הביטחון הלאומי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לעסוק גם: (א) בחוזקות החברה וכלים לאיחויה, (ב) לעסוק בשסעים אורכיים (עוני ופערים כלכליים, גיל שלישי, נוער בישראל)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122851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גישות ואסכולות, פרופ' גבי בן-דור</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4088527951"/>
              </p:ext>
            </p:extLst>
          </p:nvPr>
        </p:nvGraphicFramePr>
        <p:xfrm>
          <a:off x="339592" y="1651036"/>
          <a:ext cx="11520000" cy="4211999"/>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94623">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94623">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3.80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4.09</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3.53</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4.07</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494623">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3.26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3.38</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a:t>
                      </a:r>
                    </a:p>
                  </a:txBody>
                  <a:tcPr anchor="ctr"/>
                </a:tc>
                <a:tc>
                  <a:txBody>
                    <a:bodyPr/>
                    <a:lstStyle/>
                    <a:p>
                      <a:pPr marL="0" algn="ctr" defTabSz="914400" rtl="1" eaLnBrk="1" latinLnBrk="0" hangingPunct="1"/>
                      <a:r>
                        <a:rPr lang="he-IL" sz="1800" b="0" kern="1200" dirty="0">
                          <a:solidFill>
                            <a:srgbClr val="FF0000"/>
                          </a:solidFill>
                          <a:latin typeface="David" panose="020E0502060401010101" pitchFamily="34" charset="-79"/>
                          <a:ea typeface="+mn-ea"/>
                          <a:cs typeface="David" panose="020E0502060401010101" pitchFamily="34" charset="-79"/>
                        </a:rPr>
                        <a:t>3.53</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94623">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4.69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5.44</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4.23</a:t>
                      </a:r>
                    </a:p>
                  </a:txBody>
                  <a:tcPr anchor="ctr"/>
                </a:tc>
                <a:tc>
                  <a:txBody>
                    <a:bodyPr/>
                    <a:lstStyle/>
                    <a:p>
                      <a:pPr marL="0" algn="ctr" defTabSz="914400" rtl="1" eaLnBrk="1" latinLnBrk="0" hangingPunct="1"/>
                      <a:r>
                        <a:rPr lang="he-IL" sz="1800" b="0" kern="1200" dirty="0">
                          <a:solidFill>
                            <a:schemeClr val="tx1"/>
                          </a:solidFill>
                          <a:latin typeface="David" panose="020E0502060401010101" pitchFamily="34" charset="-79"/>
                          <a:ea typeface="+mn-ea"/>
                          <a:cs typeface="David" panose="020E0502060401010101" pitchFamily="34" charset="-79"/>
                        </a:rPr>
                        <a:t>5.16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5.83</a:t>
                      </a:r>
                    </a:p>
                  </a:txBody>
                  <a:tcPr anchor="ctr"/>
                </a:tc>
                <a:extLst>
                  <a:ext uri="{0D108BD9-81ED-4DB2-BD59-A6C34878D82A}">
                    <a16:rowId xmlns:a16="http://schemas.microsoft.com/office/drawing/2014/main" val="1200385217"/>
                  </a:ext>
                </a:extLst>
              </a:tr>
              <a:tr h="97716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העיבודים היו קריטיים להבנת חומר הלימוד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קורס קשה אבל הכרחי למי שלומד תואר שני במדע המדינה, יתכן וניתן להקדים לתחילת השנה (בינ"ל)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256346">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נדרש לעשות מחשב על נחיצותו של הקורס לחניכי מב"ל, החיבור לתחום הביטחון הלאומי אינו ברור כלל</a:t>
                      </a:r>
                      <a:r>
                        <a:rPr lang="en-US" sz="1600" dirty="0">
                          <a:latin typeface="David" panose="020E0502060401010101" pitchFamily="34" charset="-79"/>
                          <a:cs typeface="David" panose="020E0502060401010101" pitchFamily="34" charset="-79"/>
                        </a:rPr>
                        <a:t>/</a:t>
                      </a:r>
                      <a:r>
                        <a:rPr lang="he-IL" sz="1600" dirty="0">
                          <a:latin typeface="David" panose="020E0502060401010101" pitchFamily="34" charset="-79"/>
                          <a:cs typeface="David" panose="020E0502060401010101" pitchFamily="34" charset="-79"/>
                        </a:rPr>
                        <a:t>לא קיים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אופן הוראת הקורס משעממת </a:t>
                      </a:r>
                      <a:r>
                        <a:rPr lang="he-IL" sz="1600" dirty="0" err="1">
                          <a:latin typeface="David" panose="020E0502060401010101" pitchFamily="34" charset="-79"/>
                          <a:cs typeface="David" panose="020E0502060401010101" pitchFamily="34" charset="-79"/>
                        </a:rPr>
                        <a:t>ןלא</a:t>
                      </a:r>
                      <a:r>
                        <a:rPr lang="he-IL" sz="1600" dirty="0">
                          <a:latin typeface="David" panose="020E0502060401010101" pitchFamily="34" charset="-79"/>
                          <a:cs typeface="David" panose="020E0502060401010101" pitchFamily="34" charset="-79"/>
                        </a:rPr>
                        <a:t> מעניינת, כל ניסיון להשפיע במהלכו על המתודולוגיה עלו בתוהו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להחליף אותו בקורס שיטות מחקר של תלמידי התזה- יתרום פלאים לעבודות השנתיות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126082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גיאוגרפיה של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הבטל"ם</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פרופ' יוסי בן-ארצי</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928016455"/>
              </p:ext>
            </p:extLst>
          </p:nvPr>
        </p:nvGraphicFramePr>
        <p:xfrm>
          <a:off x="339592" y="1651036"/>
          <a:ext cx="11520000" cy="435456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4.88</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5.23</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5.27</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4.97</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4.25</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4.90</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4.46</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4.5</a:t>
                      </a:r>
                    </a:p>
                  </a:txBody>
                  <a:tcPr anchor="ctr"/>
                </a:tc>
                <a:extLst>
                  <a:ext uri="{0D108BD9-81ED-4DB2-BD59-A6C34878D82A}">
                    <a16:rowId xmlns:a16="http://schemas.microsoft.com/office/drawing/2014/main" val="120038521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4.23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4.66</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4.06</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3.83</a:t>
                      </a:r>
                    </a:p>
                  </a:txBody>
                  <a:tcPr anchor="ctr"/>
                </a:tc>
                <a:extLst>
                  <a:ext uri="{0D108BD9-81ED-4DB2-BD59-A6C34878D82A}">
                    <a16:rowId xmlns:a16="http://schemas.microsoft.com/office/drawing/2014/main" val="2746719985"/>
                  </a:ext>
                </a:extLst>
              </a:tr>
              <a:tr h="765581">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מרצה מרתק, ענייני וערכי, מרשים בידיעותיו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סיורים, סיורים ועצם הובלתם ע"י החניכים</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אופן העברת חומרים עמוסה בפרטים ולעיתים ללא ממוקדת, התבדרות למענה על שאלות חניכים וכדומה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מטרות הקורס לא תמיד ברורות והחיבור בינן לביטחון לאומי דורש חידוד</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יש לצנן את האמירות. ללמד מקצוע וכמה שפחות פוליטיקה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he-IL" sz="1600" dirty="0">
                        <a:latin typeface="David" panose="020E0502060401010101" pitchFamily="34" charset="-79"/>
                        <a:cs typeface="David" panose="020E0502060401010101" pitchFamily="34" charset="-79"/>
                      </a:endParaRP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3258860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סיורי ביטחון לאומי</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138525845"/>
              </p:ext>
            </p:extLst>
          </p:nvPr>
        </p:nvGraphicFramePr>
        <p:xfrm>
          <a:off x="339592" y="1651036"/>
          <a:ext cx="11520000" cy="3988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b="0" dirty="0">
                          <a:latin typeface="David" panose="020E0502060401010101" pitchFamily="34" charset="-79"/>
                          <a:cs typeface="David" panose="020E0502060401010101" pitchFamily="34" charset="-79"/>
                        </a:rPr>
                        <a:t>סיור צפון- </a:t>
                      </a:r>
                      <a:r>
                        <a:rPr lang="he-IL" b="1" dirty="0">
                          <a:latin typeface="David" panose="020E0502060401010101" pitchFamily="34" charset="-79"/>
                          <a:cs typeface="David" panose="020E0502060401010101" pitchFamily="34" charset="-79"/>
                        </a:rPr>
                        <a:t>השיג את מטרותיו</a:t>
                      </a:r>
                      <a:r>
                        <a:rPr lang="he-IL"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5.69</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a:t>
                      </a:r>
                    </a:p>
                  </a:txBody>
                  <a:tcPr anchor="ctr"/>
                </a:tc>
                <a:extLst>
                  <a:ext uri="{0D108BD9-81ED-4DB2-BD59-A6C34878D82A}">
                    <a16:rowId xmlns:a16="http://schemas.microsoft.com/office/drawing/2014/main" val="2717569957"/>
                  </a:ext>
                </a:extLst>
              </a:tr>
              <a:tr h="432000">
                <a:tc>
                  <a:txBody>
                    <a:bodyPr/>
                    <a:lstStyle/>
                    <a:p>
                      <a:pPr rtl="1"/>
                      <a:r>
                        <a:rPr lang="he-IL" dirty="0">
                          <a:latin typeface="David" panose="020E0502060401010101" pitchFamily="34" charset="-79"/>
                          <a:cs typeface="David" panose="020E0502060401010101" pitchFamily="34" charset="-79"/>
                        </a:rPr>
                        <a:t>סיור צפון- </a:t>
                      </a:r>
                      <a:r>
                        <a:rPr lang="he-IL" b="1" dirty="0">
                          <a:latin typeface="David" panose="020E0502060401010101" pitchFamily="34" charset="-79"/>
                          <a:cs typeface="David" panose="020E0502060401010101" pitchFamily="34" charset="-79"/>
                        </a:rPr>
                        <a:t>איכות ההכנה </a:t>
                      </a:r>
                      <a:r>
                        <a:rPr lang="he-IL" dirty="0">
                          <a:latin typeface="David" panose="020E0502060401010101" pitchFamily="34" charset="-79"/>
                          <a:cs typeface="David" panose="020E0502060401010101" pitchFamily="34" charset="-79"/>
                        </a:rPr>
                        <a:t>לקראת הסיור?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5.07</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a:t>
                      </a:r>
                    </a:p>
                  </a:txBody>
                  <a:tcPr anchor="ctr"/>
                </a:tc>
                <a:extLst>
                  <a:ext uri="{0D108BD9-81ED-4DB2-BD59-A6C34878D82A}">
                    <a16:rowId xmlns:a16="http://schemas.microsoft.com/office/drawing/2014/main" val="1200385217"/>
                  </a:ext>
                </a:extLst>
              </a:tr>
              <a:tr h="432000">
                <a:tc>
                  <a:txBody>
                    <a:bodyPr/>
                    <a:lstStyle/>
                    <a:p>
                      <a:pPr rtl="1"/>
                      <a:r>
                        <a:rPr lang="he-IL" b="0" dirty="0">
                          <a:latin typeface="David" panose="020E0502060401010101" pitchFamily="34" charset="-79"/>
                          <a:cs typeface="David" panose="020E0502060401010101" pitchFamily="34" charset="-79"/>
                        </a:rPr>
                        <a:t>סיור יהודה ושומרון- </a:t>
                      </a:r>
                      <a:r>
                        <a:rPr lang="he-IL" b="1" dirty="0">
                          <a:latin typeface="David" panose="020E0502060401010101" pitchFamily="34" charset="-79"/>
                          <a:cs typeface="David" panose="020E0502060401010101" pitchFamily="34" charset="-79"/>
                        </a:rPr>
                        <a:t>השיג את מטרותיו</a:t>
                      </a:r>
                      <a:r>
                        <a:rPr lang="he-IL"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5.47</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1273456033"/>
                  </a:ext>
                </a:extLst>
              </a:tr>
              <a:tr h="432000">
                <a:tc>
                  <a:txBody>
                    <a:bodyPr/>
                    <a:lstStyle/>
                    <a:p>
                      <a:pPr rtl="1"/>
                      <a:r>
                        <a:rPr lang="he-IL" dirty="0">
                          <a:latin typeface="David" panose="020E0502060401010101" pitchFamily="34" charset="-79"/>
                          <a:cs typeface="David" panose="020E0502060401010101" pitchFamily="34" charset="-79"/>
                        </a:rPr>
                        <a:t>סיור יהודה ושומרון- </a:t>
                      </a:r>
                      <a:r>
                        <a:rPr lang="he-IL" b="1" dirty="0">
                          <a:latin typeface="David" panose="020E0502060401010101" pitchFamily="34" charset="-79"/>
                          <a:cs typeface="David" panose="020E0502060401010101" pitchFamily="34" charset="-79"/>
                        </a:rPr>
                        <a:t>איכות ההכנה </a:t>
                      </a:r>
                      <a:r>
                        <a:rPr lang="he-IL" dirty="0">
                          <a:latin typeface="David" panose="020E0502060401010101" pitchFamily="34" charset="-79"/>
                          <a:cs typeface="David" panose="020E0502060401010101" pitchFamily="34" charset="-79"/>
                        </a:rPr>
                        <a:t>לקראת הסיור?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5.31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5.30</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415554626"/>
                  </a:ext>
                </a:extLst>
              </a:tr>
              <a:tr h="765581">
                <a:tc gridSpan="7">
                  <a:txBody>
                    <a:bodyPr/>
                    <a:lstStyle/>
                    <a:p>
                      <a:pPr rtl="1"/>
                      <a:r>
                        <a:rPr lang="he-IL" b="1" dirty="0">
                          <a:latin typeface="David" panose="020E0502060401010101" pitchFamily="34" charset="-79"/>
                          <a:cs typeface="David" panose="020E0502060401010101" pitchFamily="34" charset="-79"/>
                        </a:rPr>
                        <a:t>הסתכלות אינטגרטיבית על סיורי הביטחון הלאומי?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לחבר בצורה משמעותית לקורס חברה בישראל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הובלה ע"י חניכים- מתכון מנצח</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משך 3 ימים- דעות לשני הכיוונים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לחזק בתוכן את שאר הצירים על פני התכנים הצבאיים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הסיורים מהווים פלטפורמה מעולה להטמעת חומרי הלימוד. נצרבים בזיכרון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הסיורים חשובים מבחינה חברתית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2645258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תכנים נוספים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519102646"/>
              </p:ext>
            </p:extLst>
          </p:nvPr>
        </p:nvGraphicFramePr>
        <p:xfrm>
          <a:off x="339592" y="1651036"/>
          <a:ext cx="11520000" cy="501984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i="0" dirty="0">
                          <a:latin typeface="David" panose="020E0502060401010101" pitchFamily="34" charset="-79"/>
                          <a:cs typeface="David" panose="020E0502060401010101" pitchFamily="34" charset="-79"/>
                        </a:rPr>
                        <a:t>תרומת </a:t>
                      </a:r>
                      <a:r>
                        <a:rPr lang="he-IL" b="1" i="0" dirty="0">
                          <a:latin typeface="David" panose="020E0502060401010101" pitchFamily="34" charset="-79"/>
                          <a:cs typeface="David" panose="020E0502060401010101" pitchFamily="34" charset="-79"/>
                        </a:rPr>
                        <a:t>יום העיון </a:t>
                      </a:r>
                      <a:r>
                        <a:rPr lang="he-IL" i="0" dirty="0">
                          <a:latin typeface="David" panose="020E0502060401010101" pitchFamily="34" charset="-79"/>
                          <a:cs typeface="David" panose="020E0502060401010101" pitchFamily="34" charset="-79"/>
                        </a:rPr>
                        <a:t>בבין-תחומי?</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3.96</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3.52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זכות לראות את הרמטכ"ל ואת אהרון ברק</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מב"ל כתפאורה</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ניצבים ביום העיון (*3), אירוע חד-צדדי ללא שאלות מצד הקהל</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432000">
                <a:tc>
                  <a:txBody>
                    <a:bodyPr/>
                    <a:lstStyle/>
                    <a:p>
                      <a:pPr rtl="1"/>
                      <a:r>
                        <a:rPr lang="he-IL" b="1" dirty="0">
                          <a:latin typeface="David" panose="020E0502060401010101" pitchFamily="34" charset="-79"/>
                          <a:cs typeface="David" panose="020E0502060401010101" pitchFamily="34" charset="-79"/>
                        </a:rPr>
                        <a:t>לימודי האנגלית </a:t>
                      </a:r>
                      <a:r>
                        <a:rPr lang="he-IL" dirty="0">
                          <a:latin typeface="David" panose="020E0502060401010101" pitchFamily="34" charset="-79"/>
                          <a:cs typeface="David" panose="020E0502060401010101" pitchFamily="34" charset="-79"/>
                        </a:rPr>
                        <a:t>דרך שיחות הטלפון?</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4.71</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4.83</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73456033"/>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לדבר אנגלית בעיבודים הצוותיים</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שילוב מיטבי של החניכים הבינ"ל בצוותים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מנוי לעיתון ג'רוזלם פוסט</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אפשרות להארכת המנוי</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432000">
                <a:tc>
                  <a:txBody>
                    <a:bodyPr/>
                    <a:lstStyle/>
                    <a:p>
                      <a:pPr rtl="1"/>
                      <a:r>
                        <a:rPr lang="he-IL" b="1" dirty="0">
                          <a:latin typeface="David" panose="020E0502060401010101" pitchFamily="34" charset="-79"/>
                          <a:cs typeface="David" panose="020E0502060401010101" pitchFamily="34" charset="-79"/>
                        </a:rPr>
                        <a:t>תרומת שעות המפקד?</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3.96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sng" kern="1200" dirty="0">
                          <a:solidFill>
                            <a:srgbClr val="FF0000"/>
                          </a:solidFill>
                          <a:latin typeface="David" panose="020E0502060401010101" pitchFamily="34" charset="-79"/>
                          <a:ea typeface="+mn-ea"/>
                          <a:cs typeface="David" panose="020E0502060401010101" pitchFamily="34" charset="-79"/>
                        </a:rPr>
                        <a:t>3.61</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4.46</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6.0</a:t>
                      </a:r>
                    </a:p>
                  </a:txBody>
                  <a:tcPr anchor="ctr"/>
                </a:tc>
                <a:extLst>
                  <a:ext uri="{0D108BD9-81ED-4DB2-BD59-A6C34878D82A}">
                    <a16:rowId xmlns:a16="http://schemas.microsoft.com/office/drawing/2014/main" val="2426901981"/>
                  </a:ext>
                </a:extLst>
              </a:tr>
              <a:tr h="432000">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אמצעי לחיבור בין המפקד לקורס, ניתן לשלב חניכים בשעת המפקד ולהעצימם, וכן, לחפש פורמטים נוספים לשעה זו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ניצול שעת המפקד לשיח </a:t>
                      </a:r>
                      <a:r>
                        <a:rPr lang="he-IL" sz="1600" kern="1200" dirty="0" err="1">
                          <a:solidFill>
                            <a:schemeClr val="dk1"/>
                          </a:solidFill>
                          <a:latin typeface="David" panose="020E0502060401010101" pitchFamily="34" charset="-79"/>
                          <a:ea typeface="+mn-ea"/>
                          <a:cs typeface="David" panose="020E0502060401010101" pitchFamily="34" charset="-79"/>
                        </a:rPr>
                        <a:t>אמיתי</a:t>
                      </a:r>
                      <a:r>
                        <a:rPr lang="he-IL" sz="1600" kern="1200" dirty="0">
                          <a:solidFill>
                            <a:schemeClr val="dk1"/>
                          </a:solidFill>
                          <a:latin typeface="David" panose="020E0502060401010101" pitchFamily="34" charset="-79"/>
                          <a:ea typeface="+mn-ea"/>
                          <a:cs typeface="David" panose="020E0502060401010101" pitchFamily="34" charset="-79"/>
                        </a:rPr>
                        <a:t> ופתוח בסוגיות מפתח ובתהליכי קבלת החלטות בעניינם, לשמוע יותר ולהשמיע פחות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חשיבות החיבור לאקטואליה מנקודת מבט של ביטחון לאומי, פחות לעדכונים מודיעין</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צבאיים שוטפים, גם אם מגיעים ממטה כללי</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David" panose="020E0502060401010101" pitchFamily="34" charset="-79"/>
                          <a:ea typeface="+mn-ea"/>
                          <a:cs typeface="David" panose="020E0502060401010101" pitchFamily="34" charset="-79"/>
                        </a:rPr>
                        <a:t>The MG's hours are a critical application of the course material.  He brings in relevant and current real world examples to what we are studying.  This is a highlight of MABAL.</a:t>
                      </a:r>
                      <a:endParaRPr lang="he-IL" sz="1600" kern="1200" dirty="0">
                        <a:solidFill>
                          <a:schemeClr val="dk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bl>
          </a:graphicData>
        </a:graphic>
      </p:graphicFrame>
    </p:spTree>
    <p:extLst>
      <p:ext uri="{BB962C8B-B14F-4D97-AF65-F5344CB8AC3E}">
        <p14:creationId xmlns:p14="http://schemas.microsoft.com/office/powerpoint/2010/main" val="3451613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ב'</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5195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שיטות הלימוד</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892658493"/>
              </p:ext>
            </p:extLst>
          </p:nvPr>
        </p:nvGraphicFramePr>
        <p:xfrm>
          <a:off x="339592" y="1651036"/>
          <a:ext cx="11520000" cy="48768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363789">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3789">
                <a:tc>
                  <a:txBody>
                    <a:bodyPr/>
                    <a:lstStyle/>
                    <a:p>
                      <a:pPr rtl="1"/>
                      <a:r>
                        <a:rPr lang="he-IL" b="0" dirty="0">
                          <a:latin typeface="David" panose="020E0502060401010101" pitchFamily="34" charset="-79"/>
                          <a:cs typeface="David" panose="020E0502060401010101" pitchFamily="34" charset="-79"/>
                        </a:rPr>
                        <a:t>איכות הלימוד </a:t>
                      </a:r>
                      <a:r>
                        <a:rPr lang="he-IL" b="1" dirty="0">
                          <a:latin typeface="David" panose="020E0502060401010101" pitchFamily="34" charset="-79"/>
                          <a:cs typeface="David" panose="020E0502060401010101" pitchFamily="34" charset="-79"/>
                        </a:rPr>
                        <a:t>במליאה?</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5.13</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4.82</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en-US" sz="1800" b="0" u="none" kern="1200" dirty="0">
                          <a:solidFill>
                            <a:schemeClr val="tx1"/>
                          </a:solidFill>
                          <a:latin typeface="David" panose="020E0502060401010101" pitchFamily="34" charset="-79"/>
                          <a:ea typeface="+mn-ea"/>
                          <a:cs typeface="David" panose="020E0502060401010101" pitchFamily="34" charset="-79"/>
                        </a:rPr>
                        <a:t>5.0</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3046206537"/>
                  </a:ext>
                </a:extLst>
              </a:tr>
              <a:tr h="1091368">
                <a:tc gridSpan="7">
                  <a:txBody>
                    <a:bodyPr/>
                    <a:lstStyle/>
                    <a:p>
                      <a:pPr rtl="1"/>
                      <a:r>
                        <a:rPr lang="he-IL" b="0" dirty="0">
                          <a:latin typeface="David" panose="020E0502060401010101" pitchFamily="34" charset="-79"/>
                          <a:cs typeface="David" panose="020E0502060401010101" pitchFamily="34" charset="-79"/>
                        </a:rPr>
                        <a:t>שיפור הלימוד במליאה: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מדריך מוביל- להתעקש על </a:t>
                      </a:r>
                      <a:r>
                        <a:rPr lang="he-IL" sz="1600" b="0" u="sng" kern="1200" dirty="0">
                          <a:solidFill>
                            <a:schemeClr val="dk1"/>
                          </a:solidFill>
                          <a:latin typeface="David" panose="020E0502060401010101" pitchFamily="34" charset="-79"/>
                          <a:ea typeface="+mn-ea"/>
                          <a:cs typeface="David" panose="020E0502060401010101" pitchFamily="34" charset="-79"/>
                        </a:rPr>
                        <a:t>זמן לשאלות החניכים </a:t>
                      </a:r>
                      <a:r>
                        <a:rPr lang="he-IL" sz="1600" b="0" u="none" kern="1200" dirty="0">
                          <a:solidFill>
                            <a:schemeClr val="dk1"/>
                          </a:solidFill>
                          <a:latin typeface="David" panose="020E0502060401010101" pitchFamily="34" charset="-79"/>
                          <a:ea typeface="+mn-ea"/>
                          <a:cs typeface="David" panose="020E0502060401010101" pitchFamily="34" charset="-79"/>
                        </a:rPr>
                        <a:t>(קטיעת מרצים בהחלטיות), </a:t>
                      </a:r>
                      <a:r>
                        <a:rPr lang="he-IL" sz="1600" b="0" kern="1200" dirty="0">
                          <a:solidFill>
                            <a:schemeClr val="dk1"/>
                          </a:solidFill>
                          <a:latin typeface="David" panose="020E0502060401010101" pitchFamily="34" charset="-79"/>
                          <a:ea typeface="+mn-ea"/>
                          <a:cs typeface="David" panose="020E0502060401010101" pitchFamily="34" charset="-79"/>
                        </a:rPr>
                        <a:t>לתקן מרצה שסוטה מנושא ההרצאה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על הסגל לשבת ביציע, החניכים הרחוקים הולכים לאיבוד (*2)</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b="0" kern="1200" dirty="0">
                          <a:solidFill>
                            <a:schemeClr val="dk1"/>
                          </a:solidFill>
                          <a:latin typeface="David" panose="020E0502060401010101" pitchFamily="34" charset="-79"/>
                          <a:ea typeface="+mn-ea"/>
                          <a:cs typeface="David" panose="020E0502060401010101" pitchFamily="34" charset="-79"/>
                        </a:rPr>
                        <a:t>העלאת מצגת מרצה אורח יום קודם לאתר, תרגום המצגות לבינ"ל</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363789">
                <a:tc>
                  <a:txBody>
                    <a:bodyPr/>
                    <a:lstStyle/>
                    <a:p>
                      <a:pPr rtl="1"/>
                      <a:r>
                        <a:rPr lang="he-IL" b="1" dirty="0">
                          <a:latin typeface="David" panose="020E0502060401010101" pitchFamily="34" charset="-79"/>
                          <a:cs typeface="David" panose="020E0502060401010101" pitchFamily="34" charset="-79"/>
                        </a:rPr>
                        <a:t>הדיונים הצוותיים- </a:t>
                      </a:r>
                      <a:r>
                        <a:rPr lang="he-IL" dirty="0">
                          <a:latin typeface="David" panose="020E0502060401010101" pitchFamily="34" charset="-79"/>
                          <a:cs typeface="David" panose="020E0502060401010101" pitchFamily="34" charset="-79"/>
                        </a:rPr>
                        <a:t>תרומה לעיבוד והפנמת החומר?</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5.06</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5.52</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4.94</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5.23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6.0</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54009436"/>
                  </a:ext>
                </a:extLst>
              </a:tr>
              <a:tr h="3637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הדיונים הצוותיים- </a:t>
                      </a:r>
                      <a:r>
                        <a:rPr lang="he-IL" dirty="0">
                          <a:latin typeface="David" panose="020E0502060401010101" pitchFamily="34" charset="-79"/>
                          <a:cs typeface="David" panose="020E0502060401010101" pitchFamily="34" charset="-79"/>
                        </a:rPr>
                        <a:t>תרומה להכרת דרכי חשיבה נוספות?</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5.83</a:t>
                      </a:r>
                    </a:p>
                  </a:txBody>
                  <a:tcPr anchor="ctr"/>
                </a:tc>
                <a:extLst>
                  <a:ext uri="{0D108BD9-81ED-4DB2-BD59-A6C34878D82A}">
                    <a16:rowId xmlns:a16="http://schemas.microsoft.com/office/drawing/2014/main" val="2311169902"/>
                  </a:ext>
                </a:extLst>
              </a:tr>
              <a:tr h="1091368">
                <a:tc gridSpan="7">
                  <a:txBody>
                    <a:bodyPr/>
                    <a:lstStyle/>
                    <a:p>
                      <a:pPr rtl="1"/>
                      <a:r>
                        <a:rPr lang="he-IL" b="1" dirty="0">
                          <a:latin typeface="David" panose="020E0502060401010101" pitchFamily="34" charset="-79"/>
                          <a:cs typeface="David" panose="020E0502060401010101" pitchFamily="34" charset="-79"/>
                        </a:rPr>
                        <a:t>שיפור הדיונים הצוותיים: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צריכים להיות יותר מובנים ועמוקים. לרוב מאוד רדודים ולא מקדמים ידע חדש (הופך לוויכוח כמו לונדון וקירשנבאום)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לשמר חופש בתכנון העיבוד </a:t>
                      </a:r>
                      <a:r>
                        <a:rPr lang="he-IL" sz="1600" kern="1200" dirty="0" err="1">
                          <a:solidFill>
                            <a:schemeClr val="dk1"/>
                          </a:solidFill>
                          <a:latin typeface="David" panose="020E0502060401010101" pitchFamily="34" charset="-79"/>
                          <a:ea typeface="+mn-ea"/>
                          <a:cs typeface="David" panose="020E0502060401010101" pitchFamily="34" charset="-79"/>
                        </a:rPr>
                        <a:t>הצוותי</a:t>
                      </a:r>
                      <a:r>
                        <a:rPr lang="he-IL" sz="1600" kern="1200" dirty="0">
                          <a:solidFill>
                            <a:schemeClr val="dk1"/>
                          </a:solidFill>
                          <a:latin typeface="David" panose="020E0502060401010101" pitchFamily="34" charset="-79"/>
                          <a:ea typeface="+mn-ea"/>
                          <a:cs typeface="David" panose="020E0502060401010101" pitchFamily="34" charset="-79"/>
                        </a:rPr>
                        <a:t>- מיקום (יציאה ממסגרת מב"ל), שיטה וכו'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להשאיר אותם, אבל רק בחלק מהקורסים</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dirty="0">
                        <a:solidFill>
                          <a:schemeClr val="tx1"/>
                        </a:solidFill>
                        <a:latin typeface="David" panose="020E0502060401010101" pitchFamily="34" charset="-79"/>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3637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rPr>
                        <a:t>הרמה בה </a:t>
                      </a:r>
                      <a:r>
                        <a:rPr lang="he-IL" b="1" dirty="0">
                          <a:latin typeface="David" panose="020E0502060401010101" pitchFamily="34" charset="-79"/>
                          <a:cs typeface="David" panose="020E0502060401010101" pitchFamily="34" charset="-79"/>
                        </a:rPr>
                        <a:t>המדריך בקיא, מתואם ותורם לתכני המב"ל?</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5.23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46719985"/>
                  </a:ext>
                </a:extLst>
              </a:tr>
              <a:tr h="606316">
                <a:tc gridSpan="7">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ציפיות מהסגל להמשך השנה-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ניווט עדין בין שמירה על המסגרת הצוותית, עמידה במטרות ההכשרה </a:t>
                      </a:r>
                      <a:r>
                        <a:rPr lang="he-IL" sz="1600" u="sng" kern="1200" dirty="0">
                          <a:solidFill>
                            <a:schemeClr val="dk1"/>
                          </a:solidFill>
                          <a:latin typeface="David" panose="020E0502060401010101" pitchFamily="34" charset="-79"/>
                          <a:ea typeface="+mn-ea"/>
                          <a:cs typeface="David" panose="020E0502060401010101" pitchFamily="34" charset="-79"/>
                        </a:rPr>
                        <a:t>לבין</a:t>
                      </a:r>
                      <a:r>
                        <a:rPr lang="he-IL" sz="1600" kern="1200" dirty="0">
                          <a:solidFill>
                            <a:schemeClr val="dk1"/>
                          </a:solidFill>
                          <a:latin typeface="David" panose="020E0502060401010101" pitchFamily="34" charset="-79"/>
                          <a:ea typeface="+mn-ea"/>
                          <a:cs typeface="David" panose="020E0502060401010101" pitchFamily="34" charset="-79"/>
                        </a:rPr>
                        <a:t> חופש לצוות לקידום רעיונותיו ואווירה של למידת בכירים (לראות שלא יותר מידיי משימתיים- להיות חונכים ולא מפקדים)</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607026530"/>
                  </a:ext>
                </a:extLst>
              </a:tr>
            </a:tbl>
          </a:graphicData>
        </a:graphic>
      </p:graphicFrame>
    </p:spTree>
    <p:extLst>
      <p:ext uri="{BB962C8B-B14F-4D97-AF65-F5344CB8AC3E}">
        <p14:creationId xmlns:p14="http://schemas.microsoft.com/office/powerpoint/2010/main" val="1853754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רמת העומס בקורס</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1073432" y="4381500"/>
            <a:ext cx="9979367" cy="1860274"/>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Clr>
                <a:schemeClr val="accent1"/>
              </a:buClr>
              <a:buNone/>
            </a:pPr>
            <a:r>
              <a:rPr lang="he-IL" sz="2000" b="1" dirty="0">
                <a:solidFill>
                  <a:schemeClr val="accent1">
                    <a:lumMod val="75000"/>
                  </a:schemeClr>
                </a:solidFill>
                <a:latin typeface="David" panose="020E0502060401010101" pitchFamily="34" charset="-79"/>
                <a:cs typeface="David" panose="020E0502060401010101" pitchFamily="34" charset="-79"/>
              </a:rPr>
              <a:t>מאפייני העומס ואופן התמודדות </a:t>
            </a:r>
            <a:r>
              <a:rPr lang="he-IL" sz="2000" b="1" dirty="0" err="1">
                <a:solidFill>
                  <a:schemeClr val="accent1">
                    <a:lumMod val="75000"/>
                  </a:schemeClr>
                </a:solidFill>
                <a:latin typeface="David" panose="020E0502060401010101" pitchFamily="34" charset="-79"/>
                <a:cs typeface="David" panose="020E0502060401010101" pitchFamily="34" charset="-79"/>
              </a:rPr>
              <a:t>איתו</a:t>
            </a:r>
            <a:r>
              <a:rPr lang="he-IL" sz="2000" b="1" dirty="0">
                <a:solidFill>
                  <a:schemeClr val="accent1">
                    <a:lumMod val="75000"/>
                  </a:schemeClr>
                </a:solidFill>
                <a:latin typeface="David" panose="020E0502060401010101" pitchFamily="34" charset="-79"/>
                <a:cs typeface="David" panose="020E0502060401010101" pitchFamily="34" charset="-79"/>
              </a:rPr>
              <a:t> </a:t>
            </a:r>
            <a:r>
              <a:rPr lang="he-IL" sz="2000" dirty="0">
                <a:solidFill>
                  <a:schemeClr val="accent1">
                    <a:lumMod val="75000"/>
                  </a:schemeClr>
                </a:solidFill>
                <a:latin typeface="David" panose="020E0502060401010101" pitchFamily="34" charset="-79"/>
                <a:cs typeface="David" panose="020E0502060401010101" pitchFamily="34" charset="-79"/>
              </a:rPr>
              <a:t>('טיפים של אלופים')?</a:t>
            </a:r>
          </a:p>
          <a:p>
            <a:pPr>
              <a:lnSpc>
                <a:spcPct val="10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ריבוי מטלות קטנות, </a:t>
            </a:r>
            <a:r>
              <a:rPr lang="he-IL" sz="1600" dirty="0">
                <a:solidFill>
                  <a:schemeClr val="accent1">
                    <a:lumMod val="75000"/>
                  </a:schemeClr>
                </a:solidFill>
                <a:latin typeface="David" panose="020E0502060401010101" pitchFamily="34" charset="-79"/>
                <a:cs typeface="David" panose="020E0502060401010101" pitchFamily="34" charset="-79"/>
              </a:rPr>
              <a:t>חלקן </a:t>
            </a:r>
            <a:r>
              <a:rPr lang="he-IL" sz="1600" u="sng" dirty="0">
                <a:solidFill>
                  <a:schemeClr val="accent1">
                    <a:lumMod val="75000"/>
                  </a:schemeClr>
                </a:solidFill>
                <a:latin typeface="David" panose="020E0502060401010101" pitchFamily="34" charset="-79"/>
                <a:cs typeface="David" panose="020E0502060401010101" pitchFamily="34" charset="-79"/>
              </a:rPr>
              <a:t>ללא ערך למידתי או התפתחות משמעותית</a:t>
            </a:r>
            <a:r>
              <a:rPr lang="he-IL" sz="1600" dirty="0">
                <a:solidFill>
                  <a:schemeClr val="accent1">
                    <a:lumMod val="75000"/>
                  </a:schemeClr>
                </a:solidFill>
                <a:latin typeface="David" panose="020E0502060401010101" pitchFamily="34" charset="-79"/>
                <a:cs typeface="David" panose="020E0502060401010101" pitchFamily="34" charset="-79"/>
              </a:rPr>
              <a:t>. לשקול הרחבת ימי מחקר וכתיבה</a:t>
            </a:r>
          </a:p>
          <a:p>
            <a:pPr>
              <a:lnSpc>
                <a:spcPct val="10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מב"ל עובד על הספק דבר שאינו מעיד על למידה איכותית. קושי להגיע </a:t>
            </a:r>
            <a:r>
              <a:rPr lang="he-IL" sz="1600" b="1" dirty="0">
                <a:solidFill>
                  <a:schemeClr val="accent1">
                    <a:lumMod val="75000"/>
                  </a:schemeClr>
                </a:solidFill>
                <a:latin typeface="David" panose="020E0502060401010101" pitchFamily="34" charset="-79"/>
                <a:cs typeface="David" panose="020E0502060401010101" pitchFamily="34" charset="-79"/>
              </a:rPr>
              <a:t>ללמידה והעמקה בתכנים בהם מתעניינים ברמה האישית</a:t>
            </a:r>
          </a:p>
          <a:p>
            <a:pPr>
              <a:lnSpc>
                <a:spcPct val="10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למי שיש ילדים קטנים הכנת העבודות וקריאה- גוררים עבודה בלילות, קריאה בשבת </a:t>
            </a:r>
            <a:r>
              <a:rPr lang="he-IL" sz="1600" dirty="0" err="1">
                <a:solidFill>
                  <a:schemeClr val="accent1">
                    <a:lumMod val="75000"/>
                  </a:schemeClr>
                </a:solidFill>
                <a:latin typeface="David" panose="020E0502060401010101" pitchFamily="34" charset="-79"/>
                <a:cs typeface="David" panose="020E0502060401010101" pitchFamily="34" charset="-79"/>
              </a:rPr>
              <a:t>וכו</a:t>
            </a:r>
            <a:r>
              <a:rPr lang="he-IL" sz="1600" dirty="0">
                <a:solidFill>
                  <a:schemeClr val="accent1">
                    <a:lumMod val="75000"/>
                  </a:schemeClr>
                </a:solidFill>
                <a:latin typeface="David" panose="020E0502060401010101" pitchFamily="34" charset="-79"/>
                <a:cs typeface="David" panose="020E0502060401010101" pitchFamily="34" charset="-79"/>
              </a:rPr>
              <a:t>'.  לאחר שנים רבות בתפקידי שדה, זה </a:t>
            </a:r>
            <a:r>
              <a:rPr lang="he-IL" sz="1600" b="1" dirty="0">
                <a:solidFill>
                  <a:schemeClr val="accent1">
                    <a:lumMod val="75000"/>
                  </a:schemeClr>
                </a:solidFill>
                <a:latin typeface="David" panose="020E0502060401010101" pitchFamily="34" charset="-79"/>
                <a:cs typeface="David" panose="020E0502060401010101" pitchFamily="34" charset="-79"/>
              </a:rPr>
              <a:t>נחמד לומר שזו שנה עבור המשפחה כי זה רחוק מכך וחבל</a:t>
            </a:r>
            <a:r>
              <a:rPr lang="he-IL" sz="1600" dirty="0">
                <a:solidFill>
                  <a:schemeClr val="accent1">
                    <a:lumMod val="75000"/>
                  </a:schemeClr>
                </a:solidFill>
                <a:latin typeface="David" panose="020E0502060401010101" pitchFamily="34" charset="-79"/>
                <a:cs typeface="David" panose="020E0502060401010101" pitchFamily="34" charset="-79"/>
              </a:rPr>
              <a:t>, זו שנה שלא תחזור</a:t>
            </a: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graphicFrame>
        <p:nvGraphicFramePr>
          <p:cNvPr id="8" name="טבלה 7">
            <a:extLst>
              <a:ext uri="{FF2B5EF4-FFF2-40B4-BE49-F238E27FC236}">
                <a16:creationId xmlns:a16="http://schemas.microsoft.com/office/drawing/2014/main" id="{47DA4FBD-2D01-4C4B-B8FC-F0451F9B43C0}"/>
              </a:ext>
            </a:extLst>
          </p:cNvPr>
          <p:cNvGraphicFramePr>
            <a:graphicFrameLocks noGrp="1"/>
          </p:cNvGraphicFramePr>
          <p:nvPr>
            <p:extLst>
              <p:ext uri="{D42A27DB-BD31-4B8C-83A1-F6EECF244321}">
                <p14:modId xmlns:p14="http://schemas.microsoft.com/office/powerpoint/2010/main" val="531617486"/>
              </p:ext>
            </p:extLst>
          </p:nvPr>
        </p:nvGraphicFramePr>
        <p:xfrm>
          <a:off x="1073435" y="1669370"/>
          <a:ext cx="9979363" cy="2560320"/>
        </p:xfrm>
        <a:graphic>
          <a:graphicData uri="http://schemas.openxmlformats.org/drawingml/2006/table">
            <a:tbl>
              <a:tblPr rtl="1" firstRow="1" bandRow="1">
                <a:tableStyleId>{5C22544A-7EE6-4342-B048-85BDC9FD1C3A}</a:tableStyleId>
              </a:tblPr>
              <a:tblGrid>
                <a:gridCol w="824947">
                  <a:extLst>
                    <a:ext uri="{9D8B030D-6E8A-4147-A177-3AD203B41FA5}">
                      <a16:colId xmlns:a16="http://schemas.microsoft.com/office/drawing/2014/main" val="667564471"/>
                    </a:ext>
                  </a:extLst>
                </a:gridCol>
                <a:gridCol w="1861686">
                  <a:extLst>
                    <a:ext uri="{9D8B030D-6E8A-4147-A177-3AD203B41FA5}">
                      <a16:colId xmlns:a16="http://schemas.microsoft.com/office/drawing/2014/main" val="4212086157"/>
                    </a:ext>
                  </a:extLst>
                </a:gridCol>
                <a:gridCol w="1215455">
                  <a:extLst>
                    <a:ext uri="{9D8B030D-6E8A-4147-A177-3AD203B41FA5}">
                      <a16:colId xmlns:a16="http://schemas.microsoft.com/office/drawing/2014/main" val="3669644278"/>
                    </a:ext>
                  </a:extLst>
                </a:gridCol>
                <a:gridCol w="1215455">
                  <a:extLst>
                    <a:ext uri="{9D8B030D-6E8A-4147-A177-3AD203B41FA5}">
                      <a16:colId xmlns:a16="http://schemas.microsoft.com/office/drawing/2014/main" val="2175350677"/>
                    </a:ext>
                  </a:extLst>
                </a:gridCol>
                <a:gridCol w="1215455">
                  <a:extLst>
                    <a:ext uri="{9D8B030D-6E8A-4147-A177-3AD203B41FA5}">
                      <a16:colId xmlns:a16="http://schemas.microsoft.com/office/drawing/2014/main" val="1214461168"/>
                    </a:ext>
                  </a:extLst>
                </a:gridCol>
                <a:gridCol w="1215455">
                  <a:extLst>
                    <a:ext uri="{9D8B030D-6E8A-4147-A177-3AD203B41FA5}">
                      <a16:colId xmlns:a16="http://schemas.microsoft.com/office/drawing/2014/main" val="608925306"/>
                    </a:ext>
                  </a:extLst>
                </a:gridCol>
                <a:gridCol w="1215455">
                  <a:extLst>
                    <a:ext uri="{9D8B030D-6E8A-4147-A177-3AD203B41FA5}">
                      <a16:colId xmlns:a16="http://schemas.microsoft.com/office/drawing/2014/main" val="1443552393"/>
                    </a:ext>
                  </a:extLst>
                </a:gridCol>
                <a:gridCol w="1215455">
                  <a:extLst>
                    <a:ext uri="{9D8B030D-6E8A-4147-A177-3AD203B41FA5}">
                      <a16:colId xmlns:a16="http://schemas.microsoft.com/office/drawing/2014/main" val="3629592641"/>
                    </a:ext>
                  </a:extLst>
                </a:gridCol>
              </a:tblGrid>
              <a:tr h="324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עונה</a:t>
                      </a:r>
                    </a:p>
                  </a:txBody>
                  <a:tcPr anchor="ctr"/>
                </a:tc>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rowSpan="3">
                  <a:txBody>
                    <a:bodyPr/>
                    <a:lstStyle/>
                    <a:p>
                      <a:pPr algn="ctr" rtl="1"/>
                      <a:r>
                        <a:rPr lang="he-IL" b="1" dirty="0">
                          <a:latin typeface="David" panose="020E0502060401010101" pitchFamily="34" charset="-79"/>
                          <a:cs typeface="David" panose="020E0502060401010101" pitchFamily="34" charset="-79"/>
                        </a:rPr>
                        <a:t>ליבה</a:t>
                      </a:r>
                    </a:p>
                  </a:txBody>
                  <a:tcPr vert="vert" anchor="ctr">
                    <a:lnB w="12700" cap="flat" cmpd="sng" algn="ctr">
                      <a:solidFill>
                        <a:schemeClr val="tx1"/>
                      </a:solidFill>
                      <a:prstDash val="solid"/>
                      <a:round/>
                      <a:headEnd type="none" w="med" len="med"/>
                      <a:tailEnd type="none" w="med" len="med"/>
                    </a:lnB>
                  </a:tcPr>
                </a:tc>
                <a:tc>
                  <a:txBody>
                    <a:bodyPr/>
                    <a:lstStyle/>
                    <a:p>
                      <a:pPr rtl="1"/>
                      <a:r>
                        <a:rPr lang="he-IL" b="0" dirty="0">
                          <a:latin typeface="David" panose="020E0502060401010101" pitchFamily="34" charset="-79"/>
                          <a:cs typeface="David" panose="020E0502060401010101" pitchFamily="34" charset="-79"/>
                        </a:rPr>
                        <a:t>עומס גבוהה</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60%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80%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b="0" dirty="0">
                          <a:solidFill>
                            <a:schemeClr val="tx1"/>
                          </a:solidFill>
                          <a:latin typeface="David" panose="020E0502060401010101" pitchFamily="34" charset="-79"/>
                          <a:cs typeface="David" panose="020E0502060401010101" pitchFamily="34" charset="-79"/>
                        </a:rPr>
                        <a:t>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9</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a:t>
                      </a:r>
                    </a:p>
                  </a:txBody>
                  <a:tcPr anchor="ctr"/>
                </a:tc>
                <a:extLst>
                  <a:ext uri="{0D108BD9-81ED-4DB2-BD59-A6C34878D82A}">
                    <a16:rowId xmlns:a16="http://schemas.microsoft.com/office/drawing/2014/main" val="2717569957"/>
                  </a:ext>
                </a:extLst>
              </a:tr>
              <a:tr h="324000">
                <a:tc vMerge="1">
                  <a:txBody>
                    <a:bodyPr/>
                    <a:lstStyle/>
                    <a:p>
                      <a:pPr rtl="1"/>
                      <a:endParaRPr lang="he-IL" b="1" dirty="0">
                        <a:latin typeface="David" panose="020E0502060401010101" pitchFamily="34" charset="-79"/>
                        <a:cs typeface="David" panose="020E0502060401010101" pitchFamily="34" charset="-79"/>
                      </a:endParaRPr>
                    </a:p>
                  </a:txBody>
                  <a:tcPr anchor="ctr"/>
                </a:tc>
                <a:tc>
                  <a:txBody>
                    <a:bodyPr/>
                    <a:lstStyle/>
                    <a:p>
                      <a:pPr rtl="1"/>
                      <a:r>
                        <a:rPr lang="he-IL" dirty="0">
                          <a:latin typeface="David" panose="020E0502060401010101" pitchFamily="34" charset="-79"/>
                          <a:cs typeface="David" panose="020E0502060401010101" pitchFamily="34" charset="-79"/>
                        </a:rPr>
                        <a:t>עומס סביר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20%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2</a:t>
                      </a:r>
                    </a:p>
                  </a:txBody>
                  <a:tcPr anchor="ctr"/>
                </a:tc>
                <a:extLst>
                  <a:ext uri="{0D108BD9-81ED-4DB2-BD59-A6C34878D82A}">
                    <a16:rowId xmlns:a16="http://schemas.microsoft.com/office/drawing/2014/main" val="1200385217"/>
                  </a:ext>
                </a:extLst>
              </a:tr>
              <a:tr h="324000">
                <a:tc vMerge="1">
                  <a:txBody>
                    <a:bodyPr/>
                    <a:lstStyle/>
                    <a:p>
                      <a:pPr rtl="1"/>
                      <a:endParaRPr lang="he-IL" dirty="0">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rtl="1"/>
                      <a:r>
                        <a:rPr lang="he-IL" b="0" dirty="0">
                          <a:latin typeface="David" panose="020E0502060401010101" pitchFamily="34" charset="-79"/>
                          <a:cs typeface="David" panose="020E0502060401010101" pitchFamily="34" charset="-79"/>
                        </a:rPr>
                        <a:t>עומס נמוך</a:t>
                      </a:r>
                      <a:endParaRPr lang="he-IL" dirty="0">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3456033"/>
                  </a:ext>
                </a:extLst>
              </a:tr>
              <a:tr h="324000">
                <a:tc rowSpan="3">
                  <a:txBody>
                    <a:bodyPr/>
                    <a:lstStyle/>
                    <a:p>
                      <a:pPr algn="ctr" rtl="1"/>
                      <a:r>
                        <a:rPr lang="he-IL" b="1" dirty="0">
                          <a:latin typeface="David" panose="020E0502060401010101" pitchFamily="34" charset="-79"/>
                          <a:cs typeface="David" panose="020E0502060401010101" pitchFamily="34" charset="-79"/>
                        </a:rPr>
                        <a:t>תשתית</a:t>
                      </a:r>
                    </a:p>
                  </a:txBody>
                  <a:tcPr vert="vert" anchor="ctr">
                    <a:lnT w="12700" cap="flat" cmpd="sng" algn="ctr">
                      <a:solidFill>
                        <a:schemeClr val="tx1"/>
                      </a:solidFill>
                      <a:prstDash val="solid"/>
                      <a:round/>
                      <a:headEnd type="none" w="med" len="med"/>
                      <a:tailEnd type="none" w="med" len="med"/>
                    </a:lnT>
                  </a:tcPr>
                </a:tc>
                <a:tc>
                  <a:txBody>
                    <a:bodyPr/>
                    <a:lstStyle/>
                    <a:p>
                      <a:pPr rtl="1"/>
                      <a:r>
                        <a:rPr lang="he-IL" b="0" dirty="0">
                          <a:latin typeface="David" panose="020E0502060401010101" pitchFamily="34" charset="-79"/>
                          <a:cs typeface="David" panose="020E0502060401010101" pitchFamily="34" charset="-79"/>
                        </a:rPr>
                        <a:t>עומס גבוהה</a:t>
                      </a:r>
                      <a:endParaRPr lang="he-IL" dirty="0">
                        <a:latin typeface="David" panose="020E0502060401010101" pitchFamily="34" charset="-79"/>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a:solidFill>
                            <a:schemeClr val="tx1"/>
                          </a:solidFill>
                          <a:latin typeface="David" panose="020E0502060401010101" pitchFamily="34" charset="-79"/>
                          <a:ea typeface="+mn-ea"/>
                          <a:cs typeface="David" panose="020E0502060401010101" pitchFamily="34" charset="-79"/>
                        </a:rPr>
                        <a:t>51%</a:t>
                      </a:r>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5554626"/>
                  </a:ext>
                </a:extLst>
              </a:tr>
              <a:tr h="324000">
                <a:tc vMerge="1">
                  <a:txBody>
                    <a:bodyPr/>
                    <a:lstStyle/>
                    <a:p>
                      <a:pPr rtl="1"/>
                      <a:endParaRPr lang="he-IL" b="1" dirty="0">
                        <a:latin typeface="David" panose="020E0502060401010101" pitchFamily="34" charset="-79"/>
                        <a:cs typeface="David" panose="020E0502060401010101" pitchFamily="34" charset="-79"/>
                      </a:endParaRPr>
                    </a:p>
                  </a:txBody>
                  <a:tcPr anchor="ctr"/>
                </a:tc>
                <a:tc>
                  <a:txBody>
                    <a:bodyPr/>
                    <a:lstStyle/>
                    <a:p>
                      <a:pPr rtl="1"/>
                      <a:r>
                        <a:rPr lang="he-IL" dirty="0">
                          <a:latin typeface="David" panose="020E0502060401010101" pitchFamily="34" charset="-79"/>
                          <a:cs typeface="David" panose="020E0502060401010101" pitchFamily="34" charset="-79"/>
                        </a:rPr>
                        <a:t>עומס סביר</a:t>
                      </a:r>
                      <a:endParaRPr lang="he-IL" b="1"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45%</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43471085"/>
                  </a:ext>
                </a:extLst>
              </a:tr>
              <a:tr h="324000">
                <a:tc vMerge="1">
                  <a:txBody>
                    <a:bodyPr/>
                    <a:lstStyle/>
                    <a:p>
                      <a:pPr rtl="1"/>
                      <a:endParaRPr lang="he-IL" dirty="0">
                        <a:latin typeface="David" panose="020E0502060401010101" pitchFamily="34" charset="-79"/>
                        <a:cs typeface="David" panose="020E0502060401010101" pitchFamily="34" charset="-79"/>
                      </a:endParaRPr>
                    </a:p>
                  </a:txBody>
                  <a:tcPr anchor="ctr"/>
                </a:tc>
                <a:tc>
                  <a:txBody>
                    <a:bodyPr/>
                    <a:lstStyle/>
                    <a:p>
                      <a:pPr rtl="1"/>
                      <a:r>
                        <a:rPr lang="he-IL" b="0" dirty="0">
                          <a:latin typeface="David" panose="020E0502060401010101" pitchFamily="34" charset="-79"/>
                          <a:cs typeface="David" panose="020E0502060401010101" pitchFamily="34" charset="-79"/>
                        </a:rPr>
                        <a:t>עומס נמוך</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3%</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1"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69951901"/>
                  </a:ext>
                </a:extLst>
              </a:tr>
            </a:tbl>
          </a:graphicData>
        </a:graphic>
      </p:graphicFrame>
      <p:sp>
        <p:nvSpPr>
          <p:cNvPr id="4" name="מלבן: פינות מעוגלות 3">
            <a:extLst>
              <a:ext uri="{FF2B5EF4-FFF2-40B4-BE49-F238E27FC236}">
                <a16:creationId xmlns:a16="http://schemas.microsoft.com/office/drawing/2014/main" id="{CD31AD4E-6E80-40B5-A58B-096B94A46243}"/>
              </a:ext>
            </a:extLst>
          </p:cNvPr>
          <p:cNvSpPr/>
          <p:nvPr/>
        </p:nvSpPr>
        <p:spPr>
          <a:xfrm>
            <a:off x="1212573" y="3180519"/>
            <a:ext cx="4194314" cy="1008000"/>
          </a:xfrm>
          <a:prstGeom prst="round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he-IL" sz="1600" dirty="0">
                <a:latin typeface="David" panose="020E0502060401010101" pitchFamily="34" charset="-79"/>
                <a:cs typeface="David" panose="020E0502060401010101" pitchFamily="34" charset="-79"/>
              </a:rPr>
              <a:t>העומס בין עונת התשתית לליבה </a:t>
            </a:r>
            <a:r>
              <a:rPr lang="he-IL" sz="1600">
                <a:latin typeface="David" panose="020E0502060401010101" pitchFamily="34" charset="-79"/>
                <a:cs typeface="David" panose="020E0502060401010101" pitchFamily="34" charset="-79"/>
              </a:rPr>
              <a:t>עלה במקצת,</a:t>
            </a:r>
            <a:endParaRPr lang="he-IL" sz="1600" dirty="0">
              <a:latin typeface="David" panose="020E0502060401010101" pitchFamily="34" charset="-79"/>
              <a:cs typeface="David" panose="020E0502060401010101" pitchFamily="34" charset="-79"/>
            </a:endParaRPr>
          </a:p>
          <a:p>
            <a:pPr algn="ctr">
              <a:lnSpc>
                <a:spcPct val="150000"/>
              </a:lnSpc>
            </a:pPr>
            <a:r>
              <a:rPr lang="he-IL" sz="1600" dirty="0">
                <a:latin typeface="David" panose="020E0502060401010101" pitchFamily="34" charset="-79"/>
                <a:cs typeface="David" panose="020E0502060401010101" pitchFamily="34" charset="-79"/>
              </a:rPr>
              <a:t>יחסית למחזור קודם- </a:t>
            </a:r>
            <a:r>
              <a:rPr lang="he-IL" sz="1600" u="sng" dirty="0">
                <a:latin typeface="David" panose="020E0502060401010101" pitchFamily="34" charset="-79"/>
                <a:cs typeface="David" panose="020E0502060401010101" pitchFamily="34" charset="-79"/>
              </a:rPr>
              <a:t>ירדנו</a:t>
            </a:r>
            <a:r>
              <a:rPr lang="he-IL" sz="1600" dirty="0">
                <a:latin typeface="David" panose="020E0502060401010101" pitchFamily="34" charset="-79"/>
                <a:cs typeface="David" panose="020E0502060401010101" pitchFamily="34" charset="-79"/>
              </a:rPr>
              <a:t> בעומס בעונת הליבה! (משטור הקריאה מחד, עליה בהיקף עיבודים מאידך?)</a:t>
            </a:r>
          </a:p>
        </p:txBody>
      </p:sp>
    </p:spTree>
    <p:extLst>
      <p:ext uri="{BB962C8B-B14F-4D97-AF65-F5344CB8AC3E}">
        <p14:creationId xmlns:p14="http://schemas.microsoft.com/office/powerpoint/2010/main" val="3238103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ליווי עבודה שנתית</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t>
            </a: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תזה</a:t>
            </a:r>
          </a:p>
        </p:txBody>
      </p:sp>
      <p:graphicFrame>
        <p:nvGraphicFramePr>
          <p:cNvPr id="5" name="טבלה 4">
            <a:extLst>
              <a:ext uri="{FF2B5EF4-FFF2-40B4-BE49-F238E27FC236}">
                <a16:creationId xmlns:a16="http://schemas.microsoft.com/office/drawing/2014/main" id="{9B54E478-A40D-4ADD-A64F-B13389647B62}"/>
              </a:ext>
            </a:extLst>
          </p:cNvPr>
          <p:cNvGraphicFramePr>
            <a:graphicFrameLocks noGrp="1"/>
          </p:cNvGraphicFramePr>
          <p:nvPr>
            <p:extLst>
              <p:ext uri="{D42A27DB-BD31-4B8C-83A1-F6EECF244321}">
                <p14:modId xmlns:p14="http://schemas.microsoft.com/office/powerpoint/2010/main" val="1886072448"/>
              </p:ext>
            </p:extLst>
          </p:nvPr>
        </p:nvGraphicFramePr>
        <p:xfrm>
          <a:off x="339592" y="1651036"/>
          <a:ext cx="11520000" cy="39960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77863">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77863">
                <a:tc>
                  <a:txBody>
                    <a:bodyPr/>
                    <a:lstStyle/>
                    <a:p>
                      <a:pPr rtl="1"/>
                      <a:r>
                        <a:rPr lang="he-IL" i="0" dirty="0">
                          <a:latin typeface="David" panose="020E0502060401010101" pitchFamily="34" charset="-79"/>
                          <a:cs typeface="David" panose="020E0502060401010101" pitchFamily="34" charset="-79"/>
                        </a:rPr>
                        <a:t>איכות ליווי </a:t>
                      </a:r>
                      <a:r>
                        <a:rPr lang="he-IL" b="1" i="0" dirty="0">
                          <a:latin typeface="David" panose="020E0502060401010101" pitchFamily="34" charset="-79"/>
                          <a:cs typeface="David" panose="020E0502060401010101" pitchFamily="34" charset="-79"/>
                        </a:rPr>
                        <a:t>עבודה שנתית?</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4.33</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4.18</a:t>
                      </a:r>
                    </a:p>
                  </a:txBody>
                  <a:tcPr anchor="ct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4.62</a:t>
                      </a:r>
                    </a:p>
                  </a:txBody>
                  <a:tcPr anchor="ct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674319">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אורנה מסייעת מאוד</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200385217"/>
                  </a:ext>
                </a:extLst>
              </a:tr>
              <a:tr h="477863">
                <a:tc>
                  <a:txBody>
                    <a:bodyPr/>
                    <a:lstStyle/>
                    <a:p>
                      <a:pPr rtl="1"/>
                      <a:r>
                        <a:rPr lang="he-IL" b="0" dirty="0">
                          <a:latin typeface="David" panose="020E0502060401010101" pitchFamily="34" charset="-79"/>
                          <a:cs typeface="David" panose="020E0502060401010101" pitchFamily="34" charset="-79"/>
                        </a:rPr>
                        <a:t>איכות ליווי </a:t>
                      </a:r>
                      <a:r>
                        <a:rPr lang="he-IL" b="1" dirty="0">
                          <a:latin typeface="David" panose="020E0502060401010101" pitchFamily="34" charset="-79"/>
                          <a:cs typeface="David" panose="020E0502060401010101" pitchFamily="34" charset="-79"/>
                        </a:rPr>
                        <a:t>התזה</a:t>
                      </a:r>
                      <a:r>
                        <a:rPr lang="he-IL"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73456033"/>
                  </a:ext>
                </a:extLst>
              </a:tr>
              <a:tr h="944046">
                <a:tc gridSpan="7">
                  <a:txBody>
                    <a:bodyPr/>
                    <a:lstStyle/>
                    <a:p>
                      <a:pPr rtl="1"/>
                      <a:r>
                        <a:rPr lang="he-IL" b="1" dirty="0">
                          <a:latin typeface="David" panose="020E0502060401010101" pitchFamily="34" charset="-79"/>
                          <a:cs typeface="David" panose="020E0502060401010101" pitchFamily="34" charset="-79"/>
                        </a:rPr>
                        <a:t>הערות: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סיוע מענת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איסור ההתייעצות עם אורנה לא לעניין, חלק מהשיקולים לעשות תזה הם המעטפת המקצועית של מב"ל</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944046">
                <a:tc gridSpan="7">
                  <a:txBody>
                    <a:bodyPr/>
                    <a:lstStyle/>
                    <a:p>
                      <a:pPr rtl="1"/>
                      <a:r>
                        <a:rPr lang="he-IL" b="1" dirty="0">
                          <a:latin typeface="David" panose="020E0502060401010101" pitchFamily="34" charset="-79"/>
                          <a:cs typeface="David" panose="020E0502060401010101" pitchFamily="34" charset="-79"/>
                        </a:rPr>
                        <a:t>תרומת ימי מחקר וכתיבה: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נחוצים ביותר. הכרחיים בתהליך הלמידה העצמאית וביכולת לעמוד במטלות המב"ל (שסתום ויסות עומס)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לדבוק בקיימים ולפנות ימים נוספים לכתיבה. לא לשים בתוכם פגישות וכדומה</a:t>
                      </a:r>
                    </a:p>
                  </a:txBody>
                  <a:tcPr anchor="ctr">
                    <a:lnT w="12700" cap="flat" cmpd="sng" algn="ctr">
                      <a:solidFill>
                        <a:schemeClr val="tx1"/>
                      </a:solidFill>
                      <a:prstDash val="solid"/>
                      <a:round/>
                      <a:headEnd type="none" w="med" len="med"/>
                      <a:tailEnd type="none" w="med" len="med"/>
                    </a:lnT>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1049165749"/>
                  </a:ext>
                </a:extLst>
              </a:tr>
            </a:tbl>
          </a:graphicData>
        </a:graphic>
      </p:graphicFrame>
    </p:spTree>
    <p:extLst>
      <p:ext uri="{BB962C8B-B14F-4D97-AF65-F5344CB8AC3E}">
        <p14:creationId xmlns:p14="http://schemas.microsoft.com/office/powerpoint/2010/main" val="55163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נתונים</a:t>
            </a:r>
            <a:endParaRPr lang="he-IL"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3" name="מציין מיקום תוכן 2"/>
          <p:cNvSpPr>
            <a:spLocks noGrp="1"/>
          </p:cNvSpPr>
          <p:nvPr>
            <p:ph idx="4294967295"/>
          </p:nvPr>
        </p:nvSpPr>
        <p:spPr>
          <a:xfrm>
            <a:off x="984377" y="1591699"/>
            <a:ext cx="10272252" cy="4745306"/>
          </a:xfrm>
        </p:spPr>
        <p:txBody>
          <a:bodyPr>
            <a:noAutofit/>
          </a:body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סה"כ משיבים- 37 </a:t>
            </a:r>
            <a:r>
              <a:rPr lang="he-IL" sz="2000" dirty="0">
                <a:solidFill>
                  <a:schemeClr val="accent1">
                    <a:lumMod val="75000"/>
                  </a:schemeClr>
                </a:solidFill>
                <a:latin typeface="David" panose="020E0502060401010101" pitchFamily="34" charset="-79"/>
                <a:cs typeface="David" panose="020E0502060401010101" pitchFamily="34" charset="-79"/>
              </a:rPr>
              <a:t>(31 ישראלים, 6 בינלאומיים), העברה מקוונת</a:t>
            </a:r>
          </a:p>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ישראל- </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צה"ל- 18</a:t>
            </a:r>
          </a:p>
          <a:p>
            <a:pPr marL="447675" lvl="1" indent="-179388">
              <a:lnSpc>
                <a:spcPct val="10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אחר- 13</a:t>
            </a:r>
          </a:p>
          <a:p>
            <a:pPr marL="228600" lvl="1">
              <a:lnSpc>
                <a:spcPct val="150000"/>
              </a:lnSpc>
              <a:spcBef>
                <a:spcPts val="1000"/>
              </a:spcBef>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ממוצע המשוב הכללי הוא אך </a:t>
            </a:r>
            <a:r>
              <a:rPr lang="he-IL" sz="2000" b="1" dirty="0">
                <a:solidFill>
                  <a:schemeClr val="accent1">
                    <a:lumMod val="75000"/>
                  </a:schemeClr>
                </a:solidFill>
                <a:latin typeface="David" panose="020E0502060401010101" pitchFamily="34" charset="-79"/>
                <a:cs typeface="David" panose="020E0502060401010101" pitchFamily="34" charset="-79"/>
              </a:rPr>
              <a:t>ורק של משיבים מישראל</a:t>
            </a:r>
          </a:p>
          <a:p>
            <a:pPr marL="228600" lvl="1">
              <a:lnSpc>
                <a:spcPct val="150000"/>
              </a:lnSpc>
              <a:spcBef>
                <a:spcPts val="1000"/>
              </a:spcBef>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סימונים </a:t>
            </a:r>
            <a:r>
              <a:rPr lang="he-IL" sz="2000" dirty="0">
                <a:solidFill>
                  <a:schemeClr val="accent1">
                    <a:lumMod val="75000"/>
                  </a:schemeClr>
                </a:solidFill>
                <a:latin typeface="David" panose="020E0502060401010101" pitchFamily="34" charset="-79"/>
                <a:cs typeface="David" panose="020E0502060401010101" pitchFamily="34" charset="-79"/>
              </a:rPr>
              <a:t>(סולם 1-6):</a:t>
            </a:r>
          </a:p>
          <a:p>
            <a:pPr marL="447675" lvl="1" indent="-179388">
              <a:lnSpc>
                <a:spcPct val="10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כחול- </a:t>
            </a:r>
            <a:r>
              <a:rPr lang="he-IL" sz="1800" dirty="0">
                <a:solidFill>
                  <a:schemeClr val="accent1">
                    <a:lumMod val="75000"/>
                  </a:schemeClr>
                </a:solidFill>
                <a:latin typeface="David" panose="020E0502060401010101" pitchFamily="34" charset="-79"/>
                <a:cs typeface="David" panose="020E0502060401010101" pitchFamily="34" charset="-79"/>
              </a:rPr>
              <a:t>הערכה גבוהה (5.0+)</a:t>
            </a:r>
          </a:p>
          <a:p>
            <a:pPr marL="447675" lvl="1" indent="-179388">
              <a:lnSpc>
                <a:spcPct val="100000"/>
              </a:lnSpc>
              <a:buClr>
                <a:schemeClr val="accent1"/>
              </a:buClr>
            </a:pPr>
            <a:r>
              <a:rPr lang="he-IL" sz="1800" b="1" dirty="0">
                <a:latin typeface="David" panose="020E0502060401010101" pitchFamily="34" charset="-79"/>
                <a:cs typeface="David" panose="020E0502060401010101" pitchFamily="34" charset="-79"/>
              </a:rPr>
              <a:t>שחור-</a:t>
            </a:r>
            <a:r>
              <a:rPr lang="he-IL" sz="1800" dirty="0">
                <a:solidFill>
                  <a:schemeClr val="accent1">
                    <a:lumMod val="75000"/>
                  </a:schemeClr>
                </a:solidFill>
                <a:latin typeface="David" panose="020E0502060401010101" pitchFamily="34" charset="-79"/>
                <a:cs typeface="David" panose="020E0502060401010101" pitchFamily="34" charset="-79"/>
              </a:rPr>
              <a:t> הערכה ממוצעת (4.5-5.0)</a:t>
            </a:r>
          </a:p>
          <a:p>
            <a:pPr marL="447675" lvl="1" indent="-179388">
              <a:lnSpc>
                <a:spcPct val="100000"/>
              </a:lnSpc>
              <a:buClr>
                <a:schemeClr val="accent1"/>
              </a:buClr>
            </a:pPr>
            <a:r>
              <a:rPr lang="he-IL" sz="1800" b="1" dirty="0">
                <a:solidFill>
                  <a:srgbClr val="FF0000"/>
                </a:solidFill>
                <a:latin typeface="David" panose="020E0502060401010101" pitchFamily="34" charset="-79"/>
                <a:cs typeface="David" panose="020E0502060401010101" pitchFamily="34" charset="-79"/>
              </a:rPr>
              <a:t>אדום-</a:t>
            </a:r>
            <a:r>
              <a:rPr lang="he-IL" sz="1800" dirty="0">
                <a:solidFill>
                  <a:schemeClr val="accent1">
                    <a:lumMod val="75000"/>
                  </a:schemeClr>
                </a:solidFill>
                <a:latin typeface="David" panose="020E0502060401010101" pitchFamily="34" charset="-79"/>
                <a:cs typeface="David" panose="020E0502060401010101" pitchFamily="34" charset="-79"/>
              </a:rPr>
              <a:t> הערכה נמוכה (3.7-4.5)</a:t>
            </a:r>
          </a:p>
          <a:p>
            <a:pPr marL="447675" lvl="1" indent="-179388">
              <a:lnSpc>
                <a:spcPct val="100000"/>
              </a:lnSpc>
              <a:buClr>
                <a:schemeClr val="accent1"/>
              </a:buClr>
            </a:pPr>
            <a:r>
              <a:rPr lang="he-IL" sz="1800" b="1" u="sng" dirty="0">
                <a:solidFill>
                  <a:srgbClr val="FF0000"/>
                </a:solidFill>
                <a:latin typeface="David" panose="020E0502060401010101" pitchFamily="34" charset="-79"/>
                <a:cs typeface="David" panose="020E0502060401010101" pitchFamily="34" charset="-79"/>
              </a:rPr>
              <a:t>אדום עם קו תחתון- </a:t>
            </a:r>
            <a:r>
              <a:rPr lang="he-IL" sz="1800" dirty="0">
                <a:solidFill>
                  <a:schemeClr val="accent1">
                    <a:lumMod val="75000"/>
                  </a:schemeClr>
                </a:solidFill>
                <a:latin typeface="David" panose="020E0502060401010101" pitchFamily="34" charset="-79"/>
                <a:cs typeface="David" panose="020E0502060401010101" pitchFamily="34" charset="-79"/>
              </a:rPr>
              <a:t>הערכה נמוכה מאוד (מתחת ל- 3.7)</a:t>
            </a: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52962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סביבת הלמידה</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262022380"/>
              </p:ext>
            </p:extLst>
          </p:nvPr>
        </p:nvGraphicFramePr>
        <p:xfrm>
          <a:off x="339592" y="1332986"/>
          <a:ext cx="11520000" cy="53644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36087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60878">
                <a:tc>
                  <a:txBody>
                    <a:bodyPr/>
                    <a:lstStyle/>
                    <a:p>
                      <a:pPr rtl="1"/>
                      <a:r>
                        <a:rPr lang="he-IL" b="1" dirty="0">
                          <a:latin typeface="David" panose="020E0502060401010101" pitchFamily="34" charset="-79"/>
                          <a:cs typeface="David" panose="020E0502060401010101" pitchFamily="34" charset="-79"/>
                        </a:rPr>
                        <a:t>מזכירות</a:t>
                      </a:r>
                      <a:r>
                        <a:rPr lang="he-IL" b="0" dirty="0">
                          <a:latin typeface="David" panose="020E0502060401010101" pitchFamily="34" charset="-79"/>
                          <a:cs typeface="David" panose="020E0502060401010101" pitchFamily="34" charset="-79"/>
                        </a:rPr>
                        <a:t> התלמידים?</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5.8</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he-IL" b="0" dirty="0">
                        <a:solidFill>
                          <a:schemeClr val="tx1"/>
                        </a:solidFill>
                        <a:latin typeface="David" panose="020E0502060401010101" pitchFamily="34" charset="-79"/>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5.82</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5.76</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5.83</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7569957"/>
                  </a:ext>
                </a:extLst>
              </a:tr>
              <a:tr h="360878">
                <a:tc>
                  <a:txBody>
                    <a:bodyPr/>
                    <a:lstStyle/>
                    <a:p>
                      <a:pPr rtl="1"/>
                      <a:r>
                        <a:rPr lang="he-IL" b="1" dirty="0">
                          <a:latin typeface="David" panose="020E0502060401010101" pitchFamily="34" charset="-79"/>
                          <a:cs typeface="David" panose="020E0502060401010101" pitchFamily="34" charset="-79"/>
                        </a:rPr>
                        <a:t>אתר הלמידה </a:t>
                      </a:r>
                      <a:r>
                        <a:rPr lang="he-IL" b="0" dirty="0">
                          <a:latin typeface="David" panose="020E0502060401010101" pitchFamily="34" charset="-79"/>
                          <a:cs typeface="David" panose="020E0502060401010101" pitchFamily="34" charset="-79"/>
                        </a:rPr>
                        <a:t>ברשת (פורטל הקורס)?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4.87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0385217"/>
                  </a:ext>
                </a:extLst>
              </a:tr>
              <a:tr h="360878">
                <a:tc>
                  <a:txBody>
                    <a:bodyPr/>
                    <a:lstStyle/>
                    <a:p>
                      <a:pPr rtl="1"/>
                      <a:r>
                        <a:rPr lang="he-IL" b="0" dirty="0">
                          <a:latin typeface="David" panose="020E0502060401010101" pitchFamily="34" charset="-79"/>
                          <a:cs typeface="David" panose="020E0502060401010101" pitchFamily="34" charset="-79"/>
                        </a:rPr>
                        <a:t>שירותי </a:t>
                      </a:r>
                      <a:r>
                        <a:rPr lang="he-IL" b="1" dirty="0">
                          <a:latin typeface="David" panose="020E0502060401010101" pitchFamily="34" charset="-79"/>
                          <a:cs typeface="David" panose="020E0502060401010101" pitchFamily="34" charset="-79"/>
                        </a:rPr>
                        <a:t>הספרייה</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5.5</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73456033"/>
                  </a:ext>
                </a:extLst>
              </a:tr>
              <a:tr h="1323220">
                <a:tc gridSpan="7">
                  <a:txBody>
                    <a:bodyPr/>
                    <a:lstStyle/>
                    <a:p>
                      <a:pPr rtl="1"/>
                      <a:r>
                        <a:rPr lang="he-IL" b="0" dirty="0">
                          <a:latin typeface="David" panose="020E0502060401010101" pitchFamily="34" charset="-79"/>
                          <a:cs typeface="David" panose="020E0502060401010101" pitchFamily="34" charset="-79"/>
                        </a:rPr>
                        <a:t>פרט לגבי שירותי הספרייה-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זמינות, זמינות, פרסום שעות הפתיחה, זמינות </a:t>
                      </a:r>
                      <a:r>
                        <a:rPr lang="he-IL" sz="1600" kern="1200" dirty="0" err="1">
                          <a:solidFill>
                            <a:schemeClr val="dk1"/>
                          </a:solidFill>
                          <a:latin typeface="David" panose="020E0502060401010101" pitchFamily="34" charset="-79"/>
                          <a:ea typeface="+mn-ea"/>
                          <a:cs typeface="David" panose="020E0502060401010101" pitchFamily="34" charset="-79"/>
                        </a:rPr>
                        <a:t>בבימי</a:t>
                      </a:r>
                      <a:r>
                        <a:rPr lang="he-IL" sz="1600" kern="1200" dirty="0">
                          <a:solidFill>
                            <a:schemeClr val="dk1"/>
                          </a:solidFill>
                          <a:latin typeface="David" panose="020E0502060401010101" pitchFamily="34" charset="-79"/>
                          <a:ea typeface="+mn-ea"/>
                          <a:cs typeface="David" panose="020E0502060401010101" pitchFamily="34" charset="-79"/>
                        </a:rPr>
                        <a:t> מחקר וכתיבה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נגישות למאגרי מידע וקידום דיגיטציה, תמיכה בהשאלה בין-</a:t>
                      </a:r>
                      <a:r>
                        <a:rPr lang="he-IL" sz="1600" kern="1200" dirty="0" err="1">
                          <a:solidFill>
                            <a:schemeClr val="dk1"/>
                          </a:solidFill>
                          <a:latin typeface="David" panose="020E0502060401010101" pitchFamily="34" charset="-79"/>
                          <a:ea typeface="+mn-ea"/>
                          <a:cs typeface="David" panose="020E0502060401010101" pitchFamily="34" charset="-79"/>
                        </a:rPr>
                        <a:t>ספרייתית</a:t>
                      </a:r>
                      <a:endParaRPr lang="he-IL" sz="1600" kern="1200" dirty="0">
                        <a:solidFill>
                          <a:schemeClr val="dk1"/>
                        </a:solidFill>
                        <a:latin typeface="David" panose="020E0502060401010101" pitchFamily="34" charset="-79"/>
                        <a:ea typeface="+mn-ea"/>
                        <a:cs typeface="David" panose="020E0502060401010101" pitchFamily="34" charset="-79"/>
                      </a:endParaRP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ללמד איך לחפש תכנים ולא להביא לנו אותם (רצוי בתחילת השנה בדומה לשיעורי אוריינות)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פינות שקט המעודדות קריאה ולמידה אישית. יותר מחשבים ומדפסות, ספרים ועיתונים באנגלית</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415554626"/>
                  </a:ext>
                </a:extLst>
              </a:tr>
              <a:tr h="360878">
                <a:tc>
                  <a:txBody>
                    <a:bodyPr/>
                    <a:lstStyle/>
                    <a:p>
                      <a:pPr rtl="1"/>
                      <a:r>
                        <a:rPr lang="he-IL" b="1" dirty="0">
                          <a:latin typeface="David" panose="020E0502060401010101" pitchFamily="34" charset="-79"/>
                          <a:cs typeface="David" panose="020E0502060401010101" pitchFamily="34" charset="-79"/>
                        </a:rPr>
                        <a:t>מליאת</a:t>
                      </a:r>
                      <a:r>
                        <a:rPr lang="he-IL" b="0" dirty="0">
                          <a:latin typeface="David" panose="020E0502060401010101" pitchFamily="34" charset="-79"/>
                          <a:cs typeface="David" panose="020E0502060401010101" pitchFamily="34" charset="-79"/>
                        </a:rPr>
                        <a:t> מב"ל?</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5.4</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5.16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50950285"/>
                  </a:ext>
                </a:extLst>
              </a:tr>
              <a:tr h="1082634">
                <a:tc gridSpan="7">
                  <a:txBody>
                    <a:bodyPr/>
                    <a:lstStyle/>
                    <a:p>
                      <a:pPr rtl="1"/>
                      <a:r>
                        <a:rPr lang="he-IL" b="0" dirty="0">
                          <a:latin typeface="David" panose="020E0502060401010101" pitchFamily="34" charset="-79"/>
                          <a:cs typeface="David" panose="020E0502060401010101" pitchFamily="34" charset="-79"/>
                        </a:rPr>
                        <a:t>פרט לגבי המליאה-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שעון עם טיימר למרצה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להחליף כסאות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ניקיון השירותים</a:t>
                      </a:r>
                    </a:p>
                  </a:txBody>
                  <a:tcPr anchor="ctr">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939627243"/>
                  </a:ext>
                </a:extLst>
              </a:tr>
              <a:tr h="360878">
                <a:tc>
                  <a:txBody>
                    <a:bodyPr/>
                    <a:lstStyle/>
                    <a:p>
                      <a:pPr rtl="1"/>
                      <a:r>
                        <a:rPr lang="he-IL" b="1" dirty="0">
                          <a:latin typeface="David" panose="020E0502060401010101" pitchFamily="34" charset="-79"/>
                          <a:cs typeface="David" panose="020E0502060401010101" pitchFamily="34" charset="-79"/>
                        </a:rPr>
                        <a:t>כיתות הצוות</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5.13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881500"/>
                  </a:ext>
                </a:extLst>
              </a:tr>
              <a:tr h="360878">
                <a:tc>
                  <a:txBody>
                    <a:bodyPr/>
                    <a:lstStyle/>
                    <a:p>
                      <a:pPr rtl="1"/>
                      <a:r>
                        <a:rPr lang="he-IL" b="1" dirty="0">
                          <a:latin typeface="David" panose="020E0502060401010101" pitchFamily="34" charset="-79"/>
                          <a:cs typeface="David" panose="020E0502060401010101" pitchFamily="34" charset="-79"/>
                        </a:rPr>
                        <a:t>הקפיטרייה</a:t>
                      </a:r>
                      <a:r>
                        <a:rPr lang="he-IL" b="0" dirty="0">
                          <a:latin typeface="David" panose="020E0502060401010101" pitchFamily="34" charset="-79"/>
                          <a:cs typeface="David" panose="020E0502060401010101" pitchFamily="34" charset="-79"/>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5.41</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5.37</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5.46</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5.33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6229965"/>
                  </a:ext>
                </a:extLst>
              </a:tr>
              <a:tr h="360878">
                <a:tc gridSpan="7">
                  <a:txBody>
                    <a:bodyPr/>
                    <a:lstStyle/>
                    <a:p>
                      <a:pPr rtl="1"/>
                      <a:r>
                        <a:rPr lang="he-IL" b="1" i="0" dirty="0">
                          <a:latin typeface="David" panose="020E0502060401010101" pitchFamily="34" charset="-79"/>
                          <a:cs typeface="David" panose="020E0502060401010101" pitchFamily="34" charset="-79"/>
                        </a:rPr>
                        <a:t>נוספים- </a:t>
                      </a:r>
                      <a:r>
                        <a:rPr lang="he-IL" b="0" dirty="0">
                          <a:latin typeface="David" panose="020E0502060401010101" pitchFamily="34" charset="-79"/>
                          <a:cs typeface="David" panose="020E0502060401010101" pitchFamily="34" charset="-79"/>
                        </a:rPr>
                        <a:t>פתיחת הקפיטריה עד מאוחר, פינות למידה אישיות (חדרי צוות לא ממש מזמינים ללמידה)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1" u="none" kern="1200" dirty="0">
                        <a:solidFill>
                          <a:schemeClr val="accent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7252314"/>
                  </a:ext>
                </a:extLst>
              </a:tr>
            </a:tbl>
          </a:graphicData>
        </a:graphic>
      </p:graphicFrame>
    </p:spTree>
    <p:extLst>
      <p:ext uri="{BB962C8B-B14F-4D97-AF65-F5344CB8AC3E}">
        <p14:creationId xmlns:p14="http://schemas.microsoft.com/office/powerpoint/2010/main" val="2958772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פרק ג'</a:t>
            </a:r>
          </a:p>
          <a:p>
            <a:pPr marL="0" marR="0" lvl="0" indent="0" algn="ctr" defTabSz="914400" rtl="1" eaLnBrk="1" fontAlgn="auto" latinLnBrk="0" hangingPunct="1">
              <a:lnSpc>
                <a:spcPct val="150000"/>
              </a:lnSpc>
              <a:spcBef>
                <a:spcPct val="0"/>
              </a:spcBef>
              <a:spcAft>
                <a:spcPts val="0"/>
              </a:spcAft>
              <a:buClrTx/>
              <a:buSzTx/>
              <a:buFontTx/>
              <a:buNone/>
              <a:tabLst/>
              <a:defRPr/>
            </a:pPr>
            <a:r>
              <a:rPr kumimoji="0" lang="he-IL" sz="4800" b="1" i="0" u="none" strike="noStrike" kern="1200" cap="none" spc="0" normalizeH="0" baseline="0" noProof="0" dirty="0">
                <a:ln>
                  <a:noFill/>
                </a:ln>
                <a:solidFill>
                  <a:srgbClr val="5B9BD5">
                    <a:lumMod val="75000"/>
                  </a:srgbClr>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rPr>
              <a:t>סיכום</a:t>
            </a:r>
            <a:endParaRPr kumimoji="0" lang="he-IL" sz="4800" b="0" i="0" u="none" strike="noStrike" kern="1200" cap="none" spc="0" normalizeH="0" baseline="0" noProof="0" dirty="0">
              <a:ln>
                <a:noFill/>
              </a:ln>
              <a:solidFill>
                <a:srgbClr val="5B9BD5">
                  <a:lumMod val="75000"/>
                </a:srgbClr>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914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סיכום</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927997484"/>
              </p:ext>
            </p:extLst>
          </p:nvPr>
        </p:nvGraphicFramePr>
        <p:xfrm>
          <a:off x="339592" y="1651036"/>
          <a:ext cx="11520000" cy="4332198"/>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48668">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48668">
                <a:tc>
                  <a:txBody>
                    <a:bodyPr/>
                    <a:lstStyle/>
                    <a:p>
                      <a:pPr rtl="1"/>
                      <a:r>
                        <a:rPr lang="he-IL" b="1" dirty="0">
                          <a:latin typeface="David" panose="020E0502060401010101" pitchFamily="34" charset="-79"/>
                          <a:cs typeface="David" panose="020E0502060401010101" pitchFamily="34" charset="-79"/>
                        </a:rPr>
                        <a:t>המידה בה התוכנית תואמת את ציפיותייך עד כה?</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4.67</a:t>
                      </a:r>
                    </a:p>
                  </a:txBody>
                  <a:tcPr anchor="ctr">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0" u="none" kern="1200" dirty="0">
                          <a:solidFill>
                            <a:srgbClr val="FF0000"/>
                          </a:solidFill>
                          <a:latin typeface="David" panose="020E0502060401010101" pitchFamily="34" charset="-79"/>
                          <a:ea typeface="+mn-ea"/>
                          <a:cs typeface="David" panose="020E0502060401010101" pitchFamily="34" charset="-79"/>
                        </a:rPr>
                        <a:t>4.44</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a:t>
                      </a:r>
                    </a:p>
                  </a:txBody>
                  <a:tcPr anchor="ctr">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6206537"/>
                  </a:ext>
                </a:extLst>
              </a:tr>
              <a:tr h="1112923">
                <a:tc gridSpan="7">
                  <a:txBody>
                    <a:bodyPr/>
                    <a:lstStyle/>
                    <a:p>
                      <a:pPr rtl="1"/>
                      <a:r>
                        <a:rPr lang="he-IL" sz="1800" b="1" kern="1200" dirty="0">
                          <a:solidFill>
                            <a:schemeClr val="dk1"/>
                          </a:solidFill>
                          <a:latin typeface="David" panose="020E0502060401010101" pitchFamily="34" charset="-79"/>
                          <a:ea typeface="+mn-ea"/>
                          <a:cs typeface="David" panose="020E0502060401010101" pitchFamily="34" charset="-79"/>
                        </a:rPr>
                        <a:t>תכנים רלוונטיים שנדרש להוסיף?</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לשלב באופן פורמאלי עיסוק בתוכן אקטואלי בעזרת תיאוריות שלמדנו בקורסים (לדוגמה- מאבק רבנים ברמטכ"ל, אסטרטגיה עדכנית של ארה"ב)</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הרחבת ציר החברה</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היכרות בפירוט עם האסטרטגיה ויכולות מדינת ישראל</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הפריה והיכרות מקצועית בין חברי הקורס (פורום חלום)</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717569957"/>
                  </a:ext>
                </a:extLst>
              </a:tr>
              <a:tr h="448668">
                <a:tc>
                  <a:txBody>
                    <a:bodyPr/>
                    <a:lstStyle/>
                    <a:p>
                      <a:pPr rtl="1"/>
                      <a:r>
                        <a:rPr lang="he-IL" b="1" dirty="0">
                          <a:latin typeface="David" panose="020E0502060401010101" pitchFamily="34" charset="-79"/>
                          <a:cs typeface="David" panose="020E0502060401010101" pitchFamily="34" charset="-79"/>
                        </a:rPr>
                        <a:t>האם גיבשת תפיסה אישית לגבי הביטחון הלאומי?</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4.9</a:t>
                      </a: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4.63</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0" u="none" kern="1200" dirty="0">
                          <a:solidFill>
                            <a:schemeClr val="tx1"/>
                          </a:solidFill>
                          <a:latin typeface="David" panose="020E0502060401010101" pitchFamily="34" charset="-79"/>
                          <a:ea typeface="+mn-ea"/>
                          <a:cs typeface="David" panose="020E0502060401010101" pitchFamily="34" charset="-79"/>
                        </a:rPr>
                        <a:t>4.76</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5.07</a:t>
                      </a:r>
                    </a:p>
                  </a:txBody>
                  <a:tcPr anchor="ctr">
                    <a:lnT w="12700" cap="flat" cmpd="sng" algn="ctr">
                      <a:solidFill>
                        <a:schemeClr val="tx1"/>
                      </a:solidFill>
                      <a:prstDash val="solid"/>
                      <a:round/>
                      <a:headEnd type="none" w="med" len="med"/>
                      <a:tailEnd type="none" w="med" len="med"/>
                    </a:lnT>
                  </a:tcPr>
                </a:tc>
                <a:tc>
                  <a:txBody>
                    <a:bodyPr/>
                    <a:lstStyle/>
                    <a:p>
                      <a:pPr marL="0" algn="ctr" defTabSz="914400" rtl="1" eaLnBrk="1" latinLnBrk="0" hangingPunct="1"/>
                      <a:r>
                        <a:rPr lang="he-IL" sz="1800" b="1" u="none" kern="1200" dirty="0">
                          <a:solidFill>
                            <a:schemeClr val="accent1"/>
                          </a:solidFill>
                          <a:latin typeface="David" panose="020E0502060401010101" pitchFamily="34" charset="-79"/>
                          <a:ea typeface="+mn-ea"/>
                          <a:cs typeface="David" panose="020E0502060401010101" pitchFamily="34" charset="-79"/>
                        </a:rPr>
                        <a:t>5.66</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54009436"/>
                  </a:ext>
                </a:extLst>
              </a:tr>
              <a:tr h="1645074">
                <a:tc gridSpan="7">
                  <a:txBody>
                    <a:bodyPr/>
                    <a:lstStyle/>
                    <a:p>
                      <a:pPr rtl="1"/>
                      <a:r>
                        <a:rPr lang="he-IL" sz="1800" b="1" kern="1200" dirty="0">
                          <a:solidFill>
                            <a:schemeClr val="dk1"/>
                          </a:solidFill>
                          <a:latin typeface="David" panose="020E0502060401010101" pitchFamily="34" charset="-79"/>
                          <a:ea typeface="+mn-ea"/>
                          <a:cs typeface="David" panose="020E0502060401010101" pitchFamily="34" charset="-79"/>
                        </a:rPr>
                        <a:t>נושאים</a:t>
                      </a:r>
                      <a:r>
                        <a:rPr lang="en-US" sz="1800" b="1" kern="1200" dirty="0">
                          <a:solidFill>
                            <a:schemeClr val="dk1"/>
                          </a:solidFill>
                          <a:latin typeface="David" panose="020E0502060401010101" pitchFamily="34" charset="-79"/>
                          <a:ea typeface="+mn-ea"/>
                          <a:cs typeface="David" panose="020E0502060401010101" pitchFamily="34" charset="-79"/>
                        </a:rPr>
                        <a:t>/</a:t>
                      </a:r>
                      <a:r>
                        <a:rPr lang="he-IL" sz="1800" b="1" kern="1200" dirty="0">
                          <a:solidFill>
                            <a:schemeClr val="dk1"/>
                          </a:solidFill>
                          <a:latin typeface="David" panose="020E0502060401010101" pitchFamily="34" charset="-79"/>
                          <a:ea typeface="+mn-ea"/>
                          <a:cs typeface="David" panose="020E0502060401010101" pitchFamily="34" charset="-79"/>
                        </a:rPr>
                        <a:t>אירועים</a:t>
                      </a:r>
                      <a:r>
                        <a:rPr lang="en-US" sz="1800" b="1" kern="1200" dirty="0">
                          <a:solidFill>
                            <a:schemeClr val="dk1"/>
                          </a:solidFill>
                          <a:latin typeface="David" panose="020E0502060401010101" pitchFamily="34" charset="-79"/>
                          <a:ea typeface="+mn-ea"/>
                          <a:cs typeface="David" panose="020E0502060401010101" pitchFamily="34" charset="-79"/>
                        </a:rPr>
                        <a:t>/</a:t>
                      </a:r>
                      <a:r>
                        <a:rPr lang="he-IL" sz="1800" b="1" kern="1200" dirty="0">
                          <a:solidFill>
                            <a:schemeClr val="dk1"/>
                          </a:solidFill>
                          <a:latin typeface="David" panose="020E0502060401010101" pitchFamily="34" charset="-79"/>
                          <a:ea typeface="+mn-ea"/>
                          <a:cs typeface="David" panose="020E0502060401010101" pitchFamily="34" charset="-79"/>
                        </a:rPr>
                        <a:t>מרצים שסייעו לך בגיבוש הבנותייך על ביטחון הלאומי?</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סוזי נבות</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יוסי בן-ארצי וכן הסיורים הגיאוגרפיים</a:t>
                      </a:r>
                    </a:p>
                    <a:p>
                      <a:pPr marL="285750" indent="-285750" rtl="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לימודי אסטרטגיה</a:t>
                      </a:r>
                    </a:p>
                    <a:p>
                      <a:pPr marL="285750" indent="-285750" rtl="1">
                        <a:buFont typeface="Arial" panose="020B0604020202020204" pitchFamily="34" charset="0"/>
                        <a:buChar char="•"/>
                      </a:pPr>
                      <a:r>
                        <a:rPr lang="he-IL" sz="1800" b="1" kern="1200" dirty="0">
                          <a:solidFill>
                            <a:schemeClr val="dk1"/>
                          </a:solidFill>
                          <a:latin typeface="David" panose="020E0502060401010101" pitchFamily="34" charset="-79"/>
                          <a:ea typeface="+mn-ea"/>
                          <a:cs typeface="David" panose="020E0502060401010101" pitchFamily="34" charset="-79"/>
                        </a:rPr>
                        <a:t>האלוף ניצן אלון</a:t>
                      </a: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chemeClr val="tx1"/>
                        </a:solidFill>
                        <a:effectLst/>
                        <a:uLnTx/>
                        <a:uFillTx/>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tc hMerge="1">
                  <a:txBody>
                    <a:bodyPr/>
                    <a:lstStyle/>
                    <a:p>
                      <a:pPr marL="0" algn="ctr" defTabSz="914400" rtl="1" eaLnBrk="1" latinLnBrk="0" hangingPunct="1"/>
                      <a:endParaRPr lang="he-IL" sz="1800" b="0" u="none" kern="1200" dirty="0">
                        <a:solidFill>
                          <a:schemeClr val="tx1"/>
                        </a:solidFill>
                        <a:latin typeface="David" panose="020E0502060401010101" pitchFamily="34" charset="-79"/>
                        <a:ea typeface="+mn-ea"/>
                        <a:cs typeface="David" panose="020E0502060401010101" pitchFamily="34" charset="-79"/>
                      </a:endParaRPr>
                    </a:p>
                  </a:txBody>
                  <a:tcPr anchor="ctr"/>
                </a:tc>
                <a:extLst>
                  <a:ext uri="{0D108BD9-81ED-4DB2-BD59-A6C34878D82A}">
                    <a16:rowId xmlns:a16="http://schemas.microsoft.com/office/drawing/2014/main" val="2311169902"/>
                  </a:ext>
                </a:extLst>
              </a:tr>
            </a:tbl>
          </a:graphicData>
        </a:graphic>
      </p:graphicFrame>
    </p:spTree>
    <p:extLst>
      <p:ext uri="{BB962C8B-B14F-4D97-AF65-F5344CB8AC3E}">
        <p14:creationId xmlns:p14="http://schemas.microsoft.com/office/powerpoint/2010/main" val="1221776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מפקד מכללות חדש- המלצות המחזור</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350022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בחינת </a:t>
            </a:r>
            <a:r>
              <a:rPr lang="he-IL" sz="1800" b="1" dirty="0">
                <a:solidFill>
                  <a:schemeClr val="accent1">
                    <a:lumMod val="75000"/>
                  </a:schemeClr>
                </a:solidFill>
                <a:latin typeface="David" panose="020E0502060401010101" pitchFamily="34" charset="-79"/>
                <a:cs typeface="David" panose="020E0502060401010101" pitchFamily="34" charset="-79"/>
              </a:rPr>
              <a:t>שיטת הלימוד ומיצוי הלומדים כבכירים- </a:t>
            </a:r>
            <a:r>
              <a:rPr lang="he-IL" sz="1800" dirty="0">
                <a:solidFill>
                  <a:schemeClr val="accent1">
                    <a:lumMod val="75000"/>
                  </a:schemeClr>
                </a:solidFill>
                <a:latin typeface="David" panose="020E0502060401010101" pitchFamily="34" charset="-79"/>
                <a:cs typeface="David" panose="020E0502060401010101" pitchFamily="34" charset="-79"/>
              </a:rPr>
              <a:t>הרבה פחות מליאה ופרונטאלי, צמצום הלחץ, עידוד למידה אישית..</a:t>
            </a:r>
          </a:p>
          <a:p>
            <a:pPr>
              <a:lnSpc>
                <a:spcPct val="150000"/>
              </a:lnSpc>
              <a:buClr>
                <a:schemeClr val="accent1"/>
              </a:buClr>
            </a:pPr>
            <a:r>
              <a:rPr lang="he-IL" sz="1800" b="1" dirty="0">
                <a:solidFill>
                  <a:schemeClr val="accent1">
                    <a:lumMod val="75000"/>
                  </a:schemeClr>
                </a:solidFill>
                <a:latin typeface="David" panose="020E0502060401010101" pitchFamily="34" charset="-79"/>
                <a:cs typeface="David" panose="020E0502060401010101" pitchFamily="34" charset="-79"/>
              </a:rPr>
              <a:t>אכסניה אמיתית לכל צירי הביטחון הלאומי</a:t>
            </a:r>
            <a:r>
              <a:rPr lang="he-IL" sz="1800" dirty="0">
                <a:solidFill>
                  <a:schemeClr val="accent1">
                    <a:lumMod val="75000"/>
                  </a:schemeClr>
                </a:solidFill>
                <a:latin typeface="David" panose="020E0502060401010101" pitchFamily="34" charset="-79"/>
                <a:cs typeface="David" panose="020E0502060401010101" pitchFamily="34" charset="-79"/>
              </a:rPr>
              <a:t>. העמקה בתכני הציר החברתי ובאיזונים בין הפרדיגמות השונות בישראל</a:t>
            </a:r>
          </a:p>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צמצום </a:t>
            </a:r>
            <a:r>
              <a:rPr lang="he-IL" sz="1800" b="1" dirty="0">
                <a:solidFill>
                  <a:schemeClr val="accent1">
                    <a:lumMod val="75000"/>
                  </a:schemeClr>
                </a:solidFill>
                <a:latin typeface="David" panose="020E0502060401010101" pitchFamily="34" charset="-79"/>
                <a:cs typeface="David" panose="020E0502060401010101" pitchFamily="34" charset="-79"/>
              </a:rPr>
              <a:t>האווירה והעיסוק בתכנים צבאיים</a:t>
            </a:r>
          </a:p>
          <a:p>
            <a:pPr>
              <a:lnSpc>
                <a:spcPct val="150000"/>
              </a:lnSpc>
              <a:buClr>
                <a:schemeClr val="accent1"/>
              </a:buClr>
            </a:pPr>
            <a:r>
              <a:rPr lang="he-IL" sz="1800" dirty="0">
                <a:solidFill>
                  <a:schemeClr val="accent1">
                    <a:lumMod val="75000"/>
                  </a:schemeClr>
                </a:solidFill>
                <a:latin typeface="David" panose="020E0502060401010101" pitchFamily="34" charset="-79"/>
                <a:cs typeface="David" panose="020E0502060401010101" pitchFamily="34" charset="-79"/>
              </a:rPr>
              <a:t>בחינת הלימת </a:t>
            </a:r>
            <a:r>
              <a:rPr lang="he-IL" sz="1800" b="1" dirty="0">
                <a:solidFill>
                  <a:schemeClr val="accent1">
                    <a:lumMod val="75000"/>
                  </a:schemeClr>
                </a:solidFill>
                <a:latin typeface="David" panose="020E0502060401010101" pitchFamily="34" charset="-79"/>
                <a:cs typeface="David" panose="020E0502060401010101" pitchFamily="34" charset="-79"/>
              </a:rPr>
              <a:t>מטרת המב"ל </a:t>
            </a:r>
            <a:r>
              <a:rPr lang="he-IL" sz="1800" dirty="0">
                <a:solidFill>
                  <a:schemeClr val="accent1">
                    <a:lumMod val="75000"/>
                  </a:schemeClr>
                </a:solidFill>
                <a:latin typeface="David" panose="020E0502060401010101" pitchFamily="34" charset="-79"/>
                <a:cs typeface="David" panose="020E0502060401010101" pitchFamily="34" charset="-79"/>
              </a:rPr>
              <a:t>(אסטרטג של ביטחון לאומי) </a:t>
            </a:r>
            <a:r>
              <a:rPr lang="he-IL" sz="1800" b="1" dirty="0">
                <a:solidFill>
                  <a:schemeClr val="accent1">
                    <a:lumMod val="75000"/>
                  </a:schemeClr>
                </a:solidFill>
                <a:latin typeface="David" panose="020E0502060401010101" pitchFamily="34" charset="-79"/>
                <a:cs typeface="David" panose="020E0502060401010101" pitchFamily="34" charset="-79"/>
              </a:rPr>
              <a:t>לתכני הקורסים</a:t>
            </a:r>
            <a:r>
              <a:rPr lang="he-IL" sz="1800" dirty="0">
                <a:solidFill>
                  <a:schemeClr val="accent1">
                    <a:lumMod val="75000"/>
                  </a:schemeClr>
                </a:solidFill>
                <a:latin typeface="David" panose="020E0502060401010101" pitchFamily="34" charset="-79"/>
                <a:cs typeface="David" panose="020E0502060401010101" pitchFamily="34" charset="-79"/>
              </a:rPr>
              <a:t>, ואופן העמידה במטרה זו? האם מכוונים למכנה משותף רחב- הן </a:t>
            </a:r>
            <a:r>
              <a:rPr lang="he-IL" sz="1800" u="sng" dirty="0">
                <a:solidFill>
                  <a:schemeClr val="accent1">
                    <a:lumMod val="75000"/>
                  </a:schemeClr>
                </a:solidFill>
                <a:latin typeface="David" panose="020E0502060401010101" pitchFamily="34" charset="-79"/>
                <a:cs typeface="David" panose="020E0502060401010101" pitchFamily="34" charset="-79"/>
              </a:rPr>
              <a:t>בתכנים</a:t>
            </a:r>
            <a:r>
              <a:rPr lang="he-IL" sz="1800" dirty="0">
                <a:solidFill>
                  <a:schemeClr val="accent1">
                    <a:lumMod val="75000"/>
                  </a:schemeClr>
                </a:solidFill>
                <a:latin typeface="David" panose="020E0502060401010101" pitchFamily="34" charset="-79"/>
                <a:cs typeface="David" panose="020E0502060401010101" pitchFamily="34" charset="-79"/>
              </a:rPr>
              <a:t> (הרוחב הוא העומק) והן במאפייני </a:t>
            </a:r>
            <a:r>
              <a:rPr lang="he-IL" sz="1800" b="1" dirty="0">
                <a:solidFill>
                  <a:schemeClr val="accent1">
                    <a:lumMod val="75000"/>
                  </a:schemeClr>
                </a:solidFill>
                <a:latin typeface="David" panose="020E0502060401010101" pitchFamily="34" charset="-79"/>
                <a:cs typeface="David" panose="020E0502060401010101" pitchFamily="34" charset="-79"/>
              </a:rPr>
              <a:t>החניכים והידע והרקע </a:t>
            </a:r>
            <a:r>
              <a:rPr lang="he-IL" sz="1800" dirty="0">
                <a:solidFill>
                  <a:schemeClr val="accent1">
                    <a:lumMod val="75000"/>
                  </a:schemeClr>
                </a:solidFill>
                <a:latin typeface="David" panose="020E0502060401010101" pitchFamily="34" charset="-79"/>
                <a:cs typeface="David" panose="020E0502060401010101" pitchFamily="34" charset="-79"/>
              </a:rPr>
              <a:t>המוקדם שלהם? הדבר מוביל לעיתים לבינוניות הלמידה</a:t>
            </a:r>
          </a:p>
          <a:p>
            <a:pPr algn="l" rtl="0">
              <a:lnSpc>
                <a:spcPct val="150000"/>
              </a:lnSpc>
              <a:buClr>
                <a:schemeClr val="accent1"/>
              </a:buClr>
            </a:pPr>
            <a:r>
              <a:rPr lang="en-US" sz="1800" dirty="0">
                <a:solidFill>
                  <a:schemeClr val="accent1">
                    <a:lumMod val="75000"/>
                  </a:schemeClr>
                </a:solidFill>
                <a:latin typeface="David" panose="020E0502060401010101" pitchFamily="34" charset="-79"/>
                <a:cs typeface="David" panose="020E0502060401010101" pitchFamily="34" charset="-79"/>
              </a:rPr>
              <a:t>Achieving MABAL's ambitious goals with regards to strategy and transferring the students in "national strategists"</a:t>
            </a: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44453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חניכים בינ"ל</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309272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מרוצים יותר מתכני הלימוד מעמיתיהם הישראליים</a:t>
            </a:r>
          </a:p>
          <a:p>
            <a:pPr algn="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מרוצים מההשתלבות החברתית</a:t>
            </a:r>
          </a:p>
          <a:p>
            <a:pPr algn="r">
              <a:lnSpc>
                <a:spcPct val="150000"/>
              </a:lnSpc>
              <a:buClr>
                <a:schemeClr val="accent1"/>
              </a:buClr>
            </a:pPr>
            <a:r>
              <a:rPr lang="he-IL" sz="2000" dirty="0">
                <a:solidFill>
                  <a:schemeClr val="accent1">
                    <a:lumMod val="75000"/>
                  </a:schemeClr>
                </a:solidFill>
                <a:latin typeface="David" panose="020E0502060401010101" pitchFamily="34" charset="-79"/>
                <a:cs typeface="David" panose="020E0502060401010101" pitchFamily="34" charset="-79"/>
              </a:rPr>
              <a:t>פורמט עיבודים צוותיים מתאים להם מאוד</a:t>
            </a:r>
          </a:p>
          <a:p>
            <a:pPr algn="l" rtl="0">
              <a:lnSpc>
                <a:spcPct val="150000"/>
              </a:lnSpc>
              <a:buClr>
                <a:schemeClr val="accent1"/>
              </a:buClr>
            </a:pPr>
            <a:r>
              <a:rPr lang="en-US" sz="2000" dirty="0">
                <a:solidFill>
                  <a:schemeClr val="accent1">
                    <a:lumMod val="75000"/>
                  </a:schemeClr>
                </a:solidFill>
                <a:latin typeface="David" panose="020E0502060401010101" pitchFamily="34" charset="-79"/>
                <a:cs typeface="+mj-cs"/>
              </a:rPr>
              <a:t>Rotate teams at midway point.  Mix internationals within the 4 teams.  Rotate plenum seating</a:t>
            </a:r>
            <a:endParaRPr lang="he-IL" sz="2000" dirty="0">
              <a:solidFill>
                <a:schemeClr val="accent1">
                  <a:lumMod val="75000"/>
                </a:schemeClr>
              </a:solidFill>
              <a:latin typeface="David" panose="020E0502060401010101" pitchFamily="34" charset="-79"/>
              <a:cs typeface="+mj-cs"/>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62954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אינטגרציה</a:t>
            </a:r>
          </a:p>
        </p:txBody>
      </p:sp>
      <p:sp>
        <p:nvSpPr>
          <p:cNvPr id="5" name="מציין מיקום תוכן 2">
            <a:extLst>
              <a:ext uri="{FF2B5EF4-FFF2-40B4-BE49-F238E27FC236}">
                <a16:creationId xmlns:a16="http://schemas.microsoft.com/office/drawing/2014/main" id="{E5FEF8E6-B9B1-448F-805F-475F37A21DB3}"/>
              </a:ext>
            </a:extLst>
          </p:cNvPr>
          <p:cNvSpPr txBox="1">
            <a:spLocks/>
          </p:cNvSpPr>
          <p:nvPr/>
        </p:nvSpPr>
        <p:spPr>
          <a:xfrm>
            <a:off x="675867" y="1608487"/>
            <a:ext cx="10834132" cy="4702861"/>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buClr>
            </a:pPr>
            <a:r>
              <a:rPr lang="he-IL" sz="2000" b="1" dirty="0">
                <a:solidFill>
                  <a:schemeClr val="accent1">
                    <a:lumMod val="75000"/>
                  </a:schemeClr>
                </a:solidFill>
                <a:latin typeface="David" panose="020E0502060401010101" pitchFamily="34" charset="-79"/>
                <a:cs typeface="David" panose="020E0502060401010101" pitchFamily="34" charset="-79"/>
              </a:rPr>
              <a:t>מחזור ביקורתי מהרגיל. </a:t>
            </a:r>
            <a:r>
              <a:rPr lang="he-IL" sz="2000" dirty="0">
                <a:solidFill>
                  <a:schemeClr val="accent1">
                    <a:lumMod val="75000"/>
                  </a:schemeClr>
                </a:solidFill>
                <a:latin typeface="David" panose="020E0502060401010101" pitchFamily="34" charset="-79"/>
                <a:cs typeface="David" panose="020E0502060401010101" pitchFamily="34" charset="-79"/>
              </a:rPr>
              <a:t>נדרש להיות רגיש לניואנסים</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תחושת עומס </a:t>
            </a:r>
            <a:r>
              <a:rPr lang="he-IL" sz="1600" dirty="0">
                <a:solidFill>
                  <a:schemeClr val="accent1">
                    <a:lumMod val="75000"/>
                  </a:schemeClr>
                </a:solidFill>
                <a:latin typeface="David" panose="020E0502060401010101" pitchFamily="34" charset="-79"/>
                <a:cs typeface="David" panose="020E0502060401010101" pitchFamily="34" charset="-79"/>
              </a:rPr>
              <a:t>ופספוס הפואנטה של השנה- מטלות רבות שלא מקדמות את הלמידה, לא שנת משפחה, קושי בהפגנת בכירות או שכלולה </a:t>
            </a:r>
          </a:p>
          <a:p>
            <a:pPr>
              <a:lnSpc>
                <a:spcPct val="150000"/>
              </a:lnSpc>
              <a:buClr>
                <a:schemeClr val="accent1"/>
              </a:buClr>
            </a:pPr>
            <a:r>
              <a:rPr lang="he-IL" sz="1600" dirty="0">
                <a:solidFill>
                  <a:schemeClr val="accent1">
                    <a:lumMod val="75000"/>
                  </a:schemeClr>
                </a:solidFill>
                <a:latin typeface="David" panose="020E0502060401010101" pitchFamily="34" charset="-79"/>
                <a:cs typeface="David" panose="020E0502060401010101" pitchFamily="34" charset="-79"/>
              </a:rPr>
              <a:t>צורך </a:t>
            </a:r>
            <a:r>
              <a:rPr lang="he-IL" sz="1600" b="1" dirty="0">
                <a:solidFill>
                  <a:schemeClr val="accent1">
                    <a:lumMod val="75000"/>
                  </a:schemeClr>
                </a:solidFill>
                <a:latin typeface="David" panose="020E0502060401010101" pitchFamily="34" charset="-79"/>
                <a:cs typeface="David" panose="020E0502060401010101" pitchFamily="34" charset="-79"/>
              </a:rPr>
              <a:t>באקטואליה </a:t>
            </a:r>
            <a:r>
              <a:rPr lang="he-IL" sz="1600" dirty="0">
                <a:solidFill>
                  <a:schemeClr val="accent1">
                    <a:lumMod val="75000"/>
                  </a:schemeClr>
                </a:solidFill>
                <a:latin typeface="David" panose="020E0502060401010101" pitchFamily="34" charset="-79"/>
                <a:cs typeface="David" panose="020E0502060401010101" pitchFamily="34" charset="-79"/>
              </a:rPr>
              <a:t>וחיבור</a:t>
            </a:r>
            <a:r>
              <a:rPr lang="he-IL" sz="1600" b="1" dirty="0">
                <a:solidFill>
                  <a:schemeClr val="accent1">
                    <a:lumMod val="75000"/>
                  </a:schemeClr>
                </a:solidFill>
                <a:latin typeface="David" panose="020E0502060401010101" pitchFamily="34" charset="-79"/>
                <a:cs typeface="David" panose="020E0502060401010101" pitchFamily="34" charset="-79"/>
              </a:rPr>
              <a:t> </a:t>
            </a:r>
            <a:r>
              <a:rPr lang="he-IL" sz="1600" dirty="0">
                <a:solidFill>
                  <a:schemeClr val="accent1">
                    <a:lumMod val="75000"/>
                  </a:schemeClr>
                </a:solidFill>
                <a:latin typeface="David" panose="020E0502060401010101" pitchFamily="34" charset="-79"/>
                <a:cs typeface="David" panose="020E0502060401010101" pitchFamily="34" charset="-79"/>
              </a:rPr>
              <a:t>לנעשה בסביבה (בכיר מנותק מהשטח). על החיבור להיות דרך משקפי </a:t>
            </a:r>
            <a:r>
              <a:rPr lang="he-IL" sz="1600" b="1" dirty="0">
                <a:solidFill>
                  <a:schemeClr val="accent1">
                    <a:lumMod val="75000"/>
                  </a:schemeClr>
                </a:solidFill>
                <a:latin typeface="David" panose="020E0502060401010101" pitchFamily="34" charset="-79"/>
                <a:cs typeface="David" panose="020E0502060401010101" pitchFamily="34" charset="-79"/>
              </a:rPr>
              <a:t>לימוד התיאורטיים </a:t>
            </a:r>
            <a:r>
              <a:rPr lang="he-IL" sz="1600" dirty="0">
                <a:solidFill>
                  <a:schemeClr val="accent1">
                    <a:lumMod val="75000"/>
                  </a:schemeClr>
                </a:solidFill>
                <a:latin typeface="David" panose="020E0502060401010101" pitchFamily="34" charset="-79"/>
                <a:cs typeface="David" panose="020E0502060401010101" pitchFamily="34" charset="-79"/>
              </a:rPr>
              <a:t>(לא כהעשרה)</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לימודי האסטרטגיה </a:t>
            </a:r>
            <a:r>
              <a:rPr lang="he-IL" sz="1600" dirty="0">
                <a:solidFill>
                  <a:schemeClr val="accent1">
                    <a:lumMod val="75000"/>
                  </a:schemeClr>
                </a:solidFill>
                <a:latin typeface="David" panose="020E0502060401010101" pitchFamily="34" charset="-79"/>
                <a:cs typeface="David" panose="020E0502060401010101" pitchFamily="34" charset="-79"/>
              </a:rPr>
              <a:t>על קו פרשת מים: (א) </a:t>
            </a:r>
            <a:r>
              <a:rPr lang="he-IL" sz="1600" b="1" dirty="0">
                <a:solidFill>
                  <a:schemeClr val="accent1">
                    <a:lumMod val="75000"/>
                  </a:schemeClr>
                </a:solidFill>
                <a:latin typeface="David" panose="020E0502060401010101" pitchFamily="34" charset="-79"/>
                <a:cs typeface="David" panose="020E0502060401010101" pitchFamily="34" charset="-79"/>
              </a:rPr>
              <a:t>היקף לימוד התחום</a:t>
            </a:r>
            <a:r>
              <a:rPr lang="he-IL" sz="1600" dirty="0">
                <a:solidFill>
                  <a:schemeClr val="accent1">
                    <a:lumMod val="75000"/>
                  </a:schemeClr>
                </a:solidFill>
                <a:latin typeface="David" panose="020E0502060401010101" pitchFamily="34" charset="-79"/>
                <a:cs typeface="David" panose="020E0502060401010101" pitchFamily="34" charset="-79"/>
              </a:rPr>
              <a:t> (עד כמה עלינו לעסוק בזה כ'אסטרטגים של </a:t>
            </a:r>
            <a:r>
              <a:rPr lang="he-IL" sz="1600" dirty="0" err="1">
                <a:solidFill>
                  <a:schemeClr val="accent1">
                    <a:lumMod val="75000"/>
                  </a:schemeClr>
                </a:solidFill>
                <a:latin typeface="David" panose="020E0502060401010101" pitchFamily="34" charset="-79"/>
                <a:cs typeface="David" panose="020E0502060401010101" pitchFamily="34" charset="-79"/>
              </a:rPr>
              <a:t>הבטל"ם</a:t>
            </a:r>
            <a:r>
              <a:rPr lang="he-IL" sz="1600" dirty="0">
                <a:solidFill>
                  <a:schemeClr val="accent1">
                    <a:lumMod val="75000"/>
                  </a:schemeClr>
                </a:solidFill>
                <a:latin typeface="David" panose="020E0502060401010101" pitchFamily="34" charset="-79"/>
                <a:cs typeface="David" panose="020E0502060401010101" pitchFamily="34" charset="-79"/>
              </a:rPr>
              <a:t>'), </a:t>
            </a:r>
            <a:br>
              <a:rPr lang="en-US" sz="1600" dirty="0">
                <a:solidFill>
                  <a:schemeClr val="accent1">
                    <a:lumMod val="75000"/>
                  </a:schemeClr>
                </a:solidFill>
                <a:latin typeface="David" panose="020E0502060401010101" pitchFamily="34" charset="-79"/>
                <a:cs typeface="David" panose="020E0502060401010101" pitchFamily="34" charset="-79"/>
              </a:rPr>
            </a:br>
            <a:r>
              <a:rPr lang="he-IL" sz="1600" dirty="0">
                <a:solidFill>
                  <a:schemeClr val="accent1">
                    <a:lumMod val="75000"/>
                  </a:schemeClr>
                </a:solidFill>
                <a:latin typeface="David" panose="020E0502060401010101" pitchFamily="34" charset="-79"/>
                <a:cs typeface="David" panose="020E0502060401010101" pitchFamily="34" charset="-79"/>
              </a:rPr>
              <a:t>(ב) </a:t>
            </a:r>
            <a:r>
              <a:rPr lang="he-IL" sz="1600" b="1" dirty="0">
                <a:solidFill>
                  <a:schemeClr val="accent1">
                    <a:lumMod val="75000"/>
                  </a:schemeClr>
                </a:solidFill>
                <a:latin typeface="David" panose="020E0502060401010101" pitchFamily="34" charset="-79"/>
                <a:cs typeface="David" panose="020E0502060401010101" pitchFamily="34" charset="-79"/>
              </a:rPr>
              <a:t>מתודולוגיה אפקטיבית </a:t>
            </a:r>
            <a:r>
              <a:rPr lang="he-IL" sz="1600" dirty="0">
                <a:solidFill>
                  <a:schemeClr val="accent1">
                    <a:lumMod val="75000"/>
                  </a:schemeClr>
                </a:solidFill>
                <a:latin typeface="David" panose="020E0502060401010101" pitchFamily="34" charset="-79"/>
                <a:cs typeface="David" panose="020E0502060401010101" pitchFamily="34" charset="-79"/>
              </a:rPr>
              <a:t>ללימוד גישת העיצוב, (ג) </a:t>
            </a:r>
            <a:r>
              <a:rPr lang="he-IL" sz="1600" b="1" dirty="0">
                <a:solidFill>
                  <a:schemeClr val="accent1">
                    <a:lumMod val="75000"/>
                  </a:schemeClr>
                </a:solidFill>
                <a:latin typeface="David" panose="020E0502060401010101" pitchFamily="34" charset="-79"/>
                <a:cs typeface="David" panose="020E0502060401010101" pitchFamily="34" charset="-79"/>
              </a:rPr>
              <a:t>תרחיש הייחוס </a:t>
            </a:r>
            <a:r>
              <a:rPr lang="he-IL" sz="1600" dirty="0">
                <a:solidFill>
                  <a:schemeClr val="accent1">
                    <a:lumMod val="75000"/>
                  </a:schemeClr>
                </a:solidFill>
                <a:latin typeface="David" panose="020E0502060401010101" pitchFamily="34" charset="-79"/>
                <a:cs typeface="David" panose="020E0502060401010101" pitchFamily="34" charset="-79"/>
              </a:rPr>
              <a:t>ללימוד אסטרטגיה (צבאי-מדיני</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עסקי)</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עייפות החומר</a:t>
            </a:r>
            <a:r>
              <a:rPr lang="en-US" sz="1600" b="1" dirty="0">
                <a:solidFill>
                  <a:schemeClr val="accent1">
                    <a:lumMod val="75000"/>
                  </a:schemeClr>
                </a:solidFill>
                <a:latin typeface="David" panose="020E0502060401010101" pitchFamily="34" charset="-79"/>
                <a:cs typeface="David" panose="020E0502060401010101" pitchFamily="34" charset="-79"/>
              </a:rPr>
              <a:t>/</a:t>
            </a:r>
            <a:r>
              <a:rPr lang="he-IL" sz="1600" b="1" dirty="0">
                <a:solidFill>
                  <a:schemeClr val="accent1">
                    <a:lumMod val="75000"/>
                  </a:schemeClr>
                </a:solidFill>
                <a:latin typeface="David" panose="020E0502060401010101" pitchFamily="34" charset="-79"/>
                <a:cs typeface="David" panose="020E0502060401010101" pitchFamily="34" charset="-79"/>
              </a:rPr>
              <a:t> חוסר התאמה של מרצים לסביבת המב"ל? </a:t>
            </a:r>
            <a:r>
              <a:rPr lang="he-IL" sz="1600" dirty="0">
                <a:solidFill>
                  <a:schemeClr val="accent1">
                    <a:lumMod val="75000"/>
                  </a:schemeClr>
                </a:solidFill>
                <a:latin typeface="David" panose="020E0502060401010101" pitchFamily="34" charset="-79"/>
                <a:cs typeface="David" panose="020E0502060401010101" pitchFamily="34" charset="-79"/>
              </a:rPr>
              <a:t>גבי בן-דור, ברודט, איל לוין, ערן </a:t>
            </a:r>
            <a:r>
              <a:rPr lang="he-IL" sz="1600" dirty="0" err="1">
                <a:solidFill>
                  <a:schemeClr val="accent1">
                    <a:lumMod val="75000"/>
                  </a:schemeClr>
                </a:solidFill>
                <a:latin typeface="David" panose="020E0502060401010101" pitchFamily="34" charset="-79"/>
                <a:cs typeface="David" panose="020E0502060401010101" pitchFamily="34" charset="-79"/>
              </a:rPr>
              <a:t>לרמן</a:t>
            </a: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מתודולוגיה הדרכתית- </a:t>
            </a:r>
            <a:r>
              <a:rPr lang="he-IL" sz="1600" dirty="0">
                <a:solidFill>
                  <a:schemeClr val="accent1">
                    <a:lumMod val="75000"/>
                  </a:schemeClr>
                </a:solidFill>
                <a:latin typeface="David" panose="020E0502060401010101" pitchFamily="34" charset="-79"/>
                <a:cs typeface="David" panose="020E0502060401010101" pitchFamily="34" charset="-79"/>
              </a:rPr>
              <a:t>(א) ניהול הרצאות מליאה ביד רמה (זמן לשאלות, מיקוד הדוברים)</a:t>
            </a:r>
            <a:r>
              <a:rPr lang="en-US" sz="1600" dirty="0">
                <a:solidFill>
                  <a:schemeClr val="accent1">
                    <a:lumMod val="75000"/>
                  </a:schemeClr>
                </a:solidFill>
                <a:latin typeface="David" panose="020E0502060401010101" pitchFamily="34" charset="-79"/>
                <a:cs typeface="David" panose="020E0502060401010101" pitchFamily="34" charset="-79"/>
              </a:rPr>
              <a:t>;</a:t>
            </a:r>
            <a:r>
              <a:rPr lang="he-IL" sz="1600" dirty="0">
                <a:solidFill>
                  <a:schemeClr val="accent1">
                    <a:lumMod val="75000"/>
                  </a:schemeClr>
                </a:solidFill>
                <a:latin typeface="David" panose="020E0502060401010101" pitchFamily="34" charset="-79"/>
                <a:cs typeface="David" panose="020E0502060401010101" pitchFamily="34" charset="-79"/>
              </a:rPr>
              <a:t> (ב) בדק בית לנושא העיבודים (היקף רצוי ולמול איזה קורסים, טכניקות הוראה, העלאת העומק האקדמי וכו')</a:t>
            </a:r>
          </a:p>
          <a:p>
            <a:pPr>
              <a:lnSpc>
                <a:spcPct val="150000"/>
              </a:lnSpc>
              <a:buClr>
                <a:schemeClr val="accent1"/>
              </a:buClr>
            </a:pPr>
            <a:r>
              <a:rPr lang="he-IL" sz="1600" b="1" dirty="0">
                <a:solidFill>
                  <a:schemeClr val="accent1">
                    <a:lumMod val="75000"/>
                  </a:schemeClr>
                </a:solidFill>
                <a:latin typeface="David" panose="020E0502060401010101" pitchFamily="34" charset="-79"/>
                <a:cs typeface="David" panose="020E0502060401010101" pitchFamily="34" charset="-79"/>
              </a:rPr>
              <a:t>ציר חברה- </a:t>
            </a:r>
            <a:r>
              <a:rPr lang="he-IL" sz="1600" dirty="0">
                <a:solidFill>
                  <a:schemeClr val="accent1">
                    <a:lumMod val="75000"/>
                  </a:schemeClr>
                </a:solidFill>
                <a:latin typeface="David" panose="020E0502060401010101" pitchFamily="34" charset="-79"/>
                <a:cs typeface="David" panose="020E0502060401010101" pitchFamily="34" charset="-79"/>
              </a:rPr>
              <a:t>להעמיק ב'צורך המבצעי'</a:t>
            </a: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800" dirty="0">
              <a:solidFill>
                <a:schemeClr val="accent1">
                  <a:lumMod val="75000"/>
                </a:schemeClr>
              </a:solidFill>
              <a:latin typeface="David" panose="020E0502060401010101" pitchFamily="34" charset="-79"/>
              <a:cs typeface="David" panose="020E0502060401010101" pitchFamily="34" charset="-79"/>
            </a:endParaRPr>
          </a:p>
          <a:p>
            <a:pPr marL="0" indent="0">
              <a:lnSpc>
                <a:spcPct val="150000"/>
              </a:lnSpc>
              <a:buClr>
                <a:schemeClr val="accent1"/>
              </a:buClr>
              <a:buNone/>
            </a:pPr>
            <a:endParaRPr lang="he-IL" sz="1600" dirty="0">
              <a:solidFill>
                <a:schemeClr val="accent1">
                  <a:lumMod val="75000"/>
                </a:schemeClr>
              </a:solidFill>
              <a:latin typeface="David" panose="020E0502060401010101" pitchFamily="34" charset="-79"/>
              <a:cs typeface="David" panose="020E0502060401010101" pitchFamily="34" charset="-79"/>
            </a:endParaRPr>
          </a:p>
          <a:p>
            <a:pPr>
              <a:lnSpc>
                <a:spcPct val="150000"/>
              </a:lnSpc>
              <a:buClr>
                <a:schemeClr val="accent1"/>
              </a:buClr>
            </a:pPr>
            <a:endParaRPr lang="he-IL" sz="1600" dirty="0">
              <a:solidFill>
                <a:schemeClr val="accent1">
                  <a:lumMod val="75000"/>
                </a:schemeClr>
              </a:solidFill>
              <a:latin typeface="David" panose="020E0502060401010101" pitchFamily="34" charset="-79"/>
              <a:cs typeface="David" panose="020E0502060401010101" pitchFamily="34" charset="-79"/>
            </a:endParaRPr>
          </a:p>
          <a:p>
            <a:pPr marL="228600" lvl="1">
              <a:lnSpc>
                <a:spcPct val="150000"/>
              </a:lnSpc>
              <a:spcBef>
                <a:spcPts val="1000"/>
              </a:spcBef>
              <a:buClr>
                <a:schemeClr val="accent1"/>
              </a:buClr>
            </a:pPr>
            <a:endParaRPr lang="he-IL" sz="2000" dirty="0">
              <a:solidFill>
                <a:schemeClr val="accent1">
                  <a:lumMod val="75000"/>
                </a:schemeClr>
              </a:solidFill>
              <a:latin typeface="David" panose="020E0502060401010101" pitchFamily="34" charset="-79"/>
              <a:cs typeface="David" panose="020E0502060401010101" pitchFamily="34" charset="-79"/>
            </a:endParaRPr>
          </a:p>
          <a:p>
            <a:pPr marL="0" indent="0">
              <a:buClr>
                <a:schemeClr val="accent1"/>
              </a:buClr>
              <a:buFont typeface="Arial" panose="020B0604020202020204" pitchFamily="34" charset="0"/>
              <a:buNone/>
            </a:pPr>
            <a:endParaRPr lang="he-IL" sz="2000" dirty="0">
              <a:solidFill>
                <a:schemeClr val="accent1">
                  <a:lumMod val="75000"/>
                </a:schemeClr>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35869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עונת הליבה מ"ה- </a:t>
            </a:r>
            <a:r>
              <a:rPr lang="en-US"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Top 5</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3" name="דיאגרמה 2">
            <a:extLst>
              <a:ext uri="{FF2B5EF4-FFF2-40B4-BE49-F238E27FC236}">
                <a16:creationId xmlns:a16="http://schemas.microsoft.com/office/drawing/2014/main" id="{0C6639F1-96D1-4AC4-9250-792A61F2AE1F}"/>
              </a:ext>
            </a:extLst>
          </p:cNvPr>
          <p:cNvGraphicFramePr/>
          <p:nvPr>
            <p:extLst>
              <p:ext uri="{D42A27DB-BD31-4B8C-83A1-F6EECF244321}">
                <p14:modId xmlns:p14="http://schemas.microsoft.com/office/powerpoint/2010/main" val="3321151885"/>
              </p:ext>
            </p:extLst>
          </p:nvPr>
        </p:nvGraphicFramePr>
        <p:xfrm>
          <a:off x="1162879" y="1286195"/>
          <a:ext cx="980992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742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כותרת 1">
            <a:extLst>
              <a:ext uri="{FF2B5EF4-FFF2-40B4-BE49-F238E27FC236}">
                <a16:creationId xmlns:a16="http://schemas.microsoft.com/office/drawing/2014/main" id="{C8A72498-836B-4D1C-9776-D0B51AD6D0C1}"/>
              </a:ext>
            </a:extLst>
          </p:cNvPr>
          <p:cNvSpPr txBox="1">
            <a:spLocks/>
          </p:cNvSpPr>
          <p:nvPr/>
        </p:nvSpPr>
        <p:spPr>
          <a:xfrm>
            <a:off x="1533618" y="2176668"/>
            <a:ext cx="9144000" cy="2303927"/>
          </a:xfrm>
          <a:prstGeom prst="rect">
            <a:avLst/>
          </a:prstGeom>
        </p:spPr>
        <p:txBody>
          <a:bodyPr anchor="t">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פרק א'</a:t>
            </a:r>
          </a:p>
          <a:p>
            <a:pPr algn="ctr">
              <a:lnSpc>
                <a:spcPct val="150000"/>
              </a:lnSpc>
            </a:pPr>
            <a:r>
              <a:rPr lang="he-IL" sz="48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תכני עונת הליבה</a:t>
            </a:r>
            <a:endParaRPr lang="he-IL" sz="48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0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חשיבה אסטרטגית, אלוף תמיר היימן</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995478310"/>
              </p:ext>
            </p:extLst>
          </p:nvPr>
        </p:nvGraphicFramePr>
        <p:xfrm>
          <a:off x="339592" y="1651036"/>
          <a:ext cx="11520000" cy="3833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sym typeface="Wingdings" panose="05000000000000000000" pitchFamily="2" charset="2"/>
                        </a:rPr>
                        <a:t></a:t>
                      </a:r>
                      <a:endParaRPr lang="he-IL" sz="1800"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5.09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4.88</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5.31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5.16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5.41</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5.16</a:t>
                      </a:r>
                    </a:p>
                  </a:txBody>
                  <a:tcPr anchor="ctr"/>
                </a:tc>
                <a:tc>
                  <a:txBody>
                    <a:bodyPr/>
                    <a:lstStyle/>
                    <a:p>
                      <a:pPr marL="0" algn="ctr" defTabSz="914400" rtl="1" eaLnBrk="1" latinLnBrk="0" hangingPunct="1"/>
                      <a:r>
                        <a:rPr lang="he-IL" sz="1800" b="0" kern="1200" dirty="0">
                          <a:solidFill>
                            <a:schemeClr val="accent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קיום הגיון מסדר, הסדר, השיטתיות והבהירות, שיתוף הכיתה</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מתן דוגמאות וקישור התכנים למציאות נוכחית ועצם העברתו ע"י האלוף</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הגדלת מספר הדוגמאות של מושגי האסטרטגיה על מקרים אמיתיים, לשלב יותר ניתוחי אקטואליה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יותר עיסוק בעולם התוכן האסטרטגי </a:t>
                      </a:r>
                      <a:r>
                        <a:rPr lang="he-IL" sz="1600" b="1" dirty="0">
                          <a:latin typeface="David" panose="020E0502060401010101" pitchFamily="34" charset="-79"/>
                          <a:cs typeface="David" panose="020E0502060401010101" pitchFamily="34" charset="-79"/>
                        </a:rPr>
                        <a:t>העסקי</a:t>
                      </a:r>
                      <a:r>
                        <a:rPr lang="he-IL" sz="1600" dirty="0">
                          <a:latin typeface="David" panose="020E0502060401010101" pitchFamily="34" charset="-79"/>
                          <a:cs typeface="David" panose="020E0502060401010101" pitchFamily="34" charset="-79"/>
                        </a:rPr>
                        <a:t> (לתת לאסטרטגיה ממד אזרחי ולא רק צבאי)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עיתוי- להצמיד את סיום הקורס להתנסויות האסטרטגיות. אחרת נוצרת נסיגה בידע</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2606408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התנסות אסטרטגית מס' 1</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495451134"/>
              </p:ext>
            </p:extLst>
          </p:nvPr>
        </p:nvGraphicFramePr>
        <p:xfrm>
          <a:off x="319714" y="1551646"/>
          <a:ext cx="11520000" cy="51868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324000">
                <a:tc>
                  <a:txBody>
                    <a:bodyPr/>
                    <a:lstStyle/>
                    <a:p>
                      <a:pPr rtl="1"/>
                      <a:r>
                        <a:rPr lang="he-IL" b="0" dirty="0">
                          <a:latin typeface="David" panose="020E0502060401010101" pitchFamily="34" charset="-79"/>
                          <a:cs typeface="David" panose="020E0502060401010101" pitchFamily="34" charset="-79"/>
                        </a:rPr>
                        <a:t>תרומת תרגול ציור מערכת- פרשת </a:t>
                      </a:r>
                      <a:r>
                        <a:rPr lang="he-IL" b="0" dirty="0" err="1">
                          <a:latin typeface="David" panose="020E0502060401010101" pitchFamily="34" charset="-79"/>
                          <a:cs typeface="David" panose="020E0502060401010101" pitchFamily="34" charset="-79"/>
                        </a:rPr>
                        <a:t>אלאור</a:t>
                      </a:r>
                      <a:r>
                        <a:rPr lang="he-IL" b="0" dirty="0">
                          <a:latin typeface="David" panose="020E0502060401010101" pitchFamily="34" charset="-79"/>
                          <a:cs typeface="David" panose="020E0502060401010101" pitchFamily="34" charset="-79"/>
                        </a:rPr>
                        <a:t> </a:t>
                      </a:r>
                      <a:r>
                        <a:rPr lang="he-IL" b="0" dirty="0" err="1">
                          <a:latin typeface="David" panose="020E0502060401010101" pitchFamily="34" charset="-79"/>
                          <a:cs typeface="David" panose="020E0502060401010101" pitchFamily="34" charset="-79"/>
                        </a:rPr>
                        <a:t>אזריה</a:t>
                      </a:r>
                      <a:r>
                        <a:rPr lang="he-IL" b="0"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3.85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3.56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4.25</a:t>
                      </a:r>
                    </a:p>
                  </a:txBody>
                  <a:tcPr anchor="ctr"/>
                </a:tc>
                <a:tc>
                  <a:txBody>
                    <a:bodyPr/>
                    <a:lstStyle/>
                    <a:p>
                      <a:pPr marL="0" algn="ctr" defTabSz="914400" rtl="1" eaLnBrk="1" latinLnBrk="0" hangingPunct="1"/>
                      <a:r>
                        <a:rPr lang="he-IL" sz="1800" kern="1200" dirty="0">
                          <a:solidFill>
                            <a:schemeClr val="accent1"/>
                          </a:solidFill>
                          <a:latin typeface="David" panose="020E0502060401010101" pitchFamily="34" charset="-79"/>
                          <a:ea typeface="+mn-ea"/>
                          <a:cs typeface="David" panose="020E0502060401010101" pitchFamily="34" charset="-79"/>
                        </a:rPr>
                        <a:t>5.33</a:t>
                      </a:r>
                    </a:p>
                  </a:txBody>
                  <a:tcPr anchor="ctr"/>
                </a:tc>
                <a:extLst>
                  <a:ext uri="{0D108BD9-81ED-4DB2-BD59-A6C34878D82A}">
                    <a16:rowId xmlns:a16="http://schemas.microsoft.com/office/drawing/2014/main" val="4017762420"/>
                  </a:ext>
                </a:extLst>
              </a:tr>
              <a:tr h="324000">
                <a:tc>
                  <a:txBody>
                    <a:bodyPr/>
                    <a:lstStyle/>
                    <a:p>
                      <a:pPr rtl="1"/>
                      <a:r>
                        <a:rPr lang="he-IL" b="0" dirty="0">
                          <a:latin typeface="David" panose="020E0502060401010101" pitchFamily="34" charset="-79"/>
                          <a:cs typeface="David" panose="020E0502060401010101" pitchFamily="34" charset="-79"/>
                        </a:rPr>
                        <a:t>שיעורי גישת העיצוב, ד"ר מאיר </a:t>
                      </a:r>
                      <a:r>
                        <a:rPr lang="he-IL" b="0" dirty="0" err="1">
                          <a:latin typeface="David" panose="020E0502060401010101" pitchFamily="34" charset="-79"/>
                          <a:cs typeface="David" panose="020E0502060401010101" pitchFamily="34" charset="-79"/>
                        </a:rPr>
                        <a:t>פינקל</a:t>
                      </a:r>
                      <a:r>
                        <a:rPr lang="he-IL" b="0" dirty="0">
                          <a:latin typeface="David" panose="020E0502060401010101" pitchFamily="34" charset="-79"/>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3.43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u="sng" kern="1200" dirty="0">
                          <a:solidFill>
                            <a:srgbClr val="FF0000"/>
                          </a:solidFill>
                          <a:latin typeface="David" panose="020E0502060401010101" pitchFamily="34" charset="-79"/>
                          <a:ea typeface="+mn-ea"/>
                          <a:cs typeface="David" panose="020E0502060401010101" pitchFamily="34" charset="-79"/>
                        </a:rPr>
                        <a:t>3.52</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3.30</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4.16</a:t>
                      </a:r>
                    </a:p>
                  </a:txBody>
                  <a:tcPr anchor="ctr"/>
                </a:tc>
                <a:extLst>
                  <a:ext uri="{0D108BD9-81ED-4DB2-BD59-A6C34878D82A}">
                    <a16:rowId xmlns:a16="http://schemas.microsoft.com/office/drawing/2014/main" val="1596614372"/>
                  </a:ext>
                </a:extLst>
              </a:tr>
              <a:tr h="324000">
                <a:tc>
                  <a:txBody>
                    <a:bodyPr/>
                    <a:lstStyle/>
                    <a:p>
                      <a:pPr rtl="1"/>
                      <a:r>
                        <a:rPr lang="he-IL" dirty="0">
                          <a:latin typeface="David" panose="020E0502060401010101" pitchFamily="34" charset="-79"/>
                          <a:cs typeface="David" panose="020E0502060401010101" pitchFamily="34" charset="-79"/>
                        </a:rPr>
                        <a:t>התנסות מס' 1- השיגה את </a:t>
                      </a:r>
                      <a:r>
                        <a:rPr lang="he-IL" b="1" dirty="0">
                          <a:latin typeface="David" panose="020E0502060401010101" pitchFamily="34" charset="-79"/>
                          <a:cs typeface="David" panose="020E0502060401010101" pitchFamily="34" charset="-79"/>
                        </a:rPr>
                        <a:t>מטרותיה?</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chemeClr val="accent1"/>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chemeClr val="accent1"/>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4.94</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3046206537"/>
                  </a:ext>
                </a:extLst>
              </a:tr>
              <a:tr h="324000">
                <a:tc>
                  <a:txBody>
                    <a:bodyPr/>
                    <a:lstStyle/>
                    <a:p>
                      <a:pPr rtl="1"/>
                      <a:r>
                        <a:rPr lang="he-IL" b="0" dirty="0">
                          <a:latin typeface="David" panose="020E0502060401010101" pitchFamily="34" charset="-79"/>
                          <a:cs typeface="David" panose="020E0502060401010101" pitchFamily="34" charset="-79"/>
                        </a:rPr>
                        <a:t>התנסות מס' 1- איכות</a:t>
                      </a:r>
                      <a:r>
                        <a:rPr lang="he-IL" b="1" dirty="0">
                          <a:latin typeface="David" panose="020E0502060401010101" pitchFamily="34" charset="-79"/>
                          <a:cs typeface="David" panose="020E0502060401010101" pitchFamily="34" charset="-79"/>
                        </a:rPr>
                        <a:t> התכנון המתודולוגי?</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4.67</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a:ln>
                            <a:noFill/>
                          </a:ln>
                          <a:solidFill>
                            <a:prstClr val="black"/>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4.63</a:t>
                      </a:r>
                    </a:p>
                  </a:txBody>
                  <a:tcPr anchor="ctr"/>
                </a:tc>
                <a:tc>
                  <a:txBody>
                    <a:bodyPr/>
                    <a:lstStyle/>
                    <a:p>
                      <a:pPr marL="0" algn="ctr" defTabSz="914400" rtl="1" eaLnBrk="1" latinLnBrk="0" hangingPunct="1"/>
                      <a:r>
                        <a:rPr lang="en-US" sz="1800" kern="1200" dirty="0">
                          <a:solidFill>
                            <a:schemeClr val="dk1"/>
                          </a:solidFill>
                          <a:latin typeface="David" panose="020E0502060401010101" pitchFamily="34" charset="-79"/>
                          <a:ea typeface="+mn-ea"/>
                          <a:cs typeface="David" panose="020E0502060401010101" pitchFamily="34" charset="-79"/>
                        </a:rPr>
                        <a:t>4.66</a:t>
                      </a:r>
                      <a:endParaRPr lang="he-IL" sz="1800" kern="1200" dirty="0">
                        <a:solidFill>
                          <a:schemeClr val="dk1"/>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4.66</a:t>
                      </a:r>
                    </a:p>
                  </a:txBody>
                  <a:tcPr anchor="ctr"/>
                </a:tc>
                <a:extLst>
                  <a:ext uri="{0D108BD9-81ED-4DB2-BD59-A6C34878D82A}">
                    <a16:rowId xmlns:a16="http://schemas.microsoft.com/office/drawing/2014/main" val="2717569957"/>
                  </a:ext>
                </a:extLst>
              </a:tr>
              <a:tr h="324000">
                <a:tc>
                  <a:txBody>
                    <a:bodyPr/>
                    <a:lstStyle/>
                    <a:p>
                      <a:pPr rtl="1"/>
                      <a:r>
                        <a:rPr lang="he-IL" b="0" dirty="0">
                          <a:latin typeface="David" panose="020E0502060401010101" pitchFamily="34" charset="-79"/>
                          <a:cs typeface="David" panose="020E0502060401010101" pitchFamily="34" charset="-79"/>
                        </a:rPr>
                        <a:t>התנסות מס' 1- איכות</a:t>
                      </a:r>
                      <a:r>
                        <a:rPr lang="he-IL" b="1" dirty="0">
                          <a:latin typeface="David" panose="020E0502060401010101" pitchFamily="34" charset="-79"/>
                          <a:cs typeface="David" panose="020E0502060401010101" pitchFamily="34" charset="-79"/>
                        </a:rPr>
                        <a:t> הליווי של ההתנסות?</a:t>
                      </a:r>
                      <a:endParaRPr lang="he-IL" dirty="0">
                        <a:latin typeface="David" panose="020E0502060401010101" pitchFamily="34" charset="-79"/>
                        <a:cs typeface="David" panose="020E0502060401010101" pitchFamily="34" charset="-79"/>
                      </a:endParaRP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4.2</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4.29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4.07</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בהתנסות?</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סוגיה (זירה צפונית) רלוונטית, רחבה ומעניינת</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העבודה בצוותים משמעותית, מפרה</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הרצאות טעינה מרתקות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בהתנסות?</a:t>
                      </a:r>
                    </a:p>
                    <a:p>
                      <a:pPr marL="285750" indent="-285750" algn="r" defTabSz="914400" rtl="1" eaLnBrk="1" latinLnBrk="0" hangingPunct="1">
                        <a:buFont typeface="Arial" panose="020B0604020202020204" pitchFamily="34" charset="0"/>
                        <a:buChar char="•"/>
                      </a:pPr>
                      <a:r>
                        <a:rPr lang="he-IL" sz="1600" b="1" kern="1200" dirty="0">
                          <a:solidFill>
                            <a:schemeClr val="dk1"/>
                          </a:solidFill>
                          <a:latin typeface="David" panose="020E0502060401010101" pitchFamily="34" charset="-79"/>
                          <a:ea typeface="+mn-ea"/>
                          <a:cs typeface="David" panose="020E0502060401010101" pitchFamily="34" charset="-79"/>
                        </a:rPr>
                        <a:t>אנשי דדו- </a:t>
                      </a:r>
                      <a:r>
                        <a:rPr lang="he-IL" sz="1600" kern="1200" dirty="0">
                          <a:solidFill>
                            <a:schemeClr val="dk1"/>
                          </a:solidFill>
                          <a:latin typeface="David" panose="020E0502060401010101" pitchFamily="34" charset="-79"/>
                          <a:ea typeface="+mn-ea"/>
                          <a:cs typeface="David" panose="020E0502060401010101" pitchFamily="34" charset="-79"/>
                        </a:rPr>
                        <a:t>יציאה וכניסה לצוותים הפריעה מאוד ופגעה הרצף הלמידה, השתלטות ודומיננטיות יתר על התהליך ולא סיוע ותמיכה</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מודל ההתנסות- מיקוד בתוכן או בתהליך? חשוב לשמור על לימוד תהליך העיצוב במרכז (נקודות עצירה מובנות בהתנסות, סיכום התנסות מכוון לתהליך)</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שלב הסיום של התרגיל היה מוקדם מידיי והקשה על הבנת התהליך בכללותו. נדרש להגיע עד- הצגה לדרג מדיני</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 רעיון אסטרטגי כללי</a:t>
                      </a:r>
                      <a:r>
                        <a:rPr lang="en-US" sz="1600" kern="1200" dirty="0">
                          <a:solidFill>
                            <a:schemeClr val="dk1"/>
                          </a:solidFill>
                          <a:latin typeface="David" panose="020E0502060401010101" pitchFamily="34" charset="-79"/>
                          <a:ea typeface="+mn-ea"/>
                          <a:cs typeface="David" panose="020E0502060401010101" pitchFamily="34" charset="-79"/>
                        </a:rPr>
                        <a:t>/</a:t>
                      </a:r>
                      <a:r>
                        <a:rPr lang="he-IL" sz="1600" kern="1200" dirty="0">
                          <a:solidFill>
                            <a:schemeClr val="dk1"/>
                          </a:solidFill>
                          <a:latin typeface="David" panose="020E0502060401010101" pitchFamily="34" charset="-79"/>
                          <a:ea typeface="+mn-ea"/>
                          <a:cs typeface="David" panose="020E0502060401010101" pitchFamily="34" charset="-79"/>
                        </a:rPr>
                        <a:t>ראשוני</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בחירת הנושא- לא כולם מבינים את הנושא באותה רמה (גורם לחלק מהחניכים להעלם), נדרשת טעינה רחבה וליווי מומחים ואנשי מקצוע (אמ"ן..),</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kern="1200" dirty="0">
                          <a:solidFill>
                            <a:schemeClr val="dk1"/>
                          </a:solidFill>
                          <a:latin typeface="David" panose="020E0502060401010101" pitchFamily="34" charset="-79"/>
                          <a:ea typeface="+mn-ea"/>
                          <a:cs typeface="David" panose="020E0502060401010101" pitchFamily="34" charset="-79"/>
                        </a:rPr>
                        <a:t>זמן ההתנסות אינו תואם את היקף המשימה, יתכן וניתן להוסיף תרגולים מפורקים (מערכת מורשת וכדומה)</a:t>
                      </a:r>
                    </a:p>
                    <a:p>
                      <a:pPr marL="285750" indent="-285750" algn="r" defTabSz="914400" rtl="1" eaLnBrk="1" latinLnBrk="0" hangingPunct="1">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בלבול </a:t>
                      </a:r>
                      <a:r>
                        <a:rPr lang="he-IL" sz="1600" b="1" kern="1200" dirty="0">
                          <a:solidFill>
                            <a:schemeClr val="dk1"/>
                          </a:solidFill>
                          <a:latin typeface="David" panose="020E0502060401010101" pitchFamily="34" charset="-79"/>
                          <a:ea typeface="+mn-ea"/>
                          <a:cs typeface="David" panose="020E0502060401010101" pitchFamily="34" charset="-79"/>
                        </a:rPr>
                        <a:t>במושגי היסוד הבסיסיים </a:t>
                      </a:r>
                      <a:r>
                        <a:rPr lang="he-IL" sz="1600" kern="1200" dirty="0">
                          <a:solidFill>
                            <a:schemeClr val="dk1"/>
                          </a:solidFill>
                          <a:latin typeface="David" panose="020E0502060401010101" pitchFamily="34" charset="-79"/>
                          <a:ea typeface="+mn-ea"/>
                          <a:cs typeface="David" panose="020E0502060401010101" pitchFamily="34" charset="-79"/>
                        </a:rPr>
                        <a:t>(היסט, אינטרס, יעד) וקושי ביצירת </a:t>
                      </a:r>
                      <a:r>
                        <a:rPr lang="he-IL" sz="1600" b="1" kern="1200" dirty="0">
                          <a:solidFill>
                            <a:schemeClr val="dk1"/>
                          </a:solidFill>
                          <a:latin typeface="David" panose="020E0502060401010101" pitchFamily="34" charset="-79"/>
                          <a:ea typeface="+mn-ea"/>
                          <a:cs typeface="David" panose="020E0502060401010101" pitchFamily="34" charset="-79"/>
                        </a:rPr>
                        <a:t>שפה משותפת</a:t>
                      </a:r>
                      <a:r>
                        <a:rPr lang="he-IL" sz="1600" kern="1200" dirty="0">
                          <a:solidFill>
                            <a:schemeClr val="dk1"/>
                          </a:solidFill>
                          <a:latin typeface="David" panose="020E0502060401010101" pitchFamily="34" charset="-79"/>
                          <a:ea typeface="+mn-ea"/>
                          <a:cs typeface="David" panose="020E0502060401010101" pitchFamily="34" charset="-79"/>
                        </a:rPr>
                        <a:t>. כל גורם סגל (מב"ל, דדו) הגדירם אחרת</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96146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התנסות אסטרטגית מס' 1</a:t>
            </a:r>
            <a:endParaRPr lang="he-IL" sz="3600" dirty="0">
              <a:solidFill>
                <a:schemeClr val="accent1">
                  <a:lumMod val="75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1641496606"/>
              </p:ext>
            </p:extLst>
          </p:nvPr>
        </p:nvGraphicFramePr>
        <p:xfrm>
          <a:off x="339592" y="1651036"/>
          <a:ext cx="11520000" cy="166836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644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1083600">
                <a:tc gridSpan="7">
                  <a:txBody>
                    <a:bodyPr/>
                    <a:lstStyle/>
                    <a:p>
                      <a:pPr rtl="1">
                        <a:lnSpc>
                          <a:spcPct val="150000"/>
                        </a:lnSpc>
                      </a:pPr>
                      <a:r>
                        <a:rPr lang="he-IL" b="1" dirty="0">
                          <a:latin typeface="David" panose="020E0502060401010101" pitchFamily="34" charset="-79"/>
                          <a:cs typeface="David" panose="020E0502060401010101" pitchFamily="34" charset="-79"/>
                        </a:rPr>
                        <a:t>מה נשאר לא ברור בנוגע לגישת העיצוב?</a:t>
                      </a:r>
                    </a:p>
                    <a:p>
                      <a:pPr marL="285750" indent="-28575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עוד חיכוך עם התחום, שיטת העיצוב לא ברורה דייה (במישור היישומי ולא בתיאורטי). רוב הזמן הושקע בידע הקשור להתנסות ופחות בגישה</a:t>
                      </a:r>
                    </a:p>
                    <a:p>
                      <a:pPr marL="285750" indent="-285750" algn="r" defTabSz="914400" rtl="1" eaLnBrk="1" latinLnBrk="0" hangingPunct="1">
                        <a:lnSpc>
                          <a:spcPct val="150000"/>
                        </a:lnSpc>
                        <a:buFont typeface="Arial" panose="020B0604020202020204" pitchFamily="34" charset="0"/>
                        <a:buChar char="•"/>
                      </a:pPr>
                      <a:r>
                        <a:rPr lang="he-IL" sz="1600" kern="1200" dirty="0">
                          <a:solidFill>
                            <a:schemeClr val="dk1"/>
                          </a:solidFill>
                          <a:latin typeface="David" panose="020E0502060401010101" pitchFamily="34" charset="-79"/>
                          <a:ea typeface="+mn-ea"/>
                          <a:cs typeface="David" panose="020E0502060401010101" pitchFamily="34" charset="-79"/>
                        </a:rPr>
                        <a:t>הבנת השלבים המתקדמים בגישת העיצוב- היכולת לעבור מזיהוי הבעיות לתרגום לתפיסה </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bl>
          </a:graphicData>
        </a:graphic>
      </p:graphicFrame>
    </p:spTree>
    <p:extLst>
      <p:ext uri="{BB962C8B-B14F-4D97-AF65-F5344CB8AC3E}">
        <p14:creationId xmlns:p14="http://schemas.microsoft.com/office/powerpoint/2010/main" val="275614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מדיניות חוץ, ד"ר ערן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לרמן</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3675539415"/>
              </p:ext>
            </p:extLst>
          </p:nvPr>
        </p:nvGraphicFramePr>
        <p:xfrm>
          <a:off x="339592" y="1651036"/>
          <a:ext cx="11520000" cy="4265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4.03</a:t>
                      </a:r>
                    </a:p>
                  </a:txBody>
                  <a:tcPr anchor="ctr"/>
                </a:tc>
                <a:tc>
                  <a:txBody>
                    <a:bodyPr/>
                    <a:lstStyle/>
                    <a:p>
                      <a:pPr algn="ctr" rtl="1"/>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3.75</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3.77</a:t>
                      </a:r>
                    </a:p>
                  </a:txBody>
                  <a:tcPr anchor="ctr"/>
                </a:tc>
                <a:tc>
                  <a:txBody>
                    <a:bodyPr/>
                    <a:lstStyle/>
                    <a:p>
                      <a:pPr algn="ctr" rtl="1"/>
                      <a:r>
                        <a:rPr lang="he-IL" dirty="0">
                          <a:latin typeface="David" panose="020E0502060401010101" pitchFamily="34" charset="-79"/>
                          <a:cs typeface="David" panose="020E0502060401010101" pitchFamily="34" charset="-79"/>
                        </a:rPr>
                        <a:t>4.38</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solidFill>
                            <a:schemeClr val="accent1"/>
                          </a:solidFill>
                          <a:latin typeface="David" panose="020E0502060401010101" pitchFamily="34" charset="-79"/>
                          <a:cs typeface="David" panose="020E0502060401010101" pitchFamily="34" charset="-79"/>
                          <a:sym typeface="Wingdings" panose="05000000000000000000" pitchFamily="2" charset="2"/>
                        </a:rPr>
                        <a:t></a:t>
                      </a:r>
                      <a:endParaRPr lang="he-IL" dirty="0">
                        <a:solidFill>
                          <a:schemeClr val="accent1"/>
                        </a:solidFill>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3.54</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3.66</a:t>
                      </a:r>
                    </a:p>
                  </a:txBody>
                  <a:tcPr anchor="ctr"/>
                </a:tc>
                <a:tc>
                  <a:txBody>
                    <a:bodyPr/>
                    <a:lstStyle/>
                    <a:p>
                      <a:pPr algn="ctr" rtl="1"/>
                      <a:r>
                        <a:rPr lang="he-IL" dirty="0">
                          <a:latin typeface="David" panose="020E0502060401010101" pitchFamily="34" charset="-79"/>
                          <a:cs typeface="David" panose="020E0502060401010101" pitchFamily="34" charset="-79"/>
                        </a:rPr>
                        <a:t>4.46</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rgbClr val="FF0000"/>
                          </a:solidFill>
                          <a:latin typeface="David" panose="020E0502060401010101" pitchFamily="34" charset="-79"/>
                          <a:ea typeface="+mn-ea"/>
                          <a:cs typeface="David" panose="020E0502060401010101" pitchFamily="34" charset="-79"/>
                        </a:rPr>
                        <a:t>4.06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sng"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4.11</a:t>
                      </a:r>
                    </a:p>
                  </a:txBody>
                  <a:tcPr anchor="ctr"/>
                </a:tc>
                <a:tc>
                  <a:txBody>
                    <a:bodyPr/>
                    <a:lstStyle/>
                    <a:p>
                      <a:pPr algn="ctr" rtl="1"/>
                      <a:r>
                        <a:rPr lang="he-IL" dirty="0">
                          <a:latin typeface="David" panose="020E0502060401010101" pitchFamily="34" charset="-79"/>
                          <a:cs typeface="David" panose="020E0502060401010101" pitchFamily="34" charset="-79"/>
                        </a:rPr>
                        <a:t>4</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5.33</a:t>
                      </a:r>
                    </a:p>
                  </a:txBody>
                  <a:tcPr anchor="ctr"/>
                </a:tc>
                <a:extLst>
                  <a:ext uri="{0D108BD9-81ED-4DB2-BD59-A6C34878D82A}">
                    <a16:rowId xmlns:a16="http://schemas.microsoft.com/office/drawing/2014/main" val="1200385217"/>
                  </a:ext>
                </a:extLst>
              </a:tr>
              <a:tr h="432000">
                <a:tc>
                  <a:txBody>
                    <a:bodyPr/>
                    <a:lstStyle/>
                    <a:p>
                      <a:pPr rtl="1"/>
                      <a:r>
                        <a:rPr lang="he-IL" b="1" dirty="0">
                          <a:latin typeface="David" panose="020E0502060401010101" pitchFamily="34" charset="-79"/>
                          <a:cs typeface="David" panose="020E0502060401010101" pitchFamily="34" charset="-79"/>
                        </a:rPr>
                        <a:t>תרומת הסיור </a:t>
                      </a:r>
                      <a:r>
                        <a:rPr lang="he-IL" dirty="0">
                          <a:latin typeface="David" panose="020E0502060401010101" pitchFamily="34" charset="-79"/>
                          <a:cs typeface="David" panose="020E0502060401010101" pitchFamily="34" charset="-79"/>
                        </a:rPr>
                        <a:t>במשרד החוץ?</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4.76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sym typeface="Wingdings" panose="05000000000000000000" pitchFamily="2" charset="2"/>
                        </a:rPr>
                        <a:t></a:t>
                      </a:r>
                      <a:endParaRPr kumimoji="0" lang="he-IL" sz="1800" b="0" i="0" u="none" strike="noStrike" kern="1200" cap="none" spc="0" normalizeH="0" baseline="0" noProof="0" dirty="0">
                        <a:ln>
                          <a:noFill/>
                        </a:ln>
                        <a:solidFill>
                          <a:srgbClr val="FF0000"/>
                        </a:solidFill>
                        <a:effectLst/>
                        <a:uLnTx/>
                        <a:uFillTx/>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5.11</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4.52</a:t>
                      </a:r>
                    </a:p>
                  </a:txBody>
                  <a:tcPr anchor="ctr"/>
                </a:tc>
                <a:tc>
                  <a:txBody>
                    <a:bodyPr/>
                    <a:lstStyle/>
                    <a:p>
                      <a:pPr algn="ctr" rtl="1"/>
                      <a:r>
                        <a:rPr lang="he-IL" dirty="0">
                          <a:latin typeface="David" panose="020E0502060401010101" pitchFamily="34" charset="-79"/>
                          <a:cs typeface="David" panose="020E0502060401010101" pitchFamily="34" charset="-79"/>
                        </a:rPr>
                        <a:t>5.07</a:t>
                      </a:r>
                    </a:p>
                  </a:txBody>
                  <a:tcPr anchor="ctr"/>
                </a:tc>
                <a:tc>
                  <a:txBody>
                    <a:bodyPr/>
                    <a:lstStyle/>
                    <a:p>
                      <a:pPr algn="ct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1319601091"/>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u="sng" dirty="0">
                          <a:latin typeface="David" panose="020E0502060401010101" pitchFamily="34" charset="-79"/>
                          <a:cs typeface="David" panose="020E0502060401010101" pitchFamily="34" charset="-79"/>
                        </a:rPr>
                        <a:t>סיור</a:t>
                      </a:r>
                      <a:r>
                        <a:rPr lang="he-IL" sz="1600" dirty="0">
                          <a:latin typeface="David" panose="020E0502060401010101" pitchFamily="34" charset="-79"/>
                          <a:cs typeface="David" panose="020E0502060401010101" pitchFamily="34" charset="-79"/>
                        </a:rPr>
                        <a:t> במשרד החוץ</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לימוד העשייה הדיפלומטית והכרת אנשים בתחום (אצל חלקנו זה מ-0)</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הרצאות מפוזרות, ארוכות ומרובות פרטים הגורמות לאיבוד הקהל (יש להישאר במאקרו)</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חוסר בעזרי הדרכה- מקשה מאוד על המיקוד והבנת המסרים. הצפה וורבלית ופרונטאלית, דיבור מהיר מידיי</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שימוש בדוגמאות וניתוחי מקרה להבנת סוגיות בתחום, שימוש בשיח אקטואלי על מה קורה במקביל בעולם האמיתי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3" name="אליפסה 2">
            <a:extLst>
              <a:ext uri="{FF2B5EF4-FFF2-40B4-BE49-F238E27FC236}">
                <a16:creationId xmlns:a16="http://schemas.microsoft.com/office/drawing/2014/main" id="{44564EE1-CD0B-4569-A8D9-EC868CAFC14E}"/>
              </a:ext>
            </a:extLst>
          </p:cNvPr>
          <p:cNvSpPr/>
          <p:nvPr/>
        </p:nvSpPr>
        <p:spPr>
          <a:xfrm rot="20904458">
            <a:off x="521249" y="4651510"/>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תזכורת</a:t>
            </a:r>
            <a:r>
              <a:rPr lang="en-US" sz="1600" dirty="0">
                <a:latin typeface="David" panose="020E0502060401010101" pitchFamily="34" charset="-79"/>
                <a:cs typeface="David" panose="020E0502060401010101" pitchFamily="34" charset="-79"/>
              </a:rPr>
              <a:t> </a:t>
            </a:r>
            <a:r>
              <a:rPr lang="he-IL" sz="1600" dirty="0" err="1">
                <a:latin typeface="David" panose="020E0502060401010101" pitchFamily="34" charset="-79"/>
                <a:cs typeface="David" panose="020E0502060401010101" pitchFamily="34" charset="-79"/>
              </a:rPr>
              <a:t>במ"ה</a:t>
            </a:r>
            <a:r>
              <a:rPr lang="he-IL" sz="1600" dirty="0">
                <a:latin typeface="David" panose="020E0502060401010101" pitchFamily="34" charset="-79"/>
                <a:cs typeface="David" panose="020E0502060401010101" pitchFamily="34" charset="-79"/>
              </a:rPr>
              <a:t> </a:t>
            </a:r>
            <a:br>
              <a:rPr lang="en-US" sz="1600" dirty="0">
                <a:latin typeface="David" panose="020E0502060401010101" pitchFamily="34" charset="-79"/>
                <a:cs typeface="David" panose="020E0502060401010101" pitchFamily="34" charset="-79"/>
              </a:rPr>
            </a:br>
            <a:r>
              <a:rPr lang="he-IL" sz="1600" dirty="0">
                <a:latin typeface="David" panose="020E0502060401010101" pitchFamily="34" charset="-79"/>
                <a:cs typeface="David" panose="020E0502060401010101" pitchFamily="34" charset="-79"/>
              </a:rPr>
              <a:t>ירד מ-4 ל-2 שש"ס</a:t>
            </a:r>
          </a:p>
        </p:txBody>
      </p:sp>
    </p:spTree>
    <p:extLst>
      <p:ext uri="{BB962C8B-B14F-4D97-AF65-F5344CB8AC3E}">
        <p14:creationId xmlns:p14="http://schemas.microsoft.com/office/powerpoint/2010/main" val="152104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מזרח תיכון, ד"ר אלי </a:t>
            </a:r>
            <a:r>
              <a:rPr lang="he-IL" sz="3600" b="1" dirty="0" err="1">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אלשייך</a:t>
            </a:r>
            <a:endPar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446779273"/>
              </p:ext>
            </p:extLst>
          </p:nvPr>
        </p:nvGraphicFramePr>
        <p:xfrm>
          <a:off x="339592" y="1651036"/>
          <a:ext cx="11520000" cy="459840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5.37</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5.25</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5.53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5.0</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5.43</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5.69</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תרומת העיבודים </a:t>
                      </a:r>
                      <a:r>
                        <a:rPr lang="he-IL" dirty="0">
                          <a:latin typeface="David" panose="020E0502060401010101" pitchFamily="34" charset="-79"/>
                          <a:cs typeface="David" panose="020E0502060401010101" pitchFamily="34" charset="-79"/>
                        </a:rPr>
                        <a:t>הצוותיים?</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4.96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noProof="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4.81</a:t>
                      </a:r>
                    </a:p>
                  </a:txBody>
                  <a:tcPr anchor="ctr"/>
                </a:tc>
                <a:tc>
                  <a:txBody>
                    <a:bodyPr/>
                    <a:lstStyle/>
                    <a:p>
                      <a:pPr marL="0" algn="ctr" defTabSz="914400" rtl="1" eaLnBrk="1" latinLnBrk="0" hangingPunct="1"/>
                      <a:r>
                        <a:rPr lang="he-IL" sz="1800" kern="1200" dirty="0">
                          <a:solidFill>
                            <a:schemeClr val="accent1"/>
                          </a:solidFill>
                          <a:latin typeface="David" panose="020E0502060401010101" pitchFamily="34" charset="-79"/>
                          <a:ea typeface="+mn-ea"/>
                          <a:cs typeface="David" panose="020E0502060401010101" pitchFamily="34" charset="-79"/>
                        </a:rPr>
                        <a:t>5.15</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5.5</a:t>
                      </a:r>
                    </a:p>
                  </a:txBody>
                  <a:tcPr anchor="ctr"/>
                </a:tc>
                <a:extLst>
                  <a:ext uri="{0D108BD9-81ED-4DB2-BD59-A6C34878D82A}">
                    <a16:rowId xmlns:a16="http://schemas.microsoft.com/office/drawing/2014/main" val="1200385217"/>
                  </a:ext>
                </a:extLst>
              </a:tr>
              <a:tr h="4320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4.55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800" kern="1200" noProof="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a:t>
                      </a: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4.81</a:t>
                      </a:r>
                    </a:p>
                  </a:txBody>
                  <a:tcPr anchor="ctr"/>
                </a:tc>
                <a:tc>
                  <a:txBody>
                    <a:bodyPr/>
                    <a:lstStyle/>
                    <a:p>
                      <a:pPr marL="0" algn="ctr" defTabSz="914400" rtl="1" eaLnBrk="1" latinLnBrk="0" hangingPunct="1"/>
                      <a:r>
                        <a:rPr lang="en-US" sz="1800" kern="1200" dirty="0">
                          <a:solidFill>
                            <a:srgbClr val="FF0000"/>
                          </a:solidFill>
                          <a:latin typeface="David" panose="020E0502060401010101" pitchFamily="34" charset="-79"/>
                          <a:ea typeface="+mn-ea"/>
                          <a:cs typeface="David" panose="020E0502060401010101" pitchFamily="34" charset="-79"/>
                        </a:rPr>
                        <a:t>4.23</a:t>
                      </a:r>
                      <a:endParaRPr lang="he-IL" sz="1800" kern="1200" dirty="0">
                        <a:solidFill>
                          <a:srgbClr val="FF0000"/>
                        </a:solidFill>
                        <a:latin typeface="David" panose="020E0502060401010101" pitchFamily="34" charset="-79"/>
                        <a:ea typeface="+mn-ea"/>
                        <a:cs typeface="David" panose="020E0502060401010101" pitchFamily="34" charset="-79"/>
                      </a:endParaRPr>
                    </a:p>
                  </a:txBody>
                  <a:tcPr anchor="ctr"/>
                </a:tc>
                <a:tc>
                  <a:txBody>
                    <a:bodyPr/>
                    <a:lstStyle/>
                    <a:p>
                      <a:pPr marL="0" algn="ctr" defTabSz="914400" rtl="1" eaLnBrk="1" latinLnBrk="0" hangingPunct="1"/>
                      <a:r>
                        <a:rPr lang="he-IL" sz="1800" kern="1200" dirty="0">
                          <a:solidFill>
                            <a:schemeClr val="dk1"/>
                          </a:solidFill>
                          <a:latin typeface="David" panose="020E0502060401010101" pitchFamily="34" charset="-79"/>
                          <a:ea typeface="+mn-ea"/>
                          <a:cs typeface="David" panose="020E0502060401010101" pitchFamily="34" charset="-79"/>
                        </a:rPr>
                        <a:t>4.83</a:t>
                      </a:r>
                    </a:p>
                  </a:txBody>
                  <a:tcPr anchor="ctr"/>
                </a:tc>
                <a:extLst>
                  <a:ext uri="{0D108BD9-81ED-4DB2-BD59-A6C34878D82A}">
                    <a16:rowId xmlns:a16="http://schemas.microsoft.com/office/drawing/2014/main" val="1319601091"/>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u="none" dirty="0">
                          <a:latin typeface="David" panose="020E0502060401010101" pitchFamily="34" charset="-79"/>
                          <a:cs typeface="David" panose="020E0502060401010101" pitchFamily="34" charset="-79"/>
                        </a:rPr>
                        <a:t>חשיבות הקורס גבוהה להבנת הזירה בה ישראל נמצאת, עושה סדר ומייצר שלם מעמיק</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היגיון המבני של הקורס וראשי הפרקים בתוכו</a:t>
                      </a:r>
                    </a:p>
                    <a:p>
                      <a:pPr marL="285750" indent="-285750" rtl="1">
                        <a:buFont typeface="Arial" panose="020B0604020202020204" pitchFamily="34" charset="0"/>
                        <a:buChar char="•"/>
                      </a:pPr>
                      <a:r>
                        <a:rPr lang="he-IL" sz="1600" u="none" dirty="0">
                          <a:latin typeface="David" panose="020E0502060401010101" pitchFamily="34" charset="-79"/>
                          <a:cs typeface="David" panose="020E0502060401010101" pitchFamily="34" charset="-79"/>
                        </a:rPr>
                        <a:t>מרצים מצוינים המביאים ידע מהותי, ד"ר </a:t>
                      </a:r>
                      <a:r>
                        <a:rPr lang="he-IL" sz="1600" u="none" dirty="0" err="1">
                          <a:latin typeface="David" panose="020E0502060401010101" pitchFamily="34" charset="-79"/>
                          <a:cs typeface="David" panose="020E0502060401010101" pitchFamily="34" charset="-79"/>
                        </a:rPr>
                        <a:t>אלשייך</a:t>
                      </a:r>
                      <a:r>
                        <a:rPr lang="he-IL" sz="1600" u="none" dirty="0">
                          <a:latin typeface="David" panose="020E0502060401010101" pitchFamily="34" charset="-79"/>
                          <a:cs typeface="David" panose="020E0502060401010101" pitchFamily="34" charset="-79"/>
                        </a:rPr>
                        <a:t> מצוין</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פער בידע הבסיסי בין החניכים בנושא- יתכן וניתן לחשוב על לימוד דיפרנציאלי של התחום</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העיבוד הצוותי היה חסר בידע ונדרש לחשוב על תכליתו לאור מספר הרצאות יסוד נמוך יחסית</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להתחיל עם הסבר על סונה ושיעה וההבדלים ביניהם. מאיפה </a:t>
                      </a:r>
                      <a:r>
                        <a:rPr lang="he-IL" sz="1600" dirty="0" err="1">
                          <a:latin typeface="David" panose="020E0502060401010101" pitchFamily="34" charset="-79"/>
                          <a:cs typeface="David" panose="020E0502060401010101" pitchFamily="34" charset="-79"/>
                        </a:rPr>
                        <a:t>הכל</a:t>
                      </a:r>
                      <a:r>
                        <a:rPr lang="he-IL" sz="1600" dirty="0">
                          <a:latin typeface="David" panose="020E0502060401010101" pitchFamily="34" charset="-79"/>
                          <a:cs typeface="David" panose="020E0502060401010101" pitchFamily="34" charset="-79"/>
                        </a:rPr>
                        <a:t> התחיל</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זמינות המצגות לחניכים בינ"ל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
        <p:nvSpPr>
          <p:cNvPr id="5" name="אליפסה 4">
            <a:extLst>
              <a:ext uri="{FF2B5EF4-FFF2-40B4-BE49-F238E27FC236}">
                <a16:creationId xmlns:a16="http://schemas.microsoft.com/office/drawing/2014/main" id="{1EE454F1-2839-4EA1-AD78-5564A3FEDA40}"/>
              </a:ext>
            </a:extLst>
          </p:cNvPr>
          <p:cNvSpPr/>
          <p:nvPr/>
        </p:nvSpPr>
        <p:spPr>
          <a:xfrm rot="20904458">
            <a:off x="431798" y="4770780"/>
            <a:ext cx="2082801" cy="725556"/>
          </a:xfrm>
          <a:prstGeom prst="ellipse">
            <a:avLst/>
          </a:prstGeom>
        </p:spPr>
        <p:style>
          <a:lnRef idx="0">
            <a:schemeClr val="accent2"/>
          </a:lnRef>
          <a:fillRef idx="3">
            <a:schemeClr val="accent2"/>
          </a:fillRef>
          <a:effectRef idx="3">
            <a:schemeClr val="accent2"/>
          </a:effectRef>
          <a:fontRef idx="minor">
            <a:schemeClr val="lt1"/>
          </a:fontRef>
        </p:style>
        <p:txBody>
          <a:bodyPr lIns="36000" tIns="36000" rIns="36000" bIns="36000" rtlCol="1" anchor="ctr"/>
          <a:lstStyle/>
          <a:p>
            <a:pPr algn="ctr"/>
            <a:r>
              <a:rPr lang="he-IL" sz="1600" dirty="0">
                <a:latin typeface="David" panose="020E0502060401010101" pitchFamily="34" charset="-79"/>
                <a:cs typeface="David" panose="020E0502060401010101" pitchFamily="34" charset="-79"/>
              </a:rPr>
              <a:t>תזכורת</a:t>
            </a:r>
            <a:r>
              <a:rPr lang="en-US" sz="1600" dirty="0">
                <a:latin typeface="David" panose="020E0502060401010101" pitchFamily="34" charset="-79"/>
                <a:cs typeface="David" panose="020E0502060401010101" pitchFamily="34" charset="-79"/>
              </a:rPr>
              <a:t> </a:t>
            </a:r>
            <a:r>
              <a:rPr lang="he-IL" sz="1600" dirty="0">
                <a:latin typeface="David" panose="020E0502060401010101" pitchFamily="34" charset="-79"/>
                <a:cs typeface="David" panose="020E0502060401010101" pitchFamily="34" charset="-79"/>
              </a:rPr>
              <a:t> </a:t>
            </a:r>
            <a:br>
              <a:rPr lang="en-US" sz="1600" dirty="0">
                <a:latin typeface="David" panose="020E0502060401010101" pitchFamily="34" charset="-79"/>
                <a:cs typeface="David" panose="020E0502060401010101" pitchFamily="34" charset="-79"/>
              </a:rPr>
            </a:br>
            <a:r>
              <a:rPr lang="he-IL" sz="1600" dirty="0">
                <a:latin typeface="David" panose="020E0502060401010101" pitchFamily="34" charset="-79"/>
                <a:cs typeface="David" panose="020E0502060401010101" pitchFamily="34" charset="-79"/>
              </a:rPr>
              <a:t>קורס חדש</a:t>
            </a:r>
          </a:p>
        </p:txBody>
      </p:sp>
    </p:spTree>
    <p:extLst>
      <p:ext uri="{BB962C8B-B14F-4D97-AF65-F5344CB8AC3E}">
        <p14:creationId xmlns:p14="http://schemas.microsoft.com/office/powerpoint/2010/main" val="186564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37772" y="186327"/>
            <a:ext cx="10515600" cy="1325563"/>
          </a:xfrm>
        </p:spPr>
        <p:txBody>
          <a:bodyPr>
            <a:noAutofit/>
          </a:bodyPr>
          <a:lstStyle/>
          <a:p>
            <a:pPr algn="ctr"/>
            <a:r>
              <a:rPr lang="he-IL" sz="3600" b="1" dirty="0">
                <a:solidFill>
                  <a:schemeClr val="accent1">
                    <a:lumMod val="75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קורס במשפט ציבורי, פרופ' סוזי נבות</a:t>
            </a:r>
          </a:p>
        </p:txBody>
      </p:sp>
      <p:graphicFrame>
        <p:nvGraphicFramePr>
          <p:cNvPr id="4" name="טבלה 3">
            <a:extLst>
              <a:ext uri="{FF2B5EF4-FFF2-40B4-BE49-F238E27FC236}">
                <a16:creationId xmlns:a16="http://schemas.microsoft.com/office/drawing/2014/main" id="{8AA323A7-107B-4BF8-A18D-A663ABB2FED1}"/>
              </a:ext>
            </a:extLst>
          </p:cNvPr>
          <p:cNvGraphicFramePr>
            <a:graphicFrameLocks noGrp="1"/>
          </p:cNvGraphicFramePr>
          <p:nvPr>
            <p:extLst>
              <p:ext uri="{D42A27DB-BD31-4B8C-83A1-F6EECF244321}">
                <p14:modId xmlns:p14="http://schemas.microsoft.com/office/powerpoint/2010/main" val="2849215647"/>
              </p:ext>
            </p:extLst>
          </p:nvPr>
        </p:nvGraphicFramePr>
        <p:xfrm>
          <a:off x="339592" y="1651036"/>
          <a:ext cx="11520000" cy="3833280"/>
        </p:xfrm>
        <a:graphic>
          <a:graphicData uri="http://schemas.openxmlformats.org/drawingml/2006/table">
            <a:tbl>
              <a:tblPr rtl="1" firstRow="1" bandRow="1">
                <a:tableStyleId>{5C22544A-7EE6-4342-B048-85BDC9FD1C3A}</a:tableStyleId>
              </a:tblPr>
              <a:tblGrid>
                <a:gridCol w="4860000">
                  <a:extLst>
                    <a:ext uri="{9D8B030D-6E8A-4147-A177-3AD203B41FA5}">
                      <a16:colId xmlns:a16="http://schemas.microsoft.com/office/drawing/2014/main" val="4212086157"/>
                    </a:ext>
                  </a:extLst>
                </a:gridCol>
                <a:gridCol w="1188000">
                  <a:extLst>
                    <a:ext uri="{9D8B030D-6E8A-4147-A177-3AD203B41FA5}">
                      <a16:colId xmlns:a16="http://schemas.microsoft.com/office/drawing/2014/main" val="3669644278"/>
                    </a:ext>
                  </a:extLst>
                </a:gridCol>
                <a:gridCol w="720000">
                  <a:extLst>
                    <a:ext uri="{9D8B030D-6E8A-4147-A177-3AD203B41FA5}">
                      <a16:colId xmlns:a16="http://schemas.microsoft.com/office/drawing/2014/main" val="608925306"/>
                    </a:ext>
                  </a:extLst>
                </a:gridCol>
                <a:gridCol w="1188000">
                  <a:extLst>
                    <a:ext uri="{9D8B030D-6E8A-4147-A177-3AD203B41FA5}">
                      <a16:colId xmlns:a16="http://schemas.microsoft.com/office/drawing/2014/main" val="1443552393"/>
                    </a:ext>
                  </a:extLst>
                </a:gridCol>
                <a:gridCol w="1188000">
                  <a:extLst>
                    <a:ext uri="{9D8B030D-6E8A-4147-A177-3AD203B41FA5}">
                      <a16:colId xmlns:a16="http://schemas.microsoft.com/office/drawing/2014/main" val="3416542356"/>
                    </a:ext>
                  </a:extLst>
                </a:gridCol>
                <a:gridCol w="1188000">
                  <a:extLst>
                    <a:ext uri="{9D8B030D-6E8A-4147-A177-3AD203B41FA5}">
                      <a16:colId xmlns:a16="http://schemas.microsoft.com/office/drawing/2014/main" val="1306771290"/>
                    </a:ext>
                  </a:extLst>
                </a:gridCol>
                <a:gridCol w="1188000">
                  <a:extLst>
                    <a:ext uri="{9D8B030D-6E8A-4147-A177-3AD203B41FA5}">
                      <a16:colId xmlns:a16="http://schemas.microsoft.com/office/drawing/2014/main" val="3629592641"/>
                    </a:ext>
                  </a:extLst>
                </a:gridCol>
              </a:tblGrid>
              <a:tr h="432000">
                <a:tc>
                  <a:txBody>
                    <a:bodyPr/>
                    <a:lstStyle/>
                    <a:p>
                      <a:pPr algn="ctr" rtl="1"/>
                      <a:r>
                        <a:rPr lang="he-IL" sz="1800" b="1" kern="1200" dirty="0">
                          <a:solidFill>
                            <a:schemeClr val="lt1"/>
                          </a:solidFill>
                          <a:latin typeface="David" panose="020E0502060401010101" pitchFamily="34" charset="-79"/>
                          <a:ea typeface="+mn-ea"/>
                          <a:cs typeface="David" panose="020E0502060401010101" pitchFamily="34" charset="-79"/>
                        </a:rPr>
                        <a:t>השאלה</a:t>
                      </a:r>
                    </a:p>
                  </a:txBody>
                  <a:tcPr anchor="ctr"/>
                </a:tc>
                <a:tc>
                  <a:txBody>
                    <a:bodyPr/>
                    <a:lstStyle/>
                    <a:p>
                      <a:pPr algn="ctr" rtl="1"/>
                      <a:r>
                        <a:rPr lang="he-IL" dirty="0">
                          <a:latin typeface="David" panose="020E0502060401010101" pitchFamily="34" charset="-79"/>
                          <a:cs typeface="David" panose="020E0502060401010101" pitchFamily="34" charset="-79"/>
                        </a:rPr>
                        <a:t>ממוצע כללי</a:t>
                      </a:r>
                    </a:p>
                  </a:txBody>
                  <a:tcPr anchor="ctr"/>
                </a:tc>
                <a:tc>
                  <a:txBody>
                    <a:bodyPr/>
                    <a:lstStyle/>
                    <a:p>
                      <a:pPr algn="ctr" rtl="1"/>
                      <a:r>
                        <a:rPr lang="he-IL" dirty="0">
                          <a:latin typeface="David" panose="020E0502060401010101" pitchFamily="34" charset="-79"/>
                          <a:cs typeface="David" panose="020E0502060401010101" pitchFamily="34" charset="-79"/>
                        </a:rPr>
                        <a:t>מגמה</a:t>
                      </a:r>
                    </a:p>
                  </a:txBody>
                  <a:tcPr anchor="ctr"/>
                </a:tc>
                <a:tc>
                  <a:txBody>
                    <a:bodyPr/>
                    <a:lstStyle/>
                    <a:p>
                      <a:pPr algn="ctr" rtl="1"/>
                      <a:r>
                        <a:rPr lang="he-IL" dirty="0">
                          <a:latin typeface="David" panose="020E0502060401010101" pitchFamily="34" charset="-79"/>
                          <a:cs typeface="David" panose="020E0502060401010101" pitchFamily="34" charset="-79"/>
                        </a:rPr>
                        <a:t>מחזור מ"ד</a:t>
                      </a:r>
                    </a:p>
                  </a:txBody>
                  <a:tcPr anchor="ctr"/>
                </a:tc>
                <a:tc>
                  <a:txBody>
                    <a:bodyPr/>
                    <a:lstStyle/>
                    <a:p>
                      <a:pPr algn="ctr" rtl="1"/>
                      <a:r>
                        <a:rPr lang="he-IL" dirty="0">
                          <a:latin typeface="David" panose="020E0502060401010101" pitchFamily="34" charset="-79"/>
                          <a:cs typeface="David" panose="020E0502060401010101" pitchFamily="34" charset="-79"/>
                        </a:rPr>
                        <a:t>צה"ל</a:t>
                      </a:r>
                    </a:p>
                  </a:txBody>
                  <a:tcPr anchor="ctr"/>
                </a:tc>
                <a:tc>
                  <a:txBody>
                    <a:bodyPr/>
                    <a:lstStyle/>
                    <a:p>
                      <a:pPr algn="ctr" rtl="1"/>
                      <a:r>
                        <a:rPr lang="he-IL" dirty="0">
                          <a:latin typeface="David" panose="020E0502060401010101" pitchFamily="34" charset="-79"/>
                          <a:cs typeface="David" panose="020E0502060401010101" pitchFamily="34" charset="-79"/>
                        </a:rPr>
                        <a:t>אחר</a:t>
                      </a:r>
                    </a:p>
                  </a:txBody>
                  <a:tcPr anchor="ctr"/>
                </a:tc>
                <a:tc>
                  <a:txBody>
                    <a:bodyPr/>
                    <a:lstStyle/>
                    <a:p>
                      <a:pPr algn="ctr" rtl="1"/>
                      <a:r>
                        <a:rPr lang="he-IL" dirty="0">
                          <a:latin typeface="David" panose="020E0502060401010101" pitchFamily="34" charset="-79"/>
                          <a:cs typeface="David" panose="020E0502060401010101" pitchFamily="34" charset="-79"/>
                        </a:rPr>
                        <a:t>בינ"ל</a:t>
                      </a:r>
                    </a:p>
                  </a:txBody>
                  <a:tcPr anchor="ctr"/>
                </a:tc>
                <a:extLst>
                  <a:ext uri="{0D108BD9-81ED-4DB2-BD59-A6C34878D82A}">
                    <a16:rowId xmlns:a16="http://schemas.microsoft.com/office/drawing/2014/main" val="3113162872"/>
                  </a:ext>
                </a:extLst>
              </a:tr>
              <a:tr h="432000">
                <a:tc>
                  <a:txBody>
                    <a:bodyPr/>
                    <a:lstStyle/>
                    <a:p>
                      <a:pPr rtl="1"/>
                      <a:r>
                        <a:rPr lang="he-IL" dirty="0">
                          <a:latin typeface="David" panose="020E0502060401010101" pitchFamily="34" charset="-79"/>
                          <a:cs typeface="David" panose="020E0502060401010101" pitchFamily="34" charset="-79"/>
                        </a:rPr>
                        <a:t>הקורס השיג את </a:t>
                      </a:r>
                      <a:r>
                        <a:rPr lang="he-IL" b="1" dirty="0">
                          <a:latin typeface="David" panose="020E0502060401010101" pitchFamily="34" charset="-79"/>
                          <a:cs typeface="David" panose="020E0502060401010101" pitchFamily="34" charset="-79"/>
                        </a:rPr>
                        <a:t>מטרותיו?</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5.79</a:t>
                      </a:r>
                    </a:p>
                  </a:txBody>
                  <a:tcPr anchor="ctr"/>
                </a:tc>
                <a:tc>
                  <a:txBody>
                    <a:bodyPr/>
                    <a:lstStyle/>
                    <a:p>
                      <a:pPr algn="ctr" rtl="1"/>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5.83</a:t>
                      </a:r>
                    </a:p>
                  </a:txBody>
                  <a:tcPr anchor="ctr"/>
                </a:tc>
                <a:tc>
                  <a:txBody>
                    <a:bodyPr/>
                    <a:lstStyle/>
                    <a:p>
                      <a:pPr algn="ctr" rtl="1"/>
                      <a:r>
                        <a:rPr lang="he-IL" dirty="0">
                          <a:latin typeface="David" panose="020E0502060401010101" pitchFamily="34" charset="-79"/>
                          <a:cs typeface="David" panose="020E0502060401010101" pitchFamily="34" charset="-79"/>
                        </a:rPr>
                        <a:t>5.69</a:t>
                      </a:r>
                    </a:p>
                  </a:txBody>
                  <a:tcPr anchor="ctr"/>
                </a:tc>
                <a:tc>
                  <a:txBody>
                    <a:bodyPr/>
                    <a:lstStyle/>
                    <a:p>
                      <a:pPr algn="ctr" rtl="1"/>
                      <a:r>
                        <a:rPr lang="he-IL" dirty="0">
                          <a:latin typeface="David" panose="020E0502060401010101" pitchFamily="34" charset="-79"/>
                          <a:cs typeface="David" panose="020E0502060401010101" pitchFamily="34" charset="-79"/>
                        </a:rPr>
                        <a:t>5.91</a:t>
                      </a:r>
                    </a:p>
                  </a:txBody>
                  <a:tcPr anchor="ctr"/>
                </a:tc>
                <a:tc>
                  <a:txBody>
                    <a:bodyPr/>
                    <a:lstStyle/>
                    <a:p>
                      <a:pPr algn="ctr" rtl="1"/>
                      <a:r>
                        <a:rPr lang="he-IL" dirty="0">
                          <a:latin typeface="David" panose="020E0502060401010101" pitchFamily="34" charset="-79"/>
                          <a:cs typeface="David" panose="020E0502060401010101" pitchFamily="34" charset="-79"/>
                        </a:rPr>
                        <a:t>5.66</a:t>
                      </a:r>
                    </a:p>
                  </a:txBody>
                  <a:tcPr anchor="ctr"/>
                </a:tc>
                <a:extLst>
                  <a:ext uri="{0D108BD9-81ED-4DB2-BD59-A6C34878D82A}">
                    <a16:rowId xmlns:a16="http://schemas.microsoft.com/office/drawing/2014/main" val="3046206537"/>
                  </a:ext>
                </a:extLst>
              </a:tr>
              <a:tr h="432000">
                <a:tc>
                  <a:txBody>
                    <a:bodyPr/>
                    <a:lstStyle/>
                    <a:p>
                      <a:pPr rtl="1"/>
                      <a:r>
                        <a:rPr lang="he-IL" b="1" dirty="0">
                          <a:latin typeface="David" panose="020E0502060401010101" pitchFamily="34" charset="-79"/>
                          <a:cs typeface="David" panose="020E0502060401010101" pitchFamily="34" charset="-79"/>
                        </a:rPr>
                        <a:t>איכות ההוראה </a:t>
                      </a:r>
                      <a:r>
                        <a:rPr lang="he-IL" dirty="0">
                          <a:latin typeface="David" panose="020E0502060401010101" pitchFamily="34" charset="-79"/>
                          <a:cs typeface="David" panose="020E0502060401010101" pitchFamily="34" charset="-79"/>
                        </a:rPr>
                        <a:t>בקורס?</a:t>
                      </a:r>
                    </a:p>
                  </a:txBody>
                  <a:tcPr anchor="ctr"/>
                </a:tc>
                <a:tc>
                  <a:txBody>
                    <a:bodyPr/>
                    <a:lstStyle/>
                    <a:p>
                      <a:pPr algn="ctr" rtl="1"/>
                      <a:r>
                        <a:rPr lang="he-IL" b="1" dirty="0">
                          <a:solidFill>
                            <a:schemeClr val="accent1"/>
                          </a:solidFill>
                          <a:latin typeface="David" panose="020E0502060401010101" pitchFamily="34" charset="-79"/>
                          <a:cs typeface="David" panose="020E0502060401010101" pitchFamily="34" charset="-79"/>
                        </a:rPr>
                        <a:t>5.95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5.97</a:t>
                      </a:r>
                    </a:p>
                  </a:txBody>
                  <a:tcPr anchor="ctr"/>
                </a:tc>
                <a:tc>
                  <a:txBody>
                    <a:bodyPr/>
                    <a:lstStyle/>
                    <a:p>
                      <a:pPr algn="ctr" rtl="1"/>
                      <a:r>
                        <a:rPr lang="he-IL" dirty="0">
                          <a:latin typeface="David" panose="020E0502060401010101" pitchFamily="34" charset="-79"/>
                          <a:cs typeface="David" panose="020E0502060401010101" pitchFamily="34" charset="-79"/>
                        </a:rPr>
                        <a:t>5.92</a:t>
                      </a:r>
                    </a:p>
                  </a:txBody>
                  <a:tcPr anchor="ctr"/>
                </a:tc>
                <a:tc>
                  <a:txBody>
                    <a:bodyPr/>
                    <a:lstStyle/>
                    <a:p>
                      <a:pPr algn="ctr" rtl="1"/>
                      <a:r>
                        <a:rPr lang="he-IL" dirty="0">
                          <a:latin typeface="David" panose="020E0502060401010101" pitchFamily="34" charset="-79"/>
                          <a:cs typeface="David" panose="020E0502060401010101" pitchFamily="34" charset="-79"/>
                        </a:rPr>
                        <a:t>6</a:t>
                      </a:r>
                    </a:p>
                  </a:txBody>
                  <a:tcPr anchor="ctr"/>
                </a:tc>
                <a:tc>
                  <a:txBody>
                    <a:bodyPr/>
                    <a:lstStyle/>
                    <a:p>
                      <a:pPr algn="ctr" rtl="1"/>
                      <a:r>
                        <a:rPr lang="he-IL" dirty="0">
                          <a:latin typeface="David" panose="020E0502060401010101" pitchFamily="34" charset="-79"/>
                          <a:cs typeface="David" panose="020E0502060401010101" pitchFamily="34" charset="-79"/>
                        </a:rPr>
                        <a:t>5.66</a:t>
                      </a:r>
                    </a:p>
                  </a:txBody>
                  <a:tcPr anchor="ctr"/>
                </a:tc>
                <a:extLst>
                  <a:ext uri="{0D108BD9-81ED-4DB2-BD59-A6C34878D82A}">
                    <a16:rowId xmlns:a16="http://schemas.microsoft.com/office/drawing/2014/main" val="2717569957"/>
                  </a:ext>
                </a:extLst>
              </a:tr>
              <a:tr h="432000">
                <a:tc>
                  <a:txBody>
                    <a:bodyPr/>
                    <a:lstStyle/>
                    <a:p>
                      <a:pPr rtl="1"/>
                      <a:r>
                        <a:rPr lang="he-IL" b="1" dirty="0">
                          <a:latin typeface="David" panose="020E0502060401010101" pitchFamily="34" charset="-79"/>
                          <a:cs typeface="David" panose="020E0502060401010101" pitchFamily="34" charset="-79"/>
                        </a:rPr>
                        <a:t>רלוונטיות הקורס </a:t>
                      </a:r>
                      <a:r>
                        <a:rPr lang="he-IL" dirty="0">
                          <a:latin typeface="David" panose="020E0502060401010101" pitchFamily="34" charset="-79"/>
                          <a:cs typeface="David" panose="020E0502060401010101" pitchFamily="34" charset="-79"/>
                        </a:rPr>
                        <a:t>לתפקידיי העתידיים?</a:t>
                      </a:r>
                    </a:p>
                  </a:txBody>
                  <a:tcPr anchor="ctr"/>
                </a:tc>
                <a:tc>
                  <a:txBody>
                    <a:bodyPr/>
                    <a:lstStyle/>
                    <a:p>
                      <a:pPr marL="0" algn="ctr" defTabSz="914400" rtl="1" eaLnBrk="1" latinLnBrk="0" hangingPunct="1"/>
                      <a:r>
                        <a:rPr lang="he-IL" sz="1800" b="1" kern="1200" dirty="0">
                          <a:solidFill>
                            <a:schemeClr val="accent1"/>
                          </a:solidFill>
                          <a:latin typeface="David" panose="020E0502060401010101" pitchFamily="34" charset="-79"/>
                          <a:ea typeface="+mn-ea"/>
                          <a:cs typeface="David" panose="020E0502060401010101" pitchFamily="34" charset="-79"/>
                        </a:rPr>
                        <a:t>5.25</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latin typeface="David" panose="020E0502060401010101" pitchFamily="34" charset="-79"/>
                          <a:cs typeface="David" panose="020E0502060401010101" pitchFamily="34" charset="-79"/>
                          <a:sym typeface="Wingdings" panose="05000000000000000000" pitchFamily="2" charset="2"/>
                        </a:rPr>
                        <a:t></a:t>
                      </a:r>
                      <a:endParaRPr lang="he-IL" dirty="0">
                        <a:latin typeface="David" panose="020E0502060401010101" pitchFamily="34" charset="-79"/>
                        <a:cs typeface="David" panose="020E0502060401010101" pitchFamily="34" charset="-79"/>
                      </a:endParaRPr>
                    </a:p>
                  </a:txBody>
                  <a:tcPr anchor="ctr"/>
                </a:tc>
                <a:tc>
                  <a:txBody>
                    <a:bodyPr/>
                    <a:lstStyle/>
                    <a:p>
                      <a:pPr algn="ctr" rtl="1"/>
                      <a:r>
                        <a:rPr lang="he-IL" dirty="0">
                          <a:latin typeface="David" panose="020E0502060401010101" pitchFamily="34" charset="-79"/>
                          <a:cs typeface="David" panose="020E0502060401010101" pitchFamily="34" charset="-79"/>
                        </a:rPr>
                        <a:t>5.57</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4.84</a:t>
                      </a:r>
                    </a:p>
                  </a:txBody>
                  <a:tcPr anchor="ctr"/>
                </a:tc>
                <a:tc>
                  <a:txBody>
                    <a:bodyPr/>
                    <a:lstStyle/>
                    <a:p>
                      <a:pPr algn="ctr" rtl="1"/>
                      <a:r>
                        <a:rPr lang="he-IL" dirty="0">
                          <a:latin typeface="David" panose="020E0502060401010101" pitchFamily="34" charset="-79"/>
                          <a:cs typeface="David" panose="020E0502060401010101" pitchFamily="34" charset="-79"/>
                        </a:rPr>
                        <a:t>5.58</a:t>
                      </a:r>
                    </a:p>
                  </a:txBody>
                  <a:tcPr anchor="ctr"/>
                </a:tc>
                <a:tc>
                  <a:txBody>
                    <a:bodyPr/>
                    <a:lstStyle/>
                    <a:p>
                      <a:pPr algn="ctr" rtl="1"/>
                      <a:r>
                        <a:rPr lang="he-IL" dirty="0">
                          <a:solidFill>
                            <a:srgbClr val="FF0000"/>
                          </a:solidFill>
                          <a:latin typeface="David" panose="020E0502060401010101" pitchFamily="34" charset="-79"/>
                          <a:cs typeface="David" panose="020E0502060401010101" pitchFamily="34" charset="-79"/>
                        </a:rPr>
                        <a:t>4.16</a:t>
                      </a:r>
                    </a:p>
                  </a:txBody>
                  <a:tcPr anchor="ctr"/>
                </a:tc>
                <a:extLst>
                  <a:ext uri="{0D108BD9-81ED-4DB2-BD59-A6C34878D82A}">
                    <a16:rowId xmlns:a16="http://schemas.microsoft.com/office/drawing/2014/main" val="1200385217"/>
                  </a:ext>
                </a:extLst>
              </a:tr>
              <a:tr h="1008000">
                <a:tc gridSpan="7">
                  <a:txBody>
                    <a:bodyPr/>
                    <a:lstStyle/>
                    <a:p>
                      <a:pPr rtl="1"/>
                      <a:r>
                        <a:rPr lang="he-IL" b="1" dirty="0">
                          <a:latin typeface="David" panose="020E0502060401010101" pitchFamily="34" charset="-79"/>
                          <a:cs typeface="David" panose="020E0502060401010101" pitchFamily="34" charset="-79"/>
                        </a:rPr>
                        <a:t>נקודות לשימור בקורס?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סוזי מרצה מעולה </a:t>
                      </a:r>
                    </a:p>
                    <a:p>
                      <a:pPr marL="285750" indent="-285750" rtl="1">
                        <a:buFont typeface="Arial" panose="020B0604020202020204" pitchFamily="34" charset="0"/>
                        <a:buChar char="•"/>
                      </a:pPr>
                      <a:r>
                        <a:rPr lang="he-IL" sz="1600" b="1" dirty="0">
                          <a:latin typeface="David" panose="020E0502060401010101" pitchFamily="34" charset="-79"/>
                          <a:cs typeface="David" panose="020E0502060401010101" pitchFamily="34" charset="-79"/>
                        </a:rPr>
                        <a:t>אקטואליה, אקטואליה. </a:t>
                      </a:r>
                      <a:r>
                        <a:rPr lang="he-IL" sz="1600" dirty="0">
                          <a:latin typeface="David" panose="020E0502060401010101" pitchFamily="34" charset="-79"/>
                          <a:cs typeface="David" panose="020E0502060401010101" pitchFamily="34" charset="-79"/>
                        </a:rPr>
                        <a:t>ניצול נכון של אקטואליה ליצירת עניין ושמירה על רלוונטיות הכיתה למול סדר היום הציבורי</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918001753"/>
                  </a:ext>
                </a:extLst>
              </a:tr>
              <a:tr h="1008000">
                <a:tc gridSpan="7">
                  <a:txBody>
                    <a:bodyPr/>
                    <a:lstStyle/>
                    <a:p>
                      <a:pPr rtl="1"/>
                      <a:r>
                        <a:rPr lang="he-IL" b="1" dirty="0">
                          <a:latin typeface="David" panose="020E0502060401010101" pitchFamily="34" charset="-79"/>
                          <a:cs typeface="David" panose="020E0502060401010101" pitchFamily="34" charset="-79"/>
                        </a:rPr>
                        <a:t>נקודות לשיפור בקורס?</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he-IL" sz="1600" dirty="0">
                          <a:latin typeface="David" panose="020E0502060401010101" pitchFamily="34" charset="-79"/>
                          <a:cs typeface="David" panose="020E0502060401010101" pitchFamily="34" charset="-79"/>
                        </a:rPr>
                        <a:t>להאריך את הקורס</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צורך בדמות רשמית ממשרד המשפטים (השרה?) שתשמיע את עמדתה של ממשלת ישראל בנושאים חוקתיים</a:t>
                      </a:r>
                    </a:p>
                    <a:p>
                      <a:pPr marL="285750" indent="-285750" rtl="1">
                        <a:buFont typeface="Arial" panose="020B0604020202020204" pitchFamily="34" charset="0"/>
                        <a:buChar char="•"/>
                      </a:pPr>
                      <a:r>
                        <a:rPr lang="he-IL" sz="1600" dirty="0">
                          <a:latin typeface="David" panose="020E0502060401010101" pitchFamily="34" charset="-79"/>
                          <a:cs typeface="David" panose="020E0502060401010101" pitchFamily="34" charset="-79"/>
                        </a:rPr>
                        <a:t>תוכן בנושא החוק הבינלאומי והשפעתו על הביטחון הלאומי בישראל</a:t>
                      </a:r>
                    </a:p>
                  </a:txBody>
                  <a:tcP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tc hMerge="1">
                  <a:txBody>
                    <a:bodyPr/>
                    <a:lstStyle/>
                    <a:p>
                      <a:pPr rtl="1"/>
                      <a:endParaRPr lang="he-IL" dirty="0">
                        <a:latin typeface="David" panose="020E0502060401010101" pitchFamily="34" charset="-79"/>
                        <a:cs typeface="David" panose="020E0502060401010101" pitchFamily="34" charset="-79"/>
                      </a:endParaRPr>
                    </a:p>
                  </a:txBody>
                  <a:tcPr anchor="ctr"/>
                </a:tc>
                <a:extLst>
                  <a:ext uri="{0D108BD9-81ED-4DB2-BD59-A6C34878D82A}">
                    <a16:rowId xmlns:a16="http://schemas.microsoft.com/office/drawing/2014/main" val="3548409075"/>
                  </a:ext>
                </a:extLst>
              </a:tr>
            </a:tbl>
          </a:graphicData>
        </a:graphic>
      </p:graphicFrame>
    </p:spTree>
    <p:extLst>
      <p:ext uri="{BB962C8B-B14F-4D97-AF65-F5344CB8AC3E}">
        <p14:creationId xmlns:p14="http://schemas.microsoft.com/office/powerpoint/2010/main" val="41553805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3190</TotalTime>
  <Words>2849</Words>
  <Application>Microsoft Office PowerPoint</Application>
  <PresentationFormat>מסך רחב</PresentationFormat>
  <Paragraphs>741</Paragraphs>
  <Slides>26</Slides>
  <Notes>1</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26</vt:i4>
      </vt:variant>
    </vt:vector>
  </HeadingPairs>
  <TitlesOfParts>
    <vt:vector size="35" baseType="lpstr">
      <vt:lpstr>AR BERKLEY</vt:lpstr>
      <vt:lpstr>Arial</vt:lpstr>
      <vt:lpstr>Calibri</vt:lpstr>
      <vt:lpstr>Calibri Light</vt:lpstr>
      <vt:lpstr>David</vt:lpstr>
      <vt:lpstr>Tahoma</vt:lpstr>
      <vt:lpstr>Times New Roman</vt:lpstr>
      <vt:lpstr>Wingdings</vt:lpstr>
      <vt:lpstr>ערכת נושא Office</vt:lpstr>
      <vt:lpstr>משוב עונת הליבה פברואר 2018</vt:lpstr>
      <vt:lpstr>נתונים</vt:lpstr>
      <vt:lpstr>מצגת של PowerPoint‏</vt:lpstr>
      <vt:lpstr>קורס חשיבה אסטרטגית, אלוף תמיר היימן</vt:lpstr>
      <vt:lpstr>התנסות אסטרטגית מס' 1</vt:lpstr>
      <vt:lpstr>התנסות אסטרטגית מס' 1</vt:lpstr>
      <vt:lpstr>קורס מדיניות חוץ, ד"ר ערן לרמן</vt:lpstr>
      <vt:lpstr>קורס מזרח תיכון, ד"ר אלי אלשייך</vt:lpstr>
      <vt:lpstr>קורס במשפט ציבורי, פרופ' סוזי נבות</vt:lpstr>
      <vt:lpstr>כלכלת ישראל, מר דוד ברודט</vt:lpstr>
      <vt:lpstr>קורס מתחים בחברה, ד"ר איל לוין</vt:lpstr>
      <vt:lpstr>גישות ואסכולות, פרופ' גבי בן-דור</vt:lpstr>
      <vt:lpstr>גיאוגרפיה של הבטל"ם, פרופ' יוסי בן-ארצי</vt:lpstr>
      <vt:lpstr>סיורי ביטחון לאומי</vt:lpstr>
      <vt:lpstr>תכנים נוספים</vt:lpstr>
      <vt:lpstr>מצגת של PowerPoint‏</vt:lpstr>
      <vt:lpstr>שיטות הלימוד</vt:lpstr>
      <vt:lpstr>רמת העומס בקורס</vt:lpstr>
      <vt:lpstr>ליווי עבודה שנתית/תזה</vt:lpstr>
      <vt:lpstr>סביבת הלמידה</vt:lpstr>
      <vt:lpstr>מצגת של PowerPoint‏</vt:lpstr>
      <vt:lpstr>סיכום</vt:lpstr>
      <vt:lpstr>מפקד מכללות חדש- המלצות המחזור</vt:lpstr>
      <vt:lpstr>חניכים בינ"ל</vt:lpstr>
      <vt:lpstr>אינטגרציה</vt:lpstr>
      <vt:lpstr>עונת הליבה מ"ה- Top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oren</dc:creator>
  <cp:lastModifiedBy>אורן שהם</cp:lastModifiedBy>
  <cp:revision>242</cp:revision>
  <cp:lastPrinted>2018-01-27T14:39:03Z</cp:lastPrinted>
  <dcterms:created xsi:type="dcterms:W3CDTF">2016-06-24T19:14:36Z</dcterms:created>
  <dcterms:modified xsi:type="dcterms:W3CDTF">2018-01-28T18:29:08Z</dcterms:modified>
</cp:coreProperties>
</file>