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677E1-AA59-4175-B5BE-E2DE4039F628}" type="datetimeFigureOut">
              <a:rPr lang="he-IL" smtClean="0"/>
              <a:t>כ"ד/שבט/תשע"ו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6241-FC66-49FF-A10B-325DC51F500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מחזור מ"ג – לקחי מופעים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4.2.16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עיון רבין (3.11) - תכנון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 smtClean="0"/>
              <a:t>מופע מורחב (יום שלם) לרגל יום השנה ה-20</a:t>
            </a:r>
          </a:p>
          <a:p>
            <a:r>
              <a:rPr lang="he-IL" dirty="0" smtClean="0"/>
              <a:t>ביצוע במרכז רבין</a:t>
            </a:r>
          </a:p>
          <a:p>
            <a:r>
              <a:rPr lang="he-IL" dirty="0" smtClean="0"/>
              <a:t>התמקדות בנושא הטראומה הלאומית והשפעת הרצח על החברה מתוך תפיסה שנושא הדמוקרטיה יטופל בנפרד</a:t>
            </a:r>
          </a:p>
          <a:p>
            <a:r>
              <a:rPr lang="he-IL" dirty="0" smtClean="0"/>
              <a:t>מרצה שיעסוק בטראומה לאומית בישראל (מוטי גולני) מול מרצה שיערוך השוואה בינ"ל בדגש על ארה"ב (איל </a:t>
            </a:r>
            <a:r>
              <a:rPr lang="he-IL" dirty="0" err="1" smtClean="0"/>
              <a:t>נוה</a:t>
            </a:r>
            <a:r>
              <a:rPr lang="he-IL" dirty="0" smtClean="0"/>
              <a:t>)</a:t>
            </a:r>
          </a:p>
          <a:p>
            <a:r>
              <a:rPr lang="he-IL" dirty="0" smtClean="0"/>
              <a:t>דברי פתיחה של דליה רבין ושל האלוף, הרצאה של איתן הבר  על המנהיגות של רבין וביקור במוזיאון</a:t>
            </a:r>
          </a:p>
          <a:p>
            <a:r>
              <a:rPr lang="he-IL" dirty="0" smtClean="0"/>
              <a:t>עיבוד קבוצתי במקום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עיון רבין - ביצוע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את שתי הרצאות הפתיחה העביר איל נווה עקב מחלת מוטי גולני. ההרצאות לא זכו לציון גבוה</a:t>
            </a:r>
          </a:p>
          <a:p>
            <a:r>
              <a:rPr lang="he-IL" dirty="0" smtClean="0"/>
              <a:t>האולם היה בעייתי ונדרשה העברת מיקרופון</a:t>
            </a:r>
          </a:p>
          <a:p>
            <a:r>
              <a:rPr lang="he-IL" dirty="0" smtClean="0"/>
              <a:t>ההרצאה של איתן הבר על המנהיגות של רבין הייתה סבירה בעיקר עקב קירבתו לאיש.</a:t>
            </a:r>
          </a:p>
          <a:p>
            <a:r>
              <a:rPr lang="he-IL" dirty="0" smtClean="0"/>
              <a:t>העיבוד בצוותים התנהל במקום והיה טוב לתחושות החניכים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יום עיון רבין - לקחים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מופע חשוב.עם זאת, לא נדרש בד"כ יום שלם במידה שמתקיים בנפרד יום עיון דמוקרטיה. </a:t>
            </a:r>
          </a:p>
          <a:p>
            <a:r>
              <a:rPr lang="he-IL" dirty="0" smtClean="0"/>
              <a:t>הנושא העיקרי צריך להיות המתחים בחברה דמוקרטית – שניתן לפתחו בהמשך השנה כולל ביום עיון דמוקרטיה</a:t>
            </a:r>
          </a:p>
          <a:p>
            <a:r>
              <a:rPr lang="he-IL" dirty="0" smtClean="0"/>
              <a:t>חשיבות גדולה לבחירת המרצה – פחות הרצאות ויותר  שיח</a:t>
            </a:r>
          </a:p>
          <a:p>
            <a:r>
              <a:rPr lang="he-IL" dirty="0" smtClean="0"/>
              <a:t>העיבוד באותו יום מוצלח ויש להעניק לו יותר זמן</a:t>
            </a:r>
          </a:p>
          <a:p>
            <a:r>
              <a:rPr lang="he-IL" dirty="0" smtClean="0"/>
              <a:t>עדיפות </a:t>
            </a:r>
            <a:r>
              <a:rPr lang="he-IL" u="sng" dirty="0" smtClean="0"/>
              <a:t>קלה</a:t>
            </a:r>
            <a:r>
              <a:rPr lang="he-IL" dirty="0" smtClean="0"/>
              <a:t> לקיום היום במרכז רבין למרות שלחניכים הישראלים אין בכך יתרון משמעותי (לבינ"ל כן)  ולמרות האילוצים הלוגיסטיים שהדבר יוצר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סיור </a:t>
            </a:r>
            <a:r>
              <a:rPr lang="he-IL" dirty="0" err="1" smtClean="0"/>
              <a:t>רמה"ג</a:t>
            </a:r>
            <a:r>
              <a:rPr lang="he-IL" dirty="0" smtClean="0"/>
              <a:t> וחרמון (21-22.10)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סיור בין יומיים (הראשון בשנת הלימודים) שיעסוק בארבע הרגליים של </a:t>
            </a:r>
            <a:r>
              <a:rPr lang="he-IL" dirty="0" err="1" smtClean="0"/>
              <a:t>הבטל"מ</a:t>
            </a:r>
            <a:r>
              <a:rPr lang="he-IL" dirty="0" smtClean="0"/>
              <a:t> </a:t>
            </a:r>
          </a:p>
          <a:p>
            <a:r>
              <a:rPr lang="he-IL" dirty="0" smtClean="0"/>
              <a:t>דגש על הכרת ההשתנות </a:t>
            </a:r>
            <a:r>
              <a:rPr lang="he-IL" dirty="0" err="1" smtClean="0"/>
              <a:t>ברמה"ג</a:t>
            </a:r>
            <a:r>
              <a:rPr lang="he-IL" dirty="0" smtClean="0"/>
              <a:t> ובסוריה</a:t>
            </a:r>
          </a:p>
          <a:p>
            <a:r>
              <a:rPr lang="he-IL" dirty="0" smtClean="0"/>
              <a:t>ניתוח האסטרטגיה הישראלית המשתנה</a:t>
            </a:r>
          </a:p>
          <a:p>
            <a:r>
              <a:rPr lang="he-IL" dirty="0" smtClean="0"/>
              <a:t>הבנת המורכבות המדינית במשולש מול סוריה ולבנון (הר דב, </a:t>
            </a:r>
            <a:r>
              <a:rPr lang="he-IL" dirty="0" err="1" smtClean="0"/>
              <a:t>עג'ר</a:t>
            </a:r>
            <a:r>
              <a:rPr lang="he-IL" dirty="0" smtClean="0"/>
              <a:t>) ומול סוריה וירדן</a:t>
            </a:r>
          </a:p>
          <a:p>
            <a:r>
              <a:rPr lang="he-IL" dirty="0" smtClean="0"/>
              <a:t>אתגרי התכנון והמערכת האזרחית </a:t>
            </a:r>
            <a:r>
              <a:rPr lang="he-IL" dirty="0" err="1" smtClean="0"/>
              <a:t>ברמה"ג</a:t>
            </a:r>
            <a:endParaRPr lang="he-IL" dirty="0" smtClean="0"/>
          </a:p>
          <a:p>
            <a:r>
              <a:rPr lang="he-IL" dirty="0" smtClean="0"/>
              <a:t>השינויים בחברה הדרוזית והשלכותיהם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סיור גולן וחרמון - ביצוע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err="1" smtClean="0"/>
              <a:t>החיניכים</a:t>
            </a:r>
            <a:r>
              <a:rPr lang="he-IL" dirty="0" smtClean="0"/>
              <a:t> הובילו בתכנון ובביצוע בצורה יפה</a:t>
            </a:r>
          </a:p>
          <a:p>
            <a:r>
              <a:rPr lang="he-IL" dirty="0" smtClean="0"/>
              <a:t>משכי ההכנה זכו להערכה גבוהה (</a:t>
            </a:r>
            <a:r>
              <a:rPr lang="he-IL" dirty="0" err="1" smtClean="0"/>
              <a:t>זיסר</a:t>
            </a:r>
            <a:r>
              <a:rPr lang="he-IL" dirty="0" smtClean="0"/>
              <a:t>)</a:t>
            </a:r>
          </a:p>
          <a:p>
            <a:r>
              <a:rPr lang="he-IL" dirty="0" smtClean="0"/>
              <a:t>המפגשים עם בני המקום, אנשי </a:t>
            </a:r>
            <a:r>
              <a:rPr lang="he-IL" dirty="0" err="1" smtClean="0"/>
              <a:t>אונדו"פ</a:t>
            </a:r>
            <a:r>
              <a:rPr lang="he-IL" dirty="0" smtClean="0"/>
              <a:t>, ר' מועצה אזורית גולן  והמנהיגות הדרוזית תרמו רבות</a:t>
            </a:r>
          </a:p>
          <a:p>
            <a:r>
              <a:rPr lang="he-IL" dirty="0" smtClean="0"/>
              <a:t>רוב המופעים התבצעו כמתוכנן (</a:t>
            </a:r>
            <a:r>
              <a:rPr lang="he-IL" dirty="0" err="1" smtClean="0"/>
              <a:t>נג'מה</a:t>
            </a:r>
            <a:r>
              <a:rPr lang="he-IL" dirty="0" smtClean="0"/>
              <a:t> החליף המפקד והיה מצוין)</a:t>
            </a:r>
          </a:p>
          <a:p>
            <a:r>
              <a:rPr lang="he-IL" dirty="0" smtClean="0"/>
              <a:t>תחושת עומס ביום הראשון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סיור גולן וחרמון - המלצות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ככלל נתפס כסיור טוב שתרם רבות להבנת אתגרי הביטחון הלאומי והקשר בין ארבע הרגליים. מתאים להיות סיור ראשון</a:t>
            </a:r>
          </a:p>
          <a:p>
            <a:r>
              <a:rPr lang="he-IL" dirty="0" smtClean="0"/>
              <a:t>ההפרדה מסיור גלילי מערבי נכונה</a:t>
            </a:r>
          </a:p>
          <a:p>
            <a:r>
              <a:rPr lang="he-IL" dirty="0" smtClean="0"/>
              <a:t>חשיבות רבה לבחירת החניך/הצוות המוביל (עדיפה עבודה בזוגות)  ותהליך ההכנה בלווי </a:t>
            </a:r>
            <a:r>
              <a:rPr lang="he-IL" dirty="0" err="1" smtClean="0"/>
              <a:t>פרופ</a:t>
            </a:r>
            <a:r>
              <a:rPr lang="he-IL" dirty="0" smtClean="0"/>
              <a:t>' בן ארצי</a:t>
            </a:r>
          </a:p>
          <a:p>
            <a:r>
              <a:rPr lang="he-IL" dirty="0" smtClean="0"/>
              <a:t>לחשוב לראות גם בעיות</a:t>
            </a:r>
            <a:r>
              <a:rPr lang="en-US" dirty="0" smtClean="0"/>
              <a:t> – </a:t>
            </a:r>
            <a:r>
              <a:rPr lang="he-IL" dirty="0" smtClean="0"/>
              <a:t>דרוזים, </a:t>
            </a:r>
            <a:r>
              <a:rPr lang="he-IL" dirty="0" err="1" smtClean="0"/>
              <a:t>אונדו"ף</a:t>
            </a:r>
            <a:r>
              <a:rPr lang="he-IL" dirty="0" smtClean="0"/>
              <a:t>, התיישבות</a:t>
            </a:r>
          </a:p>
          <a:p>
            <a:r>
              <a:rPr lang="he-IL" dirty="0" smtClean="0"/>
              <a:t>עומס יתר ביום הראשון.  יש לבחון הורדת תכנים (הדס?)</a:t>
            </a:r>
          </a:p>
          <a:p>
            <a:r>
              <a:rPr lang="he-IL" dirty="0" smtClean="0"/>
              <a:t>השתלב טוב בהרצאת האלוף במסגרת קורס האסטרטגיה (גם האסטרטגיה של המועצה האזורית)</a:t>
            </a:r>
          </a:p>
          <a:p>
            <a:r>
              <a:rPr lang="he-IL" dirty="0" smtClean="0"/>
              <a:t>שילוב הבינ"ל  בהכנות (האתר של </a:t>
            </a:r>
            <a:r>
              <a:rPr lang="he-IL" dirty="0" err="1" smtClean="0"/>
              <a:t>ויני</a:t>
            </a:r>
            <a:r>
              <a:rPr lang="he-IL" dirty="0" smtClean="0"/>
              <a:t>)</a:t>
            </a:r>
          </a:p>
          <a:p>
            <a:r>
              <a:rPr lang="he-IL" dirty="0" smtClean="0"/>
              <a:t>הסיור הרכוב – נחמד אך לא חובה</a:t>
            </a:r>
          </a:p>
          <a:p>
            <a:r>
              <a:rPr lang="he-IL" dirty="0" smtClean="0"/>
              <a:t>ערב חברתי בארגון חניכים – מרכיב חשוב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ביקור בנאט"ו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יום ראשון – 10.4</a:t>
            </a:r>
          </a:p>
          <a:p>
            <a:pPr lvl="1"/>
            <a:r>
              <a:rPr lang="he-IL" dirty="0" smtClean="0"/>
              <a:t>טיסה לבריסל</a:t>
            </a:r>
          </a:p>
          <a:p>
            <a:pPr lvl="1"/>
            <a:r>
              <a:rPr lang="he-IL" dirty="0" smtClean="0"/>
              <a:t>תיירות</a:t>
            </a:r>
          </a:p>
          <a:p>
            <a:r>
              <a:rPr lang="he-IL" dirty="0" smtClean="0"/>
              <a:t>יום שני – 11.4</a:t>
            </a:r>
          </a:p>
          <a:p>
            <a:pPr lvl="1"/>
            <a:r>
              <a:rPr lang="he-IL" dirty="0" smtClean="0"/>
              <a:t>ביקור במטה נאט"ו בבריסל</a:t>
            </a:r>
          </a:p>
          <a:p>
            <a:r>
              <a:rPr lang="he-IL" dirty="0" smtClean="0"/>
              <a:t>יום שלישי – 12.4</a:t>
            </a:r>
          </a:p>
          <a:p>
            <a:pPr lvl="1"/>
            <a:r>
              <a:rPr lang="he-IL" dirty="0" smtClean="0"/>
              <a:t>בוקר: ביקור במטה נאט"ו (</a:t>
            </a:r>
            <a:r>
              <a:rPr lang="en-US" dirty="0" smtClean="0"/>
              <a:t>SHAPE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אחה"צ: האיחוד האירופי (בארגון השגרירות </a:t>
            </a:r>
            <a:r>
              <a:rPr lang="he-IL" dirty="0" err="1" smtClean="0"/>
              <a:t>לא"א</a:t>
            </a:r>
            <a:r>
              <a:rPr lang="he-IL" dirty="0" smtClean="0"/>
              <a:t>)</a:t>
            </a:r>
          </a:p>
          <a:p>
            <a:pPr lvl="1"/>
            <a:endParaRPr lang="he-IL" dirty="0" smtClean="0"/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ביקור בנאט"ו (המשך)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יום רביעי</a:t>
            </a:r>
          </a:p>
          <a:p>
            <a:pPr lvl="1"/>
            <a:r>
              <a:rPr lang="he-IL" dirty="0" smtClean="0"/>
              <a:t>מעבר ללונדון</a:t>
            </a:r>
          </a:p>
          <a:p>
            <a:pPr lvl="1"/>
            <a:r>
              <a:rPr lang="he-IL" dirty="0" smtClean="0"/>
              <a:t>פגישה במכון מחקר (כגון </a:t>
            </a:r>
            <a:r>
              <a:rPr lang="en-US" dirty="0" smtClean="0"/>
              <a:t>CHATHAM HOUSE</a:t>
            </a:r>
            <a:r>
              <a:rPr lang="he-IL" dirty="0" smtClean="0"/>
              <a:t>)</a:t>
            </a:r>
          </a:p>
          <a:p>
            <a:r>
              <a:rPr lang="he-IL" dirty="0" smtClean="0"/>
              <a:t>יום חמישי</a:t>
            </a:r>
          </a:p>
          <a:p>
            <a:pPr lvl="1"/>
            <a:r>
              <a:rPr lang="he-IL" dirty="0" smtClean="0"/>
              <a:t>ביקור ב-</a:t>
            </a:r>
            <a:r>
              <a:rPr lang="en-US" dirty="0" smtClean="0"/>
              <a:t>RCDS</a:t>
            </a:r>
          </a:p>
          <a:p>
            <a:pPr lvl="1"/>
            <a:r>
              <a:rPr lang="he-IL" dirty="0" smtClean="0"/>
              <a:t>חזרה לבריסל/טיסה לישראל</a:t>
            </a:r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483</Words>
  <Application>Microsoft Office PowerPoint</Application>
  <PresentationFormat>‫הצגה על המסך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מחזור מ"ג – לקחי מופעים</vt:lpstr>
      <vt:lpstr>יום עיון רבין (3.11) - תכנון</vt:lpstr>
      <vt:lpstr>יום עיון רבין - ביצוע</vt:lpstr>
      <vt:lpstr>יום עיון רבין - לקחים</vt:lpstr>
      <vt:lpstr>סיור רמה"ג וחרמון (21-22.10)</vt:lpstr>
      <vt:lpstr>סיור גולן וחרמון - ביצוע</vt:lpstr>
      <vt:lpstr>סיור גולן וחרמון - המלצות </vt:lpstr>
      <vt:lpstr>ביקור בנאט"ו</vt:lpstr>
      <vt:lpstr>ביקור בנאט"ו (המשך)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מחזור מ"ג - מופעים</dc:title>
  <dc:creator>haimwaxman</dc:creator>
  <cp:lastModifiedBy>haimwaxman</cp:lastModifiedBy>
  <cp:revision>9</cp:revision>
  <dcterms:created xsi:type="dcterms:W3CDTF">2016-02-03T05:12:36Z</dcterms:created>
  <dcterms:modified xsi:type="dcterms:W3CDTF">2016-02-03T06:50:44Z</dcterms:modified>
</cp:coreProperties>
</file>