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0" r:id="rId3"/>
    <p:sldId id="281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6A3D4C6-93A5-4F73-853E-A3B632453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ED532583-1901-4A4F-AA46-2581252E7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6C6E8C1-7D5D-4FF3-83CE-AAFE7EFE0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E2EA723-4689-4AF6-A3AD-EC0DBC0B8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DDA6251-733A-4018-8373-136B274DF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053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B3BCAAF-9768-4BD3-96A3-926B8C2AC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05497AE-07BC-4CF7-BB25-E0443B0B8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215A532-7986-4A05-8D50-8FA49955C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F4713C0-E560-423F-A55C-069733975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1250E0E-22C1-40DB-A54E-9E55AF4C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213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BD1961F6-7944-491F-A9FD-8A3DF219F6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4D49B65-3719-4042-93A1-A3ECF4D7A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80046F0-7417-4E8C-A5A2-E945A3DA4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AD47F37-AF7F-4943-9FF7-A5E6D5040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B374122-2727-41EE-A14D-8D3274C86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2477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743-E54A-4DE3-8318-3DE6B7B2532A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1676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FA0A-E1EE-47C2-AA67-C17AB08C1429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290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2370-ECDE-4892-8F68-280E1290C315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6191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18E6-8460-4774-BD42-ADF646A85709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5963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FA5-5E39-4D71-8DC9-B1F6355FEF62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2175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8EEC-67C3-4AAD-A86B-79E3014E95CD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8676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6649-5CCB-4B9C-84FC-73621C6521AA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8599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C2C2-EB20-406F-8F45-E01EC6138DD8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567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6FC6502-E4CC-498F-BE85-430BFD0DC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B737B6D-2064-4E9B-A2CC-A6711F9AF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B2A2704-2F66-42AC-8836-79ED3A489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B9BDAE9-D776-4BD4-A085-F6E5403B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EBAE671-9837-494D-8D65-E8A029AA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3303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386-3AE7-445C-8A88-939E496621C9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78584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760C-7A94-41C3-A450-B80F16218CF4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6827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21DA-C8E8-4C1D-AC51-292394342405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53052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5419573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9B8AAC1-7064-40C0-966A-CF69A968C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30F78DD-E3D8-45D6-8184-3AAF6B333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929D875-D819-4276-9543-C3C35AA7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F6D4CB3-B867-4DDF-8FF4-42FF704E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2CED025-FEB0-42B2-A342-45ECA03A9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967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5622FB4-FE22-48BF-A991-904D279A8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8D7BD62-82D5-4EB8-B3D2-B33ADF5F5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03CCF8B-D704-4998-8685-312BCBD03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D72095E-F9E8-4444-9D43-1458D6E12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B5925E3-1775-4615-8810-53FAA648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CA3C9B0-30CE-43ED-B567-718B519B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236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FA40143-388A-4125-9872-2D03269A7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5046D07-AAF8-4409-89D7-4CDB1881A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8390880-1629-49C7-B9C5-7B3D3804B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99A9D01B-DF1C-4841-9EE8-DA4DB56446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522DD99E-129F-4EFD-87D6-63EBADD3E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17554FBF-33D4-4661-AF44-778E6FE94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9BE717A0-4370-4BAC-AA63-BB399B7A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D494BE0-CBB0-44DC-B599-413F51C25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918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C24B62B-02D0-4147-903D-06732FAAF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A32CCE42-8A63-4C8C-A146-C3749906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993DE2E-46AE-475E-B56D-9A8F61628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BB6D35B-D20D-4D86-9A66-6F769BA5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290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5899CD5-D620-4CDE-A671-D13627D7C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13C4A82A-9956-479A-8B79-57876C3B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D282CB2-ACCD-44DB-B694-B291C7687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618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4B6A45-0CAA-4794-B418-D7B6EE7F7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6F23E56-1759-40EF-B23E-4D7989E27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CA06EB6-948A-48EA-A718-11A0393BE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B230457-2F1A-43AE-8BDC-7A3F0C406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4405EED-66CA-4927-852C-B2C7AFFE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DD3EAD6-C347-437F-991B-0B72B3169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319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DE4930B-B291-48B9-BB98-76CF219E8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2DD3CB6-54A8-4345-BAD7-9C269CAC5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3E5FC07-7108-4EC8-9942-7D63910B3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568DA88-9ED7-4326-A858-B82AD2E73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727BB64-333C-4F11-940A-9605D45A7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B2D6A97-30AD-46BF-B077-C85B7E40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0024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8F090B9-A0AD-4A6D-8B5D-4B78B53D2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851BA8C-A65F-4954-81D1-4897A7080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BAB2790-9939-469A-9446-FD8ED6918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33139-52B5-47FD-8FC6-0725F72E0ED1}" type="datetimeFigureOut">
              <a:rPr lang="he-IL" smtClean="0"/>
              <a:t>כ"ח/תמוז/תשע"ח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57B4F9E-3763-48E4-BF49-1F2D56F533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FD8D780-7F65-4631-91E6-BAAB9C0E4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56D39-29D6-4D55-AF62-05F4D2A37A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499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2782-5B2D-438C-AA81-BF05A348AC99}" type="datetime8">
              <a:rPr lang="he-IL" smtClean="0"/>
              <a:pPr/>
              <a:t>11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471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-329279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1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(15-19.7)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/>
          </p:nvPr>
        </p:nvGraphicFramePr>
        <p:xfrm>
          <a:off x="435938" y="748441"/>
          <a:ext cx="11302014" cy="6004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59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6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2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7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58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(15.7)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(16.7)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(17.7)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(18.7)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(19.7)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תחקיר מ"ה והכוונת מ"ו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b="1" kern="1200" dirty="0">
                          <a:solidFill>
                            <a:srgbClr val="C0000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הצגת מוקדי תחקיר מ"ה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מיומנויות הוראה בסביבה אקדמית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b="1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רציונל ומבנה מ"ו+ </a:t>
                      </a:r>
                      <a:br>
                        <a:rPr lang="en-US" sz="1400" b="1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400" b="1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מעטפת מב"ל למחזור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פתיחת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baseline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 מד"ר)+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משוב מסכם לקורס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(מלו"פ),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דירקטיבת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 מ. המב"ל (</a:t>
                      </a:r>
                      <a:r>
                        <a:rPr lang="en-US" sz="1400" baseline="0" dirty="0">
                          <a:latin typeface="David" pitchFamily="34" charset="-79"/>
                          <a:cs typeface="David" pitchFamily="34" charset="-79"/>
                        </a:rPr>
                        <a:t>Top 10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סיכום אישי סגל- </a:t>
                      </a:r>
                      <a:br>
                        <a:rPr lang="en-US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מתן, אורן,  עידו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</a:t>
                      </a:r>
                      <a:r>
                        <a:rPr lang="en-US" sz="1400" baseline="0" dirty="0">
                          <a:latin typeface="David" pitchFamily="34" charset="-79"/>
                          <a:cs typeface="David" pitchFamily="34" charset="-79"/>
                        </a:rPr>
                        <a:t>3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* 20 דק')</a:t>
                      </a:r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שיטות הוראה </a:t>
                      </a: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בסביבה אקדמית</a:t>
                      </a: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הגיונות עונות השנה ומבנה שבוע הלימוד 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(יוני) 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+ </a:t>
                      </a:r>
                      <a:r>
                        <a:rPr lang="he-IL" sz="1400" b="0" i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סימולציית גרף מס' 1 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– מתן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מדריכים 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(ציר בהובלתם+ אישי, ע"פ פורמט):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עודד,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אלי </a:t>
                      </a:r>
                      <a:br>
                        <a:rPr lang="en-US" sz="1400" b="1" baseline="0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(2 *</a:t>
                      </a:r>
                      <a:r>
                        <a:rPr lang="en-US" sz="1400" baseline="0" dirty="0">
                          <a:latin typeface="David" pitchFamily="34" charset="-79"/>
                          <a:cs typeface="David" pitchFamily="34" charset="-79"/>
                        </a:rPr>
                        <a:t>60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 דק')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מוקד תחקיר צוות 2- עומס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(יוני)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שיטות הוראה </a:t>
                      </a: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בסביבה אקדמית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i="0" dirty="0">
                          <a:latin typeface="David" pitchFamily="34" charset="-79"/>
                          <a:cs typeface="David" pitchFamily="34" charset="-79"/>
                        </a:rPr>
                        <a:t>הצגת יום אוריינטציה מ"ה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(9.8)-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מתן</a:t>
                      </a:r>
                      <a:br>
                        <a:rPr lang="en-US" sz="1400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ומבנה שבוע הפתיחה-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יוני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מוקד תחקיר צוות 1- אסטרטגיה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(אלי) (45 דק')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מוקד תחקיר צוות 3- שיטות למידה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(יוני)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מוקד תחקיר צוות 4- מסלולי הלימוד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(עודד)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שיטות הוראה </a:t>
                      </a: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בסביבה אקדמית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ע"ע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אתר ניהול הידע מב"ל + למידה מתוקשבת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בתואר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 (אלון חן ונציג אונ' חיפה)</a:t>
                      </a:r>
                      <a:endParaRPr lang="he-IL" sz="1400" b="1" i="0" kern="1200" noProof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אישי סגל 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(ע"פ פורמט):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חיים, ענת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(2* 60 דק')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אישי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מד"ר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(45 דק') + </a:t>
                      </a:r>
                      <a:br>
                        <a:rPr lang="en-US" sz="1400" b="1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מ. המב"ל-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סיכום מחזור מ"ה, הכוונת </a:t>
                      </a:r>
                      <a:r>
                        <a:rPr lang="he-IL" sz="1400" b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 ודיוק הדירקטיבה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ל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מחזור קרוב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שיטות הוראה </a:t>
                      </a: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בסביבה אקדמית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i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המעטפת הלוגיסטית ללומד ולסגל (מתן), ספריה </a:t>
                      </a:r>
                      <a:r>
                        <a:rPr lang="he-IL" sz="1400" b="1" i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(ענת חן), </a:t>
                      </a:r>
                      <a:r>
                        <a:rPr lang="he-IL" sz="1400" b="0" i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אוריינות</a:t>
                      </a:r>
                      <a:r>
                        <a:rPr lang="he-IL" sz="1400" b="1" i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(אורנה קזמירסקי)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600" b="0" kern="1200" baseline="0" dirty="0">
                        <a:solidFill>
                          <a:srgbClr val="7030A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טבלת תחומי הובלה בין חברי הסגל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מבנה סיכום- 30 דק' הצגה, 20 דק' התייחסות, 10 דק' סיכום מפקד (6</a:t>
                      </a:r>
                      <a:r>
                        <a:rPr lang="en-US" sz="1400" dirty="0">
                          <a:latin typeface="David" pitchFamily="34" charset="-79"/>
                          <a:cs typeface="David" pitchFamily="34" charset="-79"/>
                        </a:rPr>
                        <a:t>/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3&gt; 6</a:t>
                      </a:r>
                      <a:r>
                        <a:rPr lang="en-US" sz="1400" dirty="0">
                          <a:latin typeface="David" pitchFamily="34" charset="-79"/>
                          <a:cs typeface="David" pitchFamily="34" charset="-79"/>
                        </a:rPr>
                        <a:t>/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2&gt; 6</a:t>
                      </a:r>
                      <a:r>
                        <a:rPr lang="en-US" sz="1400" dirty="0">
                          <a:latin typeface="David" pitchFamily="34" charset="-79"/>
                          <a:cs typeface="David" pitchFamily="34" charset="-79"/>
                        </a:rPr>
                        <a:t>/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תחקיר צוות 4-מסלולי הלימוד, לזמן את אורנה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אופציה- ד"ר יוסי בר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דן גיבתון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יוסי בן ארצי בחו"ל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פורום מפקדים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75383"/>
                  </a:ext>
                </a:extLst>
              </a:tr>
            </a:tbl>
          </a:graphicData>
        </a:graphic>
      </p:graphicFrame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962A9-4FEF-4C99-8B48-2F98AB9C10F9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45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סיכום אישי- מדריך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FE7DDFA7-EA65-4A7A-B4A8-6EF9B9AC6175}"/>
              </a:ext>
            </a:extLst>
          </p:cNvPr>
          <p:cNvSpPr txBox="1">
            <a:spLocks/>
          </p:cNvSpPr>
          <p:nvPr/>
        </p:nvSpPr>
        <p:spPr>
          <a:xfrm>
            <a:off x="848032" y="1602658"/>
            <a:ext cx="10515600" cy="503411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הצוות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(מבנה ותמהיל הצוות, תפקיד המדריך, טכניקות הלימוד)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במחזור מ"ה בתחומי התוכן באחריותך?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בוצע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ומה לא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נבע הפער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0" indent="0" algn="ctr">
              <a:lnSpc>
                <a:spcPct val="150000"/>
              </a:lnSpc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endParaRPr lang="he-IL" sz="19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בתכני עונה מתקדמת שלא תוחקרו עד כה!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אינטגרציית הציר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צירי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ועם לימודי האסטרטגיה?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 startAt="4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התייחסות כללית: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דמות בוגר מב"ל בראייתו?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התנהלות המכללה לביטחון לאומי?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83E3A47D-73FD-4A70-B023-0AF30218BB5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77729" y="2888403"/>
          <a:ext cx="8321368" cy="741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80342">
                  <a:extLst>
                    <a:ext uri="{9D8B030D-6E8A-4147-A177-3AD203B41FA5}">
                      <a16:colId xmlns:a16="http://schemas.microsoft.com/office/drawing/2014/main" val="2229246375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3925195942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989394720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290796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בוצע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לא בוצע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הסיבה לפער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תובנות מרכזיות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45620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364</Words>
  <Application>Microsoft Office PowerPoint</Application>
  <PresentationFormat>מסך רחב</PresentationFormat>
  <Paragraphs>64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David</vt:lpstr>
      <vt:lpstr>Tahoma</vt:lpstr>
      <vt:lpstr>Times New Roman</vt:lpstr>
      <vt:lpstr>ערכת נושא Office</vt:lpstr>
      <vt:lpstr>1_ערכת נושא Office</vt:lpstr>
      <vt:lpstr>שבוע 1 (15-19.7)</vt:lpstr>
      <vt:lpstr>פורמט סיכום אישי- מדריך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שבוע 1 (15-19.7)</dc:title>
  <dc:creator>oren shoham</dc:creator>
  <cp:lastModifiedBy>oren shoham</cp:lastModifiedBy>
  <cp:revision>1</cp:revision>
  <dcterms:created xsi:type="dcterms:W3CDTF">2018-07-11T02:12:37Z</dcterms:created>
  <dcterms:modified xsi:type="dcterms:W3CDTF">2018-07-11T02:14:04Z</dcterms:modified>
</cp:coreProperties>
</file>