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52" r:id="rId2"/>
    <p:sldMasterId id="2147483667" r:id="rId3"/>
  </p:sldMasterIdLst>
  <p:notesMasterIdLst>
    <p:notesMasterId r:id="rId46"/>
  </p:notesMasterIdLst>
  <p:handoutMasterIdLst>
    <p:handoutMasterId r:id="rId47"/>
  </p:handoutMasterIdLst>
  <p:sldIdLst>
    <p:sldId id="256" r:id="rId4"/>
    <p:sldId id="360" r:id="rId5"/>
    <p:sldId id="383" r:id="rId6"/>
    <p:sldId id="361" r:id="rId7"/>
    <p:sldId id="386" r:id="rId8"/>
    <p:sldId id="366" r:id="rId9"/>
    <p:sldId id="367" r:id="rId10"/>
    <p:sldId id="378" r:id="rId11"/>
    <p:sldId id="368" r:id="rId12"/>
    <p:sldId id="387" r:id="rId13"/>
    <p:sldId id="370" r:id="rId14"/>
    <p:sldId id="384" r:id="rId15"/>
    <p:sldId id="371" r:id="rId16"/>
    <p:sldId id="373" r:id="rId17"/>
    <p:sldId id="374" r:id="rId18"/>
    <p:sldId id="375" r:id="rId19"/>
    <p:sldId id="402" r:id="rId20"/>
    <p:sldId id="376" r:id="rId21"/>
    <p:sldId id="377" r:id="rId22"/>
    <p:sldId id="400" r:id="rId23"/>
    <p:sldId id="385" r:id="rId24"/>
    <p:sldId id="342" r:id="rId25"/>
    <p:sldId id="379" r:id="rId26"/>
    <p:sldId id="352" r:id="rId27"/>
    <p:sldId id="355" r:id="rId28"/>
    <p:sldId id="353" r:id="rId29"/>
    <p:sldId id="381" r:id="rId30"/>
    <p:sldId id="382" r:id="rId31"/>
    <p:sldId id="380" r:id="rId32"/>
    <p:sldId id="365" r:id="rId33"/>
    <p:sldId id="389" r:id="rId34"/>
    <p:sldId id="397" r:id="rId35"/>
    <p:sldId id="356" r:id="rId36"/>
    <p:sldId id="364" r:id="rId37"/>
    <p:sldId id="354" r:id="rId38"/>
    <p:sldId id="390" r:id="rId39"/>
    <p:sldId id="391" r:id="rId40"/>
    <p:sldId id="394" r:id="rId41"/>
    <p:sldId id="395" r:id="rId42"/>
    <p:sldId id="396" r:id="rId43"/>
    <p:sldId id="401" r:id="rId44"/>
    <p:sldId id="403" r:id="rId45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3510" autoAdjust="0"/>
  </p:normalViewPr>
  <p:slideViewPr>
    <p:cSldViewPr snapToGrid="0" showGuides="1">
      <p:cViewPr varScale="1">
        <p:scale>
          <a:sx n="60" d="100"/>
          <a:sy n="60" d="100"/>
        </p:scale>
        <p:origin x="840" y="52"/>
      </p:cViewPr>
      <p:guideLst>
        <p:guide orient="horz" pos="206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F53CE-9828-44AE-87FD-04745A3C84AA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6401041-F441-4C98-BCFB-3279013AB75E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צימוד והשקת תוכנית מנטורינג</a:t>
          </a:r>
        </a:p>
      </dgm:t>
    </dgm:pt>
    <dgm:pt modelId="{6E6DAED1-FC2C-49B0-8AD4-ABBFBFE1B580}" type="parTrans" cxnId="{F4E92023-23E6-44BB-A0CC-B5CBBD634178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43251D0-7A83-4332-BB8D-9E72D989C6B7}" type="sibTrans" cxnId="{F4E92023-23E6-44BB-A0CC-B5CBBD634178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27AB2B-324A-4959-9D4F-79737F9AE05E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קביעת צימודים </a:t>
          </a:r>
        </a:p>
      </dgm:t>
    </dgm:pt>
    <dgm:pt modelId="{50D34B6E-6577-4EE4-B101-1D01A37F1E63}" type="parTrans" cxnId="{2E62148C-5DC9-43D2-B155-386D9883CED5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3C609D9-BE8C-4227-87D8-0D716D6D39FE}" type="sibTrans" cxnId="{2E62148C-5DC9-43D2-B155-386D9883CED5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29331BF-AA26-426F-9594-CE1B47A01809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תוכנית מפגשים </a:t>
          </a:r>
          <a:br>
            <a:rPr lang="en-US" sz="2000" b="1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1-4</a:t>
          </a:r>
        </a:p>
      </dgm:t>
    </dgm:pt>
    <dgm:pt modelId="{48505AA1-95FA-42D8-8D6D-2033AFFE3096}" type="parTrans" cxnId="{746A7EB4-1B5D-4AB2-BE62-2ADF5AE25A6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C34E738-00C8-403F-8E50-04472BA327C2}" type="sibTrans" cxnId="{746A7EB4-1B5D-4AB2-BE62-2ADF5AE25A6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BC3F1A5-B9C1-49A4-BA1F-D3014A68079B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חלונות זמן למפגש</a:t>
          </a:r>
        </a:p>
      </dgm:t>
    </dgm:pt>
    <dgm:pt modelId="{DD5C5764-B371-4D88-825C-C537CAA95242}" type="parTrans" cxnId="{9740E50B-4C9E-42FA-8990-56DCA6A3B69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CFD5DEB-69DD-48BC-B967-5F3A7E9D3508}" type="sibTrans" cxnId="{9740E50B-4C9E-42FA-8990-56DCA6A3B69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9300D1B-0E6C-45C6-BF7E-DF2C7687D43B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סיכום תוכנית מנטורינג</a:t>
          </a:r>
        </a:p>
      </dgm:t>
    </dgm:pt>
    <dgm:pt modelId="{04C72398-A7DB-4167-BDF5-7A27C447CE49}" type="parTrans" cxnId="{C60B25A4-BB3B-4873-AB5A-994423677F43}">
      <dgm:prSet/>
      <dgm:spPr/>
      <dgm:t>
        <a:bodyPr/>
        <a:lstStyle/>
        <a:p>
          <a:pPr rtl="1"/>
          <a:endParaRPr lang="he-IL"/>
        </a:p>
      </dgm:t>
    </dgm:pt>
    <dgm:pt modelId="{56006F20-F01D-4AD3-9AB7-61E4F27FA3F7}" type="sibTrans" cxnId="{C60B25A4-BB3B-4873-AB5A-994423677F43}">
      <dgm:prSet/>
      <dgm:spPr/>
      <dgm:t>
        <a:bodyPr/>
        <a:lstStyle/>
        <a:p>
          <a:pPr rtl="1"/>
          <a:endParaRPr lang="he-IL"/>
        </a:p>
      </dgm:t>
    </dgm:pt>
    <dgm:pt modelId="{33A81DD3-8EED-4CFE-A13F-7DA3672A7BC8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סיכום אישי</a:t>
          </a:r>
        </a:p>
      </dgm:t>
    </dgm:pt>
    <dgm:pt modelId="{AB26E8E4-9B65-4516-A08E-60872FCD9D35}" type="parTrans" cxnId="{4A6FD823-F638-4E8A-8162-1A2751C79026}">
      <dgm:prSet/>
      <dgm:spPr/>
      <dgm:t>
        <a:bodyPr/>
        <a:lstStyle/>
        <a:p>
          <a:pPr rtl="1"/>
          <a:endParaRPr lang="he-IL"/>
        </a:p>
      </dgm:t>
    </dgm:pt>
    <dgm:pt modelId="{1F342B82-FBFD-4562-A683-FF3BEF0AC0C5}" type="sibTrans" cxnId="{4A6FD823-F638-4E8A-8162-1A2751C79026}">
      <dgm:prSet/>
      <dgm:spPr/>
      <dgm:t>
        <a:bodyPr/>
        <a:lstStyle/>
        <a:p>
          <a:pPr rtl="1"/>
          <a:endParaRPr lang="he-IL"/>
        </a:p>
      </dgm:t>
    </dgm:pt>
    <dgm:pt modelId="{0650833F-51A0-4D6A-8092-AE6BA2FFC7D5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השקת תוכנית</a:t>
          </a:r>
        </a:p>
      </dgm:t>
    </dgm:pt>
    <dgm:pt modelId="{E23F8628-6009-482D-BFB9-988EBB22B1E7}" type="parTrans" cxnId="{25F56440-DF9A-49DD-A4F3-0A5C55F25F89}">
      <dgm:prSet/>
      <dgm:spPr/>
      <dgm:t>
        <a:bodyPr/>
        <a:lstStyle/>
        <a:p>
          <a:pPr rtl="1"/>
          <a:endParaRPr lang="he-IL"/>
        </a:p>
      </dgm:t>
    </dgm:pt>
    <dgm:pt modelId="{B890A42D-769D-4625-BE78-D9E87FEE3FAD}" type="sibTrans" cxnId="{25F56440-DF9A-49DD-A4F3-0A5C55F25F89}">
      <dgm:prSet/>
      <dgm:spPr/>
      <dgm:t>
        <a:bodyPr/>
        <a:lstStyle/>
        <a:p>
          <a:pPr rtl="1"/>
          <a:endParaRPr lang="he-IL"/>
        </a:p>
      </dgm:t>
    </dgm:pt>
    <dgm:pt modelId="{FF4ED5CB-D738-4B46-B4AA-58E57AF61FD7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תכלול ע"י מלו"פ</a:t>
          </a:r>
        </a:p>
      </dgm:t>
    </dgm:pt>
    <dgm:pt modelId="{DE7A3B84-6CD9-441D-91B6-36B4D1EF5EE3}" type="parTrans" cxnId="{A4DD114F-95E5-4091-8AE4-E9EA3D9B3615}">
      <dgm:prSet/>
      <dgm:spPr/>
      <dgm:t>
        <a:bodyPr/>
        <a:lstStyle/>
        <a:p>
          <a:pPr rtl="1"/>
          <a:endParaRPr lang="he-IL"/>
        </a:p>
      </dgm:t>
    </dgm:pt>
    <dgm:pt modelId="{57304ACA-981C-44CC-BE7A-954D63A2DEA4}" type="sibTrans" cxnId="{A4DD114F-95E5-4091-8AE4-E9EA3D9B3615}">
      <dgm:prSet/>
      <dgm:spPr/>
      <dgm:t>
        <a:bodyPr/>
        <a:lstStyle/>
        <a:p>
          <a:pPr rtl="1"/>
          <a:endParaRPr lang="he-IL"/>
        </a:p>
      </dgm:t>
    </dgm:pt>
    <dgm:pt modelId="{0C09E7B2-4B63-4959-8A1B-BB172376B07A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תחקיר התוכנית</a:t>
          </a:r>
        </a:p>
      </dgm:t>
    </dgm:pt>
    <dgm:pt modelId="{8C9467DF-D518-405D-AB80-AD81665CF3CD}" type="parTrans" cxnId="{0FB4C48F-2586-43BF-97FF-017AC196C615}">
      <dgm:prSet/>
      <dgm:spPr/>
      <dgm:t>
        <a:bodyPr/>
        <a:lstStyle/>
        <a:p>
          <a:pPr rtl="1"/>
          <a:endParaRPr lang="he-IL"/>
        </a:p>
      </dgm:t>
    </dgm:pt>
    <dgm:pt modelId="{FAFCD63B-F6BA-4DEF-B133-F037656DE191}" type="sibTrans" cxnId="{0FB4C48F-2586-43BF-97FF-017AC196C615}">
      <dgm:prSet/>
      <dgm:spPr/>
      <dgm:t>
        <a:bodyPr/>
        <a:lstStyle/>
        <a:p>
          <a:pPr rtl="1"/>
          <a:endParaRPr lang="he-IL"/>
        </a:p>
      </dgm:t>
    </dgm:pt>
    <dgm:pt modelId="{22F43FB3-1A5B-4022-AADA-E76FAE0E0A8F}" type="pres">
      <dgm:prSet presAssocID="{35EF53CE-9828-44AE-87FD-04745A3C84AA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ADC5328E-3591-4DCA-A979-FB7C0E46799F}" type="pres">
      <dgm:prSet presAssocID="{B6401041-F441-4C98-BCFB-3279013AB75E}" presName="composite" presStyleCnt="0"/>
      <dgm:spPr/>
    </dgm:pt>
    <dgm:pt modelId="{CEA164C8-515E-42B2-9610-25F87274426D}" type="pres">
      <dgm:prSet presAssocID="{B6401041-F441-4C98-BCFB-3279013AB7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E534A4-1B34-412E-BA47-D483DAA06912}" type="pres">
      <dgm:prSet presAssocID="{B6401041-F441-4C98-BCFB-3279013AB75E}" presName="parSh" presStyleLbl="node1" presStyleIdx="0" presStyleCnt="3"/>
      <dgm:spPr/>
    </dgm:pt>
    <dgm:pt modelId="{1713D511-16F3-418F-B132-FD540111A7F7}" type="pres">
      <dgm:prSet presAssocID="{B6401041-F441-4C98-BCFB-3279013AB75E}" presName="desTx" presStyleLbl="fgAcc1" presStyleIdx="0" presStyleCnt="3">
        <dgm:presLayoutVars>
          <dgm:bulletEnabled val="1"/>
        </dgm:presLayoutVars>
      </dgm:prSet>
      <dgm:spPr/>
    </dgm:pt>
    <dgm:pt modelId="{27B284F0-5A31-4CAB-A1E2-D59D5D057560}" type="pres">
      <dgm:prSet presAssocID="{143251D0-7A83-4332-BB8D-9E72D989C6B7}" presName="sibTrans" presStyleLbl="sibTrans2D1" presStyleIdx="0" presStyleCnt="2"/>
      <dgm:spPr/>
    </dgm:pt>
    <dgm:pt modelId="{9A7A9883-1A36-4436-B9E5-27234F5EF89C}" type="pres">
      <dgm:prSet presAssocID="{143251D0-7A83-4332-BB8D-9E72D989C6B7}" presName="connTx" presStyleLbl="sibTrans2D1" presStyleIdx="0" presStyleCnt="2"/>
      <dgm:spPr/>
    </dgm:pt>
    <dgm:pt modelId="{EAE53603-3DBF-4E30-ACE0-71B3EDFC2370}" type="pres">
      <dgm:prSet presAssocID="{729331BF-AA26-426F-9594-CE1B47A01809}" presName="composite" presStyleCnt="0"/>
      <dgm:spPr/>
    </dgm:pt>
    <dgm:pt modelId="{0F70C86C-B51E-4C81-8EF7-C152447C46AE}" type="pres">
      <dgm:prSet presAssocID="{729331BF-AA26-426F-9594-CE1B47A0180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F57B798-24F7-4C47-AD4C-680065A596EA}" type="pres">
      <dgm:prSet presAssocID="{729331BF-AA26-426F-9594-CE1B47A01809}" presName="parSh" presStyleLbl="node1" presStyleIdx="1" presStyleCnt="3"/>
      <dgm:spPr/>
    </dgm:pt>
    <dgm:pt modelId="{6FBF511D-1187-450F-8548-F7915D0FCCFD}" type="pres">
      <dgm:prSet presAssocID="{729331BF-AA26-426F-9594-CE1B47A01809}" presName="desTx" presStyleLbl="fgAcc1" presStyleIdx="1" presStyleCnt="3">
        <dgm:presLayoutVars>
          <dgm:bulletEnabled val="1"/>
        </dgm:presLayoutVars>
      </dgm:prSet>
      <dgm:spPr/>
    </dgm:pt>
    <dgm:pt modelId="{F68E2AD6-3298-4314-BD76-329F6AC19C0E}" type="pres">
      <dgm:prSet presAssocID="{6C34E738-00C8-403F-8E50-04472BA327C2}" presName="sibTrans" presStyleLbl="sibTrans2D1" presStyleIdx="1" presStyleCnt="2"/>
      <dgm:spPr/>
    </dgm:pt>
    <dgm:pt modelId="{B34A3311-E573-4F1D-A6A2-42B27474D869}" type="pres">
      <dgm:prSet presAssocID="{6C34E738-00C8-403F-8E50-04472BA327C2}" presName="connTx" presStyleLbl="sibTrans2D1" presStyleIdx="1" presStyleCnt="2"/>
      <dgm:spPr/>
    </dgm:pt>
    <dgm:pt modelId="{3E201C67-504B-4338-9474-2399382DE98A}" type="pres">
      <dgm:prSet presAssocID="{09300D1B-0E6C-45C6-BF7E-DF2C7687D43B}" presName="composite" presStyleCnt="0"/>
      <dgm:spPr/>
    </dgm:pt>
    <dgm:pt modelId="{34BD06DC-608E-4C8C-BB0A-6A9856036354}" type="pres">
      <dgm:prSet presAssocID="{09300D1B-0E6C-45C6-BF7E-DF2C7687D43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7C9AD3-8304-4150-9D21-47B899FDEB32}" type="pres">
      <dgm:prSet presAssocID="{09300D1B-0E6C-45C6-BF7E-DF2C7687D43B}" presName="parSh" presStyleLbl="node1" presStyleIdx="2" presStyleCnt="3"/>
      <dgm:spPr/>
    </dgm:pt>
    <dgm:pt modelId="{979278CD-541C-4C84-8A24-CB65D57CF403}" type="pres">
      <dgm:prSet presAssocID="{09300D1B-0E6C-45C6-BF7E-DF2C7687D43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9817509-4794-4BB1-A1F5-6D8245E8D92A}" type="presOf" srcId="{09300D1B-0E6C-45C6-BF7E-DF2C7687D43B}" destId="{E57C9AD3-8304-4150-9D21-47B899FDEB32}" srcOrd="1" destOrd="0" presId="urn:microsoft.com/office/officeart/2005/8/layout/process3"/>
    <dgm:cxn modelId="{9740E50B-4C9E-42FA-8990-56DCA6A3B699}" srcId="{729331BF-AA26-426F-9594-CE1B47A01809}" destId="{9BC3F1A5-B9C1-49A4-BA1F-D3014A68079B}" srcOrd="0" destOrd="0" parTransId="{DD5C5764-B371-4D88-825C-C537CAA95242}" sibTransId="{9CFD5DEB-69DD-48BC-B967-5F3A7E9D3508}"/>
    <dgm:cxn modelId="{44AA990F-28F3-413D-8EB5-11E0AFFEC00D}" type="presOf" srcId="{09300D1B-0E6C-45C6-BF7E-DF2C7687D43B}" destId="{34BD06DC-608E-4C8C-BB0A-6A9856036354}" srcOrd="0" destOrd="0" presId="urn:microsoft.com/office/officeart/2005/8/layout/process3"/>
    <dgm:cxn modelId="{0D531412-4B9C-4F09-9098-77AE933832AA}" type="presOf" srcId="{6C34E738-00C8-403F-8E50-04472BA327C2}" destId="{F68E2AD6-3298-4314-BD76-329F6AC19C0E}" srcOrd="0" destOrd="0" presId="urn:microsoft.com/office/officeart/2005/8/layout/process3"/>
    <dgm:cxn modelId="{38446013-467F-41BA-B64D-627EC857BFB2}" type="presOf" srcId="{B6401041-F441-4C98-BCFB-3279013AB75E}" destId="{CEA164C8-515E-42B2-9610-25F87274426D}" srcOrd="0" destOrd="0" presId="urn:microsoft.com/office/officeart/2005/8/layout/process3"/>
    <dgm:cxn modelId="{57B63B1C-6E26-4676-B31A-12E9DE137484}" type="presOf" srcId="{6C34E738-00C8-403F-8E50-04472BA327C2}" destId="{B34A3311-E573-4F1D-A6A2-42B27474D869}" srcOrd="1" destOrd="0" presId="urn:microsoft.com/office/officeart/2005/8/layout/process3"/>
    <dgm:cxn modelId="{A6ED6721-6E7A-4871-B7EA-D9645F368DA6}" type="presOf" srcId="{9BC3F1A5-B9C1-49A4-BA1F-D3014A68079B}" destId="{6FBF511D-1187-450F-8548-F7915D0FCCFD}" srcOrd="0" destOrd="0" presId="urn:microsoft.com/office/officeart/2005/8/layout/process3"/>
    <dgm:cxn modelId="{F4E92023-23E6-44BB-A0CC-B5CBBD634178}" srcId="{35EF53CE-9828-44AE-87FD-04745A3C84AA}" destId="{B6401041-F441-4C98-BCFB-3279013AB75E}" srcOrd="0" destOrd="0" parTransId="{6E6DAED1-FC2C-49B0-8AD4-ABBFBFE1B580}" sibTransId="{143251D0-7A83-4332-BB8D-9E72D989C6B7}"/>
    <dgm:cxn modelId="{4A6FD823-F638-4E8A-8162-1A2751C79026}" srcId="{09300D1B-0E6C-45C6-BF7E-DF2C7687D43B}" destId="{33A81DD3-8EED-4CFE-A13F-7DA3672A7BC8}" srcOrd="0" destOrd="0" parTransId="{AB26E8E4-9B65-4516-A08E-60872FCD9D35}" sibTransId="{1F342B82-FBFD-4562-A683-FF3BEF0AC0C5}"/>
    <dgm:cxn modelId="{25F56440-DF9A-49DD-A4F3-0A5C55F25F89}" srcId="{B6401041-F441-4C98-BCFB-3279013AB75E}" destId="{0650833F-51A0-4D6A-8092-AE6BA2FFC7D5}" srcOrd="1" destOrd="0" parTransId="{E23F8628-6009-482D-BFB9-988EBB22B1E7}" sibTransId="{B890A42D-769D-4625-BE78-D9E87FEE3FAD}"/>
    <dgm:cxn modelId="{043FEF42-4177-488F-8572-9AB6090D1F3B}" type="presOf" srcId="{729331BF-AA26-426F-9594-CE1B47A01809}" destId="{0F70C86C-B51E-4C81-8EF7-C152447C46AE}" srcOrd="0" destOrd="0" presId="urn:microsoft.com/office/officeart/2005/8/layout/process3"/>
    <dgm:cxn modelId="{55D4B76A-B504-4E93-AA62-93CCB0D54D93}" type="presOf" srcId="{0227AB2B-324A-4959-9D4F-79737F9AE05E}" destId="{1713D511-16F3-418F-B132-FD540111A7F7}" srcOrd="0" destOrd="0" presId="urn:microsoft.com/office/officeart/2005/8/layout/process3"/>
    <dgm:cxn modelId="{15AA326E-6F46-4F2A-97D5-45C06D37EAAB}" type="presOf" srcId="{0650833F-51A0-4D6A-8092-AE6BA2FFC7D5}" destId="{1713D511-16F3-418F-B132-FD540111A7F7}" srcOrd="0" destOrd="1" presId="urn:microsoft.com/office/officeart/2005/8/layout/process3"/>
    <dgm:cxn modelId="{A4DD114F-95E5-4091-8AE4-E9EA3D9B3615}" srcId="{729331BF-AA26-426F-9594-CE1B47A01809}" destId="{FF4ED5CB-D738-4B46-B4AA-58E57AF61FD7}" srcOrd="1" destOrd="0" parTransId="{DE7A3B84-6CD9-441D-91B6-36B4D1EF5EE3}" sibTransId="{57304ACA-981C-44CC-BE7A-954D63A2DEA4}"/>
    <dgm:cxn modelId="{6C76FD76-AE49-4A3D-A89A-0E8621CF8894}" type="presOf" srcId="{143251D0-7A83-4332-BB8D-9E72D989C6B7}" destId="{9A7A9883-1A36-4436-B9E5-27234F5EF89C}" srcOrd="1" destOrd="0" presId="urn:microsoft.com/office/officeart/2005/8/layout/process3"/>
    <dgm:cxn modelId="{7ED41779-2B8D-4CD6-A516-784A7739D0AA}" type="presOf" srcId="{729331BF-AA26-426F-9594-CE1B47A01809}" destId="{0F57B798-24F7-4C47-AD4C-680065A596EA}" srcOrd="1" destOrd="0" presId="urn:microsoft.com/office/officeart/2005/8/layout/process3"/>
    <dgm:cxn modelId="{4404D15A-82E9-4755-803B-2090323FB15C}" type="presOf" srcId="{B6401041-F441-4C98-BCFB-3279013AB75E}" destId="{7EE534A4-1B34-412E-BA47-D483DAA06912}" srcOrd="1" destOrd="0" presId="urn:microsoft.com/office/officeart/2005/8/layout/process3"/>
    <dgm:cxn modelId="{2E62148C-5DC9-43D2-B155-386D9883CED5}" srcId="{B6401041-F441-4C98-BCFB-3279013AB75E}" destId="{0227AB2B-324A-4959-9D4F-79737F9AE05E}" srcOrd="0" destOrd="0" parTransId="{50D34B6E-6577-4EE4-B101-1D01A37F1E63}" sibTransId="{C3C609D9-BE8C-4227-87D8-0D716D6D39FE}"/>
    <dgm:cxn modelId="{0FB4C48F-2586-43BF-97FF-017AC196C615}" srcId="{09300D1B-0E6C-45C6-BF7E-DF2C7687D43B}" destId="{0C09E7B2-4B63-4959-8A1B-BB172376B07A}" srcOrd="1" destOrd="0" parTransId="{8C9467DF-D518-405D-AB80-AD81665CF3CD}" sibTransId="{FAFCD63B-F6BA-4DEF-B133-F037656DE191}"/>
    <dgm:cxn modelId="{1F29819D-6746-4806-A27B-F7EBF0E971F3}" type="presOf" srcId="{35EF53CE-9828-44AE-87FD-04745A3C84AA}" destId="{22F43FB3-1A5B-4022-AADA-E76FAE0E0A8F}" srcOrd="0" destOrd="0" presId="urn:microsoft.com/office/officeart/2005/8/layout/process3"/>
    <dgm:cxn modelId="{C60B25A4-BB3B-4873-AB5A-994423677F43}" srcId="{35EF53CE-9828-44AE-87FD-04745A3C84AA}" destId="{09300D1B-0E6C-45C6-BF7E-DF2C7687D43B}" srcOrd="2" destOrd="0" parTransId="{04C72398-A7DB-4167-BDF5-7A27C447CE49}" sibTransId="{56006F20-F01D-4AD3-9AB7-61E4F27FA3F7}"/>
    <dgm:cxn modelId="{5E06F5B3-C6AC-4526-B415-35722BFBBB34}" type="presOf" srcId="{33A81DD3-8EED-4CFE-A13F-7DA3672A7BC8}" destId="{979278CD-541C-4C84-8A24-CB65D57CF403}" srcOrd="0" destOrd="0" presId="urn:microsoft.com/office/officeart/2005/8/layout/process3"/>
    <dgm:cxn modelId="{746A7EB4-1B5D-4AB2-BE62-2ADF5AE25A66}" srcId="{35EF53CE-9828-44AE-87FD-04745A3C84AA}" destId="{729331BF-AA26-426F-9594-CE1B47A01809}" srcOrd="1" destOrd="0" parTransId="{48505AA1-95FA-42D8-8D6D-2033AFFE3096}" sibTransId="{6C34E738-00C8-403F-8E50-04472BA327C2}"/>
    <dgm:cxn modelId="{D11748B5-88B3-4AD8-8EF1-078A4A987164}" type="presOf" srcId="{0C09E7B2-4B63-4959-8A1B-BB172376B07A}" destId="{979278CD-541C-4C84-8A24-CB65D57CF403}" srcOrd="0" destOrd="1" presId="urn:microsoft.com/office/officeart/2005/8/layout/process3"/>
    <dgm:cxn modelId="{317E45DB-95A2-4642-A702-DA465495B659}" type="presOf" srcId="{143251D0-7A83-4332-BB8D-9E72D989C6B7}" destId="{27B284F0-5A31-4CAB-A1E2-D59D5D057560}" srcOrd="0" destOrd="0" presId="urn:microsoft.com/office/officeart/2005/8/layout/process3"/>
    <dgm:cxn modelId="{E48B42EB-6F31-4216-A345-8F2EDE1145E8}" type="presOf" srcId="{FF4ED5CB-D738-4B46-B4AA-58E57AF61FD7}" destId="{6FBF511D-1187-450F-8548-F7915D0FCCFD}" srcOrd="0" destOrd="1" presId="urn:microsoft.com/office/officeart/2005/8/layout/process3"/>
    <dgm:cxn modelId="{A4AD229F-F5F5-459A-87B3-753BFDE1D6AE}" type="presParOf" srcId="{22F43FB3-1A5B-4022-AADA-E76FAE0E0A8F}" destId="{ADC5328E-3591-4DCA-A979-FB7C0E46799F}" srcOrd="0" destOrd="0" presId="urn:microsoft.com/office/officeart/2005/8/layout/process3"/>
    <dgm:cxn modelId="{A7A2A863-4256-46BC-9DEA-5071FBF95845}" type="presParOf" srcId="{ADC5328E-3591-4DCA-A979-FB7C0E46799F}" destId="{CEA164C8-515E-42B2-9610-25F87274426D}" srcOrd="0" destOrd="0" presId="urn:microsoft.com/office/officeart/2005/8/layout/process3"/>
    <dgm:cxn modelId="{5DB57393-ADC3-4248-BC65-44B57724CA41}" type="presParOf" srcId="{ADC5328E-3591-4DCA-A979-FB7C0E46799F}" destId="{7EE534A4-1B34-412E-BA47-D483DAA06912}" srcOrd="1" destOrd="0" presId="urn:microsoft.com/office/officeart/2005/8/layout/process3"/>
    <dgm:cxn modelId="{C14135B5-DB1E-4AAA-A53F-B91F3B5E4B7E}" type="presParOf" srcId="{ADC5328E-3591-4DCA-A979-FB7C0E46799F}" destId="{1713D511-16F3-418F-B132-FD540111A7F7}" srcOrd="2" destOrd="0" presId="urn:microsoft.com/office/officeart/2005/8/layout/process3"/>
    <dgm:cxn modelId="{D9994561-2208-45D5-9965-EC88A1DB3FC1}" type="presParOf" srcId="{22F43FB3-1A5B-4022-AADA-E76FAE0E0A8F}" destId="{27B284F0-5A31-4CAB-A1E2-D59D5D057560}" srcOrd="1" destOrd="0" presId="urn:microsoft.com/office/officeart/2005/8/layout/process3"/>
    <dgm:cxn modelId="{C376B3F4-3162-4D35-93EF-CFA2E6AB2BFE}" type="presParOf" srcId="{27B284F0-5A31-4CAB-A1E2-D59D5D057560}" destId="{9A7A9883-1A36-4436-B9E5-27234F5EF89C}" srcOrd="0" destOrd="0" presId="urn:microsoft.com/office/officeart/2005/8/layout/process3"/>
    <dgm:cxn modelId="{FBE379F6-A90C-42B6-AD6F-44D72C427BBD}" type="presParOf" srcId="{22F43FB3-1A5B-4022-AADA-E76FAE0E0A8F}" destId="{EAE53603-3DBF-4E30-ACE0-71B3EDFC2370}" srcOrd="2" destOrd="0" presId="urn:microsoft.com/office/officeart/2005/8/layout/process3"/>
    <dgm:cxn modelId="{86ED2A4B-4662-4CF2-B981-12FAECC767AC}" type="presParOf" srcId="{EAE53603-3DBF-4E30-ACE0-71B3EDFC2370}" destId="{0F70C86C-B51E-4C81-8EF7-C152447C46AE}" srcOrd="0" destOrd="0" presId="urn:microsoft.com/office/officeart/2005/8/layout/process3"/>
    <dgm:cxn modelId="{8574D1DB-AB3E-4588-9E2D-AB4D52A791BB}" type="presParOf" srcId="{EAE53603-3DBF-4E30-ACE0-71B3EDFC2370}" destId="{0F57B798-24F7-4C47-AD4C-680065A596EA}" srcOrd="1" destOrd="0" presId="urn:microsoft.com/office/officeart/2005/8/layout/process3"/>
    <dgm:cxn modelId="{88E33583-5444-49A5-BDE1-B91DE015ABFB}" type="presParOf" srcId="{EAE53603-3DBF-4E30-ACE0-71B3EDFC2370}" destId="{6FBF511D-1187-450F-8548-F7915D0FCCFD}" srcOrd="2" destOrd="0" presId="urn:microsoft.com/office/officeart/2005/8/layout/process3"/>
    <dgm:cxn modelId="{3F2ED943-E929-4319-9425-35121C60BDB9}" type="presParOf" srcId="{22F43FB3-1A5B-4022-AADA-E76FAE0E0A8F}" destId="{F68E2AD6-3298-4314-BD76-329F6AC19C0E}" srcOrd="3" destOrd="0" presId="urn:microsoft.com/office/officeart/2005/8/layout/process3"/>
    <dgm:cxn modelId="{45B54E88-885A-4079-9393-42708D0D68FE}" type="presParOf" srcId="{F68E2AD6-3298-4314-BD76-329F6AC19C0E}" destId="{B34A3311-E573-4F1D-A6A2-42B27474D869}" srcOrd="0" destOrd="0" presId="urn:microsoft.com/office/officeart/2005/8/layout/process3"/>
    <dgm:cxn modelId="{EFB3E24A-C282-4BB5-A50A-EB836EF082CC}" type="presParOf" srcId="{22F43FB3-1A5B-4022-AADA-E76FAE0E0A8F}" destId="{3E201C67-504B-4338-9474-2399382DE98A}" srcOrd="4" destOrd="0" presId="urn:microsoft.com/office/officeart/2005/8/layout/process3"/>
    <dgm:cxn modelId="{BAADD550-2104-405F-BF0F-789A4C456C61}" type="presParOf" srcId="{3E201C67-504B-4338-9474-2399382DE98A}" destId="{34BD06DC-608E-4C8C-BB0A-6A9856036354}" srcOrd="0" destOrd="0" presId="urn:microsoft.com/office/officeart/2005/8/layout/process3"/>
    <dgm:cxn modelId="{040226C7-6161-4C15-AB12-397D26F39B34}" type="presParOf" srcId="{3E201C67-504B-4338-9474-2399382DE98A}" destId="{E57C9AD3-8304-4150-9D21-47B899FDEB32}" srcOrd="1" destOrd="0" presId="urn:microsoft.com/office/officeart/2005/8/layout/process3"/>
    <dgm:cxn modelId="{B6A7BE04-54F3-4049-9748-F0905BCD9B35}" type="presParOf" srcId="{3E201C67-504B-4338-9474-2399382DE98A}" destId="{979278CD-541C-4C84-8A24-CB65D57CF40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C8B6F-D9F4-4147-86D3-8112AB9675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119B31E-F28B-4D5E-955B-835EFBD4342D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משא ומתן 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(</a:t>
          </a:r>
          <a:r>
            <a:rPr lang="en-US" sz="1600" dirty="0">
              <a:latin typeface="David" panose="020E0502060401010101" pitchFamily="34" charset="-79"/>
              <a:cs typeface="David" panose="020E0502060401010101" pitchFamily="34" charset="-79"/>
            </a:rPr>
            <a:t>Negotiation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</a:p>
      </dgm:t>
    </dgm:pt>
    <dgm:pt modelId="{92015964-22BC-4759-AAEF-A07D9755BD59}" type="parTrans" cxnId="{FBFDF33B-FC01-4733-AEEA-FAFD8F1FACB0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A39A283-A0E3-4421-ACFB-31F85CF9440E}" type="sibTrans" cxnId="{FBFDF33B-FC01-4733-AEEA-FAFD8F1FACB0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245DF77-A8B0-476D-9E1B-4541D4ED24A4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גישור </a:t>
          </a:r>
          <a:br>
            <a:rPr lang="en-US" sz="1600" b="1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600" b="0" dirty="0">
              <a:latin typeface="David" panose="020E0502060401010101" pitchFamily="34" charset="-79"/>
              <a:cs typeface="David" panose="020E0502060401010101" pitchFamily="34" charset="-79"/>
            </a:rPr>
            <a:t>ניהול קונפליקט 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(</a:t>
          </a:r>
          <a:r>
            <a:rPr lang="en-US" sz="1600" dirty="0">
              <a:latin typeface="David" panose="020E0502060401010101" pitchFamily="34" charset="-79"/>
              <a:cs typeface="David" panose="020E0502060401010101" pitchFamily="34" charset="-79"/>
            </a:rPr>
            <a:t>Mediation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</a:p>
      </dgm:t>
    </dgm:pt>
    <dgm:pt modelId="{46C95515-759D-4799-84E2-B696049D500C}" type="parTrans" cxnId="{297C1078-967E-475F-82CD-57A2C3CF83B1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147F973-636C-4079-B35C-0E1CA4EE1169}" type="sibTrans" cxnId="{297C1078-967E-475F-82CD-57A2C3CF83B1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0AC32AA-12D3-4F02-8A58-2813CEAB2C69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שיתופי פעולה 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(</a:t>
          </a:r>
          <a:r>
            <a:rPr lang="en-US" sz="1600" dirty="0">
              <a:latin typeface="David" panose="020E0502060401010101" pitchFamily="34" charset="-79"/>
              <a:cs typeface="David" panose="020E0502060401010101" pitchFamily="34" charset="-79"/>
            </a:rPr>
            <a:t>Collaboration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</a:p>
      </dgm:t>
    </dgm:pt>
    <dgm:pt modelId="{6A22B37E-09FB-4F94-8B20-2289725D3244}" type="parTrans" cxnId="{F5A0D3F1-9F10-4FE1-A220-568B97F67C7B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47953D1-3943-4B35-9B13-990F5A9EE892}" type="sibTrans" cxnId="{F5A0D3F1-9F10-4FE1-A220-568B97F67C7B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6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868B44-DC26-476D-9A78-3320C8F94499}" type="pres">
      <dgm:prSet presAssocID="{3B7C8B6F-D9F4-4147-86D3-8112AB967561}" presName="compositeShape" presStyleCnt="0">
        <dgm:presLayoutVars>
          <dgm:chMax val="7"/>
          <dgm:dir/>
          <dgm:resizeHandles val="exact"/>
        </dgm:presLayoutVars>
      </dgm:prSet>
      <dgm:spPr/>
    </dgm:pt>
    <dgm:pt modelId="{CDB222E4-0CD3-4E9B-8F4F-70ABB68B349B}" type="pres">
      <dgm:prSet presAssocID="{C119B31E-F28B-4D5E-955B-835EFBD4342D}" presName="circ1" presStyleLbl="vennNode1" presStyleIdx="0" presStyleCnt="3"/>
      <dgm:spPr/>
    </dgm:pt>
    <dgm:pt modelId="{1E6537D9-FFFF-403A-BCDB-545F2D2D6EAB}" type="pres">
      <dgm:prSet presAssocID="{C119B31E-F28B-4D5E-955B-835EFBD4342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3A6BE5-FDE4-443E-981F-AD3EBA33047A}" type="pres">
      <dgm:prSet presAssocID="{7245DF77-A8B0-476D-9E1B-4541D4ED24A4}" presName="circ2" presStyleLbl="vennNode1" presStyleIdx="1" presStyleCnt="3"/>
      <dgm:spPr/>
    </dgm:pt>
    <dgm:pt modelId="{A16C9079-C00B-4375-8878-0D9EFDA2A124}" type="pres">
      <dgm:prSet presAssocID="{7245DF77-A8B0-476D-9E1B-4541D4ED24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696327-FDDD-4F6B-92DA-81C95F38E2B3}" type="pres">
      <dgm:prSet presAssocID="{70AC32AA-12D3-4F02-8A58-2813CEAB2C69}" presName="circ3" presStyleLbl="vennNode1" presStyleIdx="2" presStyleCnt="3"/>
      <dgm:spPr/>
    </dgm:pt>
    <dgm:pt modelId="{68F2CE28-828B-48D8-BA95-BE2FA24417C1}" type="pres">
      <dgm:prSet presAssocID="{70AC32AA-12D3-4F02-8A58-2813CEAB2C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3AA906-AB56-400C-9A1A-65E8D94723D6}" type="presOf" srcId="{7245DF77-A8B0-476D-9E1B-4541D4ED24A4}" destId="{BB3A6BE5-FDE4-443E-981F-AD3EBA33047A}" srcOrd="0" destOrd="0" presId="urn:microsoft.com/office/officeart/2005/8/layout/venn1"/>
    <dgm:cxn modelId="{480A460D-AB2C-4D6E-A4E4-2BEB9CA2C91B}" type="presOf" srcId="{3B7C8B6F-D9F4-4147-86D3-8112AB967561}" destId="{DC868B44-DC26-476D-9A78-3320C8F94499}" srcOrd="0" destOrd="0" presId="urn:microsoft.com/office/officeart/2005/8/layout/venn1"/>
    <dgm:cxn modelId="{EE67A31C-7250-471E-BA6B-A5E113169B24}" type="presOf" srcId="{70AC32AA-12D3-4F02-8A58-2813CEAB2C69}" destId="{68F2CE28-828B-48D8-BA95-BE2FA24417C1}" srcOrd="1" destOrd="0" presId="urn:microsoft.com/office/officeart/2005/8/layout/venn1"/>
    <dgm:cxn modelId="{F598372D-C846-4714-993A-D4F4FD664512}" type="presOf" srcId="{C119B31E-F28B-4D5E-955B-835EFBD4342D}" destId="{1E6537D9-FFFF-403A-BCDB-545F2D2D6EAB}" srcOrd="1" destOrd="0" presId="urn:microsoft.com/office/officeart/2005/8/layout/venn1"/>
    <dgm:cxn modelId="{68AE6536-8BF2-4E76-9D49-8E2BBC0F527D}" type="presOf" srcId="{70AC32AA-12D3-4F02-8A58-2813CEAB2C69}" destId="{8F696327-FDDD-4F6B-92DA-81C95F38E2B3}" srcOrd="0" destOrd="0" presId="urn:microsoft.com/office/officeart/2005/8/layout/venn1"/>
    <dgm:cxn modelId="{FBFDF33B-FC01-4733-AEEA-FAFD8F1FACB0}" srcId="{3B7C8B6F-D9F4-4147-86D3-8112AB967561}" destId="{C119B31E-F28B-4D5E-955B-835EFBD4342D}" srcOrd="0" destOrd="0" parTransId="{92015964-22BC-4759-AAEF-A07D9755BD59}" sibTransId="{BA39A283-A0E3-4421-ACFB-31F85CF9440E}"/>
    <dgm:cxn modelId="{297C1078-967E-475F-82CD-57A2C3CF83B1}" srcId="{3B7C8B6F-D9F4-4147-86D3-8112AB967561}" destId="{7245DF77-A8B0-476D-9E1B-4541D4ED24A4}" srcOrd="1" destOrd="0" parTransId="{46C95515-759D-4799-84E2-B696049D500C}" sibTransId="{4147F973-636C-4079-B35C-0E1CA4EE1169}"/>
    <dgm:cxn modelId="{82D0C2B7-5830-4288-A7DA-01DE7C5D0212}" type="presOf" srcId="{C119B31E-F28B-4D5E-955B-835EFBD4342D}" destId="{CDB222E4-0CD3-4E9B-8F4F-70ABB68B349B}" srcOrd="0" destOrd="0" presId="urn:microsoft.com/office/officeart/2005/8/layout/venn1"/>
    <dgm:cxn modelId="{552C37E2-467C-4D9E-86E7-EFF6F4F5EF51}" type="presOf" srcId="{7245DF77-A8B0-476D-9E1B-4541D4ED24A4}" destId="{A16C9079-C00B-4375-8878-0D9EFDA2A124}" srcOrd="1" destOrd="0" presId="urn:microsoft.com/office/officeart/2005/8/layout/venn1"/>
    <dgm:cxn modelId="{F5A0D3F1-9F10-4FE1-A220-568B97F67C7B}" srcId="{3B7C8B6F-D9F4-4147-86D3-8112AB967561}" destId="{70AC32AA-12D3-4F02-8A58-2813CEAB2C69}" srcOrd="2" destOrd="0" parTransId="{6A22B37E-09FB-4F94-8B20-2289725D3244}" sibTransId="{247953D1-3943-4B35-9B13-990F5A9EE892}"/>
    <dgm:cxn modelId="{D910698A-7D75-4D59-9DFA-1C52A6A05C02}" type="presParOf" srcId="{DC868B44-DC26-476D-9A78-3320C8F94499}" destId="{CDB222E4-0CD3-4E9B-8F4F-70ABB68B349B}" srcOrd="0" destOrd="0" presId="urn:microsoft.com/office/officeart/2005/8/layout/venn1"/>
    <dgm:cxn modelId="{E9B454CE-A92F-4B3E-8F29-0A50FCDF2465}" type="presParOf" srcId="{DC868B44-DC26-476D-9A78-3320C8F94499}" destId="{1E6537D9-FFFF-403A-BCDB-545F2D2D6EAB}" srcOrd="1" destOrd="0" presId="urn:microsoft.com/office/officeart/2005/8/layout/venn1"/>
    <dgm:cxn modelId="{361DC40A-F59A-4642-856A-C8C94B8CB6C2}" type="presParOf" srcId="{DC868B44-DC26-476D-9A78-3320C8F94499}" destId="{BB3A6BE5-FDE4-443E-981F-AD3EBA33047A}" srcOrd="2" destOrd="0" presId="urn:microsoft.com/office/officeart/2005/8/layout/venn1"/>
    <dgm:cxn modelId="{60BA1AC8-F75E-4A2E-A3E4-07231250D687}" type="presParOf" srcId="{DC868B44-DC26-476D-9A78-3320C8F94499}" destId="{A16C9079-C00B-4375-8878-0D9EFDA2A124}" srcOrd="3" destOrd="0" presId="urn:microsoft.com/office/officeart/2005/8/layout/venn1"/>
    <dgm:cxn modelId="{9B8B630B-D141-435A-8DA9-A3ECA7FA8B94}" type="presParOf" srcId="{DC868B44-DC26-476D-9A78-3320C8F94499}" destId="{8F696327-FDDD-4F6B-92DA-81C95F38E2B3}" srcOrd="4" destOrd="0" presId="urn:microsoft.com/office/officeart/2005/8/layout/venn1"/>
    <dgm:cxn modelId="{295381EB-ED30-41F1-927C-B38C60022097}" type="presParOf" srcId="{DC868B44-DC26-476D-9A78-3320C8F94499}" destId="{68F2CE28-828B-48D8-BA95-BE2FA24417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CEDEE2-B9E2-4B89-A7D3-FD46346087E8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FA47CA5-A822-4A87-BE46-109AAFA61AFF}">
      <dgm:prSet phldrT="[טקסט]" custT="1"/>
      <dgm:spPr/>
      <dgm:t>
        <a:bodyPr/>
        <a:lstStyle/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עיצוב אסטרטגי</a:t>
          </a:r>
        </a:p>
      </dgm:t>
    </dgm:pt>
    <dgm:pt modelId="{B4EFCAC1-533A-4B39-8D87-73770E6818E9}" type="parTrans" cxnId="{E3CC500E-7613-4485-8443-FCFD612E59C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6DA6775-C0A8-4278-B8D3-EF93FBBE7DCD}" type="sibTrans" cxnId="{E3CC500E-7613-4485-8443-FCFD612E59C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8D89381-C54E-4DEC-9FE2-5E5571CAA564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תכנון אסטרטגי</a:t>
          </a:r>
        </a:p>
      </dgm:t>
    </dgm:pt>
    <dgm:pt modelId="{B2F13654-BB20-45C4-A5EC-A55323527C1D}" type="parTrans" cxnId="{DA8720EC-BF06-4EBF-B4D3-DE650BA9BB50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8179DAF-2866-4485-BC7C-4A5DF6A7BCA8}" type="sibTrans" cxnId="{DA8720EC-BF06-4EBF-B4D3-DE650BA9BB50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E060282-3061-4EA7-9C45-2665F77A6D58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הובלת השינוי</a:t>
          </a:r>
        </a:p>
      </dgm:t>
    </dgm:pt>
    <dgm:pt modelId="{CF923ACE-DA06-4644-8AFB-C17C39BF6E0A}" type="parTrans" cxnId="{15FC15DB-C302-4043-8003-32DBF24580D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2C9E224-4515-4726-B4D1-E7D2B853989A}" type="sibTrans" cxnId="{15FC15DB-C302-4043-8003-32DBF24580D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A4916B-81DC-4ACA-9136-2686A2E5E6B1}" type="pres">
      <dgm:prSet presAssocID="{A2CEDEE2-B9E2-4B89-A7D3-FD46346087E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34498A5-51E6-4406-926E-33EAE3ECE9DF}" type="pres">
      <dgm:prSet presAssocID="{3FA47CA5-A822-4A87-BE46-109AAFA61AFF}" presName="Accent1" presStyleCnt="0"/>
      <dgm:spPr/>
    </dgm:pt>
    <dgm:pt modelId="{8197E2A8-8263-4FAA-828A-BF4850F64213}" type="pres">
      <dgm:prSet presAssocID="{3FA47CA5-A822-4A87-BE46-109AAFA61AFF}" presName="Accent" presStyleLbl="node1" presStyleIdx="0" presStyleCnt="3"/>
      <dgm:spPr/>
    </dgm:pt>
    <dgm:pt modelId="{5C770D43-1844-4024-BA14-A05F57FA9D11}" type="pres">
      <dgm:prSet presAssocID="{3FA47CA5-A822-4A87-BE46-109AAFA61AF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34E5710-70EF-4A69-8468-7B2DEC3DA659}" type="pres">
      <dgm:prSet presAssocID="{B8D89381-C54E-4DEC-9FE2-5E5571CAA564}" presName="Accent2" presStyleCnt="0"/>
      <dgm:spPr/>
    </dgm:pt>
    <dgm:pt modelId="{D4E4CFC4-F27C-43D3-82AA-7C0AFDBD8DB8}" type="pres">
      <dgm:prSet presAssocID="{B8D89381-C54E-4DEC-9FE2-5E5571CAA564}" presName="Accent" presStyleLbl="node1" presStyleIdx="1" presStyleCnt="3"/>
      <dgm:spPr/>
    </dgm:pt>
    <dgm:pt modelId="{EC49A8D4-FC74-478B-B449-A1A62FD56C68}" type="pres">
      <dgm:prSet presAssocID="{B8D89381-C54E-4DEC-9FE2-5E5571CAA56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130FCF8-2726-4EC0-926C-7FDAA6EBAB0B}" type="pres">
      <dgm:prSet presAssocID="{6E060282-3061-4EA7-9C45-2665F77A6D58}" presName="Accent3" presStyleCnt="0"/>
      <dgm:spPr/>
    </dgm:pt>
    <dgm:pt modelId="{21D247AE-CBA6-4D91-8D9E-CE22E766B2AF}" type="pres">
      <dgm:prSet presAssocID="{6E060282-3061-4EA7-9C45-2665F77A6D58}" presName="Accent" presStyleLbl="node1" presStyleIdx="2" presStyleCnt="3"/>
      <dgm:spPr/>
    </dgm:pt>
    <dgm:pt modelId="{7BAE846B-3934-405A-895C-F8E49D60AA95}" type="pres">
      <dgm:prSet presAssocID="{6E060282-3061-4EA7-9C45-2665F77A6D5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3CC500E-7613-4485-8443-FCFD612E59CD}" srcId="{A2CEDEE2-B9E2-4B89-A7D3-FD46346087E8}" destId="{3FA47CA5-A822-4A87-BE46-109AAFA61AFF}" srcOrd="0" destOrd="0" parTransId="{B4EFCAC1-533A-4B39-8D87-73770E6818E9}" sibTransId="{C6DA6775-C0A8-4278-B8D3-EF93FBBE7DCD}"/>
    <dgm:cxn modelId="{59BD177D-1B62-4A5E-A3F6-22442AE08F1F}" type="presOf" srcId="{A2CEDEE2-B9E2-4B89-A7D3-FD46346087E8}" destId="{A5A4916B-81DC-4ACA-9136-2686A2E5E6B1}" srcOrd="0" destOrd="0" presId="urn:microsoft.com/office/officeart/2009/layout/CircleArrowProcess"/>
    <dgm:cxn modelId="{8C15FC81-9F1A-4A1C-AF6D-B53C311E698B}" type="presOf" srcId="{3FA47CA5-A822-4A87-BE46-109AAFA61AFF}" destId="{5C770D43-1844-4024-BA14-A05F57FA9D11}" srcOrd="0" destOrd="0" presId="urn:microsoft.com/office/officeart/2009/layout/CircleArrowProcess"/>
    <dgm:cxn modelId="{09B171C6-DB6C-4506-93E9-9DB6F0BE5EF6}" type="presOf" srcId="{B8D89381-C54E-4DEC-9FE2-5E5571CAA564}" destId="{EC49A8D4-FC74-478B-B449-A1A62FD56C68}" srcOrd="0" destOrd="0" presId="urn:microsoft.com/office/officeart/2009/layout/CircleArrowProcess"/>
    <dgm:cxn modelId="{15FC15DB-C302-4043-8003-32DBF24580DD}" srcId="{A2CEDEE2-B9E2-4B89-A7D3-FD46346087E8}" destId="{6E060282-3061-4EA7-9C45-2665F77A6D58}" srcOrd="2" destOrd="0" parTransId="{CF923ACE-DA06-4644-8AFB-C17C39BF6E0A}" sibTransId="{12C9E224-4515-4726-B4D1-E7D2B853989A}"/>
    <dgm:cxn modelId="{DA8720EC-BF06-4EBF-B4D3-DE650BA9BB50}" srcId="{A2CEDEE2-B9E2-4B89-A7D3-FD46346087E8}" destId="{B8D89381-C54E-4DEC-9FE2-5E5571CAA564}" srcOrd="1" destOrd="0" parTransId="{B2F13654-BB20-45C4-A5EC-A55323527C1D}" sibTransId="{E8179DAF-2866-4485-BC7C-4A5DF6A7BCA8}"/>
    <dgm:cxn modelId="{84E7B4FF-3C65-4917-A6A3-8AC37E014B7E}" type="presOf" srcId="{6E060282-3061-4EA7-9C45-2665F77A6D58}" destId="{7BAE846B-3934-405A-895C-F8E49D60AA95}" srcOrd="0" destOrd="0" presId="urn:microsoft.com/office/officeart/2009/layout/CircleArrowProcess"/>
    <dgm:cxn modelId="{E36173FD-16A4-4CBD-88D9-42F690F94C5E}" type="presParOf" srcId="{A5A4916B-81DC-4ACA-9136-2686A2E5E6B1}" destId="{D34498A5-51E6-4406-926E-33EAE3ECE9DF}" srcOrd="0" destOrd="0" presId="urn:microsoft.com/office/officeart/2009/layout/CircleArrowProcess"/>
    <dgm:cxn modelId="{FCACC78B-73B1-445C-B8ED-1C35C56A6276}" type="presParOf" srcId="{D34498A5-51E6-4406-926E-33EAE3ECE9DF}" destId="{8197E2A8-8263-4FAA-828A-BF4850F64213}" srcOrd="0" destOrd="0" presId="urn:microsoft.com/office/officeart/2009/layout/CircleArrowProcess"/>
    <dgm:cxn modelId="{EF037DDC-202E-4610-9AD8-EC102FFA706B}" type="presParOf" srcId="{A5A4916B-81DC-4ACA-9136-2686A2E5E6B1}" destId="{5C770D43-1844-4024-BA14-A05F57FA9D11}" srcOrd="1" destOrd="0" presId="urn:microsoft.com/office/officeart/2009/layout/CircleArrowProcess"/>
    <dgm:cxn modelId="{36DA5421-99F4-40C3-9ED5-11CF7121DD65}" type="presParOf" srcId="{A5A4916B-81DC-4ACA-9136-2686A2E5E6B1}" destId="{034E5710-70EF-4A69-8468-7B2DEC3DA659}" srcOrd="2" destOrd="0" presId="urn:microsoft.com/office/officeart/2009/layout/CircleArrowProcess"/>
    <dgm:cxn modelId="{A02F5FCE-8FC3-4CF3-AFE9-5FA4F05CCD60}" type="presParOf" srcId="{034E5710-70EF-4A69-8468-7B2DEC3DA659}" destId="{D4E4CFC4-F27C-43D3-82AA-7C0AFDBD8DB8}" srcOrd="0" destOrd="0" presId="urn:microsoft.com/office/officeart/2009/layout/CircleArrowProcess"/>
    <dgm:cxn modelId="{44C105C1-9E63-437F-AFD3-700112623934}" type="presParOf" srcId="{A5A4916B-81DC-4ACA-9136-2686A2E5E6B1}" destId="{EC49A8D4-FC74-478B-B449-A1A62FD56C68}" srcOrd="3" destOrd="0" presId="urn:microsoft.com/office/officeart/2009/layout/CircleArrowProcess"/>
    <dgm:cxn modelId="{FBCBB3E8-63A6-4DB5-B2F6-2EC8FC362A78}" type="presParOf" srcId="{A5A4916B-81DC-4ACA-9136-2686A2E5E6B1}" destId="{1130FCF8-2726-4EC0-926C-7FDAA6EBAB0B}" srcOrd="4" destOrd="0" presId="urn:microsoft.com/office/officeart/2009/layout/CircleArrowProcess"/>
    <dgm:cxn modelId="{0AE4DAEC-9A85-4A28-9F89-678C8D1592C2}" type="presParOf" srcId="{1130FCF8-2726-4EC0-926C-7FDAA6EBAB0B}" destId="{21D247AE-CBA6-4D91-8D9E-CE22E766B2AF}" srcOrd="0" destOrd="0" presId="urn:microsoft.com/office/officeart/2009/layout/CircleArrowProcess"/>
    <dgm:cxn modelId="{CFD67D0F-32D1-4675-929B-5E521B028FBC}" type="presParOf" srcId="{A5A4916B-81DC-4ACA-9136-2686A2E5E6B1}" destId="{7BAE846B-3934-405A-895C-F8E49D60AA9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FDD71-BF45-4A3E-83E4-65516F767F4A}" type="doc">
      <dgm:prSet loTypeId="urn:microsoft.com/office/officeart/2009/3/layout/Pie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00838FF-AB73-406E-A052-59DBA59CE93B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06DE5EAA-A40B-4050-8703-CD82CD6F4D08}" type="parTrans" cxnId="{9BDFE27A-EE53-4937-8D32-DBB2429CCBEF}">
      <dgm:prSet/>
      <dgm:spPr/>
      <dgm:t>
        <a:bodyPr/>
        <a:lstStyle/>
        <a:p>
          <a:pPr rtl="1"/>
          <a:endParaRPr lang="he-IL"/>
        </a:p>
      </dgm:t>
    </dgm:pt>
    <dgm:pt modelId="{93B0D060-EFA3-45E5-BE7C-9C3E8D75EAD5}" type="sibTrans" cxnId="{9BDFE27A-EE53-4937-8D32-DBB2429CCBEF}">
      <dgm:prSet/>
      <dgm:spPr/>
      <dgm:t>
        <a:bodyPr/>
        <a:lstStyle/>
        <a:p>
          <a:pPr rtl="1"/>
          <a:endParaRPr lang="he-IL"/>
        </a:p>
      </dgm:t>
    </dgm:pt>
    <dgm:pt modelId="{0E703106-7FD7-4A6D-8D92-B87B45E7DF4B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סדנת גלה את </a:t>
          </a:r>
          <a:r>
            <a:rPr lang="he-IL" sz="2000" b="1" dirty="0" err="1">
              <a:latin typeface="David" panose="020E0502060401010101" pitchFamily="34" charset="-79"/>
              <a:cs typeface="David" panose="020E0502060401010101" pitchFamily="34" charset="-79"/>
            </a:rPr>
            <a:t>חוזקותייך</a:t>
          </a:r>
          <a:br>
            <a:rPr lang="en-US" sz="2000" b="1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dirty="0">
              <a:latin typeface="David" panose="020E0502060401010101" pitchFamily="34" charset="-79"/>
              <a:cs typeface="David" panose="020E0502060401010101" pitchFamily="34" charset="-79"/>
            </a:rPr>
            <a:t> (+ ספר)</a:t>
          </a:r>
        </a:p>
      </dgm:t>
    </dgm:pt>
    <dgm:pt modelId="{5F4013C3-71C2-4591-BD67-57F5DC73F061}" type="parTrans" cxnId="{4B95DEC8-BD60-4298-8800-256EE1D0713A}">
      <dgm:prSet/>
      <dgm:spPr/>
      <dgm:t>
        <a:bodyPr/>
        <a:lstStyle/>
        <a:p>
          <a:pPr rtl="1"/>
          <a:endParaRPr lang="he-IL"/>
        </a:p>
      </dgm:t>
    </dgm:pt>
    <dgm:pt modelId="{12F71142-6A56-49B8-BBBA-FE91397368CC}" type="sibTrans" cxnId="{4B95DEC8-BD60-4298-8800-256EE1D0713A}">
      <dgm:prSet/>
      <dgm:spPr/>
      <dgm:t>
        <a:bodyPr/>
        <a:lstStyle/>
        <a:p>
          <a:pPr rtl="1"/>
          <a:endParaRPr lang="he-IL"/>
        </a:p>
      </dgm:t>
    </dgm:pt>
    <dgm:pt modelId="{9A0695BF-781C-4F78-A164-77A94940CFED}">
      <dgm:prSet phldrT="[טקסט]" phldr="1"/>
      <dgm:spPr/>
      <dgm:t>
        <a:bodyPr/>
        <a:lstStyle/>
        <a:p>
          <a:pPr rtl="1"/>
          <a:endParaRPr lang="he-IL"/>
        </a:p>
      </dgm:t>
    </dgm:pt>
    <dgm:pt modelId="{76BE1C96-E5B4-4952-9FB7-53946186449C}" type="parTrans" cxnId="{F2D9EF8D-453E-4DC9-B0EE-78E30DF6B492}">
      <dgm:prSet/>
      <dgm:spPr/>
      <dgm:t>
        <a:bodyPr/>
        <a:lstStyle/>
        <a:p>
          <a:pPr rtl="1"/>
          <a:endParaRPr lang="he-IL"/>
        </a:p>
      </dgm:t>
    </dgm:pt>
    <dgm:pt modelId="{0A99AF5B-03E4-4355-8069-53AD65FD7BC2}" type="sibTrans" cxnId="{F2D9EF8D-453E-4DC9-B0EE-78E30DF6B492}">
      <dgm:prSet/>
      <dgm:spPr/>
      <dgm:t>
        <a:bodyPr/>
        <a:lstStyle/>
        <a:p>
          <a:pPr rtl="1"/>
          <a:endParaRPr lang="he-IL"/>
        </a:p>
      </dgm:t>
    </dgm:pt>
    <dgm:pt modelId="{95C41D3E-3E2F-4488-BDCD-F0AFC4295E2D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קביעת יעדים לשנת מב"ל </a:t>
          </a:r>
        </a:p>
      </dgm:t>
    </dgm:pt>
    <dgm:pt modelId="{DD3FA1DB-DCAF-493D-AB0F-4472496548A7}" type="parTrans" cxnId="{3E4B35DB-1462-4F0C-BF5C-03BCD4B6683B}">
      <dgm:prSet/>
      <dgm:spPr/>
      <dgm:t>
        <a:bodyPr/>
        <a:lstStyle/>
        <a:p>
          <a:pPr rtl="1"/>
          <a:endParaRPr lang="he-IL"/>
        </a:p>
      </dgm:t>
    </dgm:pt>
    <dgm:pt modelId="{2E49ADA2-BF0C-4C6A-B9D9-114D205712AA}" type="sibTrans" cxnId="{3E4B35DB-1462-4F0C-BF5C-03BCD4B6683B}">
      <dgm:prSet/>
      <dgm:spPr/>
      <dgm:t>
        <a:bodyPr/>
        <a:lstStyle/>
        <a:p>
          <a:pPr rtl="1"/>
          <a:endParaRPr lang="he-IL"/>
        </a:p>
      </dgm:t>
    </dgm:pt>
    <dgm:pt modelId="{DACE17C2-F7E6-41FE-9BC3-34D3E07F58A5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61E199FC-4211-4DA0-AC2F-DD75677F8599}" type="sibTrans" cxnId="{EB529B7A-EF32-4A54-AF42-54968D5F2C85}">
      <dgm:prSet/>
      <dgm:spPr/>
      <dgm:t>
        <a:bodyPr/>
        <a:lstStyle/>
        <a:p>
          <a:pPr rtl="1"/>
          <a:endParaRPr lang="he-IL"/>
        </a:p>
      </dgm:t>
    </dgm:pt>
    <dgm:pt modelId="{7604D6A3-EE0D-4491-B747-FF3A2C5FB79C}" type="parTrans" cxnId="{EB529B7A-EF32-4A54-AF42-54968D5F2C85}">
      <dgm:prSet/>
      <dgm:spPr/>
      <dgm:t>
        <a:bodyPr/>
        <a:lstStyle/>
        <a:p>
          <a:pPr rtl="1"/>
          <a:endParaRPr lang="he-IL"/>
        </a:p>
      </dgm:t>
    </dgm:pt>
    <dgm:pt modelId="{D3909BAC-2170-470F-A760-805C2D2C2880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אבחון</a:t>
          </a:r>
          <a:br>
            <a:rPr lang="en-US" sz="2000" b="1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אישי </a:t>
          </a:r>
          <a:br>
            <a:rPr lang="en-US" sz="2000" b="1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b="0" dirty="0">
              <a:latin typeface="David" panose="020E0502060401010101" pitchFamily="34" charset="-79"/>
              <a:cs typeface="David" panose="020E0502060401010101" pitchFamily="34" charset="-79"/>
            </a:rPr>
            <a:t>(מקוון)</a:t>
          </a:r>
        </a:p>
      </dgm:t>
    </dgm:pt>
    <dgm:pt modelId="{CA80E73E-54D6-4395-8852-D59E6238BEFB}" type="sibTrans" cxnId="{93B788B9-5370-4DCE-9269-41C0E2AA7A4C}">
      <dgm:prSet/>
      <dgm:spPr/>
      <dgm:t>
        <a:bodyPr/>
        <a:lstStyle/>
        <a:p>
          <a:pPr rtl="1"/>
          <a:endParaRPr lang="he-IL"/>
        </a:p>
      </dgm:t>
    </dgm:pt>
    <dgm:pt modelId="{54F2AD3E-AB76-4A23-9056-CB8F09906E1A}" type="parTrans" cxnId="{93B788B9-5370-4DCE-9269-41C0E2AA7A4C}">
      <dgm:prSet/>
      <dgm:spPr/>
      <dgm:t>
        <a:bodyPr/>
        <a:lstStyle/>
        <a:p>
          <a:pPr rtl="1"/>
          <a:endParaRPr lang="he-IL"/>
        </a:p>
      </dgm:t>
    </dgm:pt>
    <dgm:pt modelId="{51E56F7F-6C88-4616-9BB1-836174045630}" type="pres">
      <dgm:prSet presAssocID="{E03FDD71-BF45-4A3E-83E4-65516F767F4A}" presName="Name0" presStyleCnt="0">
        <dgm:presLayoutVars>
          <dgm:chMax val="7"/>
          <dgm:chPref val="7"/>
          <dgm:dir val="rev"/>
          <dgm:animOne val="branch"/>
          <dgm:animLvl val="lvl"/>
        </dgm:presLayoutVars>
      </dgm:prSet>
      <dgm:spPr/>
    </dgm:pt>
    <dgm:pt modelId="{FBDDC11B-E38D-47FB-A977-65FCE2A0C264}" type="pres">
      <dgm:prSet presAssocID="{800838FF-AB73-406E-A052-59DBA59CE93B}" presName="ParentComposite" presStyleCnt="0"/>
      <dgm:spPr/>
    </dgm:pt>
    <dgm:pt modelId="{089C18B2-5EDB-41C7-AECF-4B15DF0B3777}" type="pres">
      <dgm:prSet presAssocID="{800838FF-AB73-406E-A052-59DBA59CE93B}" presName="Chord" presStyleLbl="bgShp" presStyleIdx="0" presStyleCnt="3"/>
      <dgm:spPr/>
    </dgm:pt>
    <dgm:pt modelId="{EA3B3146-DB2B-4290-A57E-2EBEA1EBDA57}" type="pres">
      <dgm:prSet presAssocID="{800838FF-AB73-406E-A052-59DBA59CE93B}" presName="Pie" presStyleLbl="alignNode1" presStyleIdx="0" presStyleCnt="3"/>
      <dgm:spPr/>
    </dgm:pt>
    <dgm:pt modelId="{CD5AAEA2-698C-42E5-95ED-64F5F6B35B79}" type="pres">
      <dgm:prSet presAssocID="{800838FF-AB73-406E-A052-59DBA59CE93B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06F9FA50-9DAD-46C6-84DE-2AE608BFB5C1}" type="pres">
      <dgm:prSet presAssocID="{CA80E73E-54D6-4395-8852-D59E6238BEFB}" presName="negSibTrans" presStyleCnt="0"/>
      <dgm:spPr/>
    </dgm:pt>
    <dgm:pt modelId="{B42373FF-BD5C-4480-A55A-11CFC7F1816E}" type="pres">
      <dgm:prSet presAssocID="{800838FF-AB73-406E-A052-59DBA59CE93B}" presName="composite" presStyleCnt="0"/>
      <dgm:spPr/>
    </dgm:pt>
    <dgm:pt modelId="{969C04BF-0AC9-47F1-B9B6-CBC304B358D6}" type="pres">
      <dgm:prSet presAssocID="{800838FF-AB73-406E-A052-59DBA59CE93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1787245D-DB3B-4B16-87D0-DCF970086019}" type="pres">
      <dgm:prSet presAssocID="{93B0D060-EFA3-45E5-BE7C-9C3E8D75EAD5}" presName="sibTrans" presStyleCnt="0"/>
      <dgm:spPr/>
    </dgm:pt>
    <dgm:pt modelId="{06E2D7AB-2378-4BDE-AB5A-B90998B9E1FA}" type="pres">
      <dgm:prSet presAssocID="{DACE17C2-F7E6-41FE-9BC3-34D3E07F58A5}" presName="ParentComposite" presStyleCnt="0"/>
      <dgm:spPr/>
    </dgm:pt>
    <dgm:pt modelId="{437C8674-6479-4CD2-AD92-2A5B8CF3C09B}" type="pres">
      <dgm:prSet presAssocID="{DACE17C2-F7E6-41FE-9BC3-34D3E07F58A5}" presName="Chord" presStyleLbl="bgShp" presStyleIdx="1" presStyleCnt="3"/>
      <dgm:spPr/>
    </dgm:pt>
    <dgm:pt modelId="{7946B1F5-EE52-43EC-A923-540985D7883A}" type="pres">
      <dgm:prSet presAssocID="{DACE17C2-F7E6-41FE-9BC3-34D3E07F58A5}" presName="Pie" presStyleLbl="alignNode1" presStyleIdx="1" presStyleCnt="3"/>
      <dgm:spPr/>
    </dgm:pt>
    <dgm:pt modelId="{8F01ADF3-205F-44D4-9677-32D1EE41AD07}" type="pres">
      <dgm:prSet presAssocID="{DACE17C2-F7E6-41FE-9BC3-34D3E07F58A5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4D09808A-33B7-4003-99BD-3E7D33C9DBEF}" type="pres">
      <dgm:prSet presAssocID="{12F71142-6A56-49B8-BBBA-FE91397368CC}" presName="negSibTrans" presStyleCnt="0"/>
      <dgm:spPr/>
    </dgm:pt>
    <dgm:pt modelId="{08BBF46C-5F10-4AA5-A0BA-A7C391356671}" type="pres">
      <dgm:prSet presAssocID="{DACE17C2-F7E6-41FE-9BC3-34D3E07F58A5}" presName="composite" presStyleCnt="0"/>
      <dgm:spPr/>
    </dgm:pt>
    <dgm:pt modelId="{095C50BF-DEAA-4685-B674-3BB7C575E52F}" type="pres">
      <dgm:prSet presAssocID="{DACE17C2-F7E6-41FE-9BC3-34D3E07F58A5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56848C89-69C8-4259-BEE1-0FE8010A4055}" type="pres">
      <dgm:prSet presAssocID="{61E199FC-4211-4DA0-AC2F-DD75677F8599}" presName="sibTrans" presStyleCnt="0"/>
      <dgm:spPr/>
    </dgm:pt>
    <dgm:pt modelId="{4A34ABD3-7175-4231-9328-ABBCB4C7138E}" type="pres">
      <dgm:prSet presAssocID="{9A0695BF-781C-4F78-A164-77A94940CFED}" presName="ParentComposite" presStyleCnt="0"/>
      <dgm:spPr/>
    </dgm:pt>
    <dgm:pt modelId="{EAE7D235-9D45-4623-8C13-B9BCE4AA4D50}" type="pres">
      <dgm:prSet presAssocID="{9A0695BF-781C-4F78-A164-77A94940CFED}" presName="Chord" presStyleLbl="bgShp" presStyleIdx="2" presStyleCnt="3"/>
      <dgm:spPr/>
    </dgm:pt>
    <dgm:pt modelId="{F752BC63-B821-410D-BD5D-5DDE5F882632}" type="pres">
      <dgm:prSet presAssocID="{9A0695BF-781C-4F78-A164-77A94940CFED}" presName="Pie" presStyleLbl="alignNode1" presStyleIdx="2" presStyleCnt="3"/>
      <dgm:spPr/>
    </dgm:pt>
    <dgm:pt modelId="{81FF03C3-8D2B-48EA-94E3-C12A8ADE811D}" type="pres">
      <dgm:prSet presAssocID="{9A0695BF-781C-4F78-A164-77A94940CFED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9E63A29E-5B01-4E82-8FA0-8686D5AADB99}" type="pres">
      <dgm:prSet presAssocID="{2E49ADA2-BF0C-4C6A-B9D9-114D205712AA}" presName="negSibTrans" presStyleCnt="0"/>
      <dgm:spPr/>
    </dgm:pt>
    <dgm:pt modelId="{D3C08A36-C8EC-4C88-94A1-9431CCA37175}" type="pres">
      <dgm:prSet presAssocID="{9A0695BF-781C-4F78-A164-77A94940CFED}" presName="composite" presStyleCnt="0"/>
      <dgm:spPr/>
    </dgm:pt>
    <dgm:pt modelId="{E6926BD8-C16B-477D-A494-6F1138DE70A9}" type="pres">
      <dgm:prSet presAssocID="{9A0695BF-781C-4F78-A164-77A94940CFED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4575A27-B01D-42E8-9C96-9271B929F232}" type="presOf" srcId="{9A0695BF-781C-4F78-A164-77A94940CFED}" destId="{81FF03C3-8D2B-48EA-94E3-C12A8ADE811D}" srcOrd="0" destOrd="0" presId="urn:microsoft.com/office/officeart/2009/3/layout/PieProcess"/>
    <dgm:cxn modelId="{EB529B7A-EF32-4A54-AF42-54968D5F2C85}" srcId="{E03FDD71-BF45-4A3E-83E4-65516F767F4A}" destId="{DACE17C2-F7E6-41FE-9BC3-34D3E07F58A5}" srcOrd="1" destOrd="0" parTransId="{7604D6A3-EE0D-4491-B747-FF3A2C5FB79C}" sibTransId="{61E199FC-4211-4DA0-AC2F-DD75677F8599}"/>
    <dgm:cxn modelId="{9BDFE27A-EE53-4937-8D32-DBB2429CCBEF}" srcId="{E03FDD71-BF45-4A3E-83E4-65516F767F4A}" destId="{800838FF-AB73-406E-A052-59DBA59CE93B}" srcOrd="0" destOrd="0" parTransId="{06DE5EAA-A40B-4050-8703-CD82CD6F4D08}" sibTransId="{93B0D060-EFA3-45E5-BE7C-9C3E8D75EAD5}"/>
    <dgm:cxn modelId="{672C2D84-191B-426F-BD7F-6320501B174C}" type="presOf" srcId="{800838FF-AB73-406E-A052-59DBA59CE93B}" destId="{CD5AAEA2-698C-42E5-95ED-64F5F6B35B79}" srcOrd="0" destOrd="0" presId="urn:microsoft.com/office/officeart/2009/3/layout/PieProcess"/>
    <dgm:cxn modelId="{48DF3F86-4D05-4C9E-A83C-2C39C4DC01CC}" type="presOf" srcId="{0E703106-7FD7-4A6D-8D92-B87B45E7DF4B}" destId="{095C50BF-DEAA-4685-B674-3BB7C575E52F}" srcOrd="0" destOrd="0" presId="urn:microsoft.com/office/officeart/2009/3/layout/PieProcess"/>
    <dgm:cxn modelId="{F2D9EF8D-453E-4DC9-B0EE-78E30DF6B492}" srcId="{E03FDD71-BF45-4A3E-83E4-65516F767F4A}" destId="{9A0695BF-781C-4F78-A164-77A94940CFED}" srcOrd="2" destOrd="0" parTransId="{76BE1C96-E5B4-4952-9FB7-53946186449C}" sibTransId="{0A99AF5B-03E4-4355-8069-53AD65FD7BC2}"/>
    <dgm:cxn modelId="{93B788B9-5370-4DCE-9269-41C0E2AA7A4C}" srcId="{800838FF-AB73-406E-A052-59DBA59CE93B}" destId="{D3909BAC-2170-470F-A760-805C2D2C2880}" srcOrd="0" destOrd="0" parTransId="{54F2AD3E-AB76-4A23-9056-CB8F09906E1A}" sibTransId="{CA80E73E-54D6-4395-8852-D59E6238BEFB}"/>
    <dgm:cxn modelId="{4B95DEC8-BD60-4298-8800-256EE1D0713A}" srcId="{DACE17C2-F7E6-41FE-9BC3-34D3E07F58A5}" destId="{0E703106-7FD7-4A6D-8D92-B87B45E7DF4B}" srcOrd="0" destOrd="0" parTransId="{5F4013C3-71C2-4591-BD67-57F5DC73F061}" sibTransId="{12F71142-6A56-49B8-BBBA-FE91397368CC}"/>
    <dgm:cxn modelId="{D2AF93DA-64B9-4269-88CB-6631E63EBFA4}" type="presOf" srcId="{95C41D3E-3E2F-4488-BDCD-F0AFC4295E2D}" destId="{E6926BD8-C16B-477D-A494-6F1138DE70A9}" srcOrd="0" destOrd="0" presId="urn:microsoft.com/office/officeart/2009/3/layout/PieProcess"/>
    <dgm:cxn modelId="{3E4B35DB-1462-4F0C-BF5C-03BCD4B6683B}" srcId="{9A0695BF-781C-4F78-A164-77A94940CFED}" destId="{95C41D3E-3E2F-4488-BDCD-F0AFC4295E2D}" srcOrd="0" destOrd="0" parTransId="{DD3FA1DB-DCAF-493D-AB0F-4472496548A7}" sibTransId="{2E49ADA2-BF0C-4C6A-B9D9-114D205712AA}"/>
    <dgm:cxn modelId="{1BC700E5-97E0-432E-9997-3EEF5B1B3485}" type="presOf" srcId="{DACE17C2-F7E6-41FE-9BC3-34D3E07F58A5}" destId="{8F01ADF3-205F-44D4-9677-32D1EE41AD07}" srcOrd="0" destOrd="0" presId="urn:microsoft.com/office/officeart/2009/3/layout/PieProcess"/>
    <dgm:cxn modelId="{7D41CCEC-0B81-4958-B29C-108F1CE224ED}" type="presOf" srcId="{D3909BAC-2170-470F-A760-805C2D2C2880}" destId="{969C04BF-0AC9-47F1-B9B6-CBC304B358D6}" srcOrd="0" destOrd="0" presId="urn:microsoft.com/office/officeart/2009/3/layout/PieProcess"/>
    <dgm:cxn modelId="{72E34DFB-3083-443F-BA43-EA09D98CD05D}" type="presOf" srcId="{E03FDD71-BF45-4A3E-83E4-65516F767F4A}" destId="{51E56F7F-6C88-4616-9BB1-836174045630}" srcOrd="0" destOrd="0" presId="urn:microsoft.com/office/officeart/2009/3/layout/PieProcess"/>
    <dgm:cxn modelId="{BDF785DB-A648-4191-8AFE-A0962109BA4C}" type="presParOf" srcId="{51E56F7F-6C88-4616-9BB1-836174045630}" destId="{FBDDC11B-E38D-47FB-A977-65FCE2A0C264}" srcOrd="0" destOrd="0" presId="urn:microsoft.com/office/officeart/2009/3/layout/PieProcess"/>
    <dgm:cxn modelId="{B10832D7-C5CF-4B9F-B710-FA7AB1B07390}" type="presParOf" srcId="{FBDDC11B-E38D-47FB-A977-65FCE2A0C264}" destId="{089C18B2-5EDB-41C7-AECF-4B15DF0B3777}" srcOrd="0" destOrd="0" presId="urn:microsoft.com/office/officeart/2009/3/layout/PieProcess"/>
    <dgm:cxn modelId="{9A4B111A-1064-43F5-8977-B69BAD54DDDD}" type="presParOf" srcId="{FBDDC11B-E38D-47FB-A977-65FCE2A0C264}" destId="{EA3B3146-DB2B-4290-A57E-2EBEA1EBDA57}" srcOrd="1" destOrd="0" presId="urn:microsoft.com/office/officeart/2009/3/layout/PieProcess"/>
    <dgm:cxn modelId="{44842F53-7EE8-4017-A7E2-FB46D0024087}" type="presParOf" srcId="{FBDDC11B-E38D-47FB-A977-65FCE2A0C264}" destId="{CD5AAEA2-698C-42E5-95ED-64F5F6B35B79}" srcOrd="2" destOrd="0" presId="urn:microsoft.com/office/officeart/2009/3/layout/PieProcess"/>
    <dgm:cxn modelId="{CD33DA75-65C9-44A2-B1AB-75CD1A91A232}" type="presParOf" srcId="{51E56F7F-6C88-4616-9BB1-836174045630}" destId="{06F9FA50-9DAD-46C6-84DE-2AE608BFB5C1}" srcOrd="1" destOrd="0" presId="urn:microsoft.com/office/officeart/2009/3/layout/PieProcess"/>
    <dgm:cxn modelId="{AE71DE97-85F0-4C4F-B310-557B489E19AF}" type="presParOf" srcId="{51E56F7F-6C88-4616-9BB1-836174045630}" destId="{B42373FF-BD5C-4480-A55A-11CFC7F1816E}" srcOrd="2" destOrd="0" presId="urn:microsoft.com/office/officeart/2009/3/layout/PieProcess"/>
    <dgm:cxn modelId="{E39EC86F-48DD-4287-A697-253266F48ED3}" type="presParOf" srcId="{B42373FF-BD5C-4480-A55A-11CFC7F1816E}" destId="{969C04BF-0AC9-47F1-B9B6-CBC304B358D6}" srcOrd="0" destOrd="0" presId="urn:microsoft.com/office/officeart/2009/3/layout/PieProcess"/>
    <dgm:cxn modelId="{5A86E8DE-BB4F-4DC7-B975-6AF010897718}" type="presParOf" srcId="{51E56F7F-6C88-4616-9BB1-836174045630}" destId="{1787245D-DB3B-4B16-87D0-DCF970086019}" srcOrd="3" destOrd="0" presId="urn:microsoft.com/office/officeart/2009/3/layout/PieProcess"/>
    <dgm:cxn modelId="{C7C52317-9B95-490A-858E-2BB3DA76FB95}" type="presParOf" srcId="{51E56F7F-6C88-4616-9BB1-836174045630}" destId="{06E2D7AB-2378-4BDE-AB5A-B90998B9E1FA}" srcOrd="4" destOrd="0" presId="urn:microsoft.com/office/officeart/2009/3/layout/PieProcess"/>
    <dgm:cxn modelId="{3D0C6F32-C96B-4477-B70C-1E175E88055C}" type="presParOf" srcId="{06E2D7AB-2378-4BDE-AB5A-B90998B9E1FA}" destId="{437C8674-6479-4CD2-AD92-2A5B8CF3C09B}" srcOrd="0" destOrd="0" presId="urn:microsoft.com/office/officeart/2009/3/layout/PieProcess"/>
    <dgm:cxn modelId="{27B504CF-2D26-4976-B784-DCDD9A7904EB}" type="presParOf" srcId="{06E2D7AB-2378-4BDE-AB5A-B90998B9E1FA}" destId="{7946B1F5-EE52-43EC-A923-540985D7883A}" srcOrd="1" destOrd="0" presId="urn:microsoft.com/office/officeart/2009/3/layout/PieProcess"/>
    <dgm:cxn modelId="{257B5FAA-1030-4937-94AD-C7B49B740CAE}" type="presParOf" srcId="{06E2D7AB-2378-4BDE-AB5A-B90998B9E1FA}" destId="{8F01ADF3-205F-44D4-9677-32D1EE41AD07}" srcOrd="2" destOrd="0" presId="urn:microsoft.com/office/officeart/2009/3/layout/PieProcess"/>
    <dgm:cxn modelId="{93D8E0A3-F32C-470E-A380-9B69E4BCA989}" type="presParOf" srcId="{51E56F7F-6C88-4616-9BB1-836174045630}" destId="{4D09808A-33B7-4003-99BD-3E7D33C9DBEF}" srcOrd="5" destOrd="0" presId="urn:microsoft.com/office/officeart/2009/3/layout/PieProcess"/>
    <dgm:cxn modelId="{D102D17D-C7E9-4397-B3E5-6E55B1AA4B8E}" type="presParOf" srcId="{51E56F7F-6C88-4616-9BB1-836174045630}" destId="{08BBF46C-5F10-4AA5-A0BA-A7C391356671}" srcOrd="6" destOrd="0" presId="urn:microsoft.com/office/officeart/2009/3/layout/PieProcess"/>
    <dgm:cxn modelId="{9D6455DF-DA35-4EA1-8FD1-8D2B9A5FEB09}" type="presParOf" srcId="{08BBF46C-5F10-4AA5-A0BA-A7C391356671}" destId="{095C50BF-DEAA-4685-B674-3BB7C575E52F}" srcOrd="0" destOrd="0" presId="urn:microsoft.com/office/officeart/2009/3/layout/PieProcess"/>
    <dgm:cxn modelId="{9510DB29-2D34-4A45-BCBC-F5190FD972A8}" type="presParOf" srcId="{51E56F7F-6C88-4616-9BB1-836174045630}" destId="{56848C89-69C8-4259-BEE1-0FE8010A4055}" srcOrd="7" destOrd="0" presId="urn:microsoft.com/office/officeart/2009/3/layout/PieProcess"/>
    <dgm:cxn modelId="{45B836AB-DAB5-414E-9EBB-A6305C6755C8}" type="presParOf" srcId="{51E56F7F-6C88-4616-9BB1-836174045630}" destId="{4A34ABD3-7175-4231-9328-ABBCB4C7138E}" srcOrd="8" destOrd="0" presId="urn:microsoft.com/office/officeart/2009/3/layout/PieProcess"/>
    <dgm:cxn modelId="{FF4EC95C-B8F8-4885-9B4A-CC6E3E044BA0}" type="presParOf" srcId="{4A34ABD3-7175-4231-9328-ABBCB4C7138E}" destId="{EAE7D235-9D45-4623-8C13-B9BCE4AA4D50}" srcOrd="0" destOrd="0" presId="urn:microsoft.com/office/officeart/2009/3/layout/PieProcess"/>
    <dgm:cxn modelId="{EB82F1F8-0FFE-4B97-9F41-B64FA418747F}" type="presParOf" srcId="{4A34ABD3-7175-4231-9328-ABBCB4C7138E}" destId="{F752BC63-B821-410D-BD5D-5DDE5F882632}" srcOrd="1" destOrd="0" presId="urn:microsoft.com/office/officeart/2009/3/layout/PieProcess"/>
    <dgm:cxn modelId="{40677B9A-57E1-4BD6-AEF0-2D79295128C9}" type="presParOf" srcId="{4A34ABD3-7175-4231-9328-ABBCB4C7138E}" destId="{81FF03C3-8D2B-48EA-94E3-C12A8ADE811D}" srcOrd="2" destOrd="0" presId="urn:microsoft.com/office/officeart/2009/3/layout/PieProcess"/>
    <dgm:cxn modelId="{B17FB13F-D888-434C-B498-7B8EADDB6498}" type="presParOf" srcId="{51E56F7F-6C88-4616-9BB1-836174045630}" destId="{9E63A29E-5B01-4E82-8FA0-8686D5AADB99}" srcOrd="9" destOrd="0" presId="urn:microsoft.com/office/officeart/2009/3/layout/PieProcess"/>
    <dgm:cxn modelId="{9F336495-D4FC-4D1A-9C9B-3A75BD9EC737}" type="presParOf" srcId="{51E56F7F-6C88-4616-9BB1-836174045630}" destId="{D3C08A36-C8EC-4C88-94A1-9431CCA37175}" srcOrd="10" destOrd="0" presId="urn:microsoft.com/office/officeart/2009/3/layout/PieProcess"/>
    <dgm:cxn modelId="{52294DC9-F037-439E-8BB9-8DB8C8C44E3A}" type="presParOf" srcId="{D3C08A36-C8EC-4C88-94A1-9431CCA37175}" destId="{E6926BD8-C16B-477D-A494-6F1138DE70A9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E14CF2-CCC4-47A9-A8C8-947FE664A335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9B563E2-DB35-44FD-9FB7-FFB7951EC84F}">
      <dgm:prSet phldrT="[טקסט]" custT="1"/>
      <dgm:spPr/>
      <dgm:t>
        <a:bodyPr/>
        <a:lstStyle/>
        <a:p>
          <a:pPr rtl="1"/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רטוריקה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2DEE3C4-E926-45AC-B366-D5FCB7D7AEC7}" type="parTrans" cxnId="{7DA30C0B-271B-4F9C-AEAE-63BA7E76C08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9DF8907-B02D-44DB-8948-F0AFFE9AC4E8}" type="sibTrans" cxnId="{7DA30C0B-271B-4F9C-AEAE-63BA7E76C08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095BDA7-F1BD-47E4-A76B-0DF6FDB629DC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במת </a:t>
          </a:r>
        </a:p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חניך</a:t>
          </a:r>
        </a:p>
      </dgm:t>
    </dgm:pt>
    <dgm:pt modelId="{D313F7BC-B37B-4C1E-87A4-807EC9E9D1B9}" type="parTrans" cxnId="{5B53280A-6307-4633-B3C8-223CDAD9492A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C419762-534F-4163-A0DF-FB4AEA3CFD25}" type="sibTrans" cxnId="{5B53280A-6307-4633-B3C8-223CDAD9492A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056CB16-B6FF-4FD3-82A0-35EC9236E9F5}">
      <dgm:prSet phldrT="[טקסט]"/>
      <dgm:spPr>
        <a:gradFill rotWithShape="0">
          <a:gsLst>
            <a:gs pos="49000">
              <a:schemeClr val="tx2">
                <a:alpha val="97000"/>
                <a:lumMod val="73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92000">
              <a:schemeClr val="accent1"/>
            </a:gs>
          </a:gsLst>
          <a:lin ang="5400000" scaled="1"/>
        </a:gradFill>
        <a:ln w="63500">
          <a:noFill/>
        </a:ln>
      </dgm:spPr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ליווי סימולציה מדינית</a:t>
          </a:r>
        </a:p>
      </dgm:t>
    </dgm:pt>
    <dgm:pt modelId="{5F8FECC9-6A0F-4C94-9E00-721476EF4396}" type="parTrans" cxnId="{14B9BB9A-0A09-4228-8F87-DF3FDE28437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FFA0FE3-1849-4F45-BAC9-50DE7976005B}" type="sibTrans" cxnId="{14B9BB9A-0A09-4228-8F87-DF3FDE28437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0D6C919-ADA5-4223-BA8F-21468D79EFF3}">
      <dgm:prSet phldrT="[טקסט]" custT="1"/>
      <dgm:spPr/>
      <dgm:t>
        <a:bodyPr/>
        <a:lstStyle/>
        <a:p>
          <a:pPr rtl="1"/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כנס עבודות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(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TED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</a:p>
      </dgm:t>
    </dgm:pt>
    <dgm:pt modelId="{735A0B24-513A-4BBD-BB99-89CA98CD4F9B}" type="parTrans" cxnId="{C7EBE409-F8D3-4EB9-9A12-A718EFD2571B}">
      <dgm:prSet/>
      <dgm:spPr/>
      <dgm:t>
        <a:bodyPr/>
        <a:lstStyle/>
        <a:p>
          <a:pPr rtl="1"/>
          <a:endParaRPr lang="he-IL" b="1"/>
        </a:p>
      </dgm:t>
    </dgm:pt>
    <dgm:pt modelId="{324CA857-388C-4429-B8DD-F634C55C989F}" type="sibTrans" cxnId="{C7EBE409-F8D3-4EB9-9A12-A718EFD2571B}">
      <dgm:prSet/>
      <dgm:spPr/>
      <dgm:t>
        <a:bodyPr/>
        <a:lstStyle/>
        <a:p>
          <a:pPr rtl="1"/>
          <a:endParaRPr lang="he-IL" b="1"/>
        </a:p>
      </dgm:t>
    </dgm:pt>
    <dgm:pt modelId="{07EA666D-47E1-485D-8DD1-7E8C193FCA15}">
      <dgm:prSet phldrT="[טקסט]" custT="1"/>
      <dgm:spPr>
        <a:solidFill>
          <a:schemeClr val="bg2">
            <a:lumMod val="25000"/>
          </a:schemeClr>
        </a:solidFill>
      </dgm:spPr>
      <dgm:t>
        <a:bodyPr/>
        <a:lstStyle/>
        <a:p>
          <a:pPr rtl="1"/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מו"מ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F03A31-3119-4024-9915-B2A39BCD20FF}" type="parTrans" cxnId="{7469F021-90D2-4755-9C08-08E912EB5597}">
      <dgm:prSet/>
      <dgm:spPr/>
      <dgm:t>
        <a:bodyPr/>
        <a:lstStyle/>
        <a:p>
          <a:pPr rtl="1"/>
          <a:endParaRPr lang="he-IL"/>
        </a:p>
      </dgm:t>
    </dgm:pt>
    <dgm:pt modelId="{CD463F12-5541-4337-BB9B-99FEB0319B32}" type="sibTrans" cxnId="{7469F021-90D2-4755-9C08-08E912EB5597}">
      <dgm:prSet/>
      <dgm:spPr/>
      <dgm:t>
        <a:bodyPr/>
        <a:lstStyle/>
        <a:p>
          <a:pPr rtl="1"/>
          <a:endParaRPr lang="he-IL"/>
        </a:p>
      </dgm:t>
    </dgm:pt>
    <dgm:pt modelId="{DE1A21B6-9B7C-4D72-854D-8249B711BD99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התנסות מפגש רשת </a:t>
          </a:r>
          <a:br>
            <a:rPr lang="en-US" sz="1600" b="1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(יישור קו)</a:t>
          </a:r>
        </a:p>
      </dgm:t>
    </dgm:pt>
    <dgm:pt modelId="{68E23BCF-7620-407F-A8CE-BE488075088A}" type="parTrans" cxnId="{DF64C20F-64CC-4A7E-8A19-861E8AF7BF30}">
      <dgm:prSet/>
      <dgm:spPr/>
      <dgm:t>
        <a:bodyPr/>
        <a:lstStyle/>
        <a:p>
          <a:pPr rtl="1"/>
          <a:endParaRPr lang="he-IL"/>
        </a:p>
      </dgm:t>
    </dgm:pt>
    <dgm:pt modelId="{BD965543-8C83-4C03-84D8-A345118BB9C0}" type="sibTrans" cxnId="{DF64C20F-64CC-4A7E-8A19-861E8AF7BF30}">
      <dgm:prSet/>
      <dgm:spPr/>
      <dgm:t>
        <a:bodyPr/>
        <a:lstStyle/>
        <a:p>
          <a:pPr rtl="1"/>
          <a:endParaRPr lang="he-IL"/>
        </a:p>
      </dgm:t>
    </dgm:pt>
    <dgm:pt modelId="{782812DB-2584-496F-8A45-AC53169FFEAB}" type="pres">
      <dgm:prSet presAssocID="{A7E14CF2-CCC4-47A9-A8C8-947FE664A335}" presName="cycle" presStyleCnt="0">
        <dgm:presLayoutVars>
          <dgm:dir/>
          <dgm:resizeHandles val="exact"/>
        </dgm:presLayoutVars>
      </dgm:prSet>
      <dgm:spPr/>
    </dgm:pt>
    <dgm:pt modelId="{394DF297-0BAC-4B3D-96BF-F7141C70C907}" type="pres">
      <dgm:prSet presAssocID="{DE1A21B6-9B7C-4D72-854D-8249B711BD99}" presName="node" presStyleLbl="node1" presStyleIdx="0" presStyleCnt="6">
        <dgm:presLayoutVars>
          <dgm:bulletEnabled val="1"/>
        </dgm:presLayoutVars>
      </dgm:prSet>
      <dgm:spPr/>
    </dgm:pt>
    <dgm:pt modelId="{45BA6E22-533B-405F-8114-AE93C2902386}" type="pres">
      <dgm:prSet presAssocID="{BD965543-8C83-4C03-84D8-A345118BB9C0}" presName="sibTrans" presStyleLbl="sibTrans2D1" presStyleIdx="0" presStyleCnt="6"/>
      <dgm:spPr/>
    </dgm:pt>
    <dgm:pt modelId="{A675AC47-22CE-4627-BCE8-70F574C3F5F8}" type="pres">
      <dgm:prSet presAssocID="{BD965543-8C83-4C03-84D8-A345118BB9C0}" presName="connectorText" presStyleLbl="sibTrans2D1" presStyleIdx="0" presStyleCnt="6"/>
      <dgm:spPr/>
    </dgm:pt>
    <dgm:pt modelId="{9368895B-ECC2-4CC2-A249-D645561B2B9B}" type="pres">
      <dgm:prSet presAssocID="{49B563E2-DB35-44FD-9FB7-FFB7951EC84F}" presName="node" presStyleLbl="node1" presStyleIdx="1" presStyleCnt="6">
        <dgm:presLayoutVars>
          <dgm:bulletEnabled val="1"/>
        </dgm:presLayoutVars>
      </dgm:prSet>
      <dgm:spPr/>
    </dgm:pt>
    <dgm:pt modelId="{CAC12D65-41C3-4DEC-AE8A-26F55AFFC3E0}" type="pres">
      <dgm:prSet presAssocID="{D9DF8907-B02D-44DB-8948-F0AFFE9AC4E8}" presName="sibTrans" presStyleLbl="sibTrans2D1" presStyleIdx="1" presStyleCnt="6"/>
      <dgm:spPr/>
    </dgm:pt>
    <dgm:pt modelId="{B3E0DEB6-FB89-4E1A-BA47-CE744CD439A4}" type="pres">
      <dgm:prSet presAssocID="{D9DF8907-B02D-44DB-8948-F0AFFE9AC4E8}" presName="connectorText" presStyleLbl="sibTrans2D1" presStyleIdx="1" presStyleCnt="6"/>
      <dgm:spPr/>
    </dgm:pt>
    <dgm:pt modelId="{FFF6BFAC-A485-4E4D-938F-F2F1D00A8426}" type="pres">
      <dgm:prSet presAssocID="{07EA666D-47E1-485D-8DD1-7E8C193FCA15}" presName="node" presStyleLbl="node1" presStyleIdx="2" presStyleCnt="6">
        <dgm:presLayoutVars>
          <dgm:bulletEnabled val="1"/>
        </dgm:presLayoutVars>
      </dgm:prSet>
      <dgm:spPr/>
    </dgm:pt>
    <dgm:pt modelId="{1D3CB203-9D0B-4A16-8F0C-E3665F12291E}" type="pres">
      <dgm:prSet presAssocID="{CD463F12-5541-4337-BB9B-99FEB0319B32}" presName="sibTrans" presStyleLbl="sibTrans2D1" presStyleIdx="2" presStyleCnt="6"/>
      <dgm:spPr/>
    </dgm:pt>
    <dgm:pt modelId="{FC4AADC0-9CB1-4606-BB27-B8398A9A34FA}" type="pres">
      <dgm:prSet presAssocID="{CD463F12-5541-4337-BB9B-99FEB0319B32}" presName="connectorText" presStyleLbl="sibTrans2D1" presStyleIdx="2" presStyleCnt="6"/>
      <dgm:spPr/>
    </dgm:pt>
    <dgm:pt modelId="{70414F4C-B7C5-4EFA-832B-B9BA0174640E}" type="pres">
      <dgm:prSet presAssocID="{8095BDA7-F1BD-47E4-A76B-0DF6FDB629DC}" presName="node" presStyleLbl="node1" presStyleIdx="3" presStyleCnt="6">
        <dgm:presLayoutVars>
          <dgm:bulletEnabled val="1"/>
        </dgm:presLayoutVars>
      </dgm:prSet>
      <dgm:spPr/>
    </dgm:pt>
    <dgm:pt modelId="{7BCEC161-F244-43F0-9C71-6ADCB459416E}" type="pres">
      <dgm:prSet presAssocID="{6C419762-534F-4163-A0DF-FB4AEA3CFD25}" presName="sibTrans" presStyleLbl="sibTrans2D1" presStyleIdx="3" presStyleCnt="6"/>
      <dgm:spPr/>
    </dgm:pt>
    <dgm:pt modelId="{80C2B93A-FF15-415B-B5A6-5E2A1BDC8BB9}" type="pres">
      <dgm:prSet presAssocID="{6C419762-534F-4163-A0DF-FB4AEA3CFD25}" presName="connectorText" presStyleLbl="sibTrans2D1" presStyleIdx="3" presStyleCnt="6"/>
      <dgm:spPr/>
    </dgm:pt>
    <dgm:pt modelId="{2F7DB2EA-67E9-4071-A3C1-70F0BD9C6934}" type="pres">
      <dgm:prSet presAssocID="{7056CB16-B6FF-4FD3-82A0-35EC9236E9F5}" presName="node" presStyleLbl="node1" presStyleIdx="4" presStyleCnt="6">
        <dgm:presLayoutVars>
          <dgm:bulletEnabled val="1"/>
        </dgm:presLayoutVars>
      </dgm:prSet>
      <dgm:spPr/>
    </dgm:pt>
    <dgm:pt modelId="{E1273431-9C4A-4285-A851-D922A9862861}" type="pres">
      <dgm:prSet presAssocID="{FFFA0FE3-1849-4F45-BAC9-50DE7976005B}" presName="sibTrans" presStyleLbl="sibTrans2D1" presStyleIdx="4" presStyleCnt="6"/>
      <dgm:spPr/>
    </dgm:pt>
    <dgm:pt modelId="{BC888805-C197-4412-AF33-C54165145A11}" type="pres">
      <dgm:prSet presAssocID="{FFFA0FE3-1849-4F45-BAC9-50DE7976005B}" presName="connectorText" presStyleLbl="sibTrans2D1" presStyleIdx="4" presStyleCnt="6"/>
      <dgm:spPr/>
    </dgm:pt>
    <dgm:pt modelId="{7247D4BA-E5C3-40DB-A17D-F446994B5222}" type="pres">
      <dgm:prSet presAssocID="{10D6C919-ADA5-4223-BA8F-21468D79EFF3}" presName="node" presStyleLbl="node1" presStyleIdx="5" presStyleCnt="6">
        <dgm:presLayoutVars>
          <dgm:bulletEnabled val="1"/>
        </dgm:presLayoutVars>
      </dgm:prSet>
      <dgm:spPr/>
    </dgm:pt>
    <dgm:pt modelId="{00655AEF-B89A-40F3-B9BB-5575C8043F78}" type="pres">
      <dgm:prSet presAssocID="{324CA857-388C-4429-B8DD-F634C55C989F}" presName="sibTrans" presStyleLbl="sibTrans2D1" presStyleIdx="5" presStyleCnt="6"/>
      <dgm:spPr/>
    </dgm:pt>
    <dgm:pt modelId="{E5819F23-548E-46E0-9278-3957F1C16DAE}" type="pres">
      <dgm:prSet presAssocID="{324CA857-388C-4429-B8DD-F634C55C989F}" presName="connectorText" presStyleLbl="sibTrans2D1" presStyleIdx="5" presStyleCnt="6"/>
      <dgm:spPr/>
    </dgm:pt>
  </dgm:ptLst>
  <dgm:cxnLst>
    <dgm:cxn modelId="{DB671600-857E-4D88-A29D-E69BBA7F724E}" type="presOf" srcId="{CD463F12-5541-4337-BB9B-99FEB0319B32}" destId="{FC4AADC0-9CB1-4606-BB27-B8398A9A34FA}" srcOrd="1" destOrd="0" presId="urn:microsoft.com/office/officeart/2005/8/layout/cycle2"/>
    <dgm:cxn modelId="{C7EBE409-F8D3-4EB9-9A12-A718EFD2571B}" srcId="{A7E14CF2-CCC4-47A9-A8C8-947FE664A335}" destId="{10D6C919-ADA5-4223-BA8F-21468D79EFF3}" srcOrd="5" destOrd="0" parTransId="{735A0B24-513A-4BBD-BB99-89CA98CD4F9B}" sibTransId="{324CA857-388C-4429-B8DD-F634C55C989F}"/>
    <dgm:cxn modelId="{A100240A-AAF7-4F93-ABF3-5A4AC7028DAF}" type="presOf" srcId="{324CA857-388C-4429-B8DD-F634C55C989F}" destId="{00655AEF-B89A-40F3-B9BB-5575C8043F78}" srcOrd="0" destOrd="0" presId="urn:microsoft.com/office/officeart/2005/8/layout/cycle2"/>
    <dgm:cxn modelId="{5B53280A-6307-4633-B3C8-223CDAD9492A}" srcId="{A7E14CF2-CCC4-47A9-A8C8-947FE664A335}" destId="{8095BDA7-F1BD-47E4-A76B-0DF6FDB629DC}" srcOrd="3" destOrd="0" parTransId="{D313F7BC-B37B-4C1E-87A4-807EC9E9D1B9}" sibTransId="{6C419762-534F-4163-A0DF-FB4AEA3CFD25}"/>
    <dgm:cxn modelId="{A420EA0A-70DD-42CD-A24F-7544FE87502D}" type="presOf" srcId="{6C419762-534F-4163-A0DF-FB4AEA3CFD25}" destId="{7BCEC161-F244-43F0-9C71-6ADCB459416E}" srcOrd="0" destOrd="0" presId="urn:microsoft.com/office/officeart/2005/8/layout/cycle2"/>
    <dgm:cxn modelId="{7DA30C0B-271B-4F9C-AEAE-63BA7E76C08B}" srcId="{A7E14CF2-CCC4-47A9-A8C8-947FE664A335}" destId="{49B563E2-DB35-44FD-9FB7-FFB7951EC84F}" srcOrd="1" destOrd="0" parTransId="{A2DEE3C4-E926-45AC-B366-D5FCB7D7AEC7}" sibTransId="{D9DF8907-B02D-44DB-8948-F0AFFE9AC4E8}"/>
    <dgm:cxn modelId="{DF64C20F-64CC-4A7E-8A19-861E8AF7BF30}" srcId="{A7E14CF2-CCC4-47A9-A8C8-947FE664A335}" destId="{DE1A21B6-9B7C-4D72-854D-8249B711BD99}" srcOrd="0" destOrd="0" parTransId="{68E23BCF-7620-407F-A8CE-BE488075088A}" sibTransId="{BD965543-8C83-4C03-84D8-A345118BB9C0}"/>
    <dgm:cxn modelId="{049AF311-BB76-4EFE-ADB6-8D42A6768298}" type="presOf" srcId="{07EA666D-47E1-485D-8DD1-7E8C193FCA15}" destId="{FFF6BFAC-A485-4E4D-938F-F2F1D00A8426}" srcOrd="0" destOrd="0" presId="urn:microsoft.com/office/officeart/2005/8/layout/cycle2"/>
    <dgm:cxn modelId="{AEF1151F-E984-4C17-A1D2-6A49BB617C67}" type="presOf" srcId="{CD463F12-5541-4337-BB9B-99FEB0319B32}" destId="{1D3CB203-9D0B-4A16-8F0C-E3665F12291E}" srcOrd="0" destOrd="0" presId="urn:microsoft.com/office/officeart/2005/8/layout/cycle2"/>
    <dgm:cxn modelId="{E467A01F-7EEC-442E-81A0-378C450D472C}" type="presOf" srcId="{DE1A21B6-9B7C-4D72-854D-8249B711BD99}" destId="{394DF297-0BAC-4B3D-96BF-F7141C70C907}" srcOrd="0" destOrd="0" presId="urn:microsoft.com/office/officeart/2005/8/layout/cycle2"/>
    <dgm:cxn modelId="{7469F021-90D2-4755-9C08-08E912EB5597}" srcId="{A7E14CF2-CCC4-47A9-A8C8-947FE664A335}" destId="{07EA666D-47E1-485D-8DD1-7E8C193FCA15}" srcOrd="2" destOrd="0" parTransId="{0DF03A31-3119-4024-9915-B2A39BCD20FF}" sibTransId="{CD463F12-5541-4337-BB9B-99FEB0319B32}"/>
    <dgm:cxn modelId="{60478040-99D4-4148-A3D7-4C703FE21260}" type="presOf" srcId="{D9DF8907-B02D-44DB-8948-F0AFFE9AC4E8}" destId="{CAC12D65-41C3-4DEC-AE8A-26F55AFFC3E0}" srcOrd="0" destOrd="0" presId="urn:microsoft.com/office/officeart/2005/8/layout/cycle2"/>
    <dgm:cxn modelId="{DF94AE65-9639-4844-9AE5-2F0CE9F5531C}" type="presOf" srcId="{BD965543-8C83-4C03-84D8-A345118BB9C0}" destId="{45BA6E22-533B-405F-8114-AE93C2902386}" srcOrd="0" destOrd="0" presId="urn:microsoft.com/office/officeart/2005/8/layout/cycle2"/>
    <dgm:cxn modelId="{A6D11C76-78E9-471E-8C92-5C240E3AAC52}" type="presOf" srcId="{6C419762-534F-4163-A0DF-FB4AEA3CFD25}" destId="{80C2B93A-FF15-415B-B5A6-5E2A1BDC8BB9}" srcOrd="1" destOrd="0" presId="urn:microsoft.com/office/officeart/2005/8/layout/cycle2"/>
    <dgm:cxn modelId="{D94EE35A-896B-4763-B9C4-4D1784FB48D8}" type="presOf" srcId="{D9DF8907-B02D-44DB-8948-F0AFFE9AC4E8}" destId="{B3E0DEB6-FB89-4E1A-BA47-CE744CD439A4}" srcOrd="1" destOrd="0" presId="urn:microsoft.com/office/officeart/2005/8/layout/cycle2"/>
    <dgm:cxn modelId="{A5632587-C28D-4D50-A64C-4775EE609D3F}" type="presOf" srcId="{A7E14CF2-CCC4-47A9-A8C8-947FE664A335}" destId="{782812DB-2584-496F-8A45-AC53169FFEAB}" srcOrd="0" destOrd="0" presId="urn:microsoft.com/office/officeart/2005/8/layout/cycle2"/>
    <dgm:cxn modelId="{97AB5A89-E29A-4DB4-AE8A-D21CF46051B8}" type="presOf" srcId="{7056CB16-B6FF-4FD3-82A0-35EC9236E9F5}" destId="{2F7DB2EA-67E9-4071-A3C1-70F0BD9C6934}" srcOrd="0" destOrd="0" presId="urn:microsoft.com/office/officeart/2005/8/layout/cycle2"/>
    <dgm:cxn modelId="{14B9BB9A-0A09-4228-8F87-DF3FDE28437B}" srcId="{A7E14CF2-CCC4-47A9-A8C8-947FE664A335}" destId="{7056CB16-B6FF-4FD3-82A0-35EC9236E9F5}" srcOrd="4" destOrd="0" parTransId="{5F8FECC9-6A0F-4C94-9E00-721476EF4396}" sibTransId="{FFFA0FE3-1849-4F45-BAC9-50DE7976005B}"/>
    <dgm:cxn modelId="{D67B3CA9-0958-49F7-9F89-1084EADF1E7B}" type="presOf" srcId="{10D6C919-ADA5-4223-BA8F-21468D79EFF3}" destId="{7247D4BA-E5C3-40DB-A17D-F446994B5222}" srcOrd="0" destOrd="0" presId="urn:microsoft.com/office/officeart/2005/8/layout/cycle2"/>
    <dgm:cxn modelId="{27200FB8-D70C-4888-9E3A-B18EACFB2654}" type="presOf" srcId="{FFFA0FE3-1849-4F45-BAC9-50DE7976005B}" destId="{BC888805-C197-4412-AF33-C54165145A11}" srcOrd="1" destOrd="0" presId="urn:microsoft.com/office/officeart/2005/8/layout/cycle2"/>
    <dgm:cxn modelId="{F577D7C2-B2FE-4723-8229-C30D512BD6DD}" type="presOf" srcId="{8095BDA7-F1BD-47E4-A76B-0DF6FDB629DC}" destId="{70414F4C-B7C5-4EFA-832B-B9BA0174640E}" srcOrd="0" destOrd="0" presId="urn:microsoft.com/office/officeart/2005/8/layout/cycle2"/>
    <dgm:cxn modelId="{BEB526C9-12B5-4DB8-BDB3-6CD698FA77FB}" type="presOf" srcId="{FFFA0FE3-1849-4F45-BAC9-50DE7976005B}" destId="{E1273431-9C4A-4285-A851-D922A9862861}" srcOrd="0" destOrd="0" presId="urn:microsoft.com/office/officeart/2005/8/layout/cycle2"/>
    <dgm:cxn modelId="{AF205ECA-FA31-4DF4-8C0C-1DB7EF603CCA}" type="presOf" srcId="{BD965543-8C83-4C03-84D8-A345118BB9C0}" destId="{A675AC47-22CE-4627-BCE8-70F574C3F5F8}" srcOrd="1" destOrd="0" presId="urn:microsoft.com/office/officeart/2005/8/layout/cycle2"/>
    <dgm:cxn modelId="{664048D7-E455-4970-A649-9BE7FF06B2C1}" type="presOf" srcId="{49B563E2-DB35-44FD-9FB7-FFB7951EC84F}" destId="{9368895B-ECC2-4CC2-A249-D645561B2B9B}" srcOrd="0" destOrd="0" presId="urn:microsoft.com/office/officeart/2005/8/layout/cycle2"/>
    <dgm:cxn modelId="{DA0311ED-11EB-48B5-B493-73E0DD6BA690}" type="presOf" srcId="{324CA857-388C-4429-B8DD-F634C55C989F}" destId="{E5819F23-548E-46E0-9278-3957F1C16DAE}" srcOrd="1" destOrd="0" presId="urn:microsoft.com/office/officeart/2005/8/layout/cycle2"/>
    <dgm:cxn modelId="{5F1747CF-8162-4821-A3E0-1ED88C3745CA}" type="presParOf" srcId="{782812DB-2584-496F-8A45-AC53169FFEAB}" destId="{394DF297-0BAC-4B3D-96BF-F7141C70C907}" srcOrd="0" destOrd="0" presId="urn:microsoft.com/office/officeart/2005/8/layout/cycle2"/>
    <dgm:cxn modelId="{A9E779EB-FC95-4F07-88A8-B7274C8B6AF0}" type="presParOf" srcId="{782812DB-2584-496F-8A45-AC53169FFEAB}" destId="{45BA6E22-533B-405F-8114-AE93C2902386}" srcOrd="1" destOrd="0" presId="urn:microsoft.com/office/officeart/2005/8/layout/cycle2"/>
    <dgm:cxn modelId="{69BA02E1-DA6E-41CD-BCE9-144F38A893EA}" type="presParOf" srcId="{45BA6E22-533B-405F-8114-AE93C2902386}" destId="{A675AC47-22CE-4627-BCE8-70F574C3F5F8}" srcOrd="0" destOrd="0" presId="urn:microsoft.com/office/officeart/2005/8/layout/cycle2"/>
    <dgm:cxn modelId="{3D6145D2-6084-4C0B-9063-E538F2927923}" type="presParOf" srcId="{782812DB-2584-496F-8A45-AC53169FFEAB}" destId="{9368895B-ECC2-4CC2-A249-D645561B2B9B}" srcOrd="2" destOrd="0" presId="urn:microsoft.com/office/officeart/2005/8/layout/cycle2"/>
    <dgm:cxn modelId="{12B32775-40E5-48D5-8C03-640E1ABD6E72}" type="presParOf" srcId="{782812DB-2584-496F-8A45-AC53169FFEAB}" destId="{CAC12D65-41C3-4DEC-AE8A-26F55AFFC3E0}" srcOrd="3" destOrd="0" presId="urn:microsoft.com/office/officeart/2005/8/layout/cycle2"/>
    <dgm:cxn modelId="{9649C51A-58B7-4547-B5EA-B8B119B1BC79}" type="presParOf" srcId="{CAC12D65-41C3-4DEC-AE8A-26F55AFFC3E0}" destId="{B3E0DEB6-FB89-4E1A-BA47-CE744CD439A4}" srcOrd="0" destOrd="0" presId="urn:microsoft.com/office/officeart/2005/8/layout/cycle2"/>
    <dgm:cxn modelId="{2BFCE658-C1D7-4016-B501-A10C5A71CBF3}" type="presParOf" srcId="{782812DB-2584-496F-8A45-AC53169FFEAB}" destId="{FFF6BFAC-A485-4E4D-938F-F2F1D00A8426}" srcOrd="4" destOrd="0" presId="urn:microsoft.com/office/officeart/2005/8/layout/cycle2"/>
    <dgm:cxn modelId="{BEF18DA0-F7E4-4686-8449-FE222D9A9136}" type="presParOf" srcId="{782812DB-2584-496F-8A45-AC53169FFEAB}" destId="{1D3CB203-9D0B-4A16-8F0C-E3665F12291E}" srcOrd="5" destOrd="0" presId="urn:microsoft.com/office/officeart/2005/8/layout/cycle2"/>
    <dgm:cxn modelId="{F6B1741C-19CD-41F8-A856-687C3D28047E}" type="presParOf" srcId="{1D3CB203-9D0B-4A16-8F0C-E3665F12291E}" destId="{FC4AADC0-9CB1-4606-BB27-B8398A9A34FA}" srcOrd="0" destOrd="0" presId="urn:microsoft.com/office/officeart/2005/8/layout/cycle2"/>
    <dgm:cxn modelId="{D7453C74-B54C-442A-8811-D96C23EF1811}" type="presParOf" srcId="{782812DB-2584-496F-8A45-AC53169FFEAB}" destId="{70414F4C-B7C5-4EFA-832B-B9BA0174640E}" srcOrd="6" destOrd="0" presId="urn:microsoft.com/office/officeart/2005/8/layout/cycle2"/>
    <dgm:cxn modelId="{2AAFDDD1-ACBB-414D-B84A-20FDD50FC810}" type="presParOf" srcId="{782812DB-2584-496F-8A45-AC53169FFEAB}" destId="{7BCEC161-F244-43F0-9C71-6ADCB459416E}" srcOrd="7" destOrd="0" presId="urn:microsoft.com/office/officeart/2005/8/layout/cycle2"/>
    <dgm:cxn modelId="{EB12F8E9-EC1E-446A-B4EC-F0D10EBBD314}" type="presParOf" srcId="{7BCEC161-F244-43F0-9C71-6ADCB459416E}" destId="{80C2B93A-FF15-415B-B5A6-5E2A1BDC8BB9}" srcOrd="0" destOrd="0" presId="urn:microsoft.com/office/officeart/2005/8/layout/cycle2"/>
    <dgm:cxn modelId="{955714DD-32C6-4774-92A7-E5386FBC05B0}" type="presParOf" srcId="{782812DB-2584-496F-8A45-AC53169FFEAB}" destId="{2F7DB2EA-67E9-4071-A3C1-70F0BD9C6934}" srcOrd="8" destOrd="0" presId="urn:microsoft.com/office/officeart/2005/8/layout/cycle2"/>
    <dgm:cxn modelId="{A62E40FA-E3D8-46C0-A492-0DE8357239BC}" type="presParOf" srcId="{782812DB-2584-496F-8A45-AC53169FFEAB}" destId="{E1273431-9C4A-4285-A851-D922A9862861}" srcOrd="9" destOrd="0" presId="urn:microsoft.com/office/officeart/2005/8/layout/cycle2"/>
    <dgm:cxn modelId="{5DDD1312-BC08-416B-B3BF-5F87E6065837}" type="presParOf" srcId="{E1273431-9C4A-4285-A851-D922A9862861}" destId="{BC888805-C197-4412-AF33-C54165145A11}" srcOrd="0" destOrd="0" presId="urn:microsoft.com/office/officeart/2005/8/layout/cycle2"/>
    <dgm:cxn modelId="{05689FE6-4E1D-4140-99FE-9C82EA272030}" type="presParOf" srcId="{782812DB-2584-496F-8A45-AC53169FFEAB}" destId="{7247D4BA-E5C3-40DB-A17D-F446994B5222}" srcOrd="10" destOrd="0" presId="urn:microsoft.com/office/officeart/2005/8/layout/cycle2"/>
    <dgm:cxn modelId="{B828EC28-8469-4C76-89DD-B1025D70C32B}" type="presParOf" srcId="{782812DB-2584-496F-8A45-AC53169FFEAB}" destId="{00655AEF-B89A-40F3-B9BB-5575C8043F78}" srcOrd="11" destOrd="0" presId="urn:microsoft.com/office/officeart/2005/8/layout/cycle2"/>
    <dgm:cxn modelId="{997A09B4-77CA-4027-8FD8-E1B4A06B403E}" type="presParOf" srcId="{00655AEF-B89A-40F3-B9BB-5575C8043F78}" destId="{E5819F23-548E-46E0-9278-3957F1C16DA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34A4-1B34-412E-BA47-D483DAA06912}">
      <dsp:nvSpPr>
        <dsp:cNvPr id="0" name=""/>
        <dsp:cNvSpPr/>
      </dsp:nvSpPr>
      <dsp:spPr>
        <a:xfrm>
          <a:off x="7301138" y="11875"/>
          <a:ext cx="2150117" cy="1003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צימוד והשקת תוכנית מנטורינג</a:t>
          </a:r>
        </a:p>
      </dsp:txBody>
      <dsp:txXfrm>
        <a:off x="7352948" y="11875"/>
        <a:ext cx="2150117" cy="668982"/>
      </dsp:txXfrm>
    </dsp:sp>
    <dsp:sp modelId="{1713D511-16F3-418F-B132-FD540111A7F7}">
      <dsp:nvSpPr>
        <dsp:cNvPr id="0" name=""/>
        <dsp:cNvSpPr/>
      </dsp:nvSpPr>
      <dsp:spPr>
        <a:xfrm>
          <a:off x="6912563" y="680857"/>
          <a:ext cx="2150117" cy="126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קביעת צימודים </a:t>
          </a:r>
        </a:p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השקת תוכנית</a:t>
          </a:r>
        </a:p>
      </dsp:txBody>
      <dsp:txXfrm>
        <a:off x="6949678" y="717972"/>
        <a:ext cx="2075887" cy="1192970"/>
      </dsp:txXfrm>
    </dsp:sp>
    <dsp:sp modelId="{27B284F0-5A31-4CAB-A1E2-D59D5D057560}">
      <dsp:nvSpPr>
        <dsp:cNvPr id="0" name=""/>
        <dsp:cNvSpPr/>
      </dsp:nvSpPr>
      <dsp:spPr>
        <a:xfrm rot="10800000">
          <a:off x="6335984" y="78707"/>
          <a:ext cx="691014" cy="535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6496579" y="185770"/>
        <a:ext cx="530419" cy="321191"/>
      </dsp:txXfrm>
    </dsp:sp>
    <dsp:sp modelId="{0F57B798-24F7-4C47-AD4C-680065A596EA}">
      <dsp:nvSpPr>
        <dsp:cNvPr id="0" name=""/>
        <dsp:cNvSpPr/>
      </dsp:nvSpPr>
      <dsp:spPr>
        <a:xfrm>
          <a:off x="3847221" y="11875"/>
          <a:ext cx="2150117" cy="1003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תוכנית מפגשים </a:t>
          </a:r>
          <a:br>
            <a:rPr lang="en-US" sz="2000" b="1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1-4</a:t>
          </a:r>
        </a:p>
      </dsp:txBody>
      <dsp:txXfrm>
        <a:off x="3899031" y="11875"/>
        <a:ext cx="2150117" cy="668982"/>
      </dsp:txXfrm>
    </dsp:sp>
    <dsp:sp modelId="{6FBF511D-1187-450F-8548-F7915D0FCCFD}">
      <dsp:nvSpPr>
        <dsp:cNvPr id="0" name=""/>
        <dsp:cNvSpPr/>
      </dsp:nvSpPr>
      <dsp:spPr>
        <a:xfrm>
          <a:off x="3458646" y="680857"/>
          <a:ext cx="2150117" cy="126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חלונות זמן למפגש</a:t>
          </a:r>
        </a:p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תכלול ע"י מלו"פ</a:t>
          </a:r>
        </a:p>
      </dsp:txBody>
      <dsp:txXfrm>
        <a:off x="3495761" y="717972"/>
        <a:ext cx="2075887" cy="1192970"/>
      </dsp:txXfrm>
    </dsp:sp>
    <dsp:sp modelId="{F68E2AD6-3298-4314-BD76-329F6AC19C0E}">
      <dsp:nvSpPr>
        <dsp:cNvPr id="0" name=""/>
        <dsp:cNvSpPr/>
      </dsp:nvSpPr>
      <dsp:spPr>
        <a:xfrm rot="10800000">
          <a:off x="2882067" y="78707"/>
          <a:ext cx="691014" cy="535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042662" y="185770"/>
        <a:ext cx="530419" cy="321191"/>
      </dsp:txXfrm>
    </dsp:sp>
    <dsp:sp modelId="{E57C9AD3-8304-4150-9D21-47B899FDEB32}">
      <dsp:nvSpPr>
        <dsp:cNvPr id="0" name=""/>
        <dsp:cNvSpPr/>
      </dsp:nvSpPr>
      <dsp:spPr>
        <a:xfrm>
          <a:off x="393304" y="11875"/>
          <a:ext cx="2150117" cy="1003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סיכום תוכנית מנטורינג</a:t>
          </a:r>
        </a:p>
      </dsp:txBody>
      <dsp:txXfrm>
        <a:off x="445114" y="11875"/>
        <a:ext cx="2150117" cy="668982"/>
      </dsp:txXfrm>
    </dsp:sp>
    <dsp:sp modelId="{979278CD-541C-4C84-8A24-CB65D57CF403}">
      <dsp:nvSpPr>
        <dsp:cNvPr id="0" name=""/>
        <dsp:cNvSpPr/>
      </dsp:nvSpPr>
      <dsp:spPr>
        <a:xfrm>
          <a:off x="4728" y="680857"/>
          <a:ext cx="2150117" cy="126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סיכום אישי</a:t>
          </a:r>
        </a:p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תחקיר התוכנית</a:t>
          </a:r>
        </a:p>
      </dsp:txBody>
      <dsp:txXfrm>
        <a:off x="41843" y="717972"/>
        <a:ext cx="2075887" cy="1192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222E4-0CD3-4E9B-8F4F-70ABB68B349B}">
      <dsp:nvSpPr>
        <dsp:cNvPr id="0" name=""/>
        <dsp:cNvSpPr/>
      </dsp:nvSpPr>
      <dsp:spPr>
        <a:xfrm>
          <a:off x="1644650" y="42597"/>
          <a:ext cx="2044699" cy="2044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משא ומתן 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(</a:t>
          </a:r>
          <a:r>
            <a:rPr lang="en-US" sz="1600" kern="1200" dirty="0">
              <a:latin typeface="David" panose="020E0502060401010101" pitchFamily="34" charset="-79"/>
              <a:cs typeface="David" panose="020E0502060401010101" pitchFamily="34" charset="-79"/>
            </a:rPr>
            <a:t>Negotiation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</a:p>
      </dsp:txBody>
      <dsp:txXfrm>
        <a:off x="1917276" y="400420"/>
        <a:ext cx="1499446" cy="920114"/>
      </dsp:txXfrm>
    </dsp:sp>
    <dsp:sp modelId="{BB3A6BE5-FDE4-443E-981F-AD3EBA33047A}">
      <dsp:nvSpPr>
        <dsp:cNvPr id="0" name=""/>
        <dsp:cNvSpPr/>
      </dsp:nvSpPr>
      <dsp:spPr>
        <a:xfrm>
          <a:off x="2382445" y="1320535"/>
          <a:ext cx="2044699" cy="2044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גישור </a:t>
          </a:r>
          <a:br>
            <a:rPr lang="en-US" sz="1600" b="1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600" b="0" kern="1200" dirty="0">
              <a:latin typeface="David" panose="020E0502060401010101" pitchFamily="34" charset="-79"/>
              <a:cs typeface="David" panose="020E0502060401010101" pitchFamily="34" charset="-79"/>
            </a:rPr>
            <a:t>ניהול קונפליקט 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(</a:t>
          </a:r>
          <a:r>
            <a:rPr lang="en-US" sz="1600" kern="1200" dirty="0">
              <a:latin typeface="David" panose="020E0502060401010101" pitchFamily="34" charset="-79"/>
              <a:cs typeface="David" panose="020E0502060401010101" pitchFamily="34" charset="-79"/>
            </a:rPr>
            <a:t>Mediation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</a:p>
      </dsp:txBody>
      <dsp:txXfrm>
        <a:off x="3007783" y="1848749"/>
        <a:ext cx="1226819" cy="1124584"/>
      </dsp:txXfrm>
    </dsp:sp>
    <dsp:sp modelId="{8F696327-FDDD-4F6B-92DA-81C95F38E2B3}">
      <dsp:nvSpPr>
        <dsp:cNvPr id="0" name=""/>
        <dsp:cNvSpPr/>
      </dsp:nvSpPr>
      <dsp:spPr>
        <a:xfrm>
          <a:off x="906854" y="1320535"/>
          <a:ext cx="2044699" cy="2044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שיתופי פעולה 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(</a:t>
          </a:r>
          <a:r>
            <a:rPr lang="en-US" sz="1600" kern="1200" dirty="0">
              <a:latin typeface="David" panose="020E0502060401010101" pitchFamily="34" charset="-79"/>
              <a:cs typeface="David" panose="020E0502060401010101" pitchFamily="34" charset="-79"/>
            </a:rPr>
            <a:t>Collaboration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</a:p>
      </dsp:txBody>
      <dsp:txXfrm>
        <a:off x="1099396" y="1848749"/>
        <a:ext cx="1226819" cy="1124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7E2A8-8263-4FAA-828A-BF4850F64213}">
      <dsp:nvSpPr>
        <dsp:cNvPr id="0" name=""/>
        <dsp:cNvSpPr/>
      </dsp:nvSpPr>
      <dsp:spPr>
        <a:xfrm>
          <a:off x="1158722" y="468701"/>
          <a:ext cx="2005263" cy="20055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770D43-1844-4024-BA14-A05F57FA9D11}">
      <dsp:nvSpPr>
        <dsp:cNvPr id="0" name=""/>
        <dsp:cNvSpPr/>
      </dsp:nvSpPr>
      <dsp:spPr>
        <a:xfrm>
          <a:off x="1601951" y="1192772"/>
          <a:ext cx="1114286" cy="55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עיצוב אסטרטגי</a:t>
          </a:r>
        </a:p>
      </dsp:txBody>
      <dsp:txXfrm>
        <a:off x="1601951" y="1192772"/>
        <a:ext cx="1114286" cy="557009"/>
      </dsp:txXfrm>
    </dsp:sp>
    <dsp:sp modelId="{D4E4CFC4-F27C-43D3-82AA-7C0AFDBD8DB8}">
      <dsp:nvSpPr>
        <dsp:cNvPr id="0" name=""/>
        <dsp:cNvSpPr/>
      </dsp:nvSpPr>
      <dsp:spPr>
        <a:xfrm>
          <a:off x="601767" y="1621049"/>
          <a:ext cx="2005263" cy="20055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49A8D4-FC74-478B-B449-A1A62FD56C68}">
      <dsp:nvSpPr>
        <dsp:cNvPr id="0" name=""/>
        <dsp:cNvSpPr/>
      </dsp:nvSpPr>
      <dsp:spPr>
        <a:xfrm>
          <a:off x="1047255" y="2351786"/>
          <a:ext cx="1114286" cy="55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תכנון אסטרטגי</a:t>
          </a:r>
        </a:p>
      </dsp:txBody>
      <dsp:txXfrm>
        <a:off x="1047255" y="2351786"/>
        <a:ext cx="1114286" cy="557009"/>
      </dsp:txXfrm>
    </dsp:sp>
    <dsp:sp modelId="{21D247AE-CBA6-4D91-8D9E-CE22E766B2AF}">
      <dsp:nvSpPr>
        <dsp:cNvPr id="0" name=""/>
        <dsp:cNvSpPr/>
      </dsp:nvSpPr>
      <dsp:spPr>
        <a:xfrm>
          <a:off x="1301444" y="2911295"/>
          <a:ext cx="1722831" cy="17235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AE846B-3934-405A-895C-F8E49D60AA95}">
      <dsp:nvSpPr>
        <dsp:cNvPr id="0" name=""/>
        <dsp:cNvSpPr/>
      </dsp:nvSpPr>
      <dsp:spPr>
        <a:xfrm>
          <a:off x="1604587" y="3512466"/>
          <a:ext cx="1114286" cy="55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הובלת השינוי</a:t>
          </a:r>
        </a:p>
      </dsp:txBody>
      <dsp:txXfrm>
        <a:off x="1604587" y="3512466"/>
        <a:ext cx="1114286" cy="557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C18B2-5EDB-41C7-AECF-4B15DF0B3777}">
      <dsp:nvSpPr>
        <dsp:cNvPr id="0" name=""/>
        <dsp:cNvSpPr/>
      </dsp:nvSpPr>
      <dsp:spPr>
        <a:xfrm rot="10800000">
          <a:off x="5093718" y="467630"/>
          <a:ext cx="666284" cy="6662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3B3146-DB2B-4290-A57E-2EBEA1EBDA57}">
      <dsp:nvSpPr>
        <dsp:cNvPr id="0" name=""/>
        <dsp:cNvSpPr/>
      </dsp:nvSpPr>
      <dsp:spPr>
        <a:xfrm rot="10800000">
          <a:off x="5160347" y="534258"/>
          <a:ext cx="533027" cy="533027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AAEA2-698C-42E5-95ED-64F5F6B35B79}">
      <dsp:nvSpPr>
        <dsp:cNvPr id="0" name=""/>
        <dsp:cNvSpPr/>
      </dsp:nvSpPr>
      <dsp:spPr>
        <a:xfrm rot="5400000">
          <a:off x="4594004" y="1966771"/>
          <a:ext cx="1932226" cy="399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kern="1200" dirty="0"/>
        </a:p>
      </dsp:txBody>
      <dsp:txXfrm>
        <a:off x="4594004" y="1966771"/>
        <a:ext cx="1932226" cy="399770"/>
      </dsp:txXfrm>
    </dsp:sp>
    <dsp:sp modelId="{969C04BF-0AC9-47F1-B9B6-CBC304B358D6}">
      <dsp:nvSpPr>
        <dsp:cNvPr id="0" name=""/>
        <dsp:cNvSpPr/>
      </dsp:nvSpPr>
      <dsp:spPr>
        <a:xfrm>
          <a:off x="3961034" y="467630"/>
          <a:ext cx="1332569" cy="2665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אבחון</a:t>
          </a:r>
          <a:br>
            <a:rPr lang="en-US" sz="2000" b="1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אישי </a:t>
          </a:r>
          <a:br>
            <a:rPr lang="en-US" sz="2000" b="1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b="0" kern="1200" dirty="0">
              <a:latin typeface="David" panose="020E0502060401010101" pitchFamily="34" charset="-79"/>
              <a:cs typeface="David" panose="020E0502060401010101" pitchFamily="34" charset="-79"/>
            </a:rPr>
            <a:t>(מקוון)</a:t>
          </a:r>
        </a:p>
      </dsp:txBody>
      <dsp:txXfrm>
        <a:off x="3961034" y="467630"/>
        <a:ext cx="1332569" cy="2665139"/>
      </dsp:txXfrm>
    </dsp:sp>
    <dsp:sp modelId="{437C8674-6479-4CD2-AD92-2A5B8CF3C09B}">
      <dsp:nvSpPr>
        <dsp:cNvPr id="0" name=""/>
        <dsp:cNvSpPr/>
      </dsp:nvSpPr>
      <dsp:spPr>
        <a:xfrm rot="10800000">
          <a:off x="3113519" y="467630"/>
          <a:ext cx="666284" cy="6662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946B1F5-EE52-43EC-A923-540985D7883A}">
      <dsp:nvSpPr>
        <dsp:cNvPr id="0" name=""/>
        <dsp:cNvSpPr/>
      </dsp:nvSpPr>
      <dsp:spPr>
        <a:xfrm rot="10800000">
          <a:off x="3180148" y="534258"/>
          <a:ext cx="533027" cy="533027"/>
        </a:xfrm>
        <a:prstGeom prst="pie">
          <a:avLst>
            <a:gd name="adj1" fmla="val 54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1ADF3-205F-44D4-9677-32D1EE41AD07}">
      <dsp:nvSpPr>
        <dsp:cNvPr id="0" name=""/>
        <dsp:cNvSpPr/>
      </dsp:nvSpPr>
      <dsp:spPr>
        <a:xfrm rot="5400000">
          <a:off x="2613806" y="1966771"/>
          <a:ext cx="1932226" cy="399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kern="1200" dirty="0"/>
        </a:p>
      </dsp:txBody>
      <dsp:txXfrm>
        <a:off x="2613806" y="1966771"/>
        <a:ext cx="1932226" cy="399770"/>
      </dsp:txXfrm>
    </dsp:sp>
    <dsp:sp modelId="{095C50BF-DEAA-4685-B674-3BB7C575E52F}">
      <dsp:nvSpPr>
        <dsp:cNvPr id="0" name=""/>
        <dsp:cNvSpPr/>
      </dsp:nvSpPr>
      <dsp:spPr>
        <a:xfrm>
          <a:off x="1980835" y="467630"/>
          <a:ext cx="1332569" cy="2665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סדנת גלה את </a:t>
          </a:r>
          <a:r>
            <a:rPr lang="he-IL" sz="2000" b="1" kern="1200" dirty="0" err="1">
              <a:latin typeface="David" panose="020E0502060401010101" pitchFamily="34" charset="-79"/>
              <a:cs typeface="David" panose="020E0502060401010101" pitchFamily="34" charset="-79"/>
            </a:rPr>
            <a:t>חוזקותייך</a:t>
          </a:r>
          <a:br>
            <a:rPr lang="en-US" sz="2000" b="1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kern="1200" dirty="0">
              <a:latin typeface="David" panose="020E0502060401010101" pitchFamily="34" charset="-79"/>
              <a:cs typeface="David" panose="020E0502060401010101" pitchFamily="34" charset="-79"/>
            </a:rPr>
            <a:t> (+ ספר)</a:t>
          </a:r>
        </a:p>
      </dsp:txBody>
      <dsp:txXfrm>
        <a:off x="1980835" y="467630"/>
        <a:ext cx="1332569" cy="2665139"/>
      </dsp:txXfrm>
    </dsp:sp>
    <dsp:sp modelId="{EAE7D235-9D45-4623-8C13-B9BCE4AA4D50}">
      <dsp:nvSpPr>
        <dsp:cNvPr id="0" name=""/>
        <dsp:cNvSpPr/>
      </dsp:nvSpPr>
      <dsp:spPr>
        <a:xfrm rot="10800000">
          <a:off x="1133320" y="467630"/>
          <a:ext cx="666284" cy="6662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752BC63-B821-410D-BD5D-5DDE5F882632}">
      <dsp:nvSpPr>
        <dsp:cNvPr id="0" name=""/>
        <dsp:cNvSpPr/>
      </dsp:nvSpPr>
      <dsp:spPr>
        <a:xfrm rot="10800000">
          <a:off x="1199949" y="534258"/>
          <a:ext cx="533027" cy="5330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F03C3-8D2B-48EA-94E3-C12A8ADE811D}">
      <dsp:nvSpPr>
        <dsp:cNvPr id="0" name=""/>
        <dsp:cNvSpPr/>
      </dsp:nvSpPr>
      <dsp:spPr>
        <a:xfrm rot="5400000">
          <a:off x="633607" y="1966771"/>
          <a:ext cx="1932226" cy="399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kern="1200"/>
        </a:p>
      </dsp:txBody>
      <dsp:txXfrm>
        <a:off x="633607" y="1966771"/>
        <a:ext cx="1932226" cy="399770"/>
      </dsp:txXfrm>
    </dsp:sp>
    <dsp:sp modelId="{E6926BD8-C16B-477D-A494-6F1138DE70A9}">
      <dsp:nvSpPr>
        <dsp:cNvPr id="0" name=""/>
        <dsp:cNvSpPr/>
      </dsp:nvSpPr>
      <dsp:spPr>
        <a:xfrm>
          <a:off x="636" y="467630"/>
          <a:ext cx="1332569" cy="2665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קביעת יעדים לשנת מב"ל </a:t>
          </a:r>
        </a:p>
      </dsp:txBody>
      <dsp:txXfrm>
        <a:off x="636" y="467630"/>
        <a:ext cx="1332569" cy="2665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F297-0BAC-4B3D-96BF-F7141C70C907}">
      <dsp:nvSpPr>
        <dsp:cNvPr id="0" name=""/>
        <dsp:cNvSpPr/>
      </dsp:nvSpPr>
      <dsp:spPr>
        <a:xfrm>
          <a:off x="2406325" y="1696"/>
          <a:ext cx="1236020" cy="123602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התנסות מפגש רשת </a:t>
          </a:r>
          <a:br>
            <a:rPr lang="en-US" sz="1600" b="1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1400" b="0" kern="1200" dirty="0">
              <a:latin typeface="David" panose="020E0502060401010101" pitchFamily="34" charset="-79"/>
              <a:cs typeface="David" panose="020E0502060401010101" pitchFamily="34" charset="-79"/>
            </a:rPr>
            <a:t>(יישור קו)</a:t>
          </a:r>
        </a:p>
      </dsp:txBody>
      <dsp:txXfrm>
        <a:off x="2587336" y="182707"/>
        <a:ext cx="873998" cy="873998"/>
      </dsp:txXfrm>
    </dsp:sp>
    <dsp:sp modelId="{45BA6E22-533B-405F-8114-AE93C2902386}">
      <dsp:nvSpPr>
        <dsp:cNvPr id="0" name=""/>
        <dsp:cNvSpPr/>
      </dsp:nvSpPr>
      <dsp:spPr>
        <a:xfrm rot="1800000">
          <a:off x="3655495" y="870222"/>
          <a:ext cx="328030" cy="417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>
        <a:off x="3662087" y="929051"/>
        <a:ext cx="229621" cy="250294"/>
      </dsp:txXfrm>
    </dsp:sp>
    <dsp:sp modelId="{9368895B-ECC2-4CC2-A249-D645561B2B9B}">
      <dsp:nvSpPr>
        <dsp:cNvPr id="0" name=""/>
        <dsp:cNvSpPr/>
      </dsp:nvSpPr>
      <dsp:spPr>
        <a:xfrm>
          <a:off x="4012755" y="929168"/>
          <a:ext cx="1236020" cy="123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רטוריקה</a:t>
          </a:r>
          <a:endParaRPr lang="he-IL" sz="14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93766" y="1110179"/>
        <a:ext cx="873998" cy="873998"/>
      </dsp:txXfrm>
    </dsp:sp>
    <dsp:sp modelId="{CAC12D65-41C3-4DEC-AE8A-26F55AFFC3E0}">
      <dsp:nvSpPr>
        <dsp:cNvPr id="0" name=""/>
        <dsp:cNvSpPr/>
      </dsp:nvSpPr>
      <dsp:spPr>
        <a:xfrm rot="5400000">
          <a:off x="4466750" y="2256789"/>
          <a:ext cx="328030" cy="417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b="1" kern="120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15955" y="2291016"/>
        <a:ext cx="229621" cy="250294"/>
      </dsp:txXfrm>
    </dsp:sp>
    <dsp:sp modelId="{FFF6BFAC-A485-4E4D-938F-F2F1D00A8426}">
      <dsp:nvSpPr>
        <dsp:cNvPr id="0" name=""/>
        <dsp:cNvSpPr/>
      </dsp:nvSpPr>
      <dsp:spPr>
        <a:xfrm>
          <a:off x="4012755" y="2784114"/>
          <a:ext cx="1236020" cy="1236020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מו"מ</a:t>
          </a:r>
          <a:endParaRPr lang="he-IL" sz="1400" b="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93766" y="2965125"/>
        <a:ext cx="873998" cy="873998"/>
      </dsp:txXfrm>
    </dsp:sp>
    <dsp:sp modelId="{1D3CB203-9D0B-4A16-8F0C-E3665F12291E}">
      <dsp:nvSpPr>
        <dsp:cNvPr id="0" name=""/>
        <dsp:cNvSpPr/>
      </dsp:nvSpPr>
      <dsp:spPr>
        <a:xfrm rot="9000000">
          <a:off x="3671575" y="3652640"/>
          <a:ext cx="328030" cy="417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3763392" y="3711469"/>
        <a:ext cx="229621" cy="250294"/>
      </dsp:txXfrm>
    </dsp:sp>
    <dsp:sp modelId="{70414F4C-B7C5-4EFA-832B-B9BA0174640E}">
      <dsp:nvSpPr>
        <dsp:cNvPr id="0" name=""/>
        <dsp:cNvSpPr/>
      </dsp:nvSpPr>
      <dsp:spPr>
        <a:xfrm>
          <a:off x="2406325" y="3711586"/>
          <a:ext cx="1236020" cy="123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David" panose="020E0502060401010101" pitchFamily="34" charset="-79"/>
              <a:cs typeface="David" panose="020E0502060401010101" pitchFamily="34" charset="-79"/>
            </a:rPr>
            <a:t>במת </a:t>
          </a:r>
        </a:p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David" panose="020E0502060401010101" pitchFamily="34" charset="-79"/>
              <a:cs typeface="David" panose="020E0502060401010101" pitchFamily="34" charset="-79"/>
            </a:rPr>
            <a:t>חניך</a:t>
          </a:r>
        </a:p>
      </dsp:txBody>
      <dsp:txXfrm>
        <a:off x="2587336" y="3892597"/>
        <a:ext cx="873998" cy="873998"/>
      </dsp:txXfrm>
    </dsp:sp>
    <dsp:sp modelId="{7BCEC161-F244-43F0-9C71-6ADCB459416E}">
      <dsp:nvSpPr>
        <dsp:cNvPr id="0" name=""/>
        <dsp:cNvSpPr/>
      </dsp:nvSpPr>
      <dsp:spPr>
        <a:xfrm rot="12600000">
          <a:off x="2065146" y="3661923"/>
          <a:ext cx="328030" cy="417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b="1" kern="120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2156963" y="3769956"/>
        <a:ext cx="229621" cy="250294"/>
      </dsp:txXfrm>
    </dsp:sp>
    <dsp:sp modelId="{2F7DB2EA-67E9-4071-A3C1-70F0BD9C6934}">
      <dsp:nvSpPr>
        <dsp:cNvPr id="0" name=""/>
        <dsp:cNvSpPr/>
      </dsp:nvSpPr>
      <dsp:spPr>
        <a:xfrm>
          <a:off x="799896" y="2784114"/>
          <a:ext cx="1236020" cy="1236020"/>
        </a:xfrm>
        <a:prstGeom prst="ellipse">
          <a:avLst/>
        </a:prstGeom>
        <a:gradFill rotWithShape="0">
          <a:gsLst>
            <a:gs pos="49000">
              <a:schemeClr val="tx2">
                <a:alpha val="97000"/>
                <a:lumMod val="73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92000">
              <a:schemeClr val="accent1"/>
            </a:gs>
          </a:gsLst>
          <a:lin ang="5400000" scaled="1"/>
        </a:gradFill>
        <a:ln w="63500"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David" panose="020E0502060401010101" pitchFamily="34" charset="-79"/>
              <a:cs typeface="David" panose="020E0502060401010101" pitchFamily="34" charset="-79"/>
            </a:rPr>
            <a:t>ליווי סימולציה מדינית</a:t>
          </a:r>
        </a:p>
      </dsp:txBody>
      <dsp:txXfrm>
        <a:off x="980907" y="2965125"/>
        <a:ext cx="873998" cy="873998"/>
      </dsp:txXfrm>
    </dsp:sp>
    <dsp:sp modelId="{E1273431-9C4A-4285-A851-D922A9862861}">
      <dsp:nvSpPr>
        <dsp:cNvPr id="0" name=""/>
        <dsp:cNvSpPr/>
      </dsp:nvSpPr>
      <dsp:spPr>
        <a:xfrm rot="16200000">
          <a:off x="1253891" y="2275356"/>
          <a:ext cx="328030" cy="417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b="1" kern="120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303096" y="2407992"/>
        <a:ext cx="229621" cy="250294"/>
      </dsp:txXfrm>
    </dsp:sp>
    <dsp:sp modelId="{7247D4BA-E5C3-40DB-A17D-F446994B5222}">
      <dsp:nvSpPr>
        <dsp:cNvPr id="0" name=""/>
        <dsp:cNvSpPr/>
      </dsp:nvSpPr>
      <dsp:spPr>
        <a:xfrm>
          <a:off x="799896" y="929168"/>
          <a:ext cx="1236020" cy="123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כנס עבודות </a:t>
          </a:r>
          <a:r>
            <a:rPr lang="he-IL" sz="1400" b="0" kern="1200" dirty="0">
              <a:latin typeface="David" panose="020E0502060401010101" pitchFamily="34" charset="-79"/>
              <a:cs typeface="David" panose="020E0502060401010101" pitchFamily="34" charset="-79"/>
            </a:rPr>
            <a:t>(</a:t>
          </a:r>
          <a:r>
            <a:rPr lang="en-US" sz="1400" b="0" kern="1200" dirty="0">
              <a:latin typeface="David" panose="020E0502060401010101" pitchFamily="34" charset="-79"/>
              <a:cs typeface="David" panose="020E0502060401010101" pitchFamily="34" charset="-79"/>
            </a:rPr>
            <a:t>TED</a:t>
          </a:r>
          <a:r>
            <a:rPr lang="he-IL" sz="1400" b="0" kern="1200" dirty="0">
              <a:latin typeface="David" panose="020E0502060401010101" pitchFamily="34" charset="-79"/>
              <a:cs typeface="David" panose="020E0502060401010101" pitchFamily="34" charset="-79"/>
            </a:rPr>
            <a:t>)</a:t>
          </a:r>
        </a:p>
      </dsp:txBody>
      <dsp:txXfrm>
        <a:off x="980907" y="1110179"/>
        <a:ext cx="873998" cy="873998"/>
      </dsp:txXfrm>
    </dsp:sp>
    <dsp:sp modelId="{00655AEF-B89A-40F3-B9BB-5575C8043F78}">
      <dsp:nvSpPr>
        <dsp:cNvPr id="0" name=""/>
        <dsp:cNvSpPr/>
      </dsp:nvSpPr>
      <dsp:spPr>
        <a:xfrm rot="19800000">
          <a:off x="2049065" y="879506"/>
          <a:ext cx="328030" cy="417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b="1" kern="1200"/>
        </a:p>
      </dsp:txBody>
      <dsp:txXfrm>
        <a:off x="2055657" y="987539"/>
        <a:ext cx="229621" cy="250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/>
            </a:lvl1pPr>
          </a:lstStyle>
          <a:p>
            <a:fld id="{CECB23BA-7F34-4B5C-BAE4-A0992124BE1B}" type="datetimeFigureOut">
              <a:rPr lang="he-IL" smtClean="0"/>
              <a:pPr/>
              <a:t>ל'/אב/תשע"ז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52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9752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/>
            </a:lvl1pPr>
          </a:lstStyle>
          <a:p>
            <a:fld id="{C933272C-A75D-4FF3-81DE-9BFC2F4B696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6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598" y="3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3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l">
              <a:defRPr sz="1200"/>
            </a:lvl1pPr>
          </a:lstStyle>
          <a:p>
            <a:fld id="{C0C6746B-4367-48D5-A72A-2D079182C42A}" type="datetimeFigureOut">
              <a:rPr lang="he-IL" smtClean="0"/>
              <a:pPr/>
              <a:t>ל'/אב/תשע"ז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8" tIns="45345" rIns="90688" bIns="4534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139" y="4776517"/>
            <a:ext cx="5439398" cy="3909490"/>
          </a:xfrm>
          <a:prstGeom prst="rect">
            <a:avLst/>
          </a:prstGeom>
        </p:spPr>
        <p:txBody>
          <a:bodyPr vert="horz" lIns="90688" tIns="45345" rIns="90688" bIns="4534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598" y="9428495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495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l">
              <a:defRPr sz="1200"/>
            </a:lvl1pPr>
          </a:lstStyle>
          <a:p>
            <a:fld id="{B948E430-6315-4B6D-A5A7-130DE98174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E430-6315-4B6D-A5A7-130DE98174D6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368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סדנא לסגל לעבודה עם</a:t>
            </a:r>
            <a:r>
              <a:rPr lang="he-IL" baseline="0" dirty="0"/>
              <a:t> ממצאי החניכים?</a:t>
            </a:r>
          </a:p>
          <a:p>
            <a:r>
              <a:rPr lang="he-IL" baseline="0" dirty="0"/>
              <a:t>גזירת סל סדנאות הבחירה (מיומנויות) מתוך האבחונים האישיים?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6D50C-36D9-42E9-A371-F9AEB080429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4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סדנא לסגל לעבודה עם</a:t>
            </a:r>
            <a:r>
              <a:rPr lang="he-IL" baseline="0" dirty="0"/>
              <a:t> ממצאי החניכים?</a:t>
            </a:r>
          </a:p>
          <a:p>
            <a:r>
              <a:rPr lang="he-IL" baseline="0" dirty="0"/>
              <a:t>גזירת סל סדנאות הבחירה (מיומנויות) מתוך האבחונים האישיים?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6D50C-36D9-42E9-A371-F9AEB080429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6D50C-36D9-42E9-A371-F9AEB080429E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13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6D50C-36D9-42E9-A371-F9AEB080429E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9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10931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4C96-3C22-49F4-B6B5-1A33C2A4446A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28B1F-F4C0-4D83-BA8E-04819E940272}" type="slidenum">
              <a:rPr lang="he-IL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0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CE23-BAD2-41F6-9B92-FB252765B9D6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  <p:sp>
        <p:nvSpPr>
          <p:cNvPr id="7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3ED87-35A5-405D-A24D-1E8D1DCE939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04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 bwMode="white">
          <a:xfrm>
            <a:off x="-12700" y="4572007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-12696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/>
        </p:nvSpPr>
        <p:spPr bwMode="white">
          <a:xfrm>
            <a:off x="1930405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8331200" y="6248407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DEC40F-40EC-41B7-8A85-947C56BDBB86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10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57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1FE28D38-8B8B-4610-A48E-070C6625124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1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2133600" y="6248407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0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62E3-0B20-4E8F-AB3D-E9EAD37ECD39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1A36-C161-4478-9452-BDE9A079D7A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662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8128005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37600" y="609607"/>
            <a:ext cx="2743200" cy="551656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248407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BE38-89CE-46EE-9203-76AEC88DEB8F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609605" y="6248407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23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A940-C43A-4E5F-B152-CA5E729D17C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327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66400" y="6356357"/>
            <a:ext cx="101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1A5EF-DD7E-4F91-B5A3-08AD5AA2FA9C}" type="slidenum">
              <a:rPr lang="he-IL">
                <a:solidFill>
                  <a:prstClr val="black"/>
                </a:solidFill>
                <a:latin typeface="David" pitchFamily="2" charset="-79"/>
                <a:cs typeface="David" pitchFamily="2" charset="-79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David" pitchFamily="2" charset="-79"/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516430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624417" y="404820"/>
            <a:ext cx="10972800" cy="57499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556000" y="6356357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David" pitchFamily="2" charset="-79"/>
              <a:cs typeface="David" pitchFamily="2" charset="-79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66400" y="6356357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David" pitchFamily="2" charset="-79"/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42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effectLst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>
          <a:xfrm>
            <a:off x="527053" y="1268763"/>
            <a:ext cx="11137899" cy="5027265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cxnSp>
        <p:nvCxnSpPr>
          <p:cNvPr id="34" name="מחבר ישר 33"/>
          <p:cNvCxnSpPr/>
          <p:nvPr userDrawn="1"/>
        </p:nvCxnSpPr>
        <p:spPr bwMode="auto">
          <a:xfrm>
            <a:off x="0" y="1095248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62583" y="6309327"/>
            <a:ext cx="2844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09327"/>
            <a:ext cx="3860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>
                <a:solidFill>
                  <a:prstClr val="black"/>
                </a:solidFill>
              </a:rPr>
              <a:t>ענף מלו"פ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7381" y="6309327"/>
            <a:ext cx="28448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2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מלבן 4"/>
          <p:cNvSpPr/>
          <p:nvPr/>
        </p:nvSpPr>
        <p:spPr>
          <a:xfrm>
            <a:off x="-12700" y="6309376"/>
            <a:ext cx="2999317" cy="504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מלבן 5"/>
          <p:cNvSpPr/>
          <p:nvPr userDrawn="1"/>
        </p:nvSpPr>
        <p:spPr>
          <a:xfrm>
            <a:off x="3084834" y="6309376"/>
            <a:ext cx="9046633" cy="504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0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064D18-8910-43C7-B330-A54905FCB70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014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CCB8-D8B0-4E8F-91F2-F04D739502EE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A12D-B90F-4FD1-BDE1-6100E670AF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689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72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מלבן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מלבן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7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18D3-CF44-4DA4-92FF-9E8A42BA6384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8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1DE126-49D6-4DF5-9651-93ADC7DCC37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00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ECDA2C-2A61-4671-828D-A716FBCD0964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6" name="מציין מיקום של מספר שקופית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E9F450-A7CD-4915-AE7E-FF77A71CFB6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162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6EED31-6155-4A2F-A916-11C93544AF23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8" name="מציין מיקום של מספר שקופית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267102-1500-4524-9BF9-D55E335F19D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2714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B09F-C9D1-47BC-847F-927E76694614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A925-D270-4C2F-B7B8-12A7D1B86AC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3902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4C96-3C22-49F4-B6B5-1A33C2A4446A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28B1F-F4C0-4D83-BA8E-04819E94027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679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CE23-BAD2-41F6-9B92-FB252765B9D6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3ED87-35A5-405D-A24D-1E8D1DCE939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370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מלבן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מלבן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מלבן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DEC40F-40EC-41B7-8A85-947C56BDBB86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10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1FE28D38-8B8B-4610-A48E-070C6625124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1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9563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62E3-0B20-4E8F-AB3D-E9EAD37ECD39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1A36-C161-4478-9452-BDE9A079D7A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3476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מלבן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מלבן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BE38-89CE-46EE-9203-76AEC88DEB8F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A940-C43A-4E5F-B152-CA5E729D17C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905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CCB8-D8B0-4E8F-91F2-F04D739502EE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A12D-B90F-4FD1-BDE1-6100E670AF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26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-12700" y="6309376"/>
            <a:ext cx="2999317" cy="504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>
          <a:xfrm>
            <a:off x="3084838" y="6309376"/>
            <a:ext cx="9046633" cy="504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0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781300" y="236545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>
              <a:solidFill>
                <a:srgbClr val="DBF5F9"/>
              </a:solidFill>
            </a:endParaRPr>
          </a:p>
        </p:txBody>
      </p:sp>
      <p:sp>
        <p:nvSpPr>
          <p:cNvPr id="11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064D18-8910-43C7-B330-A54905FCB70E}" type="slidenum">
              <a:rPr lang="he-IL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he-IL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21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CCB8-D8B0-4E8F-91F2-F04D739502EE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A12D-B90F-4FD1-BDE1-6100E670AF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40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7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18D3-CF44-4DA4-92FF-9E8A42BA6384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8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7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1DE126-49D6-4DF5-9651-93ADC7DCC37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ECDA2C-2A61-4671-828D-A716FBCD0964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6" name="מציין מיקום של מספר שקופית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E9F450-A7CD-4915-AE7E-FF77A71CFB6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4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6EED31-6155-4A2F-A916-11C93544AF23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8" name="מציין מיקום של מספר שקופית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267102-1500-4524-9BF9-D55E335F19D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2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B09F-C9D1-47BC-847F-927E76694614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  <p:sp>
        <p:nvSpPr>
          <p:cNvPr id="5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A925-D270-4C2F-B7B8-12A7D1B86AC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123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21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817033" y="1600206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8128000" y="6248407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91EB7C-52A3-4773-8547-E962156DAA2A}" type="datetime8">
              <a:rPr lang="he-IL">
                <a:solidFill>
                  <a:srgbClr val="04617B"/>
                </a:solidFill>
              </a:rPr>
              <a:pPr>
                <a:defRPr/>
              </a:pPr>
              <a:t>22 אוגוסט 17</a:t>
            </a:fld>
            <a:endParaRPr lang="he-IL">
              <a:solidFill>
                <a:srgbClr val="04617B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812805" y="6248407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srgbClr val="04617B"/>
              </a:solidFill>
            </a:endParaRPr>
          </a:p>
        </p:txBody>
      </p:sp>
      <p:sp>
        <p:nvSpPr>
          <p:cNvPr id="7" name="מלבן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1595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FC14A-F2C3-4D8C-A41B-9FD2D7575C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22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hdr="0" ftr="0"/>
  <p:txStyles>
    <p:titleStyle>
      <a:lvl1pPr algn="l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9pPr>
    </p:titleStyle>
    <p:bodyStyle>
      <a:lvl1pPr marL="319088" indent="-319088" algn="r" rtl="1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fontAlgn="base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fontAlgn="base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91EB7C-52A3-4773-8547-E962156DAA2A}" type="datetime8">
              <a:rPr lang="he-IL"/>
              <a:pPr>
                <a:defRPr/>
              </a:pPr>
              <a:t>22 אוגוסט 17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מלבן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מלבן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FC14A-F2C3-4D8C-A41B-9FD2D7575C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086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/>
  <p:txStyles>
    <p:titleStyle>
      <a:lvl1pPr algn="l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Levenim MT" pitchFamily="2" charset="-79"/>
        </a:defRPr>
      </a:lvl9pPr>
    </p:titleStyle>
    <p:bodyStyle>
      <a:lvl1pPr marL="319088" indent="-319088" algn="r" rtl="1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fontAlgn="base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fontAlgn="base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9144000" cy="227042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אשכול בכירות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מחזור מ"ה</a:t>
            </a: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132241" y="4378085"/>
            <a:ext cx="2000543" cy="578936"/>
          </a:xfrm>
        </p:spPr>
        <p:txBody>
          <a:bodyPr/>
          <a:lstStyle/>
          <a:p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8.2017</a:t>
            </a:r>
            <a:endParaRPr lang="he-IL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7" descr="מבל נק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255" y="549832"/>
            <a:ext cx="1290143" cy="160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קבוצה 5"/>
          <p:cNvGrpSpPr/>
          <p:nvPr/>
        </p:nvGrpSpPr>
        <p:grpSpPr>
          <a:xfrm>
            <a:off x="287085" y="5518294"/>
            <a:ext cx="1244007" cy="1090325"/>
            <a:chOff x="5273750" y="5018564"/>
            <a:chExt cx="1571202" cy="147213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AR BERKLEY" panose="02000000000000000000" pitchFamily="2" charset="0"/>
                </a:rPr>
                <a:t>Malop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AR BERKLEY" panose="02000000000000000000" pitchFamily="2" charset="0"/>
                </a:rPr>
                <a:t>inside</a:t>
              </a:r>
            </a:p>
          </p:txBody>
        </p:sp>
      </p:grpSp>
      <p:pic>
        <p:nvPicPr>
          <p:cNvPr id="9" name="בן גוריון.jpg" descr="בן גוריון.jpg"/>
          <p:cNvPicPr>
            <a:picLocks noChangeAspect="1"/>
          </p:cNvPicPr>
          <p:nvPr/>
        </p:nvPicPr>
        <p:blipFill rotWithShape="1">
          <a:blip r:embed="rId5">
            <a:extLst/>
          </a:blip>
          <a:srcRect t="9851" b="6418"/>
          <a:stretch/>
        </p:blipFill>
        <p:spPr>
          <a:xfrm>
            <a:off x="409602" y="549832"/>
            <a:ext cx="1288380" cy="167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6BE3B42-9607-4989-8E70-E0A5C1752B6E}"/>
              </a:ext>
            </a:extLst>
          </p:cNvPr>
          <p:cNvSpPr/>
          <p:nvPr/>
        </p:nvSpPr>
        <p:spPr>
          <a:xfrm>
            <a:off x="4552330" y="5285548"/>
            <a:ext cx="7141569" cy="1382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בכיר- 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"דרג בעל סמכות, אחריות, מוטת שליטה וממשקים לאומיים. </a:t>
            </a:r>
            <a:br>
              <a: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 </a:t>
            </a:r>
            <a:r>
              <a:rPr lang="he-IL" sz="200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המתכלל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ומנהל התמודדות עם מערכת הביטחון הלאומי שבתחומו.</a:t>
            </a:r>
            <a:br>
              <a: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שותף ומסייע, במישרין ובעקיפין, בקידום מטרות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267791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אבחון אישי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6980903" y="1467317"/>
            <a:ext cx="3989438" cy="8727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עקרוני: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4DFA59EB-5169-4101-9E6C-D3DEDC95B56C}"/>
              </a:ext>
            </a:extLst>
          </p:cNvPr>
          <p:cNvGrpSpPr/>
          <p:nvPr/>
        </p:nvGrpSpPr>
        <p:grpSpPr>
          <a:xfrm>
            <a:off x="7315201" y="3111450"/>
            <a:ext cx="2507230" cy="2109477"/>
            <a:chOff x="9056032" y="1511890"/>
            <a:chExt cx="2794296" cy="2026481"/>
          </a:xfrm>
        </p:grpSpPr>
        <p:pic>
          <p:nvPicPr>
            <p:cNvPr id="9" name="גרפיקה 8" descr="לוח">
              <a:extLst>
                <a:ext uri="{FF2B5EF4-FFF2-40B4-BE49-F238E27FC236}">
                  <a16:creationId xmlns:a16="http://schemas.microsoft.com/office/drawing/2014/main" id="{71372378-2B4D-43D7-A87C-359C6595F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56032" y="1511890"/>
              <a:ext cx="2794296" cy="20264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B22E41-2295-400B-A5D6-FEC160D1B201}"/>
                </a:ext>
              </a:extLst>
            </p:cNvPr>
            <p:cNvSpPr txBox="1"/>
            <p:nvPr/>
          </p:nvSpPr>
          <p:spPr>
            <a:xfrm>
              <a:off x="9607893" y="2209214"/>
              <a:ext cx="1690577" cy="12058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e-I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שאלון </a:t>
              </a:r>
              <a:b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אבחון מקוון</a:t>
              </a:r>
            </a:p>
          </p:txBody>
        </p:sp>
      </p:grp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D43EBA0D-CE70-4C0C-B561-DA18BEBC2E67}"/>
              </a:ext>
            </a:extLst>
          </p:cNvPr>
          <p:cNvSpPr/>
          <p:nvPr/>
        </p:nvSpPr>
        <p:spPr>
          <a:xfrm>
            <a:off x="5181332" y="2364715"/>
            <a:ext cx="1908000" cy="720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משך 1-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היכרות עם כלי האבחון בצוות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315768FB-7BEE-46CE-BC5A-5B39D8086BCF}"/>
              </a:ext>
            </a:extLst>
          </p:cNvPr>
          <p:cNvSpPr/>
          <p:nvPr/>
        </p:nvSpPr>
        <p:spPr>
          <a:xfrm>
            <a:off x="5181332" y="3327511"/>
            <a:ext cx="1908000" cy="720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משך 2-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קריאה מודרכת של האבחון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13C8BEF4-3A7E-478C-9A30-8A8ABDBD12F5}"/>
              </a:ext>
            </a:extLst>
          </p:cNvPr>
          <p:cNvSpPr/>
          <p:nvPr/>
        </p:nvSpPr>
        <p:spPr>
          <a:xfrm>
            <a:off x="5181332" y="4290307"/>
            <a:ext cx="1908000" cy="720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משך 3- </a:t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עבודה בזוגות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877DB46C-B2E9-4C3E-BE7B-4DAC01F2DBC8}"/>
              </a:ext>
            </a:extLst>
          </p:cNvPr>
          <p:cNvSpPr/>
          <p:nvPr/>
        </p:nvSpPr>
        <p:spPr>
          <a:xfrm>
            <a:off x="5181332" y="5253102"/>
            <a:ext cx="1908000" cy="720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משך 4- </a:t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משך צוותי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C4CEED7A-A79E-471A-B83B-431E41E1DC97}"/>
              </a:ext>
            </a:extLst>
          </p:cNvPr>
          <p:cNvSpPr/>
          <p:nvPr/>
        </p:nvSpPr>
        <p:spPr>
          <a:xfrm>
            <a:off x="1749185" y="3327511"/>
            <a:ext cx="1908000" cy="720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משך 1-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הערכת מצב פיתוח אישי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8F26D5E7-DA5E-494C-B2EB-3A6C08ECFDAC}"/>
              </a:ext>
            </a:extLst>
          </p:cNvPr>
          <p:cNvSpPr/>
          <p:nvPr/>
        </p:nvSpPr>
        <p:spPr>
          <a:xfrm>
            <a:off x="1749185" y="4290307"/>
            <a:ext cx="1908000" cy="720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משך 2-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הערכת מצב פיתוח אישי</a:t>
            </a:r>
          </a:p>
        </p:txBody>
      </p: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15691EC1-C685-4CD8-9543-99B0CE62F806}"/>
              </a:ext>
            </a:extLst>
          </p:cNvPr>
          <p:cNvSpPr txBox="1">
            <a:spLocks/>
          </p:cNvSpPr>
          <p:nvPr/>
        </p:nvSpPr>
        <p:spPr>
          <a:xfrm>
            <a:off x="1297171" y="2624876"/>
            <a:ext cx="2946472" cy="5223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אופציונלי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(כעבור 3 חודשים)</a:t>
            </a:r>
          </a:p>
        </p:txBody>
      </p:sp>
    </p:spTree>
    <p:extLst>
      <p:ext uri="{BB962C8B-B14F-4D97-AF65-F5344CB8AC3E}">
        <p14:creationId xmlns:p14="http://schemas.microsoft.com/office/powerpoint/2010/main" val="134565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משוב מרכז הערכה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(לאנשי צבא בלבד)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5"/>
            <a:ext cx="9800304" cy="40780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למידה בו הקצין לומד על הישגיו במערכת הצבאית כפי שמשתקפים מנתוניו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המפגש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הינו לבחירת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החניך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ייחוד המפגש-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נתונים עשירים, מפגש למידה ולא העברת ידע, ממוקד בפיתוח החניך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מתבסס על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יועצים ארגוניים ותיקים-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מנוסים בפיתוח אישי, מיומנים במרכז הערכה אל"ם, בקיאי מב"ל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הלמידה יכול להוות תשתית לסדרת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קואצ'ינג אישי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ממוקדי יעד (לבחירת החניך)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0739D4A-87DD-4E5D-99B7-E5761364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1" y="4916127"/>
            <a:ext cx="1818814" cy="181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22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073421" y="579421"/>
            <a:ext cx="5831501" cy="286976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תרגול</a:t>
            </a:r>
            <a:br>
              <a:rPr lang="he-IL" sz="5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5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 הבכירות</a:t>
            </a:r>
            <a:endParaRPr lang="he-IL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3FA7585-698A-4B74-958A-9DB11B1B7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05" y="879851"/>
            <a:ext cx="4048095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6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מנטורינג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406014" y="1595135"/>
            <a:ext cx="9485671" cy="49453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מנטורינג בת 4 מפגשים בה כל חניך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מקבל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נתון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מנטורינג</a:t>
            </a:r>
            <a:endParaRPr lang="he-IL" sz="2000" b="1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92087" lvl="1" indent="0" algn="ctr">
              <a:lnSpc>
                <a:spcPct val="15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מסופר על </a:t>
            </a:r>
            <a:r>
              <a:rPr lang="he-IL" b="1" i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אודיאוס</a:t>
            </a:r>
            <a:r>
              <a:rPr lang="he-IL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מלך </a:t>
            </a:r>
            <a:r>
              <a:rPr lang="he-IL" b="1" i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איתקה</a:t>
            </a:r>
            <a:r>
              <a:rPr lang="he-IL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שיצא למלחמת טרויה.</a:t>
            </a:r>
            <a:br>
              <a:rPr lang="en-US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הוא הפקיד את ממלכתו בידי חברו ויועצו החכם והנאמן, מנטור, </a:t>
            </a:r>
            <a:br>
              <a:rPr lang="en-US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אשר מילא את תפקידו של אודיסאוס בחינוך בנו </a:t>
            </a:r>
            <a:r>
              <a:rPr lang="he-IL" b="1" i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טלמכוס</a:t>
            </a:r>
            <a:r>
              <a:rPr lang="he-IL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הגדרות: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מנטור-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נותן המנטורינג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מנטי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Mentee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מקבל המנטורינג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תפיסת הלמידה-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 למידה אישי של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המנטיי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לנבכי הסביבה הבכירה, המובל ומנווט על ידו. למסע חובר מלווה בכיר ושותף ללמידה- המנטור</a:t>
            </a:r>
          </a:p>
        </p:txBody>
      </p:sp>
    </p:spTree>
    <p:extLst>
      <p:ext uri="{BB962C8B-B14F-4D97-AF65-F5344CB8AC3E}">
        <p14:creationId xmlns:p14="http://schemas.microsoft.com/office/powerpoint/2010/main" val="254949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4713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מבנה תוכנית מנטורינג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32EC3B2F-B142-41E9-A9CC-BB38CD064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330705"/>
              </p:ext>
            </p:extLst>
          </p:nvPr>
        </p:nvGraphicFramePr>
        <p:xfrm>
          <a:off x="1484671" y="1825486"/>
          <a:ext cx="9507795" cy="195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3AF30B0-CADC-4B05-921B-27189B746577}"/>
              </a:ext>
            </a:extLst>
          </p:cNvPr>
          <p:cNvSpPr/>
          <p:nvPr/>
        </p:nvSpPr>
        <p:spPr>
          <a:xfrm>
            <a:off x="8724466" y="4253019"/>
            <a:ext cx="2268000" cy="900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מנטור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(עמותת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פורום מטכ"ל ומקביליו)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E0C035A1-50CF-481B-9D1E-72329578B295}"/>
              </a:ext>
            </a:extLst>
          </p:cNvPr>
          <p:cNvSpPr/>
          <p:nvPr/>
        </p:nvSpPr>
        <p:spPr>
          <a:xfrm>
            <a:off x="8724466" y="5463876"/>
            <a:ext cx="2268000" cy="900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מנטיי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מב"ל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F5FB44D3-E3DF-4809-A55E-4151D874B64D}"/>
              </a:ext>
            </a:extLst>
          </p:cNvPr>
          <p:cNvSpPr/>
          <p:nvPr/>
        </p:nvSpPr>
        <p:spPr>
          <a:xfrm>
            <a:off x="9732466" y="5157363"/>
            <a:ext cx="252000" cy="3240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0FC3D771-370A-45BC-84B3-C248F2E543F1}"/>
              </a:ext>
            </a:extLst>
          </p:cNvPr>
          <p:cNvSpPr/>
          <p:nvPr/>
        </p:nvSpPr>
        <p:spPr>
          <a:xfrm>
            <a:off x="5853805" y="4243190"/>
            <a:ext cx="2268000" cy="90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מנטור</a:t>
            </a:r>
            <a:r>
              <a:rPr lang="he-IL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מב"ל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4C657788-066C-4926-8C6B-46D5FDDA6990}"/>
              </a:ext>
            </a:extLst>
          </p:cNvPr>
          <p:cNvSpPr/>
          <p:nvPr/>
        </p:nvSpPr>
        <p:spPr>
          <a:xfrm>
            <a:off x="5853805" y="5454047"/>
            <a:ext cx="2268000" cy="90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מנטיי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(חניך פו"ם ומקביליו)</a:t>
            </a: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3726CE54-BF1A-4488-8853-40D8ADA548EF}"/>
              </a:ext>
            </a:extLst>
          </p:cNvPr>
          <p:cNvSpPr/>
          <p:nvPr/>
        </p:nvSpPr>
        <p:spPr>
          <a:xfrm>
            <a:off x="6861805" y="5147534"/>
            <a:ext cx="252000" cy="324000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21956-A631-473E-B95C-BB421E237DDE}"/>
              </a:ext>
            </a:extLst>
          </p:cNvPr>
          <p:cNvSpPr txBox="1"/>
          <p:nvPr/>
        </p:nvSpPr>
        <p:spPr>
          <a:xfrm>
            <a:off x="2530550" y="6425951"/>
            <a:ext cx="55912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0975" indent="-180975"/>
            <a:r>
              <a:rPr lang="he-IL" sz="1600" b="1" baseline="30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נותן מנטור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יעבור מפגש למידה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קבוצתי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, במהלך תהליך הליווי</a:t>
            </a:r>
          </a:p>
        </p:txBody>
      </p:sp>
      <p:sp>
        <p:nvSpPr>
          <p:cNvPr id="4" name="פיצוץ: 8 נקודות 3">
            <a:extLst>
              <a:ext uri="{FF2B5EF4-FFF2-40B4-BE49-F238E27FC236}">
                <a16:creationId xmlns:a16="http://schemas.microsoft.com/office/drawing/2014/main" id="{92B0441D-F076-4D22-8D15-574388F907E5}"/>
              </a:ext>
            </a:extLst>
          </p:cNvPr>
          <p:cNvSpPr/>
          <p:nvPr/>
        </p:nvSpPr>
        <p:spPr>
          <a:xfrm rot="21175667">
            <a:off x="297713" y="265107"/>
            <a:ext cx="1350335" cy="1142743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עמותת </a:t>
            </a:r>
            <a:r>
              <a:rPr lang="he-IL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120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קואצ'ינג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6"/>
            <a:ext cx="9800304" cy="3311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אימון אישית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לחניך למול אתגרי הבכירות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התוכנית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הינה לבחירת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החניך, כהמשך טבעי של משוב מרכז הערכה ו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 סדנת האבחון האישי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המלצת מדריך הצוות חשובה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סדרה בת 10 מפגשים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המלווה במאמנת בכירה (מפקדת ביה"ס למנהיגות ומאמנים נוספים)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 למחזור הקרוב-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חניכים,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חלופית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עבורם לתוכנית המנטורינג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D152285-4220-4C26-BD73-D6405AF09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3" y="4458985"/>
            <a:ext cx="4034134" cy="223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35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בין מנטורינג </a:t>
            </a:r>
            <a:r>
              <a:rPr lang="he-IL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לקואצינג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7DE6E14-9864-4867-95EA-19BFFE7A66D0}"/>
              </a:ext>
            </a:extLst>
          </p:cNvPr>
          <p:cNvSpPr/>
          <p:nvPr/>
        </p:nvSpPr>
        <p:spPr>
          <a:xfrm>
            <a:off x="6469630" y="1828802"/>
            <a:ext cx="4212000" cy="22810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מנטורינג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מבוסס על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בכירות וניסיון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המנטור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(התוכן במרכז)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מכוון לעשייה המיועדת בדרג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התפקיד הבא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לחובבי "רישות ואוויר פסגות"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7456E300-C6EB-4A5E-B8EA-58867B79FC57}"/>
              </a:ext>
            </a:extLst>
          </p:cNvPr>
          <p:cNvSpPr/>
          <p:nvPr/>
        </p:nvSpPr>
        <p:spPr>
          <a:xfrm>
            <a:off x="1607578" y="1828802"/>
            <a:ext cx="4212000" cy="22810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קואצ'ינג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מבוסס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יכולות אימון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היועץ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(התהליך במרכז)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מכוון לפיתוח הבכיר כשלם  ולמול יעד אישי לחובבי "מרחב בטוח ואינטימי"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97AFD2F-315C-4408-BD16-8B93E470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568" y="4299074"/>
            <a:ext cx="2960124" cy="243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50932BF-77CA-4D5F-A34F-D44F032F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97" y="4299074"/>
            <a:ext cx="3790563" cy="243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98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סדנאות מיומנויות- מו"מ והעברת מסר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6"/>
            <a:ext cx="9800304" cy="3838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סדנאות מיומניות לחניכים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בנות יומיים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למול אתגרי הבכירות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הסדנאות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ייערכו במקביל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תוך מתן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בחירה לחניכים-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איזו מיומנות היו רוצים לשפר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עיתוי הסדנאות-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בחלק הראשון של השנה ובקרבה לסימולציה המדינית-ביטחונית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לרכישות מיומנות- סדנא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 יומיים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המאפשרת תרגול רב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במהלך הסדנא ולאחריה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סגל המדריכים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ידייק את מטרת הסדנאות ויהיה נוכח במהלך העברתן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בהצלחה מסחררת ניתן לבצע את הסדנאות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פעם נוספת לקראת סוף השנה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2054C17-52BE-4966-BB97-FAD905FBE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2" r="11926" b="17507"/>
          <a:stretch/>
        </p:blipFill>
        <p:spPr>
          <a:xfrm>
            <a:off x="152401" y="5169858"/>
            <a:ext cx="2933700" cy="167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6415D01-6A1C-4B6B-A99A-64E2CEFDB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94" b="12598"/>
          <a:stretch/>
        </p:blipFill>
        <p:spPr>
          <a:xfrm>
            <a:off x="3309937" y="5156775"/>
            <a:ext cx="2143125" cy="170180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2D30709-D6C6-4389-9A84-15A1E0FF1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0313" y="1353764"/>
            <a:ext cx="1993940" cy="1207403"/>
          </a:xfrm>
          <a:prstGeom prst="rect">
            <a:avLst/>
          </a:prstGeom>
        </p:spPr>
      </p:pic>
      <p:sp>
        <p:nvSpPr>
          <p:cNvPr id="8" name="אליפסה 7">
            <a:extLst>
              <a:ext uri="{FF2B5EF4-FFF2-40B4-BE49-F238E27FC236}">
                <a16:creationId xmlns:a16="http://schemas.microsoft.com/office/drawing/2014/main" id="{5435BB6C-6EC1-4DE0-981E-FA1381027F16}"/>
              </a:ext>
            </a:extLst>
          </p:cNvPr>
          <p:cNvSpPr/>
          <p:nvPr/>
        </p:nvSpPr>
        <p:spPr>
          <a:xfrm>
            <a:off x="434286" y="435494"/>
            <a:ext cx="1152000" cy="57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21-22/2</a:t>
            </a:r>
            <a:endParaRPr lang="he-IL" sz="1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210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מיומנות- העברת מסר והשפעה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6"/>
            <a:ext cx="9800304" cy="38642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מיומנות </a:t>
            </a:r>
            <a:r>
              <a:rPr lang="he-IL" sz="2000" kern="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 יומיים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למול אתגרי הבכירות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סדנה הנערכת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בקבוצות קטנות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(3 קבוצות, אחת כוללת תרגום), משך-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יומיים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עיתוי-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בסביבת סימולציה מדינית ולמול הצגת אמצע של עבודות שנתיות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המיומנות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במהלך השנה- התבטאות במליאה, במת חניך, כנס עבודות שנתיות, רפרטים וכו' (נדרשים כלים תומכים לסגל- צילום ההתנסויות, דף מחוון..)</a:t>
            </a:r>
          </a:p>
          <a:p>
            <a:pPr marL="192087" lvl="1" indent="0">
              <a:lnSpc>
                <a:spcPct val="150000"/>
              </a:lnSpc>
              <a:buClr>
                <a:srgbClr val="800080"/>
              </a:buClr>
              <a:buSzPct val="100000"/>
              <a:buNone/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2054C17-52BE-4966-BB97-FAD905FB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272" y="4826766"/>
            <a:ext cx="3863083" cy="203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89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מיומנות- העברת מסר והשפעה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6"/>
            <a:ext cx="9800304" cy="44025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תכולות מרכזיות: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 מילולי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קצר וממוקד (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TED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 ויזואלי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(תרשימים, מודלים, פוסטר) לטובת ניתוח מערכות מורכבות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ארגונית-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ושכנוע, כלי תקשורת ורשתות חברתיות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רטוריקה ו- 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Debate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הבניית טיעון משכנע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סיפור סיפורים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עמידה מול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מצלמה ותקשורת?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יכולות דיפלומטיות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EDD9833-7088-47ED-AD17-4E04B39A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00" y="3911369"/>
            <a:ext cx="2777700" cy="277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1D5DFAD-4E06-4EEC-9284-CDCD5DFFA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87" y="4353592"/>
            <a:ext cx="3599989" cy="2335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23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אשכול הבכירות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975851" y="1657333"/>
            <a:ext cx="10341082" cy="23230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פיתוח תפיסת מנהיגות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לדרג הפועל והמשפיע בסביבה הבכירה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העלאת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המודעות והחוסן האישי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הנדרשים להתמודדות עם אתגרי המחר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שכלול 'ארגז הכלים הניהולי'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והידע הנדרש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להובלת תהליכי שינוי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רשת עמיתים בין-ארגונית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משמעותית וארוכת טווח</a:t>
            </a:r>
          </a:p>
        </p:txBody>
      </p:sp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 b="7201"/>
          <a:stretch/>
        </p:blipFill>
        <p:spPr bwMode="auto">
          <a:xfrm>
            <a:off x="334299" y="4152264"/>
            <a:ext cx="3734866" cy="240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חץ: למטה 3">
            <a:extLst>
              <a:ext uri="{FF2B5EF4-FFF2-40B4-BE49-F238E27FC236}">
                <a16:creationId xmlns:a16="http://schemas.microsoft.com/office/drawing/2014/main" id="{D00BBC2B-89E1-4AC4-8480-2BB1374BC447}"/>
              </a:ext>
            </a:extLst>
          </p:cNvPr>
          <p:cNvSpPr/>
          <p:nvPr/>
        </p:nvSpPr>
        <p:spPr>
          <a:xfrm>
            <a:off x="7834333" y="4747132"/>
            <a:ext cx="442452" cy="83574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CDD9E515-3258-4488-A2BA-81BDEDEEE7F0}"/>
              </a:ext>
            </a:extLst>
          </p:cNvPr>
          <p:cNvSpPr/>
          <p:nvPr/>
        </p:nvSpPr>
        <p:spPr>
          <a:xfrm rot="5400000">
            <a:off x="8751677" y="5672331"/>
            <a:ext cx="442452" cy="83574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0EF97398-F5D9-45AB-AC48-6EA2E37B7B2E}"/>
              </a:ext>
            </a:extLst>
          </p:cNvPr>
          <p:cNvSpPr/>
          <p:nvPr/>
        </p:nvSpPr>
        <p:spPr>
          <a:xfrm rot="16200000">
            <a:off x="6901275" y="5672332"/>
            <a:ext cx="442452" cy="83574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ED1E58A9-B9E3-4224-AF13-42362830264A}"/>
              </a:ext>
            </a:extLst>
          </p:cNvPr>
          <p:cNvSpPr/>
          <p:nvPr/>
        </p:nvSpPr>
        <p:spPr>
          <a:xfrm>
            <a:off x="7587559" y="5622202"/>
            <a:ext cx="936000" cy="93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9D651-5ED1-4AE1-A1E2-675D496DB03F}"/>
              </a:ext>
            </a:extLst>
          </p:cNvPr>
          <p:cNvSpPr txBox="1"/>
          <p:nvPr/>
        </p:nvSpPr>
        <p:spPr>
          <a:xfrm>
            <a:off x="9213786" y="5813203"/>
            <a:ext cx="1681316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שילוביות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בין-ארגונית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26B97-8924-49BB-BDB4-E0D8F76BF8BB}"/>
              </a:ext>
            </a:extLst>
          </p:cNvPr>
          <p:cNvSpPr txBox="1"/>
          <p:nvPr/>
        </p:nvSpPr>
        <p:spPr>
          <a:xfrm>
            <a:off x="5014457" y="5813203"/>
            <a:ext cx="1597736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"קפיצת המדרגה" לדרג הבכיר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397E8-03E6-49DB-B741-1556AB618CDA}"/>
              </a:ext>
            </a:extLst>
          </p:cNvPr>
          <p:cNvSpPr txBox="1"/>
          <p:nvPr/>
        </p:nvSpPr>
        <p:spPr>
          <a:xfrm>
            <a:off x="6896100" y="4152264"/>
            <a:ext cx="2308189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עולם התוכן-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ביטחון לאומי ואסטרטגיה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B0481-BE7C-461A-8E69-2BDC1850BE83}"/>
              </a:ext>
            </a:extLst>
          </p:cNvPr>
          <p:cNvSpPr txBox="1"/>
          <p:nvPr/>
        </p:nvSpPr>
        <p:spPr>
          <a:xfrm>
            <a:off x="7214901" y="5813203"/>
            <a:ext cx="1681316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אשכול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בכירות</a:t>
            </a:r>
          </a:p>
        </p:txBody>
      </p:sp>
    </p:spTree>
    <p:extLst>
      <p:ext uri="{BB962C8B-B14F-4D97-AF65-F5344CB8AC3E}">
        <p14:creationId xmlns:p14="http://schemas.microsoft.com/office/powerpoint/2010/main" val="4187049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מיומנות- משא ומתן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6"/>
            <a:ext cx="9800304" cy="4727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מיומנות </a:t>
            </a:r>
            <a:r>
              <a:rPr lang="he-IL" sz="2000" kern="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 יומיים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למול אתגרי הבכירות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עוגן ונקודת המכוון של הסדנא: מוכנות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לסימולציה מדינית-ביטחונית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אפשרות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לליווי וקבלת משוב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במהלך הסימולציה המדינית ע"י מנחה הסדנא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מו"מ היא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הרחבה למיומנויות השפעה והעברת מסר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(מתוזמנת אחריה)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תכנון הסדנא-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קבוצות תרגול קטנות, תרחישים רלוונטיים, מכוונות למו"מ מדיני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תוכן הסדנא כחיבור בין 3 פרקטיקות דומות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C7073695-AB24-46EF-87EB-E69E3D30F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113836"/>
              </p:ext>
            </p:extLst>
          </p:nvPr>
        </p:nvGraphicFramePr>
        <p:xfrm>
          <a:off x="-685800" y="3394324"/>
          <a:ext cx="5334000" cy="34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6FCF44EC-351D-45C4-9CDC-9E73A058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0313" y="1353764"/>
            <a:ext cx="1993940" cy="120740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E061F4E-866C-4E49-BF3E-C53697C30E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4411" y="5445917"/>
            <a:ext cx="1678759" cy="13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073421" y="579421"/>
            <a:ext cx="5831501" cy="286976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</a:t>
            </a:r>
            <a:b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לתפקיד בכיר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B5826CA-C79D-4E37-BB36-E8EBCC74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01" y="1028707"/>
            <a:ext cx="3999323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לתפקיד בכיר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012721" y="1637670"/>
            <a:ext cx="10242756" cy="21280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סיום הקורס-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הסמכה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ל'אסטרטג של הביטחון לאומי' ומעבר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מחניך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לבוגר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('איסוף האגו מהחניה') 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הכנה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לתפקיד בכיר בארגון- שיכוך תהליך החזרה ו'פריקה מבוקרת' של (טעינת) שנת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הזדמנות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להתבוננות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תהליך ההתפתחות והמסע  שעברת- היכן חוזקותייך, מה נדרש לשפר </a:t>
            </a:r>
            <a:endParaRPr lang="he-IL" sz="2000" dirty="0"/>
          </a:p>
        </p:txBody>
      </p:sp>
      <p:sp>
        <p:nvSpPr>
          <p:cNvPr id="6" name="מלבן: פינות מעוגלות 5"/>
          <p:cNvSpPr/>
          <p:nvPr/>
        </p:nvSpPr>
        <p:spPr>
          <a:xfrm>
            <a:off x="7926028" y="4781270"/>
            <a:ext cx="1209368" cy="187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הכנה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למשובי והתייעצות עמיתים</a:t>
            </a:r>
          </a:p>
        </p:txBody>
      </p:sp>
      <p:sp>
        <p:nvSpPr>
          <p:cNvPr id="7" name="מלבן: פינות מעוגלות 6"/>
          <p:cNvSpPr/>
          <p:nvPr/>
        </p:nvSpPr>
        <p:spPr>
          <a:xfrm>
            <a:off x="7926028" y="4035044"/>
            <a:ext cx="1209368" cy="68333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יום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(בבית)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: פינות מעוגלות 7"/>
          <p:cNvSpPr/>
          <p:nvPr/>
        </p:nvSpPr>
        <p:spPr>
          <a:xfrm>
            <a:off x="6436438" y="4781270"/>
            <a:ext cx="1209368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חצי יום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משוב עמיתים</a:t>
            </a:r>
          </a:p>
        </p:txBody>
      </p:sp>
      <p:sp>
        <p:nvSpPr>
          <p:cNvPr id="9" name="מלבן: פינות מעוגלות 8"/>
          <p:cNvSpPr/>
          <p:nvPr/>
        </p:nvSpPr>
        <p:spPr>
          <a:xfrm>
            <a:off x="6436438" y="4035044"/>
            <a:ext cx="1209368" cy="68333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יום 3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16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: פינות מעוגלות 9"/>
          <p:cNvSpPr/>
          <p:nvPr/>
        </p:nvSpPr>
        <p:spPr>
          <a:xfrm>
            <a:off x="6436438" y="5760517"/>
            <a:ext cx="1209368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חצי יום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התייעצות עמיתים</a:t>
            </a:r>
          </a:p>
        </p:txBody>
      </p:sp>
      <p:pic>
        <p:nvPicPr>
          <p:cNvPr id="1028" name="Picture 4" descr="תוצאת תמונה עבור סימבה מלך האריו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7" y="4185625"/>
            <a:ext cx="3216071" cy="241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108BB69-9E14-4FE3-8F4F-BFDEE64D163E}"/>
              </a:ext>
            </a:extLst>
          </p:cNvPr>
          <p:cNvSpPr/>
          <p:nvPr/>
        </p:nvSpPr>
        <p:spPr>
          <a:xfrm>
            <a:off x="9386116" y="4781270"/>
            <a:ext cx="1209368" cy="187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הכנה עצמית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לכניסה לתפקיד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96C6DDE2-0657-4D5E-B89A-FC4E739AF2F6}"/>
              </a:ext>
            </a:extLst>
          </p:cNvPr>
          <p:cNvSpPr/>
          <p:nvPr/>
        </p:nvSpPr>
        <p:spPr>
          <a:xfrm>
            <a:off x="9386116" y="4035044"/>
            <a:ext cx="1209368" cy="68333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יום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(בשטח)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6004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עצמית לכניסה לתפקיד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012721" y="1470526"/>
            <a:ext cx="10242756" cy="3475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הכנת החניך לאתגרי התפקיד הבא: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זמן פנוי ומוגדר מראש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לתאום פגישות הכנה לקראת כניסה לתפקיד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התייעצות עם מ. </a:t>
            </a:r>
            <a:r>
              <a:rPr lang="he-IL" sz="1800" b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אתגרי כניסה לתפקיד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בארגונים דומים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Benchmarking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וקביעת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יעדים משותפים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חניכים ל'אחרי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העברת מקל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להמשך תהליך הפיתוח מול גוף הייעוץ מארגון היעד</a:t>
            </a:r>
            <a:endParaRPr lang="he-IL" sz="20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A34A42A-3224-4346-8844-0A5AEE045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61"/>
          <a:stretch/>
        </p:blipFill>
        <p:spPr>
          <a:xfrm>
            <a:off x="277149" y="4193005"/>
            <a:ext cx="3498438" cy="240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935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לתפקיד- משובי עמיתים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2045110" y="1595136"/>
            <a:ext cx="8885903" cy="2977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מעמיתים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תהליך הפיתוח אותו עברת במהלך השנה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וקבלת 'צידה לדרך'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חלוקה לרביעיות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 בתוך הצוותים ע"י הנשיאות ונציגי הצוותים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הכנה מראש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לקבלת והעברת משוב לחניכים ספציפיים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העברה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משוב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עמיתים ברביעייה בה אתה חבר (סגנון 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+mj-cs"/>
              </a:rPr>
              <a:t>speedate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מבוצע-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רחבי מב"ל ומחוצה לו</a:t>
            </a:r>
          </a:p>
        </p:txBody>
      </p:sp>
      <p:sp>
        <p:nvSpPr>
          <p:cNvPr id="24" name="מלבן: פינות מעוגלות 23"/>
          <p:cNvSpPr/>
          <p:nvPr/>
        </p:nvSpPr>
        <p:spPr>
          <a:xfrm>
            <a:off x="5176940" y="4692781"/>
            <a:ext cx="1209368" cy="494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א'</a:t>
            </a:r>
          </a:p>
        </p:txBody>
      </p:sp>
      <p:sp>
        <p:nvSpPr>
          <p:cNvPr id="25" name="מלבן: פינות מעוגלות 24"/>
          <p:cNvSpPr/>
          <p:nvPr/>
        </p:nvSpPr>
        <p:spPr>
          <a:xfrm>
            <a:off x="3893827" y="4692781"/>
            <a:ext cx="1209368" cy="4940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ב'</a:t>
            </a:r>
          </a:p>
        </p:txBody>
      </p:sp>
      <p:sp>
        <p:nvSpPr>
          <p:cNvPr id="26" name="מלבן: פינות מעוגלות 25"/>
          <p:cNvSpPr/>
          <p:nvPr/>
        </p:nvSpPr>
        <p:spPr>
          <a:xfrm>
            <a:off x="2237098" y="4692781"/>
            <a:ext cx="1209368" cy="494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ג'</a:t>
            </a:r>
          </a:p>
        </p:txBody>
      </p:sp>
      <p:sp>
        <p:nvSpPr>
          <p:cNvPr id="27" name="מלבן: פינות מעוגלות 26"/>
          <p:cNvSpPr/>
          <p:nvPr/>
        </p:nvSpPr>
        <p:spPr>
          <a:xfrm>
            <a:off x="944153" y="4692781"/>
            <a:ext cx="1209368" cy="494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ד'</a:t>
            </a:r>
          </a:p>
        </p:txBody>
      </p:sp>
      <p:sp>
        <p:nvSpPr>
          <p:cNvPr id="28" name="מלבן: פינות מעוגלות 27"/>
          <p:cNvSpPr/>
          <p:nvPr/>
        </p:nvSpPr>
        <p:spPr>
          <a:xfrm>
            <a:off x="5176940" y="5430200"/>
            <a:ext cx="1209368" cy="494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א'</a:t>
            </a:r>
          </a:p>
        </p:txBody>
      </p:sp>
      <p:sp>
        <p:nvSpPr>
          <p:cNvPr id="29" name="מלבן: פינות מעוגלות 28"/>
          <p:cNvSpPr/>
          <p:nvPr/>
        </p:nvSpPr>
        <p:spPr>
          <a:xfrm>
            <a:off x="3893827" y="5430200"/>
            <a:ext cx="1209368" cy="494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ג'</a:t>
            </a:r>
          </a:p>
        </p:txBody>
      </p:sp>
      <p:sp>
        <p:nvSpPr>
          <p:cNvPr id="30" name="מלבן: פינות מעוגלות 29"/>
          <p:cNvSpPr/>
          <p:nvPr/>
        </p:nvSpPr>
        <p:spPr>
          <a:xfrm>
            <a:off x="940414" y="5430200"/>
            <a:ext cx="1209368" cy="4940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ב'</a:t>
            </a:r>
          </a:p>
        </p:txBody>
      </p:sp>
      <p:sp>
        <p:nvSpPr>
          <p:cNvPr id="31" name="מלבן: פינות מעוגלות 30"/>
          <p:cNvSpPr/>
          <p:nvPr/>
        </p:nvSpPr>
        <p:spPr>
          <a:xfrm>
            <a:off x="2237098" y="5429632"/>
            <a:ext cx="1209368" cy="494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ד'</a:t>
            </a:r>
          </a:p>
        </p:txBody>
      </p:sp>
      <p:sp>
        <p:nvSpPr>
          <p:cNvPr id="32" name="מלבן: פינות מעוגלות 31"/>
          <p:cNvSpPr/>
          <p:nvPr/>
        </p:nvSpPr>
        <p:spPr>
          <a:xfrm>
            <a:off x="3893827" y="6167619"/>
            <a:ext cx="1209368" cy="494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א'</a:t>
            </a:r>
          </a:p>
        </p:txBody>
      </p:sp>
      <p:sp>
        <p:nvSpPr>
          <p:cNvPr id="33" name="מלבן: פינות מעוגלות 32"/>
          <p:cNvSpPr/>
          <p:nvPr/>
        </p:nvSpPr>
        <p:spPr>
          <a:xfrm>
            <a:off x="5176940" y="6154174"/>
            <a:ext cx="1209368" cy="494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ד'</a:t>
            </a:r>
          </a:p>
        </p:txBody>
      </p:sp>
      <p:sp>
        <p:nvSpPr>
          <p:cNvPr id="34" name="מלבן: פינות מעוגלות 33"/>
          <p:cNvSpPr/>
          <p:nvPr/>
        </p:nvSpPr>
        <p:spPr>
          <a:xfrm>
            <a:off x="2237098" y="6167619"/>
            <a:ext cx="1209368" cy="4940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ב'</a:t>
            </a:r>
          </a:p>
        </p:txBody>
      </p:sp>
      <p:sp>
        <p:nvSpPr>
          <p:cNvPr id="35" name="מלבן: פינות מעוגלות 34"/>
          <p:cNvSpPr/>
          <p:nvPr/>
        </p:nvSpPr>
        <p:spPr>
          <a:xfrm>
            <a:off x="944153" y="6167619"/>
            <a:ext cx="1209368" cy="494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ג'</a:t>
            </a:r>
          </a:p>
        </p:txBody>
      </p:sp>
      <p:sp>
        <p:nvSpPr>
          <p:cNvPr id="36" name="סוגר מסולסל ימני 35"/>
          <p:cNvSpPr/>
          <p:nvPr/>
        </p:nvSpPr>
        <p:spPr>
          <a:xfrm rot="16200000">
            <a:off x="3471045" y="2948674"/>
            <a:ext cx="432620" cy="293984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 rot="5400000">
            <a:off x="6402590" y="5491927"/>
            <a:ext cx="1201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טורי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5385" y="3705456"/>
            <a:ext cx="1201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במקביל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584" y="4739761"/>
            <a:ext cx="8182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30 דק'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7584" y="5476613"/>
            <a:ext cx="8182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30 דק'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144" y="6213467"/>
            <a:ext cx="8182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30 דק'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2" name="חץ: למטה 41"/>
          <p:cNvSpPr/>
          <p:nvPr/>
        </p:nvSpPr>
        <p:spPr>
          <a:xfrm>
            <a:off x="6560940" y="4862045"/>
            <a:ext cx="292817" cy="158063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7B3453C2-7E01-4A5F-B245-AA50A9040685}"/>
              </a:ext>
            </a:extLst>
          </p:cNvPr>
          <p:cNvSpPr/>
          <p:nvPr/>
        </p:nvSpPr>
        <p:spPr>
          <a:xfrm>
            <a:off x="434287" y="435494"/>
            <a:ext cx="886481" cy="46677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2/7</a:t>
            </a:r>
            <a:endParaRPr lang="he-IL" sz="1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800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משוב עמיתים- עקרונות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052389" y="1500021"/>
            <a:ext cx="10163759" cy="48122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העברת משוב-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 שיחת משוב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אינטימית ומשמעותית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כ- 15 דק' לכל אחד מעמיתייך ברביעייה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עבוד על פי עקרונות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העברת משוב אפקטיבי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משוב-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התכונן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לקבלת המשוב- מה היית רוצה לדעת ולקבל מכל אחד מחברי הרביעייה?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התייחס לעיתוי המשוב- כאשר אתה מעביר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מקבל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 ראשון או שני,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הדבר משפיע עלייך?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השתכלל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משיחת משוב אחת לשנייה- חדד את הדברים אותם היית רוצה להבין לעומק, ברר וישב סתירות בין משובי העמיתים. יחד עם זאת, היה פתוח וסקרן לתחומים חדשים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בסוף סבב שיחות המשוב קח לך זמן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לעיבוד אישי-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 אתה יכול ללמוד על עצמך?</a:t>
            </a:r>
          </a:p>
        </p:txBody>
      </p:sp>
    </p:spTree>
    <p:extLst>
      <p:ext uri="{BB962C8B-B14F-4D97-AF65-F5344CB8AC3E}">
        <p14:creationId xmlns:p14="http://schemas.microsoft.com/office/powerpoint/2010/main" val="1807516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לתפקיד- התייעצות עמיתים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681316" y="1635269"/>
            <a:ext cx="9249697" cy="7539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התייעצות עמיתים ברביעיות על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סוגיה מרכזית למול כניסה לתפקיד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3" name="טבלה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87825"/>
              </p:ext>
            </p:extLst>
          </p:nvPr>
        </p:nvGraphicFramePr>
        <p:xfrm>
          <a:off x="512991" y="2865813"/>
          <a:ext cx="9384173" cy="362712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60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זמן רץ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דגש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00:15- 00:00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רקע קצר והצגת נושא ההתייעצות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ברצף, ללא הערות ביניים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00:25- 00:15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שאלות הבהרה בלבד! (ללא פתרונות)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איסוף</a:t>
                      </a: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שאלות </a:t>
                      </a: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</a:t>
                      </a: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מענה מרוכז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00:40- 00:25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עמיתים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התייחסויות והתדיינות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חזרתיות בין המשתתפים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00:45- 00:40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</a:t>
                      </a: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אישי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השתנה בראייתו את הנושא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סוגר מסולסל ימני 42"/>
          <p:cNvSpPr/>
          <p:nvPr/>
        </p:nvSpPr>
        <p:spPr>
          <a:xfrm>
            <a:off x="10108504" y="4312151"/>
            <a:ext cx="432620" cy="12314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/>
          <p:cNvSpPr txBox="1"/>
          <p:nvPr/>
        </p:nvSpPr>
        <p:spPr>
          <a:xfrm>
            <a:off x="10715536" y="4589616"/>
            <a:ext cx="12019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45 דק'*</a:t>
            </a:r>
            <a:br>
              <a:rPr lang="en-US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4 חניכים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196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-2998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קורס- הובלת שינוי במערכות ארגוניות דינמיות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It’s A VUCA World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פרופ' אורלי יחזקאל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3385153" y="1563016"/>
            <a:ext cx="8283280" cy="4763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תפוקות הלמידה: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להכיר את הניהול המודרני באמצעות תיאוריות מרכזיות ולהרחיב את נקודת המבט האישית על אתגרי הניהול.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המציאות העסקית המודרנית, על אי הוודאות, המורכבות והדינמיות, והאתגרים שהיא מציבה למנהלים.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להכיר תהליכים ארגוניים ולעמוד על הקשר בין מבנה הארגון והתהליכים הניהוליים, לסביבה בה הוא פועל.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לפתח חשיבה מחקרית וניהולית לגבי סוגיות איתן מתמודדים מנהלים מדי יום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4223A0C8-FE92-44E5-91F1-93369BC0E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43084"/>
              </p:ext>
            </p:extLst>
          </p:nvPr>
        </p:nvGraphicFramePr>
        <p:xfrm>
          <a:off x="-330636" y="1829033"/>
          <a:ext cx="3765753" cy="51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C227E2-C5AC-4BDA-A61D-8A43BB515C2F}"/>
              </a:ext>
            </a:extLst>
          </p:cNvPr>
          <p:cNvSpPr txBox="1"/>
          <p:nvPr/>
        </p:nvSpPr>
        <p:spPr>
          <a:xfrm rot="19966464">
            <a:off x="350761" y="1615881"/>
            <a:ext cx="12759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קורס אסטרטגיה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92664E24-FD04-47B3-B52A-63C90BD3BA28}"/>
              </a:ext>
            </a:extLst>
          </p:cNvPr>
          <p:cNvCxnSpPr>
            <a:cxnSpLocks/>
          </p:cNvCxnSpPr>
          <p:nvPr/>
        </p:nvCxnSpPr>
        <p:spPr>
          <a:xfrm>
            <a:off x="1179094" y="2235920"/>
            <a:ext cx="415678" cy="666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90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-2998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קורס- הובלת שינוי במערכות ארגוניות דינמיות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It’s A VUCA World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פרופ' אורלי יחזקאל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0C77BA20-3E80-4D4D-BD48-FAD60D3D3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89290"/>
              </p:ext>
            </p:extLst>
          </p:nvPr>
        </p:nvGraphicFramePr>
        <p:xfrm>
          <a:off x="5653544" y="1754695"/>
          <a:ext cx="5548672" cy="45745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374">
                  <a:extLst>
                    <a:ext uri="{9D8B030D-6E8A-4147-A177-3AD203B41FA5}">
                      <a16:colId xmlns:a16="http://schemas.microsoft.com/office/drawing/2014/main" val="2532067170"/>
                    </a:ext>
                  </a:extLst>
                </a:gridCol>
                <a:gridCol w="4906298">
                  <a:extLst>
                    <a:ext uri="{9D8B030D-6E8A-4147-A177-3AD203B41FA5}">
                      <a16:colId xmlns:a16="http://schemas.microsoft.com/office/drawing/2014/main" val="1264818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62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rtl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ניהול בתנאי אי ודאות </a:t>
                      </a: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en-US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VUCA</a:t>
                      </a: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  <a:p>
                      <a:pPr marL="285750" indent="-285750" algn="just" rtl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תיאוריית הכאוס בארגונים והשלכותיה הניהוליות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0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rtl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ממבנים ותהליכים מסורתיים למבנים שוברי פרדיגמ</a:t>
                      </a: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ניתוח אירוע+ הרצאת אורח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9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ארגונים כמערכות פתוחות- אתגרים וכשלים ניהוליים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ניתוח אירוע + הרצאת אורח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52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הסתגלות לסביבה דינמית- תהליכי צמיחה ודעיכה ארגונים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ניתוח אירוע + הרצאת אורח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שינוי ארגוני ככלי אסטרטגי בסביבה תחרותית ודינמית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הובלת שינוי ארגוני- מבט הפרט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2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תרבות כנכס אסטרטגי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מנגנונים ליצירת חדשנות תוך ארגונית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6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אתגרים מנהיגותיים וניהוליים בעולם מתחדש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עיצוב ארגוני- מבט לעתיד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46370"/>
                  </a:ext>
                </a:extLst>
              </a:tr>
            </a:tbl>
          </a:graphicData>
        </a:graphic>
      </p:graphicFrame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7FBC9F76-D325-47BA-9C39-DB54CFE3FF94}"/>
              </a:ext>
            </a:extLst>
          </p:cNvPr>
          <p:cNvSpPr txBox="1">
            <a:spLocks/>
          </p:cNvSpPr>
          <p:nvPr/>
        </p:nvSpPr>
        <p:spPr>
          <a:xfrm>
            <a:off x="324465" y="1514076"/>
            <a:ext cx="5024283" cy="50372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תפיסת הלמידה: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התאמה לארגונים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המיוצגים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שילוב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ניתוחי אירוע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שילוב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מנהלים בכירים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חניך- שילוב ניסיונם בתוכנית הקורס 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חניכים-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חיבור לפיתוח אישי וכניסה לתפקיד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חיבור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לקורס אסטרטגיה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ולתפיסת העיצוב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חיבור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לשעת מפקד ומפגשי בכירים</a:t>
            </a:r>
          </a:p>
        </p:txBody>
      </p:sp>
    </p:spTree>
    <p:extLst>
      <p:ext uri="{BB962C8B-B14F-4D97-AF65-F5344CB8AC3E}">
        <p14:creationId xmlns:p14="http://schemas.microsoft.com/office/powerpoint/2010/main" val="2489938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נקודות להחלטה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5289753" y="1716326"/>
            <a:ext cx="6172200" cy="43010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תכולות אשכול הבכירות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המנטורינג חובה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והקצאת חלונות זמן בגרף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בירור תפקיד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והצוות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בתהליך הפיתוח האישי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בכירים+ שעות מפקד+ במות חניך- כיצד נשלבם באשכול?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רפלקציה אישי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מקוון +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יומן מסע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אישי מסכם</a:t>
            </a:r>
            <a:endParaRPr lang="he-IL" sz="2000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E1C8CBA9-FC2F-400A-A67B-35ED276F8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06472"/>
              </p:ext>
            </p:extLst>
          </p:nvPr>
        </p:nvGraphicFramePr>
        <p:xfrm>
          <a:off x="595311" y="1933891"/>
          <a:ext cx="4345857" cy="449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0815">
                  <a:extLst>
                    <a:ext uri="{9D8B030D-6E8A-4147-A177-3AD203B41FA5}">
                      <a16:colId xmlns:a16="http://schemas.microsoft.com/office/drawing/2014/main" val="2310793798"/>
                    </a:ext>
                  </a:extLst>
                </a:gridCol>
                <a:gridCol w="1186423">
                  <a:extLst>
                    <a:ext uri="{9D8B030D-6E8A-4147-A177-3AD203B41FA5}">
                      <a16:colId xmlns:a16="http://schemas.microsoft.com/office/drawing/2014/main" val="3272654354"/>
                    </a:ext>
                  </a:extLst>
                </a:gridCol>
                <a:gridCol w="1448619">
                  <a:extLst>
                    <a:ext uri="{9D8B030D-6E8A-4147-A177-3AD203B41FA5}">
                      <a16:colId xmlns:a16="http://schemas.microsoft.com/office/drawing/2014/main" val="269887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תוכן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הערה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5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בניית צוות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6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אבחון אישי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קיים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5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תוכנית </a:t>
                      </a:r>
                      <a:b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מנטורינג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Offline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לחייב</a:t>
                      </a:r>
                      <a: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b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חלון 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בלו"ז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9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השפעה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והעבר מסר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+mj-cs"/>
                        </a:rPr>
                        <a:t>(</a:t>
                      </a:r>
                      <a:r>
                        <a:rPr lang="en-US" sz="1400" dirty="0">
                          <a:latin typeface="David" panose="020E0502060401010101" pitchFamily="34" charset="-79"/>
                          <a:cs typeface="+mj-cs"/>
                        </a:rPr>
                        <a:t>TED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+mj-cs"/>
                        </a:rPr>
                        <a:t>)</a:t>
                      </a:r>
                      <a:endParaRPr lang="he-IL" dirty="0">
                        <a:latin typeface="David" panose="020E0502060401010101" pitchFamily="34" charset="-79"/>
                        <a:cs typeface="+mj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תוספת יום 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וללא בחירה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מנהיגות מובילת שינוי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1800" b="1" kern="12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חדש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ימי הכנה </a:t>
                      </a:r>
                      <a:b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לכניסה לתפקיד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קיבוע בגרף</a:t>
                      </a:r>
                      <a:endParaRPr lang="he-IL" b="1" dirty="0">
                        <a:solidFill>
                          <a:schemeClr val="accent2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0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32~ משכים (8 ימים)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1800" b="1" kern="12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כדאי</a:t>
                      </a:r>
                      <a:r>
                        <a:rPr lang="he-IL" sz="1800" b="1" kern="12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</a:t>
                      </a:r>
                      <a:endParaRPr lang="he-IL" sz="1800" b="1" kern="1200" dirty="0">
                        <a:solidFill>
                          <a:schemeClr val="accent2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8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07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פריסת אשכול הבכירות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939113DD-ED74-4AFC-9707-46588069D8E9}"/>
              </a:ext>
            </a:extLst>
          </p:cNvPr>
          <p:cNvGrpSpPr/>
          <p:nvPr/>
        </p:nvGrpSpPr>
        <p:grpSpPr>
          <a:xfrm>
            <a:off x="8177598" y="1347807"/>
            <a:ext cx="3806638" cy="5340600"/>
            <a:chOff x="8177598" y="1347807"/>
            <a:chExt cx="3806638" cy="5340600"/>
          </a:xfrm>
        </p:grpSpPr>
        <p:sp>
          <p:nvSpPr>
            <p:cNvPr id="147" name="מלבן: פינות מעוגלות 146">
              <a:extLst>
                <a:ext uri="{FF2B5EF4-FFF2-40B4-BE49-F238E27FC236}">
                  <a16:creationId xmlns:a16="http://schemas.microsoft.com/office/drawing/2014/main" id="{7C2ACE3E-C95A-452E-8A73-F139B177C347}"/>
                </a:ext>
              </a:extLst>
            </p:cNvPr>
            <p:cNvSpPr/>
            <p:nvPr/>
          </p:nvSpPr>
          <p:spPr>
            <a:xfrm>
              <a:off x="8240236" y="1396407"/>
              <a:ext cx="3744000" cy="529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120" name="קבוצה 119">
              <a:extLst>
                <a:ext uri="{FF2B5EF4-FFF2-40B4-BE49-F238E27FC236}">
                  <a16:creationId xmlns:a16="http://schemas.microsoft.com/office/drawing/2014/main" id="{7DAB40F4-78D7-43D6-81AE-1F727F864FC8}"/>
                </a:ext>
              </a:extLst>
            </p:cNvPr>
            <p:cNvGrpSpPr/>
            <p:nvPr/>
          </p:nvGrpSpPr>
          <p:grpSpPr>
            <a:xfrm rot="366289">
              <a:off x="10944445" y="2111897"/>
              <a:ext cx="992372" cy="992372"/>
              <a:chOff x="8450622" y="4625511"/>
              <a:chExt cx="992372" cy="992372"/>
            </a:xfrm>
          </p:grpSpPr>
          <p:pic>
            <p:nvPicPr>
              <p:cNvPr id="118" name="גרפיקה 117" descr="לוח">
                <a:extLst>
                  <a:ext uri="{FF2B5EF4-FFF2-40B4-BE49-F238E27FC236}">
                    <a16:creationId xmlns:a16="http://schemas.microsoft.com/office/drawing/2014/main" id="{792993C4-5E38-4669-9C46-36BF47154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50622" y="4625511"/>
                <a:ext cx="992372" cy="992372"/>
              </a:xfrm>
              <a:prstGeom prst="rect">
                <a:avLst/>
              </a:prstGeom>
            </p:spPr>
          </p:pic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94F632F-A374-4617-BB1E-D9EF474585E5}"/>
                  </a:ext>
                </a:extLst>
              </p:cNvPr>
              <p:cNvSpPr txBox="1"/>
              <p:nvPr/>
            </p:nvSpPr>
            <p:spPr>
              <a:xfrm>
                <a:off x="8553403" y="4862557"/>
                <a:ext cx="786809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ctr"/>
                <a:r>
                  <a:rPr lang="he-IL" sz="14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שאלון</a:t>
                </a:r>
                <a:br>
                  <a:rPr lang="en-US" sz="1400" dirty="0">
                    <a:latin typeface="David" panose="020E0502060401010101" pitchFamily="34" charset="-79"/>
                    <a:cs typeface="David" panose="020E0502060401010101" pitchFamily="34" charset="-79"/>
                  </a:rPr>
                </a:br>
                <a:r>
                  <a:rPr lang="he-IL" sz="14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יעדים אישיים</a:t>
                </a:r>
              </a:p>
            </p:txBody>
          </p:sp>
        </p:grpSp>
        <p:sp>
          <p:nvSpPr>
            <p:cNvPr id="27" name="מלבן מעוגל 10">
              <a:extLst>
                <a:ext uri="{FF2B5EF4-FFF2-40B4-BE49-F238E27FC236}">
                  <a16:creationId xmlns:a16="http://schemas.microsoft.com/office/drawing/2014/main" id="{7B66CE42-AB0B-41C4-8E9F-188478FFFCAB}"/>
                </a:ext>
              </a:extLst>
            </p:cNvPr>
            <p:cNvSpPr/>
            <p:nvPr/>
          </p:nvSpPr>
          <p:spPr>
            <a:xfrm>
              <a:off x="8456236" y="1655419"/>
              <a:ext cx="3312000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אבחון יעדי הבכירות</a:t>
              </a:r>
            </a:p>
          </p:txBody>
        </p:sp>
        <p:sp>
          <p:nvSpPr>
            <p:cNvPr id="99" name="מלבן מעוגל 11">
              <a:extLst>
                <a:ext uri="{FF2B5EF4-FFF2-40B4-BE49-F238E27FC236}">
                  <a16:creationId xmlns:a16="http://schemas.microsoft.com/office/drawing/2014/main" id="{F9401BFE-3191-4580-BC5E-6561D15A338D}"/>
                </a:ext>
              </a:extLst>
            </p:cNvPr>
            <p:cNvSpPr/>
            <p:nvPr/>
          </p:nvSpPr>
          <p:spPr>
            <a:xfrm>
              <a:off x="10845016" y="2962727"/>
              <a:ext cx="1080000" cy="57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שיחת פתיחה עם המדריך</a:t>
              </a:r>
            </a:p>
          </p:txBody>
        </p:sp>
        <p:sp>
          <p:nvSpPr>
            <p:cNvPr id="101" name="מלבן מעוגל 11">
              <a:extLst>
                <a:ext uri="{FF2B5EF4-FFF2-40B4-BE49-F238E27FC236}">
                  <a16:creationId xmlns:a16="http://schemas.microsoft.com/office/drawing/2014/main" id="{412FA86E-9486-475B-AF06-125E65C9D272}"/>
                </a:ext>
              </a:extLst>
            </p:cNvPr>
            <p:cNvSpPr/>
            <p:nvPr/>
          </p:nvSpPr>
          <p:spPr>
            <a:xfrm>
              <a:off x="9593502" y="2967692"/>
              <a:ext cx="1080000" cy="576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מפגשי</a:t>
              </a:r>
              <a:br>
                <a:rPr lang="en-US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רשת</a:t>
              </a:r>
            </a:p>
          </p:txBody>
        </p:sp>
        <p:sp>
          <p:nvSpPr>
            <p:cNvPr id="106" name="מלבן מעוגל 53">
              <a:extLst>
                <a:ext uri="{FF2B5EF4-FFF2-40B4-BE49-F238E27FC236}">
                  <a16:creationId xmlns:a16="http://schemas.microsoft.com/office/drawing/2014/main" id="{7108EFEA-2035-4782-ADFD-75C0CDDFCBBE}"/>
                </a:ext>
              </a:extLst>
            </p:cNvPr>
            <p:cNvSpPr/>
            <p:nvPr/>
          </p:nvSpPr>
          <p:spPr>
            <a:xfrm>
              <a:off x="8402236" y="3890025"/>
              <a:ext cx="3420000" cy="43200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סדנת בניית צוות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אורגני לומד +אמנה</a:t>
              </a:r>
            </a:p>
          </p:txBody>
        </p:sp>
        <p:sp>
          <p:nvSpPr>
            <p:cNvPr id="107" name="מלבן מעוגל 53">
              <a:extLst>
                <a:ext uri="{FF2B5EF4-FFF2-40B4-BE49-F238E27FC236}">
                  <a16:creationId xmlns:a16="http://schemas.microsoft.com/office/drawing/2014/main" id="{F4693508-EC75-4CD1-ACB7-5E03E73476F1}"/>
                </a:ext>
              </a:extLst>
            </p:cNvPr>
            <p:cNvSpPr/>
            <p:nvPr/>
          </p:nvSpPr>
          <p:spPr>
            <a:xfrm>
              <a:off x="8402236" y="4730766"/>
              <a:ext cx="3420000" cy="432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סדנת אבחון אישי-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הגדרת יעדים לפיתוח</a:t>
              </a:r>
            </a:p>
          </p:txBody>
        </p:sp>
        <p:sp>
          <p:nvSpPr>
            <p:cNvPr id="108" name="מלבן מעוגל 11">
              <a:extLst>
                <a:ext uri="{FF2B5EF4-FFF2-40B4-BE49-F238E27FC236}">
                  <a16:creationId xmlns:a16="http://schemas.microsoft.com/office/drawing/2014/main" id="{7EAF981A-76DA-4F65-A9B4-DD19533FC129}"/>
                </a:ext>
              </a:extLst>
            </p:cNvPr>
            <p:cNvSpPr/>
            <p:nvPr/>
          </p:nvSpPr>
          <p:spPr>
            <a:xfrm rot="231713">
              <a:off x="10705810" y="5199724"/>
              <a:ext cx="1080000" cy="576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משוב </a:t>
              </a:r>
              <a:br>
                <a:rPr lang="en-US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מרכז הערכה </a:t>
              </a:r>
              <a:r>
                <a:rPr lang="he-IL" sz="14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(אופציה)</a:t>
              </a:r>
            </a:p>
          </p:txBody>
        </p:sp>
        <p:grpSp>
          <p:nvGrpSpPr>
            <p:cNvPr id="125" name="קבוצה 124">
              <a:extLst>
                <a:ext uri="{FF2B5EF4-FFF2-40B4-BE49-F238E27FC236}">
                  <a16:creationId xmlns:a16="http://schemas.microsoft.com/office/drawing/2014/main" id="{847C5C03-1FBA-46C3-A05E-51091F239C74}"/>
                </a:ext>
              </a:extLst>
            </p:cNvPr>
            <p:cNvGrpSpPr/>
            <p:nvPr/>
          </p:nvGrpSpPr>
          <p:grpSpPr>
            <a:xfrm>
              <a:off x="8349886" y="2115436"/>
              <a:ext cx="1091801" cy="1426830"/>
              <a:chOff x="12730521" y="2030372"/>
              <a:chExt cx="1091801" cy="1426830"/>
            </a:xfrm>
          </p:grpSpPr>
          <p:grpSp>
            <p:nvGrpSpPr>
              <p:cNvPr id="121" name="קבוצה 120">
                <a:extLst>
                  <a:ext uri="{FF2B5EF4-FFF2-40B4-BE49-F238E27FC236}">
                    <a16:creationId xmlns:a16="http://schemas.microsoft.com/office/drawing/2014/main" id="{37E76F94-6FF8-41AF-A0C2-16D5D55D031A}"/>
                  </a:ext>
                </a:extLst>
              </p:cNvPr>
              <p:cNvGrpSpPr/>
              <p:nvPr/>
            </p:nvGrpSpPr>
            <p:grpSpPr>
              <a:xfrm rot="366289">
                <a:off x="12829950" y="2030372"/>
                <a:ext cx="992372" cy="992372"/>
                <a:chOff x="8450622" y="4625511"/>
                <a:chExt cx="992372" cy="992372"/>
              </a:xfrm>
            </p:grpSpPr>
            <p:pic>
              <p:nvPicPr>
                <p:cNvPr id="122" name="גרפיקה 121" descr="לוח">
                  <a:extLst>
                    <a:ext uri="{FF2B5EF4-FFF2-40B4-BE49-F238E27FC236}">
                      <a16:creationId xmlns:a16="http://schemas.microsoft.com/office/drawing/2014/main" id="{F761318C-E8C6-4DCC-90C4-B72613BCF0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50622" y="4625511"/>
                  <a:ext cx="992372" cy="992372"/>
                </a:xfrm>
                <a:prstGeom prst="rect">
                  <a:avLst/>
                </a:prstGeom>
              </p:spPr>
            </p:pic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E940527C-8F25-42F3-A38D-16FCBD6224AB}"/>
                    </a:ext>
                  </a:extLst>
                </p:cNvPr>
                <p:cNvSpPr txBox="1"/>
                <p:nvPr/>
              </p:nvSpPr>
              <p:spPr>
                <a:xfrm>
                  <a:off x="8552272" y="4851983"/>
                  <a:ext cx="786809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 algn="ctr"/>
                  <a:r>
                    <a:rPr lang="he-IL" sz="1400" dirty="0">
                      <a:latin typeface="David" panose="020E0502060401010101" pitchFamily="34" charset="-79"/>
                      <a:cs typeface="David" panose="020E0502060401010101" pitchFamily="34" charset="-79"/>
                    </a:rPr>
                    <a:t>שאלון</a:t>
                  </a:r>
                  <a:br>
                    <a:rPr lang="en-US" sz="1400" dirty="0">
                      <a:latin typeface="David" panose="020E0502060401010101" pitchFamily="34" charset="-79"/>
                      <a:cs typeface="David" panose="020E0502060401010101" pitchFamily="34" charset="-79"/>
                    </a:rPr>
                  </a:br>
                  <a:r>
                    <a:rPr lang="he-IL" sz="1400" dirty="0">
                      <a:latin typeface="David" panose="020E0502060401010101" pitchFamily="34" charset="-79"/>
                      <a:cs typeface="David" panose="020E0502060401010101" pitchFamily="34" charset="-79"/>
                    </a:rPr>
                    <a:t>מיפוי צרכים</a:t>
                  </a:r>
                </a:p>
              </p:txBody>
            </p:sp>
          </p:grpSp>
          <p:sp>
            <p:nvSpPr>
              <p:cNvPr id="124" name="מלבן מעוגל 11">
                <a:extLst>
                  <a:ext uri="{FF2B5EF4-FFF2-40B4-BE49-F238E27FC236}">
                    <a16:creationId xmlns:a16="http://schemas.microsoft.com/office/drawing/2014/main" id="{9E19E01C-0BAB-4D71-A4F4-67AA6C7387B9}"/>
                  </a:ext>
                </a:extLst>
              </p:cNvPr>
              <p:cNvSpPr/>
              <p:nvPr/>
            </p:nvSpPr>
            <p:spPr>
              <a:xfrm>
                <a:off x="12730521" y="2881202"/>
                <a:ext cx="1080000" cy="576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הצגת </a:t>
                </a:r>
                <a:br>
                  <a:rPr lang="en-US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</a:b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אשכול בכירות</a:t>
                </a:r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387BD77-7B20-4A3A-A510-47336863B276}"/>
                </a:ext>
              </a:extLst>
            </p:cNvPr>
            <p:cNvSpPr txBox="1"/>
            <p:nvPr/>
          </p:nvSpPr>
          <p:spPr>
            <a:xfrm>
              <a:off x="9298846" y="5980560"/>
              <a:ext cx="166931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accent2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עונת </a:t>
              </a:r>
              <a:br>
                <a:rPr lang="en-US" b="1" dirty="0">
                  <a:solidFill>
                    <a:schemeClr val="accent2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</a:br>
              <a:r>
                <a:rPr lang="he-IL" b="1" dirty="0">
                  <a:solidFill>
                    <a:schemeClr val="accent2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התשתית</a:t>
              </a:r>
            </a:p>
          </p:txBody>
        </p:sp>
        <p:sp>
          <p:nvSpPr>
            <p:cNvPr id="158" name="פיצוץ 1 129">
              <a:extLst>
                <a:ext uri="{FF2B5EF4-FFF2-40B4-BE49-F238E27FC236}">
                  <a16:creationId xmlns:a16="http://schemas.microsoft.com/office/drawing/2014/main" id="{958F54AD-8987-4DF3-B21E-B1EBF61A766C}"/>
                </a:ext>
              </a:extLst>
            </p:cNvPr>
            <p:cNvSpPr/>
            <p:nvPr/>
          </p:nvSpPr>
          <p:spPr>
            <a:xfrm>
              <a:off x="8399360" y="4564318"/>
              <a:ext cx="698951" cy="330411"/>
            </a:xfrm>
            <a:prstGeom prst="irregularSeal1">
              <a:avLst/>
            </a:prstGeom>
            <a:solidFill>
              <a:srgbClr val="F86F4A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ISMO</a:t>
              </a:r>
              <a:endParaRPr lang="he-IL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פיצוץ 1 129">
              <a:extLst>
                <a:ext uri="{FF2B5EF4-FFF2-40B4-BE49-F238E27FC236}">
                  <a16:creationId xmlns:a16="http://schemas.microsoft.com/office/drawing/2014/main" id="{DDCCC2AE-A64A-475B-A2F6-6CF511712000}"/>
                </a:ext>
              </a:extLst>
            </p:cNvPr>
            <p:cNvSpPr/>
            <p:nvPr/>
          </p:nvSpPr>
          <p:spPr>
            <a:xfrm>
              <a:off x="8352880" y="3684938"/>
              <a:ext cx="698951" cy="330411"/>
            </a:xfrm>
            <a:prstGeom prst="irregularSeal1">
              <a:avLst/>
            </a:prstGeom>
            <a:solidFill>
              <a:srgbClr val="F86F4A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ISMO</a:t>
              </a:r>
              <a:endParaRPr lang="he-IL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אליפסה 161">
              <a:extLst>
                <a:ext uri="{FF2B5EF4-FFF2-40B4-BE49-F238E27FC236}">
                  <a16:creationId xmlns:a16="http://schemas.microsoft.com/office/drawing/2014/main" id="{F9C0E8AA-367B-4D33-97F7-F81AB3CA03C4}"/>
                </a:ext>
              </a:extLst>
            </p:cNvPr>
            <p:cNvSpPr/>
            <p:nvPr/>
          </p:nvSpPr>
          <p:spPr>
            <a:xfrm>
              <a:off x="11319361" y="4577602"/>
              <a:ext cx="605653" cy="31613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b"/>
            <a:lstStyle/>
            <a:p>
              <a:pPr algn="ct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3/10</a:t>
              </a:r>
              <a:endPara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6" name="מלבן מעוגל 11">
              <a:extLst>
                <a:ext uri="{FF2B5EF4-FFF2-40B4-BE49-F238E27FC236}">
                  <a16:creationId xmlns:a16="http://schemas.microsoft.com/office/drawing/2014/main" id="{FC30BF04-92F5-440E-A742-C140E933BC91}"/>
                </a:ext>
              </a:extLst>
            </p:cNvPr>
            <p:cNvSpPr/>
            <p:nvPr/>
          </p:nvSpPr>
          <p:spPr>
            <a:xfrm rot="231713">
              <a:off x="8509265" y="5174488"/>
              <a:ext cx="1080000" cy="57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משוב מדריך פיתוח אישי?</a:t>
              </a:r>
              <a:endParaRPr lang="he-IL" sz="1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4" name="חץ: שמאלה 153">
              <a:extLst>
                <a:ext uri="{FF2B5EF4-FFF2-40B4-BE49-F238E27FC236}">
                  <a16:creationId xmlns:a16="http://schemas.microsoft.com/office/drawing/2014/main" id="{4345A5EE-5936-42D5-8D5E-34831159B876}"/>
                </a:ext>
              </a:extLst>
            </p:cNvPr>
            <p:cNvSpPr/>
            <p:nvPr/>
          </p:nvSpPr>
          <p:spPr>
            <a:xfrm>
              <a:off x="8177598" y="6032228"/>
              <a:ext cx="556245" cy="476679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BBC02D4-AE36-43FD-B8E7-C27627007F35}"/>
                </a:ext>
              </a:extLst>
            </p:cNvPr>
            <p:cNvSpPr txBox="1"/>
            <p:nvPr/>
          </p:nvSpPr>
          <p:spPr>
            <a:xfrm>
              <a:off x="11335072" y="1347807"/>
              <a:ext cx="54811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b="1" dirty="0">
                  <a:solidFill>
                    <a:schemeClr val="accent2"/>
                  </a:solidFill>
                  <a:latin typeface="David" panose="020E0502060401010101" pitchFamily="34" charset="-79"/>
                  <a:cs typeface="David" panose="020E0502060401010101" pitchFamily="34" charset="-79"/>
                  <a:sym typeface="Wingdings" panose="05000000000000000000" pitchFamily="2" charset="2"/>
                </a:rPr>
                <a:t></a:t>
              </a:r>
              <a:endParaRPr lang="he-IL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4C03E594-3F32-4E7B-9F10-4E92B2F38796}"/>
              </a:ext>
            </a:extLst>
          </p:cNvPr>
          <p:cNvGrpSpPr/>
          <p:nvPr/>
        </p:nvGrpSpPr>
        <p:grpSpPr>
          <a:xfrm>
            <a:off x="4200426" y="1347807"/>
            <a:ext cx="3800131" cy="5340600"/>
            <a:chOff x="4200426" y="1347807"/>
            <a:chExt cx="3800131" cy="5340600"/>
          </a:xfrm>
        </p:grpSpPr>
        <p:grpSp>
          <p:nvGrpSpPr>
            <p:cNvPr id="167" name="קבוצה 166">
              <a:extLst>
                <a:ext uri="{FF2B5EF4-FFF2-40B4-BE49-F238E27FC236}">
                  <a16:creationId xmlns:a16="http://schemas.microsoft.com/office/drawing/2014/main" id="{3D6EDA63-2F67-4E60-B2FD-48D32F8199BA}"/>
                </a:ext>
              </a:extLst>
            </p:cNvPr>
            <p:cNvGrpSpPr/>
            <p:nvPr/>
          </p:nvGrpSpPr>
          <p:grpSpPr>
            <a:xfrm>
              <a:off x="4256557" y="1396407"/>
              <a:ext cx="3744000" cy="5292000"/>
              <a:chOff x="4256557" y="1396407"/>
              <a:chExt cx="3744000" cy="5292000"/>
            </a:xfrm>
          </p:grpSpPr>
          <p:sp>
            <p:nvSpPr>
              <p:cNvPr id="148" name="מלבן: פינות מעוגלות 147">
                <a:extLst>
                  <a:ext uri="{FF2B5EF4-FFF2-40B4-BE49-F238E27FC236}">
                    <a16:creationId xmlns:a16="http://schemas.microsoft.com/office/drawing/2014/main" id="{84D2DC15-7D00-412D-BAD7-8C32E93AFE4C}"/>
                  </a:ext>
                </a:extLst>
              </p:cNvPr>
              <p:cNvSpPr/>
              <p:nvPr/>
            </p:nvSpPr>
            <p:spPr>
              <a:xfrm>
                <a:off x="4256557" y="1396407"/>
                <a:ext cx="3744000" cy="529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7" name="מלבן מעוגל 74">
                <a:extLst>
                  <a:ext uri="{FF2B5EF4-FFF2-40B4-BE49-F238E27FC236}">
                    <a16:creationId xmlns:a16="http://schemas.microsoft.com/office/drawing/2014/main" id="{9039E53C-C25B-4C38-AF31-F5E4589C18A9}"/>
                  </a:ext>
                </a:extLst>
              </p:cNvPr>
              <p:cNvSpPr/>
              <p:nvPr/>
            </p:nvSpPr>
            <p:spPr>
              <a:xfrm>
                <a:off x="4472557" y="1617278"/>
                <a:ext cx="3312000" cy="36004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תרגול יעדי בכירות</a:t>
                </a:r>
              </a:p>
            </p:txBody>
          </p:sp>
          <p:sp>
            <p:nvSpPr>
              <p:cNvPr id="109" name="מלבן מעוגל 53">
                <a:extLst>
                  <a:ext uri="{FF2B5EF4-FFF2-40B4-BE49-F238E27FC236}">
                    <a16:creationId xmlns:a16="http://schemas.microsoft.com/office/drawing/2014/main" id="{A5C7F075-D0C3-4AAA-879D-8EDB3B1B5284}"/>
                  </a:ext>
                </a:extLst>
              </p:cNvPr>
              <p:cNvSpPr/>
              <p:nvPr/>
            </p:nvSpPr>
            <p:spPr>
              <a:xfrm>
                <a:off x="4562557" y="4015754"/>
                <a:ext cx="3132000" cy="576000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סדנת מיומנות- 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העברת מסר והשפעה ו</a:t>
                </a:r>
                <a:r>
                  <a:rPr lang="en-US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/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או סדנת מו"מ (דו-יומי)</a:t>
                </a:r>
              </a:p>
            </p:txBody>
          </p:sp>
          <p:sp>
            <p:nvSpPr>
              <p:cNvPr id="110" name="מלבן מעוגל 53">
                <a:extLst>
                  <a:ext uri="{FF2B5EF4-FFF2-40B4-BE49-F238E27FC236}">
                    <a16:creationId xmlns:a16="http://schemas.microsoft.com/office/drawing/2014/main" id="{2C270E5D-2F93-43C9-92CF-626A093DF02B}"/>
                  </a:ext>
                </a:extLst>
              </p:cNvPr>
              <p:cNvSpPr/>
              <p:nvPr/>
            </p:nvSpPr>
            <p:spPr>
              <a:xfrm>
                <a:off x="4562557" y="2305329"/>
                <a:ext cx="3132000" cy="72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תוכנית מנטורינג- 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קבלה</a:t>
                </a:r>
                <a:r>
                  <a:rPr lang="en-US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/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העברה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(אפשרות לקואצי'נג)</a:t>
                </a:r>
              </a:p>
            </p:txBody>
          </p:sp>
          <p:sp>
            <p:nvSpPr>
              <p:cNvPr id="111" name="מלבן מעוגל 53">
                <a:extLst>
                  <a:ext uri="{FF2B5EF4-FFF2-40B4-BE49-F238E27FC236}">
                    <a16:creationId xmlns:a16="http://schemas.microsoft.com/office/drawing/2014/main" id="{6F769A20-1582-4D2C-A919-584F346FBE4F}"/>
                  </a:ext>
                </a:extLst>
              </p:cNvPr>
              <p:cNvSpPr/>
              <p:nvPr/>
            </p:nvSpPr>
            <p:spPr>
              <a:xfrm>
                <a:off x="4562557" y="4769773"/>
                <a:ext cx="3132000" cy="288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משוב מעצב 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ע"י מדריך הצוות</a:t>
                </a:r>
              </a:p>
            </p:txBody>
          </p:sp>
          <p:sp>
            <p:nvSpPr>
              <p:cNvPr id="133" name="מלבן מעוגל 11">
                <a:extLst>
                  <a:ext uri="{FF2B5EF4-FFF2-40B4-BE49-F238E27FC236}">
                    <a16:creationId xmlns:a16="http://schemas.microsoft.com/office/drawing/2014/main" id="{80156A38-251D-4CD0-9A20-9619AB9087F4}"/>
                  </a:ext>
                </a:extLst>
              </p:cNvPr>
              <p:cNvSpPr/>
              <p:nvPr/>
            </p:nvSpPr>
            <p:spPr>
              <a:xfrm rot="231713">
                <a:off x="6607183" y="5093490"/>
                <a:ext cx="1080000" cy="576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פורום התפתחות </a:t>
                </a:r>
                <a:br>
                  <a:rPr lang="en-US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</a:b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ע"י הסגל</a:t>
                </a:r>
                <a:endParaRPr lang="he-IL" sz="14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20F430B-9B4A-4E2E-85B9-11FC26D3EDB0}"/>
                  </a:ext>
                </a:extLst>
              </p:cNvPr>
              <p:cNvSpPr txBox="1"/>
              <p:nvPr/>
            </p:nvSpPr>
            <p:spPr>
              <a:xfrm>
                <a:off x="5290487" y="6000646"/>
                <a:ext cx="1669311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b="1" dirty="0">
                    <a:solidFill>
                      <a:schemeClr val="accent2"/>
                    </a:solidFill>
                    <a:latin typeface="Guttman Hatzvi" panose="02010401010101010101" pitchFamily="2" charset="-79"/>
                    <a:cs typeface="Guttman Hatzvi" panose="02010401010101010101" pitchFamily="2" charset="-79"/>
                  </a:rPr>
                  <a:t>עונת </a:t>
                </a:r>
                <a:br>
                  <a:rPr lang="en-US" b="1" dirty="0">
                    <a:solidFill>
                      <a:schemeClr val="accent2"/>
                    </a:solidFill>
                    <a:latin typeface="Guttman Hatzvi" panose="02010401010101010101" pitchFamily="2" charset="-79"/>
                    <a:cs typeface="Guttman Hatzvi" panose="02010401010101010101" pitchFamily="2" charset="-79"/>
                  </a:rPr>
                </a:br>
                <a:r>
                  <a:rPr lang="he-IL" b="1" dirty="0">
                    <a:solidFill>
                      <a:schemeClr val="accent2"/>
                    </a:solidFill>
                    <a:latin typeface="Guttman Hatzvi" panose="02010401010101010101" pitchFamily="2" charset="-79"/>
                    <a:cs typeface="Guttman Hatzvi" panose="02010401010101010101" pitchFamily="2" charset="-79"/>
                  </a:rPr>
                  <a:t>הליבה</a:t>
                </a:r>
              </a:p>
            </p:txBody>
          </p:sp>
          <p:sp>
            <p:nvSpPr>
              <p:cNvPr id="157" name="מלבן מעוגל 11">
                <a:extLst>
                  <a:ext uri="{FF2B5EF4-FFF2-40B4-BE49-F238E27FC236}">
                    <a16:creationId xmlns:a16="http://schemas.microsoft.com/office/drawing/2014/main" id="{1D82DBE4-BC79-4C11-883B-E12FC9B527EC}"/>
                  </a:ext>
                </a:extLst>
              </p:cNvPr>
              <p:cNvSpPr/>
              <p:nvPr/>
            </p:nvSpPr>
            <p:spPr>
              <a:xfrm>
                <a:off x="4827184" y="3212602"/>
                <a:ext cx="2596371" cy="576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מיצוי המרחב </a:t>
                </a:r>
                <a:r>
                  <a:rPr lang="he-IL" sz="1600" b="1" dirty="0" err="1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הקורסי</a:t>
                </a:r>
                <a:r>
                  <a:rPr lang="he-IL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- </a:t>
                </a:r>
                <a:br>
                  <a:rPr lang="en-US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</a:b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מטלות, התנסויות לפיתוח החניך</a:t>
                </a:r>
              </a:p>
            </p:txBody>
          </p:sp>
          <p:sp>
            <p:nvSpPr>
              <p:cNvPr id="160" name="פיצוץ 1 129">
                <a:extLst>
                  <a:ext uri="{FF2B5EF4-FFF2-40B4-BE49-F238E27FC236}">
                    <a16:creationId xmlns:a16="http://schemas.microsoft.com/office/drawing/2014/main" id="{66E89E47-BBE8-4EA5-BFF3-5FDCF249D3BC}"/>
                  </a:ext>
                </a:extLst>
              </p:cNvPr>
              <p:cNvSpPr/>
              <p:nvPr/>
            </p:nvSpPr>
            <p:spPr>
              <a:xfrm>
                <a:off x="4542280" y="3835727"/>
                <a:ext cx="698951" cy="330411"/>
              </a:xfrm>
              <a:prstGeom prst="irregularSeal1">
                <a:avLst/>
              </a:prstGeom>
              <a:solidFill>
                <a:srgbClr val="F86F4A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ISMO</a:t>
                </a:r>
                <a:endParaRPr lang="he-IL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5" name="חץ: שמאלה 154">
              <a:extLst>
                <a:ext uri="{FF2B5EF4-FFF2-40B4-BE49-F238E27FC236}">
                  <a16:creationId xmlns:a16="http://schemas.microsoft.com/office/drawing/2014/main" id="{42EC4B92-9F6B-4F76-9FEF-4C609568F19C}"/>
                </a:ext>
              </a:extLst>
            </p:cNvPr>
            <p:cNvSpPr/>
            <p:nvPr/>
          </p:nvSpPr>
          <p:spPr>
            <a:xfrm>
              <a:off x="4200426" y="6033798"/>
              <a:ext cx="556245" cy="476679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5627EE9-3E94-4701-816D-D8A5A294CE39}"/>
                </a:ext>
              </a:extLst>
            </p:cNvPr>
            <p:cNvSpPr txBox="1"/>
            <p:nvPr/>
          </p:nvSpPr>
          <p:spPr>
            <a:xfrm>
              <a:off x="7334286" y="1347807"/>
              <a:ext cx="56884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b="1" dirty="0">
                  <a:solidFill>
                    <a:schemeClr val="accent2"/>
                  </a:solidFill>
                  <a:latin typeface="David" panose="020E0502060401010101" pitchFamily="34" charset="-79"/>
                  <a:cs typeface="David" panose="020E0502060401010101" pitchFamily="34" charset="-79"/>
                  <a:sym typeface="Wingdings" panose="05000000000000000000" pitchFamily="2" charset="2"/>
                </a:rPr>
                <a:t></a:t>
              </a:r>
              <a:endParaRPr lang="he-IL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1" name="מלבן מעוגל 11">
              <a:extLst>
                <a:ext uri="{FF2B5EF4-FFF2-40B4-BE49-F238E27FC236}">
                  <a16:creationId xmlns:a16="http://schemas.microsoft.com/office/drawing/2014/main" id="{3EF66248-89CA-4CD3-9804-716481C93A5C}"/>
                </a:ext>
              </a:extLst>
            </p:cNvPr>
            <p:cNvSpPr/>
            <p:nvPr/>
          </p:nvSpPr>
          <p:spPr>
            <a:xfrm rot="231713">
              <a:off x="4782844" y="5093489"/>
              <a:ext cx="1080000" cy="576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 err="1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העמ"צ</a:t>
              </a: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סדנת אבחון אישי </a:t>
              </a:r>
              <a:r>
                <a:rPr lang="he-IL" sz="14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(אופציה)</a:t>
              </a:r>
            </a:p>
          </p:txBody>
        </p:sp>
      </p:grp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424F45EB-B00C-429F-8191-30E83D11F7B8}"/>
              </a:ext>
            </a:extLst>
          </p:cNvPr>
          <p:cNvSpPr/>
          <p:nvPr/>
        </p:nvSpPr>
        <p:spPr>
          <a:xfrm>
            <a:off x="7034483" y="3752372"/>
            <a:ext cx="900000" cy="3161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b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21-22/2</a:t>
            </a:r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68FFC2E-6275-4AE0-89D0-442F168E212A}"/>
              </a:ext>
            </a:extLst>
          </p:cNvPr>
          <p:cNvGrpSpPr/>
          <p:nvPr/>
        </p:nvGrpSpPr>
        <p:grpSpPr>
          <a:xfrm>
            <a:off x="208716" y="1347807"/>
            <a:ext cx="3744000" cy="5340600"/>
            <a:chOff x="208716" y="1347807"/>
            <a:chExt cx="3744000" cy="5340600"/>
          </a:xfrm>
        </p:grpSpPr>
        <p:grpSp>
          <p:nvGrpSpPr>
            <p:cNvPr id="3" name="קבוצה 2">
              <a:extLst>
                <a:ext uri="{FF2B5EF4-FFF2-40B4-BE49-F238E27FC236}">
                  <a16:creationId xmlns:a16="http://schemas.microsoft.com/office/drawing/2014/main" id="{DF3852FB-38D1-414A-BD9C-0CE115B589B0}"/>
                </a:ext>
              </a:extLst>
            </p:cNvPr>
            <p:cNvGrpSpPr/>
            <p:nvPr/>
          </p:nvGrpSpPr>
          <p:grpSpPr>
            <a:xfrm>
              <a:off x="208716" y="1347807"/>
              <a:ext cx="3744000" cy="5340600"/>
              <a:chOff x="208716" y="1347807"/>
              <a:chExt cx="3744000" cy="5340600"/>
            </a:xfrm>
          </p:grpSpPr>
          <p:sp>
            <p:nvSpPr>
              <p:cNvPr id="149" name="מלבן: פינות מעוגלות 148">
                <a:extLst>
                  <a:ext uri="{FF2B5EF4-FFF2-40B4-BE49-F238E27FC236}">
                    <a16:creationId xmlns:a16="http://schemas.microsoft.com/office/drawing/2014/main" id="{35BFD4A8-3074-4347-B922-94D1AC58994D}"/>
                  </a:ext>
                </a:extLst>
              </p:cNvPr>
              <p:cNvSpPr/>
              <p:nvPr/>
            </p:nvSpPr>
            <p:spPr>
              <a:xfrm>
                <a:off x="208716" y="1396407"/>
                <a:ext cx="3744000" cy="5292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98" name="מלבן מעוגל 74">
                <a:extLst>
                  <a:ext uri="{FF2B5EF4-FFF2-40B4-BE49-F238E27FC236}">
                    <a16:creationId xmlns:a16="http://schemas.microsoft.com/office/drawing/2014/main" id="{2BEDDDF5-7ECD-4A08-ACCB-93C8007CF8DF}"/>
                  </a:ext>
                </a:extLst>
              </p:cNvPr>
              <p:cNvSpPr/>
              <p:nvPr/>
            </p:nvSpPr>
            <p:spPr>
              <a:xfrm>
                <a:off x="424716" y="1612551"/>
                <a:ext cx="3312000" cy="36004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הכנה לתפקיד בכיר</a:t>
                </a:r>
              </a:p>
            </p:txBody>
          </p:sp>
          <p:sp>
            <p:nvSpPr>
              <p:cNvPr id="112" name="מלבן מעוגל 53">
                <a:extLst>
                  <a:ext uri="{FF2B5EF4-FFF2-40B4-BE49-F238E27FC236}">
                    <a16:creationId xmlns:a16="http://schemas.microsoft.com/office/drawing/2014/main" id="{F91446A3-78D3-4E41-945D-11A95076DD97}"/>
                  </a:ext>
                </a:extLst>
              </p:cNvPr>
              <p:cNvSpPr/>
              <p:nvPr/>
            </p:nvSpPr>
            <p:spPr>
              <a:xfrm>
                <a:off x="370716" y="2305329"/>
                <a:ext cx="3420000" cy="432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הכנה עצמית 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לכניסה לתפקיד</a:t>
                </a:r>
              </a:p>
            </p:txBody>
          </p:sp>
          <p:sp>
            <p:nvSpPr>
              <p:cNvPr id="116" name="מלבן מעוגל 53">
                <a:extLst>
                  <a:ext uri="{FF2B5EF4-FFF2-40B4-BE49-F238E27FC236}">
                    <a16:creationId xmlns:a16="http://schemas.microsoft.com/office/drawing/2014/main" id="{164158BF-96D0-43FC-B04B-23B61F00FB35}"/>
                  </a:ext>
                </a:extLst>
              </p:cNvPr>
              <p:cNvSpPr/>
              <p:nvPr/>
            </p:nvSpPr>
            <p:spPr>
              <a:xfrm>
                <a:off x="370716" y="3082713"/>
                <a:ext cx="3420000" cy="720000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קורס- 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הובלת שינוי ומנהיגות בארגונים 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+mj-cs"/>
                  </a:rPr>
                  <a:t>(</a:t>
                </a:r>
                <a:r>
                  <a:rPr lang="en-US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+mj-cs"/>
                  </a:rPr>
                  <a:t>VUCA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+mj-cs"/>
                  </a:rPr>
                  <a:t>)</a:t>
                </a:r>
                <a:r>
                  <a:rPr lang="en-US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/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 פרופ' יחזקאלי</a:t>
                </a:r>
              </a:p>
            </p:txBody>
          </p:sp>
          <p:sp>
            <p:nvSpPr>
              <p:cNvPr id="132" name="מלבן מעוגל 53">
                <a:extLst>
                  <a:ext uri="{FF2B5EF4-FFF2-40B4-BE49-F238E27FC236}">
                    <a16:creationId xmlns:a16="http://schemas.microsoft.com/office/drawing/2014/main" id="{E2F41B67-EC25-4946-9F12-93CF170BC3DA}"/>
                  </a:ext>
                </a:extLst>
              </p:cNvPr>
              <p:cNvSpPr/>
              <p:nvPr/>
            </p:nvSpPr>
            <p:spPr>
              <a:xfrm>
                <a:off x="370716" y="4146596"/>
                <a:ext cx="3420000" cy="432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600" b="1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יום עמיתים- </a:t>
                </a:r>
                <a:r>
                  <a:rPr lang="he-IL" sz="16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משוב + התייעצות עמיתים</a:t>
                </a:r>
              </a:p>
            </p:txBody>
          </p:sp>
          <p:sp>
            <p:nvSpPr>
              <p:cNvPr id="134" name="מלבן מעוגל 11">
                <a:extLst>
                  <a:ext uri="{FF2B5EF4-FFF2-40B4-BE49-F238E27FC236}">
                    <a16:creationId xmlns:a16="http://schemas.microsoft.com/office/drawing/2014/main" id="{75FA92E6-6C23-484C-A15A-D9479DF6A4C7}"/>
                  </a:ext>
                </a:extLst>
              </p:cNvPr>
              <p:cNvSpPr/>
              <p:nvPr/>
            </p:nvSpPr>
            <p:spPr>
              <a:xfrm rot="231713">
                <a:off x="2655422" y="4634752"/>
                <a:ext cx="1080000" cy="576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משוב מסכם מדריך צוות</a:t>
                </a:r>
                <a:endParaRPr lang="he-IL" sz="14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35" name="מלבן מעוגל 11">
                <a:extLst>
                  <a:ext uri="{FF2B5EF4-FFF2-40B4-BE49-F238E27FC236}">
                    <a16:creationId xmlns:a16="http://schemas.microsoft.com/office/drawing/2014/main" id="{CB29EFD7-A55E-4FE5-97B8-A56E321D313A}"/>
                  </a:ext>
                </a:extLst>
              </p:cNvPr>
              <p:cNvSpPr/>
              <p:nvPr/>
            </p:nvSpPr>
            <p:spPr>
              <a:xfrm rot="231713">
                <a:off x="1510645" y="4634752"/>
                <a:ext cx="1080000" cy="576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משוב מסכם מפקד </a:t>
                </a:r>
                <a:r>
                  <a:rPr lang="he-IL" sz="1400" dirty="0" err="1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המב"ל</a:t>
                </a:r>
                <a:endParaRPr lang="he-IL" sz="14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BCDE5DE-670E-4AE2-AE84-9C2764F72318}"/>
                  </a:ext>
                </a:extLst>
              </p:cNvPr>
              <p:cNvSpPr txBox="1"/>
              <p:nvPr/>
            </p:nvSpPr>
            <p:spPr>
              <a:xfrm>
                <a:off x="1246061" y="6003840"/>
                <a:ext cx="1669311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b="1" dirty="0">
                    <a:solidFill>
                      <a:schemeClr val="accent2"/>
                    </a:solidFill>
                    <a:latin typeface="Guttman Hatzvi" panose="02010401010101010101" pitchFamily="2" charset="-79"/>
                    <a:cs typeface="Guttman Hatzvi" panose="02010401010101010101" pitchFamily="2" charset="-79"/>
                  </a:rPr>
                  <a:t>עונה המתקדמת</a:t>
                </a:r>
              </a:p>
            </p:txBody>
          </p:sp>
          <p:sp>
            <p:nvSpPr>
              <p:cNvPr id="156" name="מלבן מעוגל 11">
                <a:extLst>
                  <a:ext uri="{FF2B5EF4-FFF2-40B4-BE49-F238E27FC236}">
                    <a16:creationId xmlns:a16="http://schemas.microsoft.com/office/drawing/2014/main" id="{11595180-8987-410A-B3F5-11AAE1C83ECE}"/>
                  </a:ext>
                </a:extLst>
              </p:cNvPr>
              <p:cNvSpPr/>
              <p:nvPr/>
            </p:nvSpPr>
            <p:spPr>
              <a:xfrm rot="231713">
                <a:off x="355242" y="4634752"/>
                <a:ext cx="1080000" cy="576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נייר אישי</a:t>
                </a:r>
                <a:r>
                  <a:rPr lang="en-US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/</a:t>
                </a:r>
                <a:br>
                  <a:rPr lang="en-US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</a:b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יומן רפלקטיבי</a:t>
                </a:r>
                <a:br>
                  <a:rPr lang="en-US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</a:br>
                <a:r>
                  <a:rPr lang="he-IL" sz="1400" dirty="0">
                    <a:solidFill>
                      <a:prstClr val="black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"מסע מב"ל"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B5584F4-2029-4CFA-930B-28E4AEDD7813}"/>
                  </a:ext>
                </a:extLst>
              </p:cNvPr>
              <p:cNvSpPr txBox="1"/>
              <p:nvPr/>
            </p:nvSpPr>
            <p:spPr>
              <a:xfrm>
                <a:off x="3243073" y="1347807"/>
                <a:ext cx="61221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b="1" dirty="0">
                    <a:solidFill>
                      <a:schemeClr val="accent2"/>
                    </a:solidFill>
                    <a:latin typeface="David" panose="020E0502060401010101" pitchFamily="34" charset="-79"/>
                    <a:cs typeface="David" panose="020E0502060401010101" pitchFamily="34" charset="-79"/>
                    <a:sym typeface="Wingdings" panose="05000000000000000000" pitchFamily="2" charset="2"/>
                  </a:rPr>
                  <a:t></a:t>
                </a:r>
                <a:endParaRPr lang="he-IL" sz="2800" b="1" dirty="0">
                  <a:solidFill>
                    <a:schemeClr val="accent2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54" name="אליפסה 53">
              <a:extLst>
                <a:ext uri="{FF2B5EF4-FFF2-40B4-BE49-F238E27FC236}">
                  <a16:creationId xmlns:a16="http://schemas.microsoft.com/office/drawing/2014/main" id="{6E947629-6EC8-4369-82C0-3A8CA252BC86}"/>
                </a:ext>
              </a:extLst>
            </p:cNvPr>
            <p:cNvSpPr/>
            <p:nvPr/>
          </p:nvSpPr>
          <p:spPr>
            <a:xfrm>
              <a:off x="3234166" y="3978310"/>
              <a:ext cx="605653" cy="31613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b"/>
            <a:lstStyle/>
            <a:p>
              <a:pPr algn="ct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2/7</a:t>
              </a:r>
              <a:endPara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6" name="אליפסה 55">
              <a:extLst>
                <a:ext uri="{FF2B5EF4-FFF2-40B4-BE49-F238E27FC236}">
                  <a16:creationId xmlns:a16="http://schemas.microsoft.com/office/drawing/2014/main" id="{894E5788-DDBD-4BCE-BA48-1B9ABB468612}"/>
                </a:ext>
              </a:extLst>
            </p:cNvPr>
            <p:cNvSpPr/>
            <p:nvPr/>
          </p:nvSpPr>
          <p:spPr>
            <a:xfrm>
              <a:off x="3282613" y="2900347"/>
              <a:ext cx="605653" cy="3161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b"/>
            <a:lstStyle/>
            <a:p>
              <a:pPr algn="ct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29/3</a:t>
              </a:r>
              <a:endPara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370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BDCA12D-B90F-4FD1-BDE1-6100E670AFE3}" type="slidenum">
              <a:rPr lang="he-IL" smtClean="0"/>
              <a:pPr>
                <a:defRPr/>
              </a:pPr>
              <a:t>30</a:t>
            </a:fld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2127" y="2782074"/>
            <a:ext cx="8568952" cy="1361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6000" b="1" dirty="0">
                <a:ln>
                  <a:solidFill>
                    <a:srgbClr val="04617B"/>
                  </a:solidFill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cs typeface="Guttman Hatzvi" pitchFamily="2" charset="-79"/>
              </a:rPr>
              <a:t>שקפי מגירה</a:t>
            </a:r>
          </a:p>
        </p:txBody>
      </p:sp>
    </p:spTree>
    <p:extLst>
      <p:ext uri="{BB962C8B-B14F-4D97-AF65-F5344CB8AC3E}">
        <p14:creationId xmlns:p14="http://schemas.microsoft.com/office/powerpoint/2010/main" val="984251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אשכול בכירות (מובילות)- </a:t>
            </a:r>
            <a:r>
              <a:rPr lang="he-IL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גינאולוגיה</a:t>
            </a:r>
            <a:endParaRPr lang="he-IL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877528" y="1595136"/>
            <a:ext cx="10053485" cy="5041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קורס בהובלת שינוי </a:t>
            </a: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(3 ימים)- פרופ' אורלי יחזקאל. מודל לאבחון הארגון והשינוי הנדרש בו </a:t>
            </a: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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קורס מערכות מורכבות </a:t>
            </a: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(יומיים)- פרופ' פורטוגלי</a:t>
            </a:r>
            <a:r>
              <a:rPr lang="en-US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/</a:t>
            </a: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פיני יחזקאל. הבנת סביבת הארגון 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השפעה והובלת השינוי- </a:t>
            </a: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</a:t>
            </a:r>
            <a:r>
              <a:rPr lang="he-IL" sz="1800" u="sng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רטוריקה</a:t>
            </a: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(יום- הסברת השינוי) ו</a:t>
            </a:r>
            <a:r>
              <a:rPr lang="he-IL" sz="1800" u="sng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מו"מ</a:t>
            </a: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(יומיים- מאבק משאבי)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בנוסף נערכו בעבר-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קורס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אדיג'ס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(3 ימים)- פרופ'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אדיג'ס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קורס ניהול ממוקד- בועז רונן (לא נחל הצלחה רבה)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אבחון אישי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MBTI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- עופר ארד (לא היה ביקוש)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סדנת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Outdoor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קורס אסטרטגיה החדש (</a:t>
            </a:r>
            <a:r>
              <a:rPr lang="he-IL" sz="1800" kern="0" dirty="0">
                <a:solidFill>
                  <a:srgbClr val="44546A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מ"ג ואילך) חליפי לכל הפחות לקורס מערכות מורכבות כשהדגש הוא על יכולות הניתוח האסטרטגיות של הבכיר ופחות על המיומנויות הטקטיות של ביצוע השינוי</a:t>
            </a:r>
          </a:p>
          <a:p>
            <a:pPr marL="554037" marR="0" lvl="1" indent="-36195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00080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192087" marR="0" lvl="1" indent="0" algn="r" defTabSz="914400" rtl="1" eaLnBrk="1" fontAlgn="auto" latinLnBrk="0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rgbClr val="80008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6819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פיתוח אישי- דילמות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1381125" y="1550408"/>
            <a:ext cx="9502776" cy="48558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 תפקיד </a:t>
            </a:r>
            <a:r>
              <a:rPr lang="he-IL" sz="18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בפיתוח מצביאות ומנהיגות בכירה </a:t>
            </a:r>
            <a:r>
              <a:rPr lang="he-IL" sz="1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בביטחון הלאומי של ישראל?</a:t>
            </a:r>
          </a:p>
          <a:p>
            <a:pPr lv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מהן 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מיומנויות הנדרשות מבכיר בראייתנו? לאן נעלם </a:t>
            </a:r>
            <a:r>
              <a:rPr lang="he-IL" sz="1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אדיג'ס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ומהן החלופות לזה?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היקף אשכול בכירות- עיתוי המפגשים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(ביחס למהלך השנה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מופעים מרכזיים)  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ומשכם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('מטעימה למיומנות')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מענה 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לחניכים בינלאומיים?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שילוב גורמים נוספים- </a:t>
            </a:r>
            <a:r>
              <a:rPr lang="he-IL" sz="1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מנטורים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 ו</a:t>
            </a:r>
            <a:r>
              <a:rPr lang="en-US" sz="1800" b="1" dirty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או יועצים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בעיתוי </a:t>
            </a:r>
            <a:r>
              <a:rPr lang="he-IL" sz="1800" u="sng" dirty="0">
                <a:latin typeface="David" panose="020E0502060401010101" pitchFamily="34" charset="-79"/>
                <a:cs typeface="David" panose="020E0502060401010101" pitchFamily="34" charset="-79"/>
              </a:rPr>
              <a:t>העצמת מדריך הצוות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במב"ל?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רמת הביקוש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והפתיחות  לסדנא 'דע את עצמך'?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קיום תהליכי 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מישוב ולמידה אישיים </a:t>
            </a:r>
            <a:r>
              <a:rPr lang="he-IL" sz="1800" u="sng" dirty="0">
                <a:latin typeface="David" panose="020E0502060401010101" pitchFamily="34" charset="-79"/>
                <a:cs typeface="David" panose="020E0502060401010101" pitchFamily="34" charset="-79"/>
              </a:rPr>
              <a:t>בתוך הצוותים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(הערכת עמיתים? צידה לדרך?)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מענה במב"ל </a:t>
            </a: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לכניסה לתפקיד הבא?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(הכנה והצגת חזון כחלק מ'במת חניך'?)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he-IL" sz="1800" b="1" dirty="0">
                <a:latin typeface="David" panose="020E0502060401010101" pitchFamily="34" charset="-79"/>
                <a:cs typeface="David" panose="020E0502060401010101" pitchFamily="34" charset="-79"/>
              </a:rPr>
              <a:t>יכולת מימוש הציר </a:t>
            </a:r>
            <a:r>
              <a:rPr lang="he-IL" sz="1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במ"ד</a:t>
            </a:r>
            <a:endParaRPr lang="he-IL" sz="1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100000"/>
              <a:defRPr/>
            </a:pPr>
            <a:endParaRPr lang="he-IL" sz="1800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19088" lvl="1" indent="-319088">
              <a:lnSpc>
                <a:spcPct val="150000"/>
              </a:lnSpc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defRPr/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4151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מוכנות לתפקיד בכיר- הכנה בבית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877528" y="1595136"/>
            <a:ext cx="10053485" cy="5041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הכן את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המשובים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אותם תעביר לחברי הרביעייה והתכונן לשיחות המשוב שתקבל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הכן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נושא ודילמה מחודדת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להתייעצות עמיתים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התכונן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לשיחת משוב מסכמת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מדריך הצוות וכן עם מפקד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התחל כתיבת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נייר סיכום אישי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לשנת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(התייחס למסמך יעדים אישי מתחילת השנה)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קבע עם חניכים מהמחזור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יעדים משותפים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ל'אחרי מב"ל'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(טוו את רשת הקשרים)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סיים וסכם את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 המנטורינג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קואצ'ינג אישי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נצל הזמן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לעיבוי מוכנותך לתפקיד-</a:t>
            </a:r>
          </a:p>
          <a:p>
            <a:pPr marL="895350" lvl="2" indent="-3540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אבחון היחידה</a:t>
            </a:r>
            <a:r>
              <a:rPr lang="en-US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התפקיד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ופגישות עם גורמי מפתח ('הורדת גרסת 2017')</a:t>
            </a:r>
          </a:p>
          <a:p>
            <a:pPr marL="895350" lvl="2" indent="-3540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קריאת חומרים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הובלת שינוי</a:t>
            </a:r>
            <a:r>
              <a:rPr lang="en-US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הארגון אליו הולכים </a:t>
            </a:r>
            <a:r>
              <a:rPr lang="he-IL" sz="16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'..</a:t>
            </a:r>
          </a:p>
          <a:p>
            <a:pPr marL="895350" lvl="2" indent="-3540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'דלת פתוחה'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למפקד המכללות להתייעצות אישית וגורמים נוספים בסביבת המכללות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4822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מוכנות לתפקיד בכיר- אמצעים</a:t>
            </a:r>
            <a:endParaRPr lang="he-IL" sz="3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524000" y="1595136"/>
            <a:ext cx="9407013" cy="4815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תדריך במליאה ליומיים מוכנות לתפקיד בכיר (אורן- 30 דק')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משובי עמיתים-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פריסת השיחות בכל מרחב </a:t>
            </a:r>
            <a:r>
              <a:rPr lang="he-IL" sz="20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(16 מקומות שקטים לישיבה בזוגות)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התייעצות עמיתים-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פריסה בכל מרחב </a:t>
            </a:r>
            <a:r>
              <a:rPr lang="he-IL" sz="20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(8 מקומות לישיבה ברביעיות)</a:t>
            </a:r>
          </a:p>
          <a:p>
            <a:pPr marL="192087" lvl="1" indent="0">
              <a:lnSpc>
                <a:spcPct val="15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u="sng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עזרים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עזר- אופן העברת משוב אפקטיבי+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טופס עזר להכנת משוב לעמית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עזר למוכנות להתייעצות עמיתים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משוב והערכה עצמית לשיחת סיכום עם  המדריך ומפקד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הוראות לנייר אישי מסכם מב"ל</a:t>
            </a:r>
          </a:p>
          <a:p>
            <a:pPr marL="192087" lvl="1" indent="0" algn="ctr">
              <a:lnSpc>
                <a:spcPct val="15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לתרגם הכל (כולל מצגת ההסבר לאנגלית)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0194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התייעצות עמיתים- עקרונות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00106" y="1588510"/>
            <a:ext cx="9878390" cy="4607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1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נושא ההתייעצות לעמוד ב- 2 תבחינים: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הנושא מרכזי עבורך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כניסתך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חזרתך לתפקיד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לנושא יש קשר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לסגנון הבכירות-האישי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שלך </a:t>
            </a:r>
          </a:p>
          <a:p>
            <a:pPr marL="192087" lvl="1" indent="0">
              <a:lnSpc>
                <a:spcPct val="21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נוספים: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התמקד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ספציפי עם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דילמה מחודדת בקצה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אותה תוכל לכסות ב- </a:t>
            </a:r>
            <a:r>
              <a:rPr lang="he-IL" sz="1800" u="sng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45 דק'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התייעצות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התכונן להתייעצות: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 הזמן, עזרים להצגה. כבד את זמן עמיתיך ומצה אותו עד תומו!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לשיקולך-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הצג את נושא ההתייעצות למדריך הצוות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גורם אחר על מנת לדייקו</a:t>
            </a:r>
          </a:p>
        </p:txBody>
      </p:sp>
    </p:spTree>
    <p:extLst>
      <p:ext uri="{BB962C8B-B14F-4D97-AF65-F5344CB8AC3E}">
        <p14:creationId xmlns:p14="http://schemas.microsoft.com/office/powerpoint/2010/main" val="304105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2136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2pPr>
            <a:lvl3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3pPr>
            <a:lvl4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4pPr>
            <a:lvl5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9pPr>
          </a:lstStyle>
          <a:p>
            <a:pPr algn="ctr"/>
            <a:r>
              <a:rPr lang="he-IL" sz="3600" b="1" dirty="0">
                <a:solidFill>
                  <a:srgbClr val="0F6FC6"/>
                </a:solidFill>
                <a:latin typeface="Tw Cen MT"/>
                <a:cs typeface="David" pitchFamily="2" charset="-79"/>
              </a:rPr>
              <a:t>סדנת 'גלה את חוזקותייך'</a:t>
            </a:r>
            <a:endParaRPr lang="he-IL" sz="2400" b="1" dirty="0">
              <a:solidFill>
                <a:srgbClr val="0F6FC6"/>
              </a:solidFill>
              <a:latin typeface="Tw Cen MT"/>
              <a:cs typeface="David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34" y="3284984"/>
            <a:ext cx="2455143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מציין מיקום תוכן 4"/>
          <p:cNvSpPr txBox="1">
            <a:spLocks/>
          </p:cNvSpPr>
          <p:nvPr/>
        </p:nvSpPr>
        <p:spPr>
          <a:xfrm>
            <a:off x="4079777" y="1813520"/>
            <a:ext cx="6210399" cy="2335560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r" rtl="1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r" rtl="1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r>
              <a:rPr lang="he-IL" sz="20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עקרונות-</a:t>
            </a:r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התבססות על פסיכולוגיה חיובית- עבודה דרך </a:t>
            </a:r>
            <a:r>
              <a:rPr lang="he-IL" sz="1800" b="1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חוזקות</a:t>
            </a: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אפשרויות</a:t>
            </a: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אישי</a:t>
            </a:r>
            <a:r>
              <a:rPr lang="en-US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פרופיל אישי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מנותח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דיוק היעדים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להמשך שנת </a:t>
            </a:r>
            <a:r>
              <a:rPr lang="he-IL" sz="18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ע"י החניך </a:t>
            </a: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בשיתוף המדריך והצוות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srgbClr val="0F6FC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19088" lvl="1" indent="-319088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דיאגרמה 3"/>
          <p:cNvGraphicFramePr/>
          <p:nvPr>
            <p:extLst/>
          </p:nvPr>
        </p:nvGraphicFramePr>
        <p:xfrm>
          <a:off x="4439816" y="4077072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3658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2136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2pPr>
            <a:lvl3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3pPr>
            <a:lvl4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4pPr>
            <a:lvl5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9pPr>
          </a:lstStyle>
          <a:p>
            <a:pPr algn="ctr"/>
            <a:r>
              <a:rPr lang="he-IL" sz="3600" b="1" dirty="0">
                <a:solidFill>
                  <a:srgbClr val="0F6FC6"/>
                </a:solidFill>
                <a:latin typeface="Tw Cen MT"/>
                <a:cs typeface="David" pitchFamily="2" charset="-79"/>
              </a:rPr>
              <a:t>סדנת 'גלה את חוזקותייך'</a:t>
            </a:r>
            <a:endParaRPr lang="he-IL" sz="2400" b="1" dirty="0">
              <a:solidFill>
                <a:srgbClr val="0F6FC6"/>
              </a:solidFill>
              <a:latin typeface="Tw Cen MT"/>
              <a:cs typeface="David" pitchFamily="2" charset="-79"/>
            </a:endParaRPr>
          </a:p>
        </p:txBody>
      </p:sp>
      <p:sp>
        <p:nvSpPr>
          <p:cNvPr id="5" name="מציין מיקום תוכן 4"/>
          <p:cNvSpPr txBox="1">
            <a:spLocks/>
          </p:cNvSpPr>
          <p:nvPr/>
        </p:nvSpPr>
        <p:spPr>
          <a:xfrm>
            <a:off x="2063553" y="1741512"/>
            <a:ext cx="8226623" cy="4639816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r" rtl="1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r" rtl="1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r>
              <a:rPr lang="he-IL" sz="20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היום-</a:t>
            </a:r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משך ראשון-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"אני המנכ"ל של עצמי". מה נדרש ממנהל בכיר בעידן  החדש+</a:t>
            </a:r>
            <a:r>
              <a:rPr lang="en-US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סרטון (מליאה)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משך שני-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הסבר על מחקר </a:t>
            </a:r>
            <a:r>
              <a:rPr lang="he-IL" sz="18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חוזקות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+ ניתוח שאלוני משתתפים מהקהל (מליאה)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משך שלישי-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המשך</a:t>
            </a: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ניתוח תמהילים </a:t>
            </a:r>
            <a:r>
              <a:rPr lang="he-IL" sz="18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אישייםבזוגות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(חלוקה ל- 2 קבוצות)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משך רביעי-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בהתייחס לתמהיל </a:t>
            </a:r>
            <a:r>
              <a:rPr lang="he-IL" sz="18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החוזקות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תובנה</a:t>
            </a:r>
            <a:r>
              <a:rPr lang="en-US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שאלה</a:t>
            </a:r>
            <a:r>
              <a:rPr lang="en-US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 לשנת </a:t>
            </a:r>
            <a:r>
              <a:rPr lang="he-IL" sz="18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(סבב בתוך 2 הקבוצות) 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5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אפשרות לסיום אחרי 3 משכים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srgbClr val="0F6FC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19088" lvl="1" indent="-319088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9832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מיומנויות השפעה- רטוריקה ומו"מ</a:t>
            </a:r>
            <a:endParaRPr lang="he-IL" sz="2400" b="1" dirty="0">
              <a:solidFill>
                <a:schemeClr val="accent1"/>
              </a:solidFill>
              <a:cs typeface="David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516603" y="1305933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06EB743B-6FB8-41BA-B2A9-0C43C8C873DF}" type="slidenum">
              <a:rPr lang="he-IL" smtClean="0"/>
              <a:t>38</a:t>
            </a:fld>
            <a:endParaRPr lang="he-IL" dirty="0"/>
          </a:p>
        </p:txBody>
      </p:sp>
      <p:graphicFrame>
        <p:nvGraphicFramePr>
          <p:cNvPr id="2" name="דיאגרמה 1"/>
          <p:cNvGraphicFramePr/>
          <p:nvPr>
            <p:extLst/>
          </p:nvPr>
        </p:nvGraphicFramePr>
        <p:xfrm>
          <a:off x="5015880" y="1692118"/>
          <a:ext cx="6048672" cy="494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מציין מיקום תוכן 2"/>
          <p:cNvSpPr txBox="1">
            <a:spLocks/>
          </p:cNvSpPr>
          <p:nvPr/>
        </p:nvSpPr>
        <p:spPr bwMode="auto">
          <a:xfrm>
            <a:off x="1703512" y="1844824"/>
            <a:ext cx="37444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r" rtl="1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r" rtl="1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e-IL" alt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דילמות:</a:t>
            </a:r>
          </a:p>
          <a:p>
            <a:pPr marL="176213" lvl="1" indent="-176213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מיומנויות </a:t>
            </a:r>
            <a:r>
              <a:rPr lang="he-IL" alt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חובה או בחירה</a:t>
            </a:r>
            <a:r>
              <a:rPr lang="he-IL" alt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עקרונות במימוש-</a:t>
            </a:r>
          </a:p>
          <a:p>
            <a:pPr marL="496888" lvl="1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מסה קריטית </a:t>
            </a:r>
            <a:r>
              <a:rPr lang="he-IL" alt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(משך ומודל ליווי ויישום)</a:t>
            </a:r>
          </a:p>
          <a:p>
            <a:pPr marL="496888" lvl="1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אינטגרציה</a:t>
            </a:r>
            <a:r>
              <a:rPr lang="he-IL" alt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בין תכנים (מו"מ, רטוריקה)</a:t>
            </a:r>
          </a:p>
          <a:p>
            <a:pPr marL="176213" lvl="1" indent="-176213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he-IL" alt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מוקד סימולציה מדינית</a:t>
            </a:r>
            <a:r>
              <a:rPr lang="he-IL" alt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? אסטרטגיה, ידע על סכסוך, תרגול מיומנויות בכירים?</a:t>
            </a:r>
          </a:p>
          <a:p>
            <a:pPr marL="176213" lvl="1" indent="-176213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תפקיד </a:t>
            </a:r>
            <a:r>
              <a:rPr lang="he-IL" alt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המדריך והקבוצה </a:t>
            </a:r>
            <a:r>
              <a:rPr lang="he-IL" alt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למול המיומנויות? (מישוב המודרך)</a:t>
            </a:r>
          </a:p>
        </p:txBody>
      </p:sp>
    </p:spTree>
    <p:extLst>
      <p:ext uri="{BB962C8B-B14F-4D97-AF65-F5344CB8AC3E}">
        <p14:creationId xmlns:p14="http://schemas.microsoft.com/office/powerpoint/2010/main" val="1103099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2136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2pPr>
            <a:lvl3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3pPr>
            <a:lvl4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4pPr>
            <a:lvl5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9pPr>
          </a:lstStyle>
          <a:p>
            <a:pPr algn="ctr"/>
            <a:r>
              <a:rPr lang="he-IL" sz="3600" b="1" dirty="0">
                <a:solidFill>
                  <a:srgbClr val="0F6FC6"/>
                </a:solidFill>
                <a:latin typeface="Tw Cen MT"/>
                <a:cs typeface="David" pitchFamily="2" charset="-79"/>
              </a:rPr>
              <a:t>סדנא 'דע את עצמך'</a:t>
            </a:r>
            <a:endParaRPr lang="he-IL" sz="2400" b="1" dirty="0">
              <a:solidFill>
                <a:srgbClr val="0F6FC6"/>
              </a:solidFill>
              <a:latin typeface="Tw Cen MT"/>
              <a:cs typeface="David" pitchFamily="2" charset="-79"/>
            </a:endParaRPr>
          </a:p>
        </p:txBody>
      </p:sp>
      <p:sp>
        <p:nvSpPr>
          <p:cNvPr id="8" name="מציין מיקום תוכן 4"/>
          <p:cNvSpPr txBox="1">
            <a:spLocks/>
          </p:cNvSpPr>
          <p:nvPr/>
        </p:nvSpPr>
        <p:spPr>
          <a:xfrm>
            <a:off x="1631505" y="1741512"/>
            <a:ext cx="8658671" cy="4855840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r" rtl="1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r" rtl="1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r>
              <a:rPr lang="he-IL" sz="20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מטרות-</a:t>
            </a:r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אבחון והעמקה ב"דפוסים האוטומטיים" בהתנהלות שלי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התמודדות עם 'אזורי כאב'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הרחבת יכולת הבחירה שלי בהתנהלותי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תפקוד טוב ומותאם יותר כמפקד ומנהל בכיר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חיזוק יכולות ההתבוננות הפנימית (רפלקציה)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r>
              <a:rPr lang="he-IL" sz="20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שיטה-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סדנא דינמית וחושפנית בת יומיים ע"י מנחה מומחה וללא ליווי אנשי הסגל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srgbClr val="0F6FC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19088" lvl="1" indent="-319088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אליפסה 3"/>
          <p:cNvSpPr/>
          <p:nvPr/>
        </p:nvSpPr>
        <p:spPr>
          <a:xfrm rot="20975496">
            <a:off x="1987334" y="1730539"/>
            <a:ext cx="1764000" cy="60801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המלצה- לא לעשות לסגל</a:t>
            </a:r>
          </a:p>
        </p:txBody>
      </p:sp>
    </p:spTree>
    <p:extLst>
      <p:ext uri="{BB962C8B-B14F-4D97-AF65-F5344CB8AC3E}">
        <p14:creationId xmlns:p14="http://schemas.microsoft.com/office/powerpoint/2010/main" val="106145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עקרונות מימוש אשכול הבכירות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318437" y="1618006"/>
            <a:ext cx="9910001" cy="50286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חניך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המכיר בצורך בהתפתחות אישית, ובעל פניות ומוטיבציה ואילו על </a:t>
            </a:r>
            <a:r>
              <a:rPr lang="he-IL" sz="1800" b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לאפשר אקלים למידה ותשתיות הולמות לקדמו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לחניך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בחירה אישית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בבניית תוכנית הבכירות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מאפשר ומכווין בתהליך פיתוח האישי של החניך (שותפות מנצחת)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בצוות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כקבוצה בכירה ואינטימית.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השתנות והתפתחות מתמדת-</a:t>
            </a:r>
          </a:p>
          <a:p>
            <a:pPr marL="808038" lvl="2" indent="-2651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רצף לוגי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 תכני אשכול הבכירות </a:t>
            </a: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ושלביו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ויצירת מאסה קריטית </a:t>
            </a:r>
          </a:p>
          <a:p>
            <a:pPr marL="808038" lvl="2" indent="-2651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ערעור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היסוד, ידע ומיומנויות</a:t>
            </a:r>
            <a:r>
              <a:rPr lang="en-US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קודמים בקרב החניך ככלי למידה מרכזי</a:t>
            </a:r>
          </a:p>
          <a:p>
            <a:pPr marL="808038" lvl="2" indent="-2651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אינטגרציה ותרגול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יעדי הבכירות על תכני </a:t>
            </a:r>
            <a:r>
              <a:rPr lang="he-IL" sz="16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הקיימים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תכנים ומרצים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המיועדים לרמות הבכירות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מענה מותאם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לחניכים הבינלאומיים</a:t>
            </a:r>
          </a:p>
        </p:txBody>
      </p:sp>
    </p:spTree>
    <p:extLst>
      <p:ext uri="{BB962C8B-B14F-4D97-AF65-F5344CB8AC3E}">
        <p14:creationId xmlns:p14="http://schemas.microsoft.com/office/powerpoint/2010/main" val="2735763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2136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2pPr>
            <a:lvl3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3pPr>
            <a:lvl4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4pPr>
            <a:lvl5pPr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Levenim MT" pitchFamily="2" charset="-79"/>
              </a:defRPr>
            </a:lvl9pPr>
          </a:lstStyle>
          <a:p>
            <a:pPr algn="ctr"/>
            <a:r>
              <a:rPr lang="he-IL" sz="3600" b="1" dirty="0">
                <a:solidFill>
                  <a:srgbClr val="0F6FC6"/>
                </a:solidFill>
                <a:latin typeface="Tw Cen MT"/>
                <a:cs typeface="David" pitchFamily="2" charset="-79"/>
              </a:rPr>
              <a:t>'ימים ריקים'</a:t>
            </a:r>
            <a:endParaRPr lang="he-IL" sz="2400" b="1" dirty="0">
              <a:solidFill>
                <a:srgbClr val="0F6FC6"/>
              </a:solidFill>
              <a:latin typeface="Tw Cen MT"/>
              <a:cs typeface="David" pitchFamily="2" charset="-79"/>
            </a:endParaRPr>
          </a:p>
        </p:txBody>
      </p:sp>
      <p:sp>
        <p:nvSpPr>
          <p:cNvPr id="8" name="מציין מיקום תוכן 4"/>
          <p:cNvSpPr txBox="1">
            <a:spLocks/>
          </p:cNvSpPr>
          <p:nvPr/>
        </p:nvSpPr>
        <p:spPr>
          <a:xfrm>
            <a:off x="2136775" y="1741512"/>
            <a:ext cx="8153400" cy="4855840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r" rtl="1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r" rtl="1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rtl="1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rtl="1" fontAlgn="base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r>
              <a:rPr lang="he-IL" sz="20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מטרות-</a:t>
            </a:r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עבודה אישית של החניך </a:t>
            </a: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פערים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אותם זיהה בתהליך האבחון המקדים ולמול אתגרי התפקיד הבא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פיתוח 'יכולות ריקות'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r>
              <a:rPr lang="he-IL" sz="20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שיטה-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קביעת יעדים אישיים ע"י החניך ובשיתוף מדריך הצוות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בניית </a:t>
            </a:r>
            <a:r>
              <a:rPr lang="he-IL" sz="18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למיצוי הימים הריקים להשגת יעדים אלו (גיוס משאבי </a:t>
            </a:r>
            <a:r>
              <a:rPr lang="he-IL" sz="18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למיצוי הימים)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תוצר- </a:t>
            </a: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תיעוד המסע בנייר אישי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</a:t>
            </a:r>
            <a:r>
              <a:rPr lang="en-US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 </a:t>
            </a:r>
            <a:r>
              <a:rPr lang="he-IL" sz="1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התייעצות עמיתים </a:t>
            </a:r>
            <a:r>
              <a:rPr lang="he-IL" sz="18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גיבוש חזון לתפקיד הבא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srgbClr val="0F6FC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auto">
              <a:lnSpc>
                <a:spcPct val="20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None/>
              <a:defRPr/>
            </a:pPr>
            <a:endParaRPr lang="he-IL" sz="24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19088" lvl="1" indent="-319088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0F6FC6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e-IL" sz="1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2641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מלבן מעוגל 109"/>
          <p:cNvSpPr/>
          <p:nvPr/>
        </p:nvSpPr>
        <p:spPr>
          <a:xfrm>
            <a:off x="6392499" y="2010078"/>
            <a:ext cx="936104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שאלון מיפוי</a:t>
            </a:r>
          </a:p>
        </p:txBody>
      </p:sp>
      <p:sp>
        <p:nvSpPr>
          <p:cNvPr id="122" name="מלבן מעוגל 121"/>
          <p:cNvSpPr/>
          <p:nvPr/>
        </p:nvSpPr>
        <p:spPr>
          <a:xfrm>
            <a:off x="1775520" y="4938807"/>
            <a:ext cx="4032448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באוריינטציה של התפקיד הבא</a:t>
            </a:r>
          </a:p>
        </p:txBody>
      </p:sp>
      <p:sp>
        <p:nvSpPr>
          <p:cNvPr id="80" name="מלבן מעוגל 79"/>
          <p:cNvSpPr/>
          <p:nvPr/>
        </p:nvSpPr>
        <p:spPr>
          <a:xfrm>
            <a:off x="1775520" y="2056576"/>
            <a:ext cx="4032448" cy="288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</a:t>
            </a:r>
            <a:r>
              <a:rPr lang="he-IL" sz="12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מיומנויות השפעה </a:t>
            </a: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במהלך </a:t>
            </a:r>
            <a:r>
              <a:rPr lang="he-IL" sz="12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סימולציה, במות חניך</a:t>
            </a:r>
          </a:p>
        </p:txBody>
      </p:sp>
      <p:sp>
        <p:nvSpPr>
          <p:cNvPr id="113" name="מלבן מעוגל 112"/>
          <p:cNvSpPr/>
          <p:nvPr/>
        </p:nvSpPr>
        <p:spPr>
          <a:xfrm>
            <a:off x="1731277" y="1459383"/>
            <a:ext cx="2052000" cy="648000"/>
          </a:xfrm>
          <a:prstGeom prst="roundRect">
            <a:avLst/>
          </a:prstGeom>
          <a:solidFill>
            <a:srgbClr val="FDD3C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2" name="מלבן מעוגל 111"/>
          <p:cNvSpPr/>
          <p:nvPr/>
        </p:nvSpPr>
        <p:spPr>
          <a:xfrm>
            <a:off x="3788838" y="1459216"/>
            <a:ext cx="2052000" cy="648000"/>
          </a:xfrm>
          <a:prstGeom prst="roundRect">
            <a:avLst/>
          </a:prstGeom>
          <a:solidFill>
            <a:srgbClr val="FDD3C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2047056" y="-27384"/>
            <a:ext cx="8153400" cy="990600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cs typeface="David" pitchFamily="2" charset="-79"/>
              </a:rPr>
              <a:t>אשכול בכירות- פריסה במחזור הלימוד</a:t>
            </a:r>
            <a:endParaRPr lang="he-IL" sz="2400" b="1" dirty="0">
              <a:solidFill>
                <a:schemeClr val="accent1"/>
              </a:solidFill>
              <a:cs typeface="David" pitchFamily="2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6384032" y="836712"/>
            <a:ext cx="403244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אבחון אישי וקביעת יעדים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9480376" y="1484784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היכרות עם המדריך</a:t>
            </a:r>
          </a:p>
        </p:txBody>
      </p:sp>
      <p:sp>
        <p:nvSpPr>
          <p:cNvPr id="50" name="מלבן מעוגל 49"/>
          <p:cNvSpPr/>
          <p:nvPr/>
        </p:nvSpPr>
        <p:spPr>
          <a:xfrm>
            <a:off x="8448262" y="1484784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'מפגשי רשת'</a:t>
            </a:r>
          </a:p>
        </p:txBody>
      </p:sp>
      <p:sp>
        <p:nvSpPr>
          <p:cNvPr id="51" name="מלבן מעוגל 50"/>
          <p:cNvSpPr/>
          <p:nvPr/>
        </p:nvSpPr>
        <p:spPr>
          <a:xfrm>
            <a:off x="7416147" y="1484784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שאלון 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יעדים אישיים</a:t>
            </a:r>
          </a:p>
        </p:txBody>
      </p:sp>
      <p:sp>
        <p:nvSpPr>
          <p:cNvPr id="53" name="מלבן מעוגל 52"/>
          <p:cNvSpPr/>
          <p:nvPr/>
        </p:nvSpPr>
        <p:spPr>
          <a:xfrm>
            <a:off x="6384032" y="1484784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האשכול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מ. </a:t>
            </a:r>
            <a:r>
              <a:rPr lang="he-IL" sz="12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4" name="מלבן מעוגל 53"/>
          <p:cNvSpPr/>
          <p:nvPr/>
        </p:nvSpPr>
        <p:spPr>
          <a:xfrm>
            <a:off x="6384032" y="2408213"/>
            <a:ext cx="4032448" cy="288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Outdoor</a:t>
            </a: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לקורס</a:t>
            </a:r>
          </a:p>
        </p:txBody>
      </p:sp>
      <p:sp>
        <p:nvSpPr>
          <p:cNvPr id="70" name="מלבן מעוגל 69"/>
          <p:cNvSpPr/>
          <p:nvPr/>
        </p:nvSpPr>
        <p:spPr>
          <a:xfrm>
            <a:off x="6384032" y="3035015"/>
            <a:ext cx="4032448" cy="28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"גלה את </a:t>
            </a:r>
            <a:r>
              <a:rPr lang="he-IL" sz="12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חוזקותייך</a:t>
            </a: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 </a:t>
            </a:r>
            <a:r>
              <a:rPr lang="he-IL" sz="1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(כולל אבחון מקוון)</a:t>
            </a:r>
          </a:p>
        </p:txBody>
      </p:sp>
      <p:sp>
        <p:nvSpPr>
          <p:cNvPr id="71" name="מלבן מעוגל 70"/>
          <p:cNvSpPr/>
          <p:nvPr/>
        </p:nvSpPr>
        <p:spPr>
          <a:xfrm>
            <a:off x="9480376" y="3683151"/>
            <a:ext cx="936104" cy="5760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 אישי לסדנת </a:t>
            </a:r>
            <a:r>
              <a:rPr lang="he-IL" sz="12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חוזקות</a:t>
            </a: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(אופציה)</a:t>
            </a:r>
          </a:p>
        </p:txBody>
      </p:sp>
      <p:sp>
        <p:nvSpPr>
          <p:cNvPr id="72" name="מלבן מעוגל 71"/>
          <p:cNvSpPr/>
          <p:nvPr/>
        </p:nvSpPr>
        <p:spPr>
          <a:xfrm>
            <a:off x="8448262" y="3683151"/>
            <a:ext cx="936104" cy="5760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 אישי למרכז הערכה </a:t>
            </a:r>
            <a:r>
              <a:rPr lang="he-IL" sz="1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(אופציה)</a:t>
            </a:r>
          </a:p>
        </p:txBody>
      </p:sp>
      <p:sp>
        <p:nvSpPr>
          <p:cNvPr id="73" name="מלבן מעוגל 72"/>
          <p:cNvSpPr/>
          <p:nvPr/>
        </p:nvSpPr>
        <p:spPr>
          <a:xfrm>
            <a:off x="7416147" y="3683151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מדריך- חניך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ציר אישי</a:t>
            </a:r>
          </a:p>
        </p:txBody>
      </p:sp>
      <p:sp>
        <p:nvSpPr>
          <p:cNvPr id="74" name="מלבן מעוגל 73"/>
          <p:cNvSpPr/>
          <p:nvPr/>
        </p:nvSpPr>
        <p:spPr>
          <a:xfrm>
            <a:off x="6384032" y="3683151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פיתוח</a:t>
            </a:r>
            <a: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אישי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מ. </a:t>
            </a:r>
            <a:r>
              <a:rPr lang="he-IL" sz="12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5" name="מלבן מעוגל 74"/>
          <p:cNvSpPr/>
          <p:nvPr/>
        </p:nvSpPr>
        <p:spPr>
          <a:xfrm>
            <a:off x="1775520" y="836712"/>
            <a:ext cx="403244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השגת יעדי בכירות</a:t>
            </a:r>
          </a:p>
        </p:txBody>
      </p:sp>
      <p:sp>
        <p:nvSpPr>
          <p:cNvPr id="76" name="מלבן מעוגל 75"/>
          <p:cNvSpPr/>
          <p:nvPr/>
        </p:nvSpPr>
        <p:spPr>
          <a:xfrm>
            <a:off x="4871864" y="1484784"/>
            <a:ext cx="936104" cy="5760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רטוריקה</a:t>
            </a:r>
            <a: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סדנת </a:t>
            </a:r>
            <a: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TED</a:t>
            </a:r>
            <a:endParaRPr lang="he-IL" sz="1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7" name="מלבן מעוגל 76"/>
          <p:cNvSpPr/>
          <p:nvPr/>
        </p:nvSpPr>
        <p:spPr>
          <a:xfrm>
            <a:off x="3839750" y="1484784"/>
            <a:ext cx="936104" cy="5760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'סיפור סיפורים'</a:t>
            </a:r>
          </a:p>
        </p:txBody>
      </p:sp>
      <p:sp>
        <p:nvSpPr>
          <p:cNvPr id="78" name="מלבן מעוגל 77"/>
          <p:cNvSpPr/>
          <p:nvPr/>
        </p:nvSpPr>
        <p:spPr>
          <a:xfrm>
            <a:off x="2807635" y="1484784"/>
            <a:ext cx="936104" cy="5760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משא ומתן</a:t>
            </a:r>
          </a:p>
        </p:txBody>
      </p:sp>
      <p:sp>
        <p:nvSpPr>
          <p:cNvPr id="79" name="מלבן מעוגל 78"/>
          <p:cNvSpPr/>
          <p:nvPr/>
        </p:nvSpPr>
        <p:spPr>
          <a:xfrm>
            <a:off x="1775520" y="1484784"/>
            <a:ext cx="936104" cy="5760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רשתית ושיתופי פעולה</a:t>
            </a:r>
          </a:p>
        </p:txBody>
      </p:sp>
      <p:sp>
        <p:nvSpPr>
          <p:cNvPr id="82" name="מלבן מעוגל 81"/>
          <p:cNvSpPr/>
          <p:nvPr/>
        </p:nvSpPr>
        <p:spPr>
          <a:xfrm>
            <a:off x="4871864" y="4417777"/>
            <a:ext cx="936104" cy="5760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'דע את עצמך'</a:t>
            </a:r>
          </a:p>
        </p:txBody>
      </p:sp>
      <p:sp>
        <p:nvSpPr>
          <p:cNvPr id="83" name="מלבן מעוגל 82"/>
          <p:cNvSpPr/>
          <p:nvPr/>
        </p:nvSpPr>
        <p:spPr>
          <a:xfrm>
            <a:off x="3839750" y="4417777"/>
            <a:ext cx="936104" cy="5760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ריקים 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(הצגת חזון)</a:t>
            </a:r>
          </a:p>
        </p:txBody>
      </p:sp>
      <p:sp>
        <p:nvSpPr>
          <p:cNvPr id="84" name="מלבן מעוגל 83"/>
          <p:cNvSpPr/>
          <p:nvPr/>
        </p:nvSpPr>
        <p:spPr>
          <a:xfrm>
            <a:off x="2807635" y="4417777"/>
            <a:ext cx="936104" cy="5760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 בכיר</a:t>
            </a:r>
            <a:endParaRPr lang="he-IL" sz="1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מלבן מעוגל 84"/>
          <p:cNvSpPr/>
          <p:nvPr/>
        </p:nvSpPr>
        <p:spPr>
          <a:xfrm>
            <a:off x="1775520" y="4417777"/>
            <a:ext cx="936104" cy="576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קורס אקדמי בניהול </a:t>
            </a:r>
            <a:b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(בחירה)</a:t>
            </a:r>
          </a:p>
        </p:txBody>
      </p:sp>
      <p:sp>
        <p:nvSpPr>
          <p:cNvPr id="91" name="מלבן מעוגל 90"/>
          <p:cNvSpPr/>
          <p:nvPr/>
        </p:nvSpPr>
        <p:spPr>
          <a:xfrm>
            <a:off x="1775520" y="5498073"/>
            <a:ext cx="4032448" cy="288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סדנא </a:t>
            </a:r>
            <a:r>
              <a:rPr lang="he-IL" sz="12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צוותית</a:t>
            </a: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"צידה לדרך"</a:t>
            </a:r>
          </a:p>
        </p:txBody>
      </p:sp>
      <p:sp>
        <p:nvSpPr>
          <p:cNvPr id="92" name="מלבן מעוגל 91"/>
          <p:cNvSpPr/>
          <p:nvPr/>
        </p:nvSpPr>
        <p:spPr>
          <a:xfrm>
            <a:off x="4871864" y="5877336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'מסע אישי' נייר מסכם</a:t>
            </a:r>
          </a:p>
        </p:txBody>
      </p:sp>
      <p:sp>
        <p:nvSpPr>
          <p:cNvPr id="93" name="מלבן מעוגל 92"/>
          <p:cNvSpPr/>
          <p:nvPr/>
        </p:nvSpPr>
        <p:spPr>
          <a:xfrm>
            <a:off x="3839750" y="5877336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הערכה מסכמת מדריך צוות</a:t>
            </a:r>
          </a:p>
        </p:txBody>
      </p:sp>
      <p:sp>
        <p:nvSpPr>
          <p:cNvPr id="94" name="מלבן מעוגל 93"/>
          <p:cNvSpPr/>
          <p:nvPr/>
        </p:nvSpPr>
        <p:spPr>
          <a:xfrm>
            <a:off x="2807635" y="5877336"/>
            <a:ext cx="936104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הערכה מסכמת מ. </a:t>
            </a:r>
            <a:r>
              <a:rPr lang="he-IL" sz="12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5" name="מלבן מעוגל 94"/>
          <p:cNvSpPr/>
          <p:nvPr/>
        </p:nvSpPr>
        <p:spPr>
          <a:xfrm>
            <a:off x="1775520" y="5877336"/>
            <a:ext cx="936104" cy="5760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ללא</a:t>
            </a:r>
          </a:p>
        </p:txBody>
      </p:sp>
      <p:sp>
        <p:nvSpPr>
          <p:cNvPr id="96" name="חץ למטה 95"/>
          <p:cNvSpPr/>
          <p:nvPr/>
        </p:nvSpPr>
        <p:spPr>
          <a:xfrm rot="5400000">
            <a:off x="9350838" y="1687952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97" name="חץ למטה 96"/>
          <p:cNvSpPr/>
          <p:nvPr/>
        </p:nvSpPr>
        <p:spPr>
          <a:xfrm rot="5400000">
            <a:off x="8316575" y="1687952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98" name="חץ למטה 97"/>
          <p:cNvSpPr/>
          <p:nvPr/>
        </p:nvSpPr>
        <p:spPr>
          <a:xfrm>
            <a:off x="8315509" y="2132880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99" name="חץ למטה 98"/>
          <p:cNvSpPr/>
          <p:nvPr/>
        </p:nvSpPr>
        <p:spPr>
          <a:xfrm>
            <a:off x="8315509" y="2776680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00" name="חץ למטה 99"/>
          <p:cNvSpPr/>
          <p:nvPr/>
        </p:nvSpPr>
        <p:spPr>
          <a:xfrm>
            <a:off x="8315509" y="3433219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01" name="חץ למטה 100"/>
          <p:cNvSpPr/>
          <p:nvPr/>
        </p:nvSpPr>
        <p:spPr>
          <a:xfrm rot="5400000">
            <a:off x="9345893" y="3872644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02" name="חץ למטה 101"/>
          <p:cNvSpPr/>
          <p:nvPr/>
        </p:nvSpPr>
        <p:spPr>
          <a:xfrm rot="5400000">
            <a:off x="8299641" y="3872644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03" name="חץ למטה 102"/>
          <p:cNvSpPr/>
          <p:nvPr/>
        </p:nvSpPr>
        <p:spPr>
          <a:xfrm rot="5400000">
            <a:off x="7283086" y="3872644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grpSp>
        <p:nvGrpSpPr>
          <p:cNvPr id="19" name="קבוצה 18"/>
          <p:cNvGrpSpPr/>
          <p:nvPr/>
        </p:nvGrpSpPr>
        <p:grpSpPr>
          <a:xfrm>
            <a:off x="3575768" y="2387020"/>
            <a:ext cx="432000" cy="1903832"/>
            <a:chOff x="1535687" y="2387020"/>
            <a:chExt cx="432000" cy="1903832"/>
          </a:xfrm>
        </p:grpSpPr>
        <p:sp>
          <p:nvSpPr>
            <p:cNvPr id="88" name="מלבן מעוגל 87"/>
            <p:cNvSpPr/>
            <p:nvPr/>
          </p:nvSpPr>
          <p:spPr>
            <a:xfrm rot="16200000">
              <a:off x="815687" y="3138852"/>
              <a:ext cx="1872000" cy="43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16200000">
              <a:off x="1020205" y="2926582"/>
              <a:ext cx="1448455" cy="369332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מפגשי בכירים- </a:t>
              </a:r>
              <a:br>
                <a:rPr lang="en-US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גיבוש זהות בכירה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5123916" y="2387021"/>
            <a:ext cx="432000" cy="1903833"/>
            <a:chOff x="3599916" y="2387020"/>
            <a:chExt cx="432000" cy="1903833"/>
          </a:xfrm>
        </p:grpSpPr>
        <p:sp>
          <p:nvSpPr>
            <p:cNvPr id="86" name="מלבן מעוגל 85"/>
            <p:cNvSpPr/>
            <p:nvPr/>
          </p:nvSpPr>
          <p:spPr>
            <a:xfrm rot="16200000">
              <a:off x="2879916" y="3138853"/>
              <a:ext cx="1872000" cy="43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16200000">
              <a:off x="3086755" y="2926582"/>
              <a:ext cx="1448455" cy="369332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התנסויות ומטלות מותאמות לחניך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4367856" y="2387021"/>
            <a:ext cx="432000" cy="1903833"/>
            <a:chOff x="2567801" y="2387020"/>
            <a:chExt cx="432000" cy="1903833"/>
          </a:xfrm>
        </p:grpSpPr>
        <p:sp>
          <p:nvSpPr>
            <p:cNvPr id="87" name="מלבן מעוגל 86"/>
            <p:cNvSpPr/>
            <p:nvPr/>
          </p:nvSpPr>
          <p:spPr>
            <a:xfrm rot="16200000">
              <a:off x="1847801" y="3138853"/>
              <a:ext cx="1872000" cy="43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16200000">
              <a:off x="2048453" y="2926582"/>
              <a:ext cx="1448455" cy="369332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סגל- הערכה מעצבת, חניכה ומישוב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2027573" y="2387020"/>
            <a:ext cx="432000" cy="1903832"/>
            <a:chOff x="503573" y="2387020"/>
            <a:chExt cx="432000" cy="1903832"/>
          </a:xfrm>
        </p:grpSpPr>
        <p:sp>
          <p:nvSpPr>
            <p:cNvPr id="89" name="מלבן מעוגל 88"/>
            <p:cNvSpPr/>
            <p:nvPr/>
          </p:nvSpPr>
          <p:spPr>
            <a:xfrm rot="16200000">
              <a:off x="-216427" y="3138852"/>
              <a:ext cx="1872000" cy="432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-9302" y="3018915"/>
              <a:ext cx="1448455" cy="184666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מנטורינג </a:t>
              </a:r>
              <a:r>
                <a:rPr lang="he-IL" sz="10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(אופציה)</a:t>
              </a:r>
              <a:endPara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5" name="חץ שמאלה-ימינה 14"/>
          <p:cNvSpPr/>
          <p:nvPr/>
        </p:nvSpPr>
        <p:spPr>
          <a:xfrm>
            <a:off x="4698175" y="1675407"/>
            <a:ext cx="288000" cy="180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11" name="חץ שמאלה-ימינה 110"/>
          <p:cNvSpPr/>
          <p:nvPr/>
        </p:nvSpPr>
        <p:spPr>
          <a:xfrm>
            <a:off x="2618410" y="1675404"/>
            <a:ext cx="288000" cy="180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14" name="חץ שמאלה-ימינה 113"/>
          <p:cNvSpPr/>
          <p:nvPr/>
        </p:nvSpPr>
        <p:spPr>
          <a:xfrm>
            <a:off x="3643488" y="1683874"/>
            <a:ext cx="288000" cy="180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15" name="חץ שמאלה-ימינה 114"/>
          <p:cNvSpPr/>
          <p:nvPr/>
        </p:nvSpPr>
        <p:spPr>
          <a:xfrm>
            <a:off x="4681241" y="4612595"/>
            <a:ext cx="288000" cy="180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16" name="חץ שמאלה-ימינה 115"/>
          <p:cNvSpPr/>
          <p:nvPr/>
        </p:nvSpPr>
        <p:spPr>
          <a:xfrm>
            <a:off x="3677433" y="4604128"/>
            <a:ext cx="288000" cy="180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17" name="אליפסה 116"/>
          <p:cNvSpPr/>
          <p:nvPr/>
        </p:nvSpPr>
        <p:spPr>
          <a:xfrm>
            <a:off x="9912424" y="1332300"/>
            <a:ext cx="540000" cy="288000"/>
          </a:xfrm>
          <a:prstGeom prst="ellipse">
            <a:avLst/>
          </a:prstGeom>
          <a:solidFill>
            <a:srgbClr val="FDD3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1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פתיחה</a:t>
            </a:r>
          </a:p>
        </p:txBody>
      </p:sp>
      <p:sp>
        <p:nvSpPr>
          <p:cNvPr id="118" name="אליפסה 117"/>
          <p:cNvSpPr/>
          <p:nvPr/>
        </p:nvSpPr>
        <p:spPr>
          <a:xfrm>
            <a:off x="9891295" y="2912237"/>
            <a:ext cx="540000" cy="288000"/>
          </a:xfrm>
          <a:prstGeom prst="ellipse">
            <a:avLst/>
          </a:prstGeom>
          <a:solidFill>
            <a:srgbClr val="FDD3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25.10</a:t>
            </a:r>
          </a:p>
        </p:txBody>
      </p:sp>
      <p:sp>
        <p:nvSpPr>
          <p:cNvPr id="119" name="אליפסה 118"/>
          <p:cNvSpPr/>
          <p:nvPr/>
        </p:nvSpPr>
        <p:spPr>
          <a:xfrm>
            <a:off x="6123756" y="3492267"/>
            <a:ext cx="540000" cy="288000"/>
          </a:xfrm>
          <a:prstGeom prst="ellipse">
            <a:avLst/>
          </a:prstGeom>
          <a:solidFill>
            <a:srgbClr val="FDD3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27.11</a:t>
            </a:r>
          </a:p>
        </p:txBody>
      </p:sp>
      <p:sp>
        <p:nvSpPr>
          <p:cNvPr id="120" name="אליפסה 119"/>
          <p:cNvSpPr/>
          <p:nvPr/>
        </p:nvSpPr>
        <p:spPr>
          <a:xfrm>
            <a:off x="5303912" y="1315088"/>
            <a:ext cx="540000" cy="288000"/>
          </a:xfrm>
          <a:prstGeom prst="ellipse">
            <a:avLst/>
          </a:prstGeom>
          <a:solidFill>
            <a:srgbClr val="FDD3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27.2</a:t>
            </a:r>
          </a:p>
        </p:txBody>
      </p:sp>
      <p:sp>
        <p:nvSpPr>
          <p:cNvPr id="121" name="אליפסה 120"/>
          <p:cNvSpPr/>
          <p:nvPr/>
        </p:nvSpPr>
        <p:spPr>
          <a:xfrm>
            <a:off x="5316651" y="4305835"/>
            <a:ext cx="662910" cy="288000"/>
          </a:xfrm>
          <a:prstGeom prst="ellipse">
            <a:avLst/>
          </a:prstGeom>
          <a:solidFill>
            <a:srgbClr val="FDD3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11,12 /6</a:t>
            </a:r>
            <a:endParaRPr lang="he-IL" sz="1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3" name="חץ למטה 122"/>
          <p:cNvSpPr/>
          <p:nvPr/>
        </p:nvSpPr>
        <p:spPr>
          <a:xfrm>
            <a:off x="3719027" y="5239370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grpSp>
        <p:nvGrpSpPr>
          <p:cNvPr id="125" name="קבוצה 124"/>
          <p:cNvGrpSpPr/>
          <p:nvPr/>
        </p:nvGrpSpPr>
        <p:grpSpPr>
          <a:xfrm>
            <a:off x="2783680" y="2421096"/>
            <a:ext cx="432000" cy="1872000"/>
            <a:chOff x="1535687" y="2418852"/>
            <a:chExt cx="432000" cy="1872000"/>
          </a:xfrm>
          <a:solidFill>
            <a:srgbClr val="FF0000"/>
          </a:solidFill>
        </p:grpSpPr>
        <p:sp>
          <p:nvSpPr>
            <p:cNvPr id="126" name="מלבן מעוגל 125"/>
            <p:cNvSpPr/>
            <p:nvPr/>
          </p:nvSpPr>
          <p:spPr>
            <a:xfrm rot="16200000">
              <a:off x="815687" y="3138852"/>
              <a:ext cx="1872000" cy="4320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 rot="16200000">
              <a:off x="1020205" y="2968917"/>
              <a:ext cx="1448455" cy="369332"/>
            </a:xfrm>
            <a:prstGeom prst="rect">
              <a:avLst/>
            </a:prstGeom>
            <a:grpFill/>
          </p:spPr>
          <p:txBody>
            <a:bodyPr wrap="square" lIns="0" tIns="0" rIns="0" bIns="0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צ</a:t>
              </a: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וותי </a:t>
              </a:r>
              <a:r>
                <a:rPr lang="he-IL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מ</a:t>
              </a: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יצוי </a:t>
              </a:r>
              <a:r>
                <a:rPr lang="he-IL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א</a:t>
              </a: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ישי </a:t>
              </a:r>
              <a:br>
                <a:rPr lang="en-US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2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(חוצה צוותים)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0" name="מלבן מעוגל 89"/>
          <p:cNvSpPr/>
          <p:nvPr/>
        </p:nvSpPr>
        <p:spPr>
          <a:xfrm>
            <a:off x="1775520" y="3827170"/>
            <a:ext cx="4032448" cy="28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 אישי בחברה הישראלית </a:t>
            </a:r>
            <a:r>
              <a:rPr lang="he-IL" sz="1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(נייר מסכם)</a:t>
            </a:r>
          </a:p>
        </p:txBody>
      </p:sp>
      <p:sp>
        <p:nvSpPr>
          <p:cNvPr id="128" name="אליפסה 127"/>
          <p:cNvSpPr/>
          <p:nvPr/>
        </p:nvSpPr>
        <p:spPr>
          <a:xfrm>
            <a:off x="1613259" y="2484364"/>
            <a:ext cx="540000" cy="288000"/>
          </a:xfrm>
          <a:prstGeom prst="ellipse">
            <a:avLst/>
          </a:prstGeom>
          <a:solidFill>
            <a:srgbClr val="FDD3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השקה ?</a:t>
            </a:r>
          </a:p>
        </p:txBody>
      </p:sp>
      <p:sp>
        <p:nvSpPr>
          <p:cNvPr id="23" name="פיצוץ 1 22"/>
          <p:cNvSpPr/>
          <p:nvPr/>
        </p:nvSpPr>
        <p:spPr>
          <a:xfrm>
            <a:off x="2765869" y="1356047"/>
            <a:ext cx="698951" cy="330411"/>
          </a:xfrm>
          <a:prstGeom prst="irregularSeal1">
            <a:avLst/>
          </a:prstGeom>
          <a:solidFill>
            <a:srgbClr val="F86F4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ISMI</a:t>
            </a:r>
            <a:endParaRPr lang="he-IL" sz="1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פיצוץ 1 128"/>
          <p:cNvSpPr/>
          <p:nvPr/>
        </p:nvSpPr>
        <p:spPr>
          <a:xfrm>
            <a:off x="2696774" y="4285711"/>
            <a:ext cx="698951" cy="330411"/>
          </a:xfrm>
          <a:prstGeom prst="irregularSeal1">
            <a:avLst/>
          </a:prstGeom>
          <a:solidFill>
            <a:srgbClr val="F86F4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ISMI</a:t>
            </a:r>
            <a:endParaRPr lang="he-IL" sz="1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פיצוץ 1 129"/>
          <p:cNvSpPr/>
          <p:nvPr/>
        </p:nvSpPr>
        <p:spPr>
          <a:xfrm>
            <a:off x="6413208" y="2912238"/>
            <a:ext cx="698951" cy="330411"/>
          </a:xfrm>
          <a:prstGeom prst="irregularSeal1">
            <a:avLst/>
          </a:prstGeom>
          <a:solidFill>
            <a:srgbClr val="F86F4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ISMI</a:t>
            </a:r>
            <a:endParaRPr lang="he-IL" sz="1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חץ למטה 80"/>
          <p:cNvSpPr/>
          <p:nvPr/>
        </p:nvSpPr>
        <p:spPr>
          <a:xfrm rot="5400000">
            <a:off x="7266152" y="1682808"/>
            <a:ext cx="180000" cy="216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white"/>
              </a:solidFill>
              <a:latin typeface="Tw Cen MT"/>
              <a:cs typeface="Levenim MT" panose="02010502060101010101" pitchFamily="2" charset="-79"/>
            </a:endParaRPr>
          </a:p>
        </p:txBody>
      </p:sp>
      <p:sp>
        <p:nvSpPr>
          <p:cNvPr id="104" name="אליפסה 103"/>
          <p:cNvSpPr/>
          <p:nvPr/>
        </p:nvSpPr>
        <p:spPr>
          <a:xfrm>
            <a:off x="6582084" y="2408213"/>
            <a:ext cx="540000" cy="288000"/>
          </a:xfrm>
          <a:prstGeom prst="ellipse">
            <a:avLst/>
          </a:prstGeom>
          <a:solidFill>
            <a:srgbClr val="F86F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יומן מסע</a:t>
            </a:r>
          </a:p>
        </p:txBody>
      </p:sp>
      <p:sp>
        <p:nvSpPr>
          <p:cNvPr id="106" name="אליפסה 105"/>
          <p:cNvSpPr/>
          <p:nvPr/>
        </p:nvSpPr>
        <p:spPr>
          <a:xfrm>
            <a:off x="6165219" y="1243636"/>
            <a:ext cx="540000" cy="288000"/>
          </a:xfrm>
          <a:prstGeom prst="ellipse">
            <a:avLst/>
          </a:prstGeom>
          <a:solidFill>
            <a:srgbClr val="FDD3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6.10</a:t>
            </a:r>
          </a:p>
        </p:txBody>
      </p:sp>
    </p:spTree>
    <p:extLst>
      <p:ext uri="{BB962C8B-B14F-4D97-AF65-F5344CB8AC3E}">
        <p14:creationId xmlns:p14="http://schemas.microsoft.com/office/powerpoint/2010/main" val="71666720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סקר- מיומנויות שחניכים רוצים ללמוד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F3D52109-A965-4003-9E53-1DCFBACB68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62100" y="1677544"/>
          <a:ext cx="9086800" cy="4937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5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55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המידה בה היית רוצה לפתח את המיומנויות הבאות?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Tahoma" panose="020B0604030504040204" pitchFamily="34" charset="0"/>
                          <a:cs typeface="David" panose="020E0502060401010101" pitchFamily="34" charset="-79"/>
                        </a:rPr>
                        <a:t>מ"ג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 marL="0" indent="0" rtl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הובלת שינוי, ניהול משברים והתאוששות מכישלון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5.74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קבלת החלטות בתנאי</a:t>
                      </a:r>
                      <a:r>
                        <a:rPr lang="he-IL" sz="18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אי-ודאות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</a:pPr>
                      <a:r>
                        <a:rPr kumimoji="0" lang="he-IL" sz="1800" b="1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5.74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קידום</a:t>
                      </a:r>
                      <a:r>
                        <a:rPr lang="he-IL" sz="18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תהליכי חדשנות ויצירתיות בארגון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</a:pPr>
                      <a:r>
                        <a:rPr kumimoji="0" lang="he-IL" sz="1800" b="1" kern="1200" dirty="0">
                          <a:solidFill>
                            <a:schemeClr val="accent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5.41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הובלת תהליכי למידה בארגון וניהול המידע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</a:pPr>
                      <a:r>
                        <a:rPr kumimoji="0" lang="he-IL" sz="180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ניהול עבודת מטה</a:t>
                      </a:r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פרויקטים וחשיבה משאבית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</a:pPr>
                      <a:r>
                        <a:rPr kumimoji="0" lang="he-IL" sz="180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he-IL" sz="18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הפעלת פוליטיקה ועוצמה ארגונית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</a:pPr>
                      <a:r>
                        <a:rPr kumimoji="0" lang="he-IL" sz="180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5.11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 מנהיגות השראתית וסימבולית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</a:pPr>
                      <a:r>
                        <a:rPr kumimoji="0" lang="he-IL" sz="1800" kern="12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5.04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he-IL" sz="18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ניהול משא ומתן, גישור, שיתופי פעולה והסכמות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</a:pPr>
                      <a:r>
                        <a:rPr kumimoji="0" lang="he-IL" sz="18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רטוריקה (יתכן והצורך נפגע מאיכות הביצוע במחזור מ"ג)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</a:pPr>
                      <a:r>
                        <a:rPr kumimoji="0" lang="he-IL" sz="1800" kern="12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4.52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חסמי מימוש אשכול הבכירות</a:t>
            </a: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C285E290-2E7C-4671-9FE1-A703F4BDA8A2}"/>
              </a:ext>
            </a:extLst>
          </p:cNvPr>
          <p:cNvGrpSpPr/>
          <p:nvPr/>
        </p:nvGrpSpPr>
        <p:grpSpPr>
          <a:xfrm>
            <a:off x="8729630" y="1757722"/>
            <a:ext cx="1964068" cy="2200576"/>
            <a:chOff x="9674944" y="1757722"/>
            <a:chExt cx="1964068" cy="2200576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B5160AAC-26A6-456B-A8E0-8C80B0E80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1033" y="1757722"/>
              <a:ext cx="1491891" cy="14918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45EAB2-F0AD-4F42-AE95-39ED6FF135BA}"/>
                </a:ext>
              </a:extLst>
            </p:cNvPr>
            <p:cNvSpPr txBox="1"/>
            <p:nvPr/>
          </p:nvSpPr>
          <p:spPr>
            <a:xfrm>
              <a:off x="9674944" y="3404300"/>
              <a:ext cx="1964068" cy="55399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חוסר רלוונטיות לחניך 'ללא אופק קידום'</a:t>
              </a: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7C30F7FC-4F55-4810-94BA-EA40097F7E10}"/>
              </a:ext>
            </a:extLst>
          </p:cNvPr>
          <p:cNvGrpSpPr/>
          <p:nvPr/>
        </p:nvGrpSpPr>
        <p:grpSpPr>
          <a:xfrm>
            <a:off x="5001086" y="1832154"/>
            <a:ext cx="2295525" cy="2126144"/>
            <a:chOff x="6639386" y="1832154"/>
            <a:chExt cx="2295525" cy="2126144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6633B899-6616-4366-926B-046AD498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9386" y="1832154"/>
              <a:ext cx="2295525" cy="12668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ED09E7-7CCF-4681-A5B2-101540E6247E}"/>
                </a:ext>
              </a:extLst>
            </p:cNvPr>
            <p:cNvSpPr txBox="1"/>
            <p:nvPr/>
          </p:nvSpPr>
          <p:spPr>
            <a:xfrm>
              <a:off x="6952636" y="3404300"/>
              <a:ext cx="1669025" cy="55399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שונות רבה </a:t>
              </a:r>
              <a:br>
                <a:rPr lang="en-US" dirty="0"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בין החניכים</a:t>
              </a:r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99F9D14-0D06-462F-AE23-3F23D72BFB11}"/>
              </a:ext>
            </a:extLst>
          </p:cNvPr>
          <p:cNvGrpSpPr/>
          <p:nvPr/>
        </p:nvGrpSpPr>
        <p:grpSpPr>
          <a:xfrm>
            <a:off x="8649780" y="4347958"/>
            <a:ext cx="2123768" cy="2200576"/>
            <a:chOff x="3883742" y="1757722"/>
            <a:chExt cx="2123768" cy="2200576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AFF025F7-F010-4DF5-B9F3-EFF50493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1397" y="1757722"/>
              <a:ext cx="1228459" cy="15340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7E5650-2229-4CC7-8ACA-C17837C886BF}"/>
                </a:ext>
              </a:extLst>
            </p:cNvPr>
            <p:cNvSpPr txBox="1"/>
            <p:nvPr/>
          </p:nvSpPr>
          <p:spPr>
            <a:xfrm>
              <a:off x="3883742" y="3404300"/>
              <a:ext cx="2123768" cy="55399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המתודולוגיה השלטת </a:t>
              </a:r>
              <a:r>
                <a:rPr lang="he-IL" dirty="0" err="1">
                  <a:latin typeface="David" panose="020E0502060401010101" pitchFamily="34" charset="-79"/>
                  <a:cs typeface="David" panose="020E0502060401010101" pitchFamily="34" charset="-79"/>
                </a:rPr>
                <a:t>במב"ל</a:t>
              </a:r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 היא קוגניטיבית</a:t>
              </a:r>
            </a:p>
          </p:txBody>
        </p: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3399A39F-2310-44C4-BD13-9EDD2E5A2989}"/>
              </a:ext>
            </a:extLst>
          </p:cNvPr>
          <p:cNvGrpSpPr/>
          <p:nvPr/>
        </p:nvGrpSpPr>
        <p:grpSpPr>
          <a:xfrm>
            <a:off x="1509034" y="1618022"/>
            <a:ext cx="2024237" cy="2340276"/>
            <a:chOff x="995446" y="1618022"/>
            <a:chExt cx="2024237" cy="23402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A539E8-09E7-42BA-BFE0-8EBD31DD144A}"/>
                </a:ext>
              </a:extLst>
            </p:cNvPr>
            <p:cNvSpPr txBox="1"/>
            <p:nvPr/>
          </p:nvSpPr>
          <p:spPr>
            <a:xfrm>
              <a:off x="995446" y="3404300"/>
              <a:ext cx="2024237" cy="55399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בכירים- </a:t>
              </a:r>
              <a:br>
                <a:rPr lang="en-US" dirty="0"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קהל רגיש לחשיפה</a:t>
              </a:r>
            </a:p>
          </p:txBody>
        </p: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07B13CC5-ABD7-451F-AD55-2DF1191A0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9250" y="1618022"/>
              <a:ext cx="1636629" cy="1636629"/>
            </a:xfrm>
            <a:prstGeom prst="rect">
              <a:avLst/>
            </a:prstGeom>
          </p:spPr>
        </p:pic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F19348C4-135B-49A1-932A-EEA5350A0D53}"/>
              </a:ext>
            </a:extLst>
          </p:cNvPr>
          <p:cNvGrpSpPr/>
          <p:nvPr/>
        </p:nvGrpSpPr>
        <p:grpSpPr>
          <a:xfrm>
            <a:off x="5235063" y="4267505"/>
            <a:ext cx="1827570" cy="2281029"/>
            <a:chOff x="6872747" y="4385187"/>
            <a:chExt cx="1827570" cy="2281029"/>
          </a:xfrm>
        </p:grpSpPr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F6B9B164-F6DE-4FEB-A9C1-BFB3F84FD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1181" y="4385187"/>
              <a:ext cx="1190588" cy="166055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A7E110-7395-44EA-B4EF-5EBD86D78414}"/>
                </a:ext>
              </a:extLst>
            </p:cNvPr>
            <p:cNvSpPr txBox="1"/>
            <p:nvPr/>
          </p:nvSpPr>
          <p:spPr>
            <a:xfrm>
              <a:off x="6872747" y="6112218"/>
              <a:ext cx="1827570" cy="55399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חוסר תחושת נחיצות בקרב המדריכים</a:t>
              </a:r>
            </a:p>
          </p:txBody>
        </p: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662EF677-B20C-4049-9801-08B9E27D5493}"/>
              </a:ext>
            </a:extLst>
          </p:cNvPr>
          <p:cNvGrpSpPr/>
          <p:nvPr/>
        </p:nvGrpSpPr>
        <p:grpSpPr>
          <a:xfrm>
            <a:off x="1679581" y="4253347"/>
            <a:ext cx="1683143" cy="2295187"/>
            <a:chOff x="4003748" y="4371029"/>
            <a:chExt cx="1683143" cy="22951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552A1D-5186-463D-8F9E-2455CA2D4F49}"/>
                </a:ext>
              </a:extLst>
            </p:cNvPr>
            <p:cNvSpPr txBox="1"/>
            <p:nvPr/>
          </p:nvSpPr>
          <p:spPr>
            <a:xfrm>
              <a:off x="4010807" y="6112218"/>
              <a:ext cx="1669025" cy="55399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ללא קונטקסט ותפיסה מארגנת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58C812D9-6286-4075-9EAF-B3B8DCC3D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518"/>
            <a:stretch/>
          </p:blipFill>
          <p:spPr>
            <a:xfrm>
              <a:off x="4003748" y="4371029"/>
              <a:ext cx="1683143" cy="1682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56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073421" y="579421"/>
            <a:ext cx="5831501" cy="286976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אבחון</a:t>
            </a:r>
            <a:b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 הבכירות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26846B4-4EC7-459D-967B-2153072F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09" y="1124400"/>
            <a:ext cx="4060288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שאלוני אבחון</a:t>
            </a: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F1DA041-C975-4091-A170-68BE34881C3D}"/>
              </a:ext>
            </a:extLst>
          </p:cNvPr>
          <p:cNvSpPr txBox="1">
            <a:spLocks/>
          </p:cNvSpPr>
          <p:nvPr/>
        </p:nvSpPr>
        <p:spPr>
          <a:xfrm>
            <a:off x="6626939" y="4767395"/>
            <a:ext cx="4736688" cy="1229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איתו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מדריך הצוות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ינהל את שיחת הפתיחה עם החניך</a:t>
            </a:r>
            <a:endParaRPr lang="he-IL" sz="2000" dirty="0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CDAC3797-7593-4195-8AD0-94783F59CD5B}"/>
              </a:ext>
            </a:extLst>
          </p:cNvPr>
          <p:cNvSpPr txBox="1">
            <a:spLocks/>
          </p:cNvSpPr>
          <p:nvPr/>
        </p:nvSpPr>
        <p:spPr>
          <a:xfrm>
            <a:off x="856634" y="4767395"/>
            <a:ext cx="4736688" cy="1229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איתו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מלו"פ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ימפה את כלל צרכי תוכנית פיתוח לבכירים למחזור</a:t>
            </a:r>
            <a:endParaRPr lang="he-IL" sz="2000" dirty="0"/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1933CA79-0EBC-4811-B54F-6150B3E7FF42}"/>
              </a:ext>
            </a:extLst>
          </p:cNvPr>
          <p:cNvGrpSpPr/>
          <p:nvPr/>
        </p:nvGrpSpPr>
        <p:grpSpPr>
          <a:xfrm>
            <a:off x="7598135" y="1864773"/>
            <a:ext cx="2794296" cy="2794296"/>
            <a:chOff x="9056032" y="1511890"/>
            <a:chExt cx="2794296" cy="2794296"/>
          </a:xfrm>
        </p:grpSpPr>
        <p:pic>
          <p:nvPicPr>
            <p:cNvPr id="9" name="גרפיקה 8" descr="לוח">
              <a:extLst>
                <a:ext uri="{FF2B5EF4-FFF2-40B4-BE49-F238E27FC236}">
                  <a16:creationId xmlns:a16="http://schemas.microsoft.com/office/drawing/2014/main" id="{7FE3A529-E5D2-4FA7-B634-7D6652F3C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56032" y="1511890"/>
              <a:ext cx="2794296" cy="27942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9B5602-9500-43D8-9C93-449030CB0D75}"/>
                </a:ext>
              </a:extLst>
            </p:cNvPr>
            <p:cNvSpPr txBox="1"/>
            <p:nvPr/>
          </p:nvSpPr>
          <p:spPr>
            <a:xfrm>
              <a:off x="9607891" y="2271913"/>
              <a:ext cx="1690577" cy="11310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he-I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שאלון</a:t>
              </a:r>
            </a:p>
            <a:p>
              <a:pPr algn="ctr">
                <a:lnSpc>
                  <a:spcPct val="200000"/>
                </a:lnSpc>
              </a:pPr>
              <a:r>
                <a:rPr lang="he-I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יעדים אישיים</a:t>
              </a: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90039FFB-14F5-45DE-9E73-5881E390D982}"/>
              </a:ext>
            </a:extLst>
          </p:cNvPr>
          <p:cNvGrpSpPr/>
          <p:nvPr/>
        </p:nvGrpSpPr>
        <p:grpSpPr>
          <a:xfrm>
            <a:off x="1827830" y="1864773"/>
            <a:ext cx="2794296" cy="2794296"/>
            <a:chOff x="9056032" y="1511890"/>
            <a:chExt cx="2794296" cy="2794296"/>
          </a:xfrm>
        </p:grpSpPr>
        <p:pic>
          <p:nvPicPr>
            <p:cNvPr id="13" name="גרפיקה 12" descr="לוח">
              <a:extLst>
                <a:ext uri="{FF2B5EF4-FFF2-40B4-BE49-F238E27FC236}">
                  <a16:creationId xmlns:a16="http://schemas.microsoft.com/office/drawing/2014/main" id="{8A3AF01C-C33A-4234-9FE3-63F075B6B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56032" y="1511890"/>
              <a:ext cx="2794296" cy="279429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258769-5193-47DE-AFA2-817A167D9E90}"/>
                </a:ext>
              </a:extLst>
            </p:cNvPr>
            <p:cNvSpPr txBox="1"/>
            <p:nvPr/>
          </p:nvSpPr>
          <p:spPr>
            <a:xfrm>
              <a:off x="9607891" y="2271913"/>
              <a:ext cx="1690577" cy="11310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he-I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שאלון</a:t>
              </a:r>
            </a:p>
            <a:p>
              <a:pPr algn="ctr">
                <a:lnSpc>
                  <a:spcPct val="200000"/>
                </a:lnSpc>
              </a:pPr>
              <a:r>
                <a:rPr lang="he-I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מיפוי צרכים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23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בניית צוות לומד </a:t>
            </a:r>
            <a:r>
              <a:rPr lang="he-IL" sz="1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(אופציונלי)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406014" y="1595136"/>
            <a:ext cx="9485671" cy="3120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</a:t>
            </a:r>
            <a:r>
              <a:rPr lang="he-IL" sz="2000" kern="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 יום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הלימוד האורגני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חווה משימה מורכבת</a:t>
            </a:r>
            <a:endParaRPr lang="he-IL" sz="2000" b="1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איכותי וחוויתי, המתאים לבכירים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שיתוף סדנאי אינטימי בממצאי אבחון הצוות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קביעת יעדים צוותיים (אמנה) לשנת </a:t>
            </a:r>
            <a:r>
              <a:rPr lang="he-IL" sz="20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2515D25-8103-4490-9E00-9A8A7153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51" y="4640827"/>
            <a:ext cx="2409367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733840F-B9CF-464C-9714-2D7A8F955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242" y="4640827"/>
            <a:ext cx="2688000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8D60FF-7B7A-4E25-A5C3-46B618D0F5A3}"/>
              </a:ext>
            </a:extLst>
          </p:cNvPr>
          <p:cNvSpPr txBox="1"/>
          <p:nvPr/>
        </p:nvSpPr>
        <p:spPr>
          <a:xfrm>
            <a:off x="3567749" y="6235451"/>
            <a:ext cx="15629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cs typeface="+mj-cs"/>
              </a:rPr>
              <a:t>Outdoor</a:t>
            </a:r>
            <a:endParaRPr lang="he-IL" sz="2000" b="1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673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אבחון אישי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339702" y="1595136"/>
            <a:ext cx="9551983" cy="3120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סדנה בת יום, בשתי קבוצות (2 צוותים) בו כל החניכים יעברו אבחון אישי, עיתוי-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תחילת עונת הליבה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איכותי, בעל תוקף נראה, המתאים לבכירים, בעברית ואנגלית, רצוי מקוון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שיתוף סדנאי אינטימי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בממצאי האבחון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קביעת יעדים אישיים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והבניית תהליך לעבודה עם הממצאים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A60EF3B-80FA-4396-84F8-51E20493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95" y="4256271"/>
            <a:ext cx="1823615" cy="251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296EE23-B9C9-4BFB-8473-0A4DD1483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64" t="19925" r="40169" b="26742"/>
          <a:stretch/>
        </p:blipFill>
        <p:spPr>
          <a:xfrm>
            <a:off x="2225865" y="4890686"/>
            <a:ext cx="126404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7F7B6ED-5AC6-46CB-A05C-DE7B5D4A5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809" y="4890686"/>
            <a:ext cx="125949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2397D1B-E9BC-4309-A29D-CC7717D34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217" y="6104213"/>
            <a:ext cx="909414" cy="490691"/>
          </a:xfrm>
          <a:prstGeom prst="rect">
            <a:avLst/>
          </a:prstGeom>
        </p:spPr>
      </p:pic>
      <p:sp>
        <p:nvSpPr>
          <p:cNvPr id="8" name="אליפסה 7">
            <a:extLst>
              <a:ext uri="{FF2B5EF4-FFF2-40B4-BE49-F238E27FC236}">
                <a16:creationId xmlns:a16="http://schemas.microsoft.com/office/drawing/2014/main" id="{445D6824-BEDB-4B22-AC20-03F7B1D13F35}"/>
              </a:ext>
            </a:extLst>
          </p:cNvPr>
          <p:cNvSpPr/>
          <p:nvPr/>
        </p:nvSpPr>
        <p:spPr>
          <a:xfrm>
            <a:off x="434287" y="435494"/>
            <a:ext cx="886481" cy="46677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3/10</a:t>
            </a:r>
            <a:endParaRPr lang="he-IL" sz="1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49615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חציון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חציון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2725</Words>
  <Application>Microsoft Office PowerPoint</Application>
  <PresentationFormat>מסך רחב</PresentationFormat>
  <Paragraphs>555</Paragraphs>
  <Slides>42</Slides>
  <Notes>5</Notes>
  <HiddenSlides>9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42</vt:i4>
      </vt:variant>
    </vt:vector>
  </HeadingPairs>
  <TitlesOfParts>
    <vt:vector size="57" baseType="lpstr">
      <vt:lpstr>AR BERKLEY</vt:lpstr>
      <vt:lpstr>Arial</vt:lpstr>
      <vt:lpstr>Calibri</vt:lpstr>
      <vt:lpstr>Calibri Light</vt:lpstr>
      <vt:lpstr>David</vt:lpstr>
      <vt:lpstr>Guttman Hatzvi</vt:lpstr>
      <vt:lpstr>Levenim MT</vt:lpstr>
      <vt:lpstr>Tahoma</vt:lpstr>
      <vt:lpstr>Times New Roman</vt:lpstr>
      <vt:lpstr>Tw Cen MT</vt:lpstr>
      <vt:lpstr>Wingdings</vt:lpstr>
      <vt:lpstr>Wingdings 2</vt:lpstr>
      <vt:lpstr>ערכת נושא Office</vt:lpstr>
      <vt:lpstr>5_חציון</vt:lpstr>
      <vt:lpstr>חציון</vt:lpstr>
      <vt:lpstr>אשכול בכירות מחזור מ"ה</vt:lpstr>
      <vt:lpstr>מטרות אשכול הבכירות</vt:lpstr>
      <vt:lpstr>פריסת אשכול הבכירות</vt:lpstr>
      <vt:lpstr>עקרונות מימוש אשכול הבכירות</vt:lpstr>
      <vt:lpstr>חסמי מימוש אשכול הבכירות</vt:lpstr>
      <vt:lpstr>אבחון יעדי הבכירות</vt:lpstr>
      <vt:lpstr>שאלוני אבחון</vt:lpstr>
      <vt:lpstr>בניית צוות לומד (אופציונלי)</vt:lpstr>
      <vt:lpstr>סדנת אבחון אישי</vt:lpstr>
      <vt:lpstr>סדנת אבחון אישי</vt:lpstr>
      <vt:lpstr>משוב מרכז הערכה (לאנשי צבא בלבד)</vt:lpstr>
      <vt:lpstr>תרגול יעדי הבכירות</vt:lpstr>
      <vt:lpstr>תוכנית מנטורינג</vt:lpstr>
      <vt:lpstr>מבנה תוכנית מנטורינג</vt:lpstr>
      <vt:lpstr>תוכנית קואצ'ינג</vt:lpstr>
      <vt:lpstr>מה בין מנטורינג לקואצינג?</vt:lpstr>
      <vt:lpstr>סדנאות מיומנויות- מו"מ והעברת מסר</vt:lpstr>
      <vt:lpstr>סדנת מיומנות- העברת מסר והשפעה</vt:lpstr>
      <vt:lpstr>סדנת מיומנות- העברת מסר והשפעה</vt:lpstr>
      <vt:lpstr>סדנת מיומנות- משא ומתן</vt:lpstr>
      <vt:lpstr>הכנה לתפקיד בכיר</vt:lpstr>
      <vt:lpstr>הכנה לתפקיד בכיר</vt:lpstr>
      <vt:lpstr>הכנה עצמית לכניסה לתפקיד</vt:lpstr>
      <vt:lpstr>הכנה לתפקיד- משובי עמיתים</vt:lpstr>
      <vt:lpstr>משוב עמיתים- עקרונות</vt:lpstr>
      <vt:lpstr>הכנה לתפקיד- התייעצות עמיתים</vt:lpstr>
      <vt:lpstr> קורס- הובלת שינוי במערכות ארגוניות דינמיות (It’s A VUCA World)/ פרופ' אורלי יחזקאל</vt:lpstr>
      <vt:lpstr> קורס- הובלת שינוי במערכות ארגוניות דינמיות (It’s A VUCA World)/ פרופ' אורלי יחזקאל</vt:lpstr>
      <vt:lpstr>נקודות להחלטה</vt:lpstr>
      <vt:lpstr>מצגת של PowerPoint‏</vt:lpstr>
      <vt:lpstr>אשכול בכירות (מובילות)- גינאולוגיה</vt:lpstr>
      <vt:lpstr>פיתוח אישי- דילמות</vt:lpstr>
      <vt:lpstr>מוכנות לתפקיד בכיר- הכנה בבית</vt:lpstr>
      <vt:lpstr>מוכנות לתפקיד בכיר- אמצעים</vt:lpstr>
      <vt:lpstr>התייעצות עמיתים- עקרונות</vt:lpstr>
      <vt:lpstr>מצגת של PowerPoint‏</vt:lpstr>
      <vt:lpstr>מצגת של PowerPoint‏</vt:lpstr>
      <vt:lpstr>מיומנויות השפעה- רטוריקה ומו"מ</vt:lpstr>
      <vt:lpstr>מצגת של PowerPoint‏</vt:lpstr>
      <vt:lpstr>מצגת של PowerPoint‏</vt:lpstr>
      <vt:lpstr>אשכול בכירות- פריסה במחזור הלימוד</vt:lpstr>
      <vt:lpstr>סקר- מיומנויות שחניכים רוצים ללמוד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oren</dc:creator>
  <cp:lastModifiedBy>oren shoham</cp:lastModifiedBy>
  <cp:revision>419</cp:revision>
  <cp:lastPrinted>2017-08-22T19:48:07Z</cp:lastPrinted>
  <dcterms:created xsi:type="dcterms:W3CDTF">2016-06-24T19:14:36Z</dcterms:created>
  <dcterms:modified xsi:type="dcterms:W3CDTF">2017-08-22T19:55:08Z</dcterms:modified>
</cp:coreProperties>
</file>