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59" r:id="rId3"/>
    <p:sldId id="356" r:id="rId4"/>
    <p:sldId id="361" r:id="rId5"/>
    <p:sldId id="360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303247" y="2534032"/>
            <a:ext cx="993501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תחקור מ"ז</a:t>
            </a:r>
            <a:endParaRPr lang="he-IL" sz="7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</a:p>
          <a:p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2841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הישגים עיקריים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61705"/>
            <a:ext cx="10130028" cy="389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מימוש המעבר מהפנתיאון למטרו: פרספקטיבה בינ"ל, הרחבת הבחירה, העברת הובלת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הלמידה למשתתף, גיוון מתודות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הלמידה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יצירת ציר דיגיטלי – קורס, יום עיון, סמינר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קורונה - למידה מקוונת, התארגנות מחדש לארבעה שבועות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סדנת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מו"מ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2296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פערים עיקריים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77948"/>
            <a:ext cx="10251730" cy="389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פרספקטיבה בינ"ל שאינה מעיניים ישראליות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שמירה על איזון בין הובלת למידה ע"י המשתתף ("פתוח") לבין תכנית מוכתבת ע"י הסגל ("סגור")</a:t>
            </a: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משפט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ציבורי </a:t>
            </a: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הצגת דעות מקוטבות (פאנלים)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לקחים אישיים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747318"/>
            <a:ext cx="10251730" cy="413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תפקיד 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המד"ר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מתן הקשרים (קישור הרצאות אורח לתחום הלימוד)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תיווך ושיתוף לגבי הרציונל והמבנה של התכנית לאורך כל השנה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שיחות חתך (לא רק בינ"ל)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מדיניות שחרורים</a:t>
            </a: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משובי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</p:txBody>
      </p:sp>
    </p:spTree>
    <p:extLst>
      <p:ext uri="{BB962C8B-B14F-4D97-AF65-F5344CB8AC3E}">
        <p14:creationId xmlns:p14="http://schemas.microsoft.com/office/powerpoint/2010/main" val="18921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ציר הדעה האחרת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008578"/>
            <a:ext cx="10130028" cy="524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דן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שיפטן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(עונה גלובלית, פלשתינים)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אברום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בורג (חברה ישראלית)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גדי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טאוב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(דמוקרטיה)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אסי דוד (מזה"ת)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11061</TotalTime>
  <Words>157</Words>
  <Application>Microsoft Office PowerPoint</Application>
  <PresentationFormat>מסך רחב</PresentationFormat>
  <Paragraphs>36</Paragraphs>
  <Slides>5</Slides>
  <Notes>0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הישגים עיקריים</vt:lpstr>
      <vt:lpstr>פערים עיקריים</vt:lpstr>
      <vt:lpstr>לקחים אישיים</vt:lpstr>
      <vt:lpstr>ציר הדעה האחרת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337</cp:revision>
  <cp:lastPrinted>2019-08-30T14:02:34Z</cp:lastPrinted>
  <dcterms:created xsi:type="dcterms:W3CDTF">2017-08-17T05:53:13Z</dcterms:created>
  <dcterms:modified xsi:type="dcterms:W3CDTF">2020-07-19T05:54:25Z</dcterms:modified>
</cp:coreProperties>
</file>