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2" r:id="rId4"/>
    <p:sldId id="260" r:id="rId5"/>
    <p:sldId id="259" r:id="rId6"/>
    <p:sldId id="263" r:id="rId7"/>
    <p:sldId id="258" r:id="rId8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84DD8AD-2DA4-4330-BA82-5A9CC0EC8A59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D0DDF11-AC49-4561-8DAB-EA17441EF1D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034290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2798A11-53C8-4507-9705-425CB57ED346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11383"/>
            <a:ext cx="5455920" cy="4463415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1D56AE8-61EA-4585-8E74-D8E85FD2C46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67822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מדיניות חוץ </a:t>
            </a:r>
            <a:r>
              <a:rPr lang="he-IL" dirty="0" err="1" smtClean="0"/>
              <a:t>כאינטרקציה</a:t>
            </a:r>
            <a:r>
              <a:rPr lang="he-IL" dirty="0" smtClean="0"/>
              <a:t>  אסטרטגית בצד</a:t>
            </a:r>
            <a:r>
              <a:rPr lang="he-IL" baseline="0" dirty="0" smtClean="0"/>
              <a:t> השמאלי של הספקטרום.</a:t>
            </a:r>
          </a:p>
          <a:p>
            <a:r>
              <a:rPr lang="he-IL" baseline="0" dirty="0" smtClean="0"/>
              <a:t>אם דיפלומטיה היא ברמה הטקטית – רמה מערכתית ואסטרטגית (מדינאים)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56AE8-61EA-4585-8E74-D8E85FD2C464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90138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עמית מחקר – ראש תחום מדיניות חוץ ודיפלומטיה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מצע לדיון </a:t>
            </a:r>
            <a:r>
              <a:rPr lang="he-IL" dirty="0" smtClean="0"/>
              <a:t> תפיסתי עם </a:t>
            </a:r>
            <a:r>
              <a:rPr lang="he-IL" dirty="0" smtClean="0"/>
              <a:t>מפקד המכללות</a:t>
            </a:r>
          </a:p>
          <a:p>
            <a:r>
              <a:rPr lang="he-IL" dirty="0" smtClean="0"/>
              <a:t>יולי 2017</a:t>
            </a:r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תפיסה כללית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איש סגל העוסק בפיתוח ידע:</a:t>
            </a:r>
            <a:endParaRPr lang="he-IL" dirty="0" smtClean="0"/>
          </a:p>
          <a:p>
            <a:pPr lvl="1"/>
            <a:r>
              <a:rPr lang="he-IL" dirty="0" smtClean="0"/>
              <a:t>כתרומה </a:t>
            </a:r>
            <a:r>
              <a:rPr lang="he-IL" dirty="0" smtClean="0"/>
              <a:t>מחקרית לקהילת </a:t>
            </a:r>
            <a:r>
              <a:rPr lang="he-IL" dirty="0" err="1" smtClean="0"/>
              <a:t>הבטל"מ</a:t>
            </a:r>
            <a:r>
              <a:rPr lang="he-IL" dirty="0" smtClean="0"/>
              <a:t> - כחלק </a:t>
            </a:r>
            <a:r>
              <a:rPr lang="he-IL" dirty="0" smtClean="0"/>
              <a:t>ממרכז המחקר של </a:t>
            </a:r>
            <a:r>
              <a:rPr lang="he-IL" dirty="0" err="1" smtClean="0"/>
              <a:t>המב"ל</a:t>
            </a:r>
            <a:endParaRPr lang="he-IL" dirty="0" smtClean="0"/>
          </a:p>
          <a:p>
            <a:pPr lvl="1"/>
            <a:r>
              <a:rPr lang="he-IL" dirty="0" smtClean="0"/>
              <a:t>לצורך הדרכה </a:t>
            </a:r>
            <a:r>
              <a:rPr lang="he-IL" dirty="0" err="1" smtClean="0"/>
              <a:t>במב"ל</a:t>
            </a:r>
            <a:r>
              <a:rPr lang="he-IL" dirty="0" smtClean="0"/>
              <a:t> </a:t>
            </a:r>
            <a:r>
              <a:rPr lang="he-IL" dirty="0" err="1" smtClean="0"/>
              <a:t>ומשה"ח</a:t>
            </a:r>
            <a:r>
              <a:rPr lang="he-IL" dirty="0" smtClean="0"/>
              <a:t> (שיפור ההדרכה </a:t>
            </a:r>
            <a:r>
              <a:rPr lang="he-IL" dirty="0" err="1" smtClean="0"/>
              <a:t>במב"ל</a:t>
            </a:r>
            <a:r>
              <a:rPr lang="he-IL" dirty="0" smtClean="0"/>
              <a:t>)</a:t>
            </a:r>
          </a:p>
          <a:p>
            <a:r>
              <a:rPr lang="he-IL" dirty="0" smtClean="0"/>
              <a:t>מתח בין המטרות? גם וגם?</a:t>
            </a:r>
            <a:endParaRPr lang="he-IL" dirty="0" smtClean="0"/>
          </a:p>
          <a:p>
            <a:pPr lvl="1"/>
            <a:endParaRPr lang="he-IL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ראש תחום מדיניות חוץ ודיפלומטיה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מבצע מחקר </a:t>
            </a:r>
            <a:r>
              <a:rPr lang="he-IL" dirty="0" smtClean="0"/>
              <a:t>עבור </a:t>
            </a:r>
            <a:r>
              <a:rPr lang="he-IL" dirty="0" err="1" smtClean="0"/>
              <a:t>המב"ל</a:t>
            </a:r>
            <a:r>
              <a:rPr lang="he-IL" dirty="0" smtClean="0"/>
              <a:t> (</a:t>
            </a:r>
            <a:r>
              <a:rPr lang="he-IL" dirty="0" err="1" smtClean="0"/>
              <a:t>ומשה"ח</a:t>
            </a:r>
            <a:r>
              <a:rPr lang="he-IL" dirty="0" smtClean="0"/>
              <a:t>) </a:t>
            </a:r>
            <a:endParaRPr lang="he-IL" dirty="0" smtClean="0"/>
          </a:p>
          <a:p>
            <a:r>
              <a:rPr lang="he-IL" dirty="0" smtClean="0"/>
              <a:t>אחראי </a:t>
            </a:r>
            <a:r>
              <a:rPr lang="he-IL" dirty="0" smtClean="0"/>
              <a:t>על הציר המדיני </a:t>
            </a:r>
            <a:r>
              <a:rPr lang="he-IL" dirty="0" err="1" smtClean="0"/>
              <a:t>במב"ל</a:t>
            </a:r>
            <a:r>
              <a:rPr lang="he-IL" dirty="0" smtClean="0"/>
              <a:t> (</a:t>
            </a:r>
            <a:r>
              <a:rPr lang="he-IL" dirty="0" smtClean="0"/>
              <a:t>קורס מדיניות חוץ ודיפלומטיה), </a:t>
            </a:r>
            <a:r>
              <a:rPr lang="he-IL" dirty="0" smtClean="0"/>
              <a:t>ביקור </a:t>
            </a:r>
            <a:r>
              <a:rPr lang="he-IL" dirty="0" err="1" smtClean="0"/>
              <a:t>במשה"ח</a:t>
            </a:r>
            <a:r>
              <a:rPr lang="he-IL" dirty="0" smtClean="0"/>
              <a:t>, סיורי חו"ל למעט נאט"ו</a:t>
            </a:r>
            <a:r>
              <a:rPr lang="he-IL" dirty="0" smtClean="0"/>
              <a:t>)</a:t>
            </a:r>
          </a:p>
          <a:p>
            <a:r>
              <a:rPr lang="he-IL" dirty="0" smtClean="0"/>
              <a:t>בונה תכנית הכשרה עבור </a:t>
            </a:r>
            <a:r>
              <a:rPr lang="he-IL" dirty="0" err="1" smtClean="0"/>
              <a:t>המב"ל</a:t>
            </a:r>
            <a:r>
              <a:rPr lang="he-IL" dirty="0" smtClean="0"/>
              <a:t> </a:t>
            </a:r>
            <a:r>
              <a:rPr lang="he-IL" dirty="0" err="1" smtClean="0"/>
              <a:t>ומשה"ח</a:t>
            </a:r>
            <a:endParaRPr lang="he-IL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נושאי מחקר אפשריים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כיצד ללמד חשיבה מדינית </a:t>
            </a:r>
            <a:r>
              <a:rPr lang="he-IL" dirty="0" err="1" smtClean="0"/>
              <a:t>במב"ל</a:t>
            </a:r>
            <a:r>
              <a:rPr lang="he-IL" dirty="0" smtClean="0"/>
              <a:t>:</a:t>
            </a:r>
            <a:endParaRPr lang="he-IL" dirty="0" smtClean="0"/>
          </a:p>
          <a:p>
            <a:pPr lvl="1"/>
            <a:r>
              <a:rPr lang="he-IL" dirty="0" smtClean="0"/>
              <a:t>מהי חשיבה </a:t>
            </a:r>
            <a:r>
              <a:rPr lang="he-IL" dirty="0" smtClean="0"/>
              <a:t>מדינית-אסטרטגית?</a:t>
            </a:r>
            <a:endParaRPr lang="he-IL" dirty="0" smtClean="0"/>
          </a:p>
          <a:p>
            <a:pPr lvl="1"/>
            <a:r>
              <a:rPr lang="he-IL" dirty="0" smtClean="0"/>
              <a:t>כיצד ניתן לפתח </a:t>
            </a:r>
            <a:r>
              <a:rPr lang="he-IL" dirty="0" smtClean="0"/>
              <a:t>אותה אצל קצינים בכירים, אנשי </a:t>
            </a:r>
            <a:r>
              <a:rPr lang="he-IL" dirty="0" err="1" smtClean="0"/>
              <a:t>משה"ח</a:t>
            </a:r>
            <a:r>
              <a:rPr lang="he-IL" dirty="0" smtClean="0"/>
              <a:t> ובכירים מארגוני ממשל אחרים?</a:t>
            </a:r>
            <a:endParaRPr lang="he-IL" dirty="0" smtClean="0"/>
          </a:p>
          <a:p>
            <a:r>
              <a:rPr lang="he-IL" dirty="0" smtClean="0"/>
              <a:t>נושאי מחקר כלליים בתחומי:</a:t>
            </a:r>
          </a:p>
          <a:p>
            <a:pPr lvl="1"/>
            <a:r>
              <a:rPr lang="he-IL" dirty="0" smtClean="0"/>
              <a:t>קבלת החלטות במדיניות חוץ </a:t>
            </a:r>
            <a:r>
              <a:rPr lang="he-IL" dirty="0" smtClean="0"/>
              <a:t>בישראל</a:t>
            </a:r>
          </a:p>
          <a:p>
            <a:pPr lvl="1"/>
            <a:r>
              <a:rPr lang="he-IL" dirty="0" smtClean="0"/>
              <a:t>ניהול מערכה מדינית כחלק ממערכה מדינית-ביטחונית משולבת</a:t>
            </a:r>
          </a:p>
          <a:p>
            <a:pPr lvl="1"/>
            <a:r>
              <a:rPr lang="he-IL" dirty="0" smtClean="0"/>
              <a:t>דיפלומטיה </a:t>
            </a:r>
            <a:r>
              <a:rPr lang="he-IL" dirty="0" smtClean="0"/>
              <a:t>בעת קונפליקט</a:t>
            </a:r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גורם </a:t>
            </a:r>
            <a:r>
              <a:rPr lang="he-IL" dirty="0" smtClean="0"/>
              <a:t>מנחה למחקר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האלוף</a:t>
            </a:r>
          </a:p>
          <a:p>
            <a:r>
              <a:rPr lang="he-IL" dirty="0" smtClean="0"/>
              <a:t>גורם אקדמי</a:t>
            </a:r>
          </a:p>
          <a:p>
            <a:r>
              <a:rPr lang="he-IL" dirty="0" err="1"/>
              <a:t>רח"ט</a:t>
            </a:r>
            <a:r>
              <a:rPr lang="he-IL" dirty="0"/>
              <a:t> הדרכה </a:t>
            </a:r>
            <a:r>
              <a:rPr lang="he-IL" dirty="0" err="1"/>
              <a:t>במשה"ח</a:t>
            </a:r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משימות </a:t>
            </a:r>
            <a:r>
              <a:rPr lang="he-IL" dirty="0" err="1" smtClean="0"/>
              <a:t>במב"ל</a:t>
            </a:r>
            <a:r>
              <a:rPr lang="he-IL" dirty="0" smtClean="0"/>
              <a:t> (בנוסף למחקר)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e-IL" dirty="0" smtClean="0"/>
              <a:t>משימות באחריות מלאה:</a:t>
            </a:r>
          </a:p>
          <a:p>
            <a:pPr lvl="1"/>
            <a:r>
              <a:rPr lang="he-IL" dirty="0" smtClean="0"/>
              <a:t>קורס מדיניות</a:t>
            </a:r>
          </a:p>
          <a:p>
            <a:pPr lvl="1"/>
            <a:r>
              <a:rPr lang="he-IL" dirty="0" smtClean="0"/>
              <a:t>סיורי חו"ל כולל משכי הכנה</a:t>
            </a:r>
          </a:p>
          <a:p>
            <a:pPr lvl="1"/>
            <a:r>
              <a:rPr lang="he-IL" dirty="0" smtClean="0"/>
              <a:t>ביקור </a:t>
            </a:r>
            <a:r>
              <a:rPr lang="he-IL" dirty="0" err="1" smtClean="0"/>
              <a:t>במשה"ח</a:t>
            </a:r>
            <a:r>
              <a:rPr lang="he-IL" dirty="0" smtClean="0"/>
              <a:t> – בשילוב עם חניכי </a:t>
            </a:r>
            <a:r>
              <a:rPr lang="he-IL" dirty="0" err="1" smtClean="0"/>
              <a:t>משה"ח</a:t>
            </a:r>
            <a:endParaRPr lang="he-IL" dirty="0" smtClean="0"/>
          </a:p>
          <a:p>
            <a:r>
              <a:rPr lang="he-IL" dirty="0" smtClean="0"/>
              <a:t>משימות נוספות:</a:t>
            </a:r>
          </a:p>
          <a:p>
            <a:pPr lvl="1"/>
            <a:r>
              <a:rPr lang="he-IL" dirty="0" smtClean="0"/>
              <a:t>סיוע לחניכים בעבודות רלבנטיות </a:t>
            </a:r>
            <a:endParaRPr lang="he-IL" dirty="0" smtClean="0"/>
          </a:p>
          <a:p>
            <a:pPr lvl="1"/>
            <a:r>
              <a:rPr lang="he-IL" dirty="0" smtClean="0"/>
              <a:t>השתתפות בסימולציה</a:t>
            </a:r>
          </a:p>
          <a:p>
            <a:pPr lvl="1"/>
            <a:r>
              <a:rPr lang="he-IL" dirty="0" smtClean="0"/>
              <a:t>הרצאות בנושאים אקטואליים לפי הצורך.</a:t>
            </a:r>
            <a:endParaRPr lang="he-IL" dirty="0" smtClean="0"/>
          </a:p>
          <a:p>
            <a:pPr lvl="1"/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סוגיות לבחינה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dirty="0" smtClean="0"/>
              <a:t>מחקר אקדמי או עבודת מטה – שיטת המחקר, מנחה</a:t>
            </a:r>
          </a:p>
          <a:p>
            <a:r>
              <a:rPr lang="he-IL" dirty="0" smtClean="0"/>
              <a:t>מיקוד בהדרכה או בעולם תוכן חיצוני </a:t>
            </a:r>
            <a:r>
              <a:rPr lang="he-IL" dirty="0" err="1" smtClean="0"/>
              <a:t>למב"ל</a:t>
            </a:r>
            <a:r>
              <a:rPr lang="he-IL" dirty="0" smtClean="0"/>
              <a:t> (או גם וגם)</a:t>
            </a:r>
          </a:p>
          <a:p>
            <a:r>
              <a:rPr lang="he-IL" dirty="0" smtClean="0"/>
              <a:t>אופי התוצר (היקף, </a:t>
            </a:r>
            <a:r>
              <a:rPr lang="he-IL" dirty="0" smtClean="0"/>
              <a:t>צורה – מאמר/עבודת מטה/תזה)</a:t>
            </a:r>
            <a:endParaRPr lang="he-IL" dirty="0" smtClean="0"/>
          </a:p>
          <a:p>
            <a:r>
              <a:rPr lang="he-IL" dirty="0" smtClean="0"/>
              <a:t>מסגרת זמן כללית</a:t>
            </a:r>
          </a:p>
          <a:p>
            <a:r>
              <a:rPr lang="he-IL" dirty="0" smtClean="0"/>
              <a:t>קשר לאקדמיות זרות</a:t>
            </a:r>
          </a:p>
          <a:p>
            <a:r>
              <a:rPr lang="he-IL" dirty="0" smtClean="0"/>
              <a:t>קשר לגופים בארץ (מדרשה)</a:t>
            </a:r>
          </a:p>
          <a:p>
            <a:r>
              <a:rPr lang="he-IL" dirty="0" smtClean="0"/>
              <a:t>קורס </a:t>
            </a:r>
            <a:r>
              <a:rPr lang="he-IL" dirty="0" err="1" smtClean="0"/>
              <a:t>תא"לים</a:t>
            </a: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253</Words>
  <Application>Microsoft Office PowerPoint</Application>
  <PresentationFormat>‫הצגה על המסך (4:3)</PresentationFormat>
  <Paragraphs>44</Paragraphs>
  <Slides>7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ערכת נושא Office</vt:lpstr>
      <vt:lpstr>עמית מחקר – ראש תחום מדיניות חוץ ודיפלומטיה </vt:lpstr>
      <vt:lpstr>תפיסה כללית</vt:lpstr>
      <vt:lpstr>ראש תחום מדיניות חוץ ודיפלומטיה</vt:lpstr>
      <vt:lpstr>נושאי מחקר אפשריים</vt:lpstr>
      <vt:lpstr>גורם מנחה למחקר</vt:lpstr>
      <vt:lpstr>משימות במב"ל (בנוסף למחקר)</vt:lpstr>
      <vt:lpstr>סוגיות לבחינה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מדריך חוקר</dc:title>
  <dc:creator>haimwaxman</dc:creator>
  <cp:lastModifiedBy>haimwaxman</cp:lastModifiedBy>
  <cp:revision>12</cp:revision>
  <cp:lastPrinted>2017-07-18T12:58:29Z</cp:lastPrinted>
  <dcterms:created xsi:type="dcterms:W3CDTF">2017-07-16T12:12:15Z</dcterms:created>
  <dcterms:modified xsi:type="dcterms:W3CDTF">2017-07-18T18:44:03Z</dcterms:modified>
</cp:coreProperties>
</file>