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51"/>
  </p:notesMasterIdLst>
  <p:sldIdLst>
    <p:sldId id="256" r:id="rId2"/>
    <p:sldId id="257" r:id="rId3"/>
    <p:sldId id="270" r:id="rId4"/>
    <p:sldId id="259" r:id="rId5"/>
    <p:sldId id="260" r:id="rId6"/>
    <p:sldId id="269" r:id="rId7"/>
    <p:sldId id="258" r:id="rId8"/>
    <p:sldId id="308" r:id="rId9"/>
    <p:sldId id="261" r:id="rId10"/>
    <p:sldId id="262" r:id="rId11"/>
    <p:sldId id="265" r:id="rId12"/>
    <p:sldId id="263" r:id="rId13"/>
    <p:sldId id="264" r:id="rId14"/>
    <p:sldId id="268" r:id="rId15"/>
    <p:sldId id="280" r:id="rId16"/>
    <p:sldId id="309" r:id="rId17"/>
    <p:sldId id="267" r:id="rId18"/>
    <p:sldId id="316" r:id="rId19"/>
    <p:sldId id="266" r:id="rId20"/>
    <p:sldId id="271" r:id="rId21"/>
    <p:sldId id="272" r:id="rId22"/>
    <p:sldId id="273" r:id="rId23"/>
    <p:sldId id="274" r:id="rId24"/>
    <p:sldId id="282" r:id="rId25"/>
    <p:sldId id="281" r:id="rId26"/>
    <p:sldId id="275" r:id="rId27"/>
    <p:sldId id="276" r:id="rId28"/>
    <p:sldId id="277" r:id="rId29"/>
    <p:sldId id="278" r:id="rId30"/>
    <p:sldId id="321" r:id="rId31"/>
    <p:sldId id="322" r:id="rId32"/>
    <p:sldId id="310" r:id="rId33"/>
    <p:sldId id="323" r:id="rId34"/>
    <p:sldId id="318" r:id="rId35"/>
    <p:sldId id="324" r:id="rId36"/>
    <p:sldId id="299" r:id="rId37"/>
    <p:sldId id="306" r:id="rId38"/>
    <p:sldId id="304" r:id="rId39"/>
    <p:sldId id="305" r:id="rId40"/>
    <p:sldId id="279" r:id="rId41"/>
    <p:sldId id="314" r:id="rId42"/>
    <p:sldId id="325" r:id="rId43"/>
    <p:sldId id="302" r:id="rId44"/>
    <p:sldId id="301" r:id="rId45"/>
    <p:sldId id="303" r:id="rId46"/>
    <p:sldId id="307" r:id="rId47"/>
    <p:sldId id="311" r:id="rId48"/>
    <p:sldId id="326" r:id="rId49"/>
    <p:sldId id="28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6" autoAdjust="0"/>
  </p:normalViewPr>
  <p:slideViewPr>
    <p:cSldViewPr snapToGrid="0">
      <p:cViewPr varScale="1">
        <p:scale>
          <a:sx n="101" d="100"/>
          <a:sy n="101" d="100"/>
        </p:scale>
        <p:origin x="13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yal Argov" userId="9445d66c-63c9-4b63-acba-35500c46567d" providerId="ADAL" clId="{23AE7094-A9EF-4B98-B236-EAEEF511DDEB}"/>
    <pc:docChg chg="delSld">
      <pc:chgData name="Eyal Argov" userId="9445d66c-63c9-4b63-acba-35500c46567d" providerId="ADAL" clId="{23AE7094-A9EF-4B98-B236-EAEEF511DDEB}" dt="2018-11-22T20:50:01.295" v="12" actId="2696"/>
      <pc:docMkLst>
        <pc:docMk/>
      </pc:docMkLst>
      <pc:sldChg chg="del">
        <pc:chgData name="Eyal Argov" userId="9445d66c-63c9-4b63-acba-35500c46567d" providerId="ADAL" clId="{23AE7094-A9EF-4B98-B236-EAEEF511DDEB}" dt="2018-11-22T20:49:40.264" v="3" actId="2696"/>
        <pc:sldMkLst>
          <pc:docMk/>
          <pc:sldMk cId="1080500981" sldId="285"/>
        </pc:sldMkLst>
      </pc:sldChg>
      <pc:sldChg chg="del">
        <pc:chgData name="Eyal Argov" userId="9445d66c-63c9-4b63-acba-35500c46567d" providerId="ADAL" clId="{23AE7094-A9EF-4B98-B236-EAEEF511DDEB}" dt="2018-11-22T20:49:43.893" v="5" actId="2696"/>
        <pc:sldMkLst>
          <pc:docMk/>
          <pc:sldMk cId="2987381073" sldId="287"/>
        </pc:sldMkLst>
      </pc:sldChg>
      <pc:sldChg chg="del">
        <pc:chgData name="Eyal Argov" userId="9445d66c-63c9-4b63-acba-35500c46567d" providerId="ADAL" clId="{23AE7094-A9EF-4B98-B236-EAEEF511DDEB}" dt="2018-11-22T20:49:46.765" v="6" actId="2696"/>
        <pc:sldMkLst>
          <pc:docMk/>
          <pc:sldMk cId="1079501713" sldId="288"/>
        </pc:sldMkLst>
      </pc:sldChg>
      <pc:sldChg chg="del">
        <pc:chgData name="Eyal Argov" userId="9445d66c-63c9-4b63-acba-35500c46567d" providerId="ADAL" clId="{23AE7094-A9EF-4B98-B236-EAEEF511DDEB}" dt="2018-11-22T20:49:33.859" v="1" actId="2696"/>
        <pc:sldMkLst>
          <pc:docMk/>
          <pc:sldMk cId="3371965379" sldId="289"/>
        </pc:sldMkLst>
      </pc:sldChg>
      <pc:sldChg chg="del">
        <pc:chgData name="Eyal Argov" userId="9445d66c-63c9-4b63-acba-35500c46567d" providerId="ADAL" clId="{23AE7094-A9EF-4B98-B236-EAEEF511DDEB}" dt="2018-11-22T20:49:56.639" v="10" actId="2696"/>
        <pc:sldMkLst>
          <pc:docMk/>
          <pc:sldMk cId="4057479193" sldId="290"/>
        </pc:sldMkLst>
      </pc:sldChg>
      <pc:sldChg chg="del">
        <pc:chgData name="Eyal Argov" userId="9445d66c-63c9-4b63-acba-35500c46567d" providerId="ADAL" clId="{23AE7094-A9EF-4B98-B236-EAEEF511DDEB}" dt="2018-11-22T20:49:59.075" v="11" actId="2696"/>
        <pc:sldMkLst>
          <pc:docMk/>
          <pc:sldMk cId="3240490154" sldId="291"/>
        </pc:sldMkLst>
      </pc:sldChg>
      <pc:sldChg chg="del">
        <pc:chgData name="Eyal Argov" userId="9445d66c-63c9-4b63-acba-35500c46567d" providerId="ADAL" clId="{23AE7094-A9EF-4B98-B236-EAEEF511DDEB}" dt="2018-11-22T20:49:48.389" v="7" actId="2696"/>
        <pc:sldMkLst>
          <pc:docMk/>
          <pc:sldMk cId="2281354041" sldId="292"/>
        </pc:sldMkLst>
      </pc:sldChg>
      <pc:sldChg chg="del">
        <pc:chgData name="Eyal Argov" userId="9445d66c-63c9-4b63-acba-35500c46567d" providerId="ADAL" clId="{23AE7094-A9EF-4B98-B236-EAEEF511DDEB}" dt="2018-11-22T20:49:49.921" v="8" actId="2696"/>
        <pc:sldMkLst>
          <pc:docMk/>
          <pc:sldMk cId="1675529382" sldId="293"/>
        </pc:sldMkLst>
      </pc:sldChg>
      <pc:sldChg chg="del">
        <pc:chgData name="Eyal Argov" userId="9445d66c-63c9-4b63-acba-35500c46567d" providerId="ADAL" clId="{23AE7094-A9EF-4B98-B236-EAEEF511DDEB}" dt="2018-11-22T20:49:51.803" v="9" actId="2696"/>
        <pc:sldMkLst>
          <pc:docMk/>
          <pc:sldMk cId="222745393" sldId="294"/>
        </pc:sldMkLst>
      </pc:sldChg>
      <pc:sldChg chg="del">
        <pc:chgData name="Eyal Argov" userId="9445d66c-63c9-4b63-acba-35500c46567d" providerId="ADAL" clId="{23AE7094-A9EF-4B98-B236-EAEEF511DDEB}" dt="2018-11-22T20:50:01.295" v="12" actId="2696"/>
        <pc:sldMkLst>
          <pc:docMk/>
          <pc:sldMk cId="1026717489" sldId="295"/>
        </pc:sldMkLst>
      </pc:sldChg>
      <pc:sldChg chg="del">
        <pc:chgData name="Eyal Argov" userId="9445d66c-63c9-4b63-acba-35500c46567d" providerId="ADAL" clId="{23AE7094-A9EF-4B98-B236-EAEEF511DDEB}" dt="2018-11-22T20:49:27.212" v="0" actId="2696"/>
        <pc:sldMkLst>
          <pc:docMk/>
          <pc:sldMk cId="3217683188" sldId="315"/>
        </pc:sldMkLst>
      </pc:sldChg>
      <pc:sldChg chg="del">
        <pc:chgData name="Eyal Argov" userId="9445d66c-63c9-4b63-acba-35500c46567d" providerId="ADAL" clId="{23AE7094-A9EF-4B98-B236-EAEEF511DDEB}" dt="2018-11-22T20:49:42.045" v="4" actId="2696"/>
        <pc:sldMkLst>
          <pc:docMk/>
          <pc:sldMk cId="2075464482" sldId="317"/>
        </pc:sldMkLst>
      </pc:sldChg>
      <pc:sldChg chg="del">
        <pc:chgData name="Eyal Argov" userId="9445d66c-63c9-4b63-acba-35500c46567d" providerId="ADAL" clId="{23AE7094-A9EF-4B98-B236-EAEEF511DDEB}" dt="2018-11-22T20:49:37.249" v="2" actId="2696"/>
        <pc:sldMkLst>
          <pc:docMk/>
          <pc:sldMk cId="2190975035" sldId="31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tfs-jr-01\sys\Data\MosFiles\General_files\inflation_p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Data\MosFiles\General_files\inflation_p_e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Data\MosFiles\General_files\inflation_p_e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ntfs-jr-01\sys\Data\MosFiles\General_files\inflation_p_e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Data\MosFiles\General_files\inflation_p_e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Data\MosFiles\General_files\real_p_e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Data\MosFiles\General_files\avoda_p_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tfs-jr-01\sys\Data\MosFiles\General_files\avoda_p_e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ntfs-jr-01\sys\Data\MosFiles\General_files\inflation_p_e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ntfs-jr-01\sys\Data\MosFiles\General_files\bniya_p_e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ntfs-jr-01\sys\Data\MosFiles\General_files\bniya_p_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81992337164751E-2"/>
          <c:y val="3.594710082411947E-2"/>
          <c:w val="0.91858237547892718"/>
          <c:h val="0.73016610659320424"/>
        </c:manualLayout>
      </c:layout>
      <c:lineChart>
        <c:grouping val="standard"/>
        <c:varyColors val="0"/>
        <c:ser>
          <c:idx val="0"/>
          <c:order val="0"/>
          <c:tx>
            <c:strRef>
              <c:f>data1!$B$2</c:f>
              <c:strCache>
                <c:ptCount val="1"/>
                <c:pt idx="0">
                  <c:v>האינפלציה ב-12 החודשים האחרונים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data1!$A$4:$A$300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</c:numCache>
            </c:numRef>
          </c:cat>
          <c:val>
            <c:numRef>
              <c:f>data1!$B$4:$B$300</c:f>
              <c:numCache>
                <c:formatCode>0.0</c:formatCode>
                <c:ptCount val="297"/>
                <c:pt idx="0">
                  <c:v>-0.11837888784166362</c:v>
                </c:pt>
                <c:pt idx="1">
                  <c:v>0.25378787878789222</c:v>
                </c:pt>
                <c:pt idx="2">
                  <c:v>0.74150047483361181</c:v>
                </c:pt>
                <c:pt idx="3">
                  <c:v>1.1705103969753328</c:v>
                </c:pt>
                <c:pt idx="4">
                  <c:v>0.71602624179940566</c:v>
                </c:pt>
                <c:pt idx="5">
                  <c:v>0.73196261682229036</c:v>
                </c:pt>
                <c:pt idx="6">
                  <c:v>0.846971109039929</c:v>
                </c:pt>
                <c:pt idx="7">
                  <c:v>1.7132146204311471</c:v>
                </c:pt>
                <c:pt idx="8">
                  <c:v>2.4889726672950863</c:v>
                </c:pt>
                <c:pt idx="9">
                  <c:v>2.0123711340206851</c:v>
                </c:pt>
                <c:pt idx="10">
                  <c:v>1.4140581068415869</c:v>
                </c:pt>
                <c:pt idx="11">
                  <c:v>1.4093808630395666</c:v>
                </c:pt>
                <c:pt idx="12">
                  <c:v>3.1124497991968481</c:v>
                </c:pt>
                <c:pt idx="13">
                  <c:v>4.0201005025126024</c:v>
                </c:pt>
                <c:pt idx="14">
                  <c:v>4.3129388164494298</c:v>
                </c:pt>
                <c:pt idx="15">
                  <c:v>4.9701789264413376</c:v>
                </c:pt>
                <c:pt idx="16">
                  <c:v>5.5445544554455939</c:v>
                </c:pt>
                <c:pt idx="17">
                  <c:v>6.6140177690030555</c:v>
                </c:pt>
                <c:pt idx="18">
                  <c:v>6.8829891838742885</c:v>
                </c:pt>
                <c:pt idx="19">
                  <c:v>6.1764705882353832</c:v>
                </c:pt>
                <c:pt idx="20">
                  <c:v>6.3600782778865161</c:v>
                </c:pt>
                <c:pt idx="21">
                  <c:v>6.9403714565005936</c:v>
                </c:pt>
                <c:pt idx="22">
                  <c:v>6.6863323500493843</c:v>
                </c:pt>
                <c:pt idx="23">
                  <c:v>6.4960629921258395</c:v>
                </c:pt>
                <c:pt idx="24">
                  <c:v>5.5520934761441154</c:v>
                </c:pt>
                <c:pt idx="25">
                  <c:v>5.1489855072464508</c:v>
                </c:pt>
                <c:pt idx="26">
                  <c:v>4.8488461538461536</c:v>
                </c:pt>
                <c:pt idx="27">
                  <c:v>3.0579545454546331</c:v>
                </c:pt>
                <c:pt idx="28">
                  <c:v>1.5902439024389814</c:v>
                </c:pt>
                <c:pt idx="29">
                  <c:v>-0.32000000000012019</c:v>
                </c:pt>
                <c:pt idx="30">
                  <c:v>-1.6496780128795629</c:v>
                </c:pt>
                <c:pt idx="31">
                  <c:v>-1.0891966759004501</c:v>
                </c:pt>
                <c:pt idx="32">
                  <c:v>-1.9444342226310751</c:v>
                </c:pt>
                <c:pt idx="33">
                  <c:v>-2.5718464351005554</c:v>
                </c:pt>
                <c:pt idx="34">
                  <c:v>-1.9605529953918954</c:v>
                </c:pt>
                <c:pt idx="35">
                  <c:v>-1.8861367837337828</c:v>
                </c:pt>
                <c:pt idx="36">
                  <c:v>-2.2660098522167771</c:v>
                </c:pt>
                <c:pt idx="37">
                  <c:v>-2.453385672227737</c:v>
                </c:pt>
                <c:pt idx="38">
                  <c:v>-2.7424094025465751</c:v>
                </c:pt>
                <c:pt idx="39">
                  <c:v>-1.4720314033367043</c:v>
                </c:pt>
                <c:pt idx="40">
                  <c:v>-0.59171597633136397</c:v>
                </c:pt>
                <c:pt idx="41">
                  <c:v>0</c:v>
                </c:pt>
                <c:pt idx="42">
                  <c:v>0.49950049950040487</c:v>
                </c:pt>
                <c:pt idx="43">
                  <c:v>0.49850448654040758</c:v>
                </c:pt>
                <c:pt idx="44">
                  <c:v>0.80160320641262661</c:v>
                </c:pt>
                <c:pt idx="45">
                  <c:v>0.80160320641262661</c:v>
                </c:pt>
                <c:pt idx="46">
                  <c:v>0.90361445783144756</c:v>
                </c:pt>
                <c:pt idx="47">
                  <c:v>1.2072434607644622</c:v>
                </c:pt>
                <c:pt idx="48">
                  <c:v>0.80645161290315848</c:v>
                </c:pt>
                <c:pt idx="49">
                  <c:v>0.80482897384310803</c:v>
                </c:pt>
                <c:pt idx="50">
                  <c:v>0.70493454179252346</c:v>
                </c:pt>
                <c:pt idx="51">
                  <c:v>0.29880478087647155</c:v>
                </c:pt>
                <c:pt idx="52">
                  <c:v>0.19841269841274212</c:v>
                </c:pt>
                <c:pt idx="53">
                  <c:v>0.29761904761915758</c:v>
                </c:pt>
                <c:pt idx="54">
                  <c:v>1.5904572564614083</c:v>
                </c:pt>
                <c:pt idx="55">
                  <c:v>1.5873015873016705</c:v>
                </c:pt>
                <c:pt idx="56">
                  <c:v>1.8886679920477656</c:v>
                </c:pt>
                <c:pt idx="57">
                  <c:v>2.6838966202784365</c:v>
                </c:pt>
                <c:pt idx="58">
                  <c:v>2.6865671641790767</c:v>
                </c:pt>
                <c:pt idx="59">
                  <c:v>2.385685884692057</c:v>
                </c:pt>
                <c:pt idx="60">
                  <c:v>2.6999999999999469</c:v>
                </c:pt>
                <c:pt idx="61">
                  <c:v>3.0938123752494384</c:v>
                </c:pt>
                <c:pt idx="62">
                  <c:v>3.6000000000000698</c:v>
                </c:pt>
                <c:pt idx="63">
                  <c:v>3.7735849056603765</c:v>
                </c:pt>
                <c:pt idx="64">
                  <c:v>3.4653465346534462</c:v>
                </c:pt>
                <c:pt idx="65">
                  <c:v>3.4619188921859667</c:v>
                </c:pt>
                <c:pt idx="66">
                  <c:v>2.4461839530332208</c:v>
                </c:pt>
                <c:pt idx="67">
                  <c:v>2.2460937500000222</c:v>
                </c:pt>
                <c:pt idx="68">
                  <c:v>1.268292682926786</c:v>
                </c:pt>
                <c:pt idx="69">
                  <c:v>-0.19361084220720359</c:v>
                </c:pt>
                <c:pt idx="70">
                  <c:v>-0.29069767441861627</c:v>
                </c:pt>
                <c:pt idx="71">
                  <c:v>-9.708737864084771E-2</c:v>
                </c:pt>
                <c:pt idx="72">
                  <c:v>6.0370009737309438E-2</c:v>
                </c:pt>
                <c:pt idx="73">
                  <c:v>-0.82226524685381497</c:v>
                </c:pt>
                <c:pt idx="74">
                  <c:v>-0.90907335907330911</c:v>
                </c:pt>
                <c:pt idx="75">
                  <c:v>-1.2658373205741036</c:v>
                </c:pt>
                <c:pt idx="76">
                  <c:v>-1.2658373205741036</c:v>
                </c:pt>
                <c:pt idx="77">
                  <c:v>-0.66558317399629807</c:v>
                </c:pt>
                <c:pt idx="78">
                  <c:v>0.33008595988537337</c:v>
                </c:pt>
                <c:pt idx="79">
                  <c:v>1.024068767908326</c:v>
                </c:pt>
                <c:pt idx="80">
                  <c:v>1.4000000000001567</c:v>
                </c:pt>
                <c:pt idx="81">
                  <c:v>2.1891367604268908</c:v>
                </c:pt>
                <c:pt idx="82">
                  <c:v>2.7912536443148728</c:v>
                </c:pt>
                <c:pt idx="83">
                  <c:v>3.3965014577259645</c:v>
                </c:pt>
                <c:pt idx="84">
                  <c:v>3.5353535353535026</c:v>
                </c:pt>
                <c:pt idx="85">
                  <c:v>3.6474164133738496</c:v>
                </c:pt>
                <c:pt idx="86">
                  <c:v>3.7411526794741246</c:v>
                </c:pt>
                <c:pt idx="87">
                  <c:v>4.7283702213278156</c:v>
                </c:pt>
                <c:pt idx="88">
                  <c:v>5.4325955734405129</c:v>
                </c:pt>
                <c:pt idx="89">
                  <c:v>4.7952047952050103</c:v>
                </c:pt>
                <c:pt idx="90">
                  <c:v>4.8418972332013643</c:v>
                </c:pt>
                <c:pt idx="91">
                  <c:v>5.0049067713448414</c:v>
                </c:pt>
                <c:pt idx="92">
                  <c:v>5.5226824457597301</c:v>
                </c:pt>
                <c:pt idx="93">
                  <c:v>5.5172413793099118</c:v>
                </c:pt>
                <c:pt idx="94">
                  <c:v>4.5142296368984036</c:v>
                </c:pt>
                <c:pt idx="95">
                  <c:v>3.8048780487807798</c:v>
                </c:pt>
                <c:pt idx="96">
                  <c:v>3.2543414634145673</c:v>
                </c:pt>
                <c:pt idx="97">
                  <c:v>3.3534701857282245</c:v>
                </c:pt>
                <c:pt idx="98">
                  <c:v>3.5634502923977296</c:v>
                </c:pt>
                <c:pt idx="99">
                  <c:v>3.0807877041306719</c:v>
                </c:pt>
                <c:pt idx="100">
                  <c:v>2.793416030534468</c:v>
                </c:pt>
                <c:pt idx="101">
                  <c:v>3.5971401334602193</c:v>
                </c:pt>
                <c:pt idx="102">
                  <c:v>3.515080113100999</c:v>
                </c:pt>
                <c:pt idx="103">
                  <c:v>3.1355140186911434</c:v>
                </c:pt>
                <c:pt idx="104">
                  <c:v>2.8408411214948748</c:v>
                </c:pt>
                <c:pt idx="105">
                  <c:v>2.9410830999069493</c:v>
                </c:pt>
                <c:pt idx="106">
                  <c:v>3.8170892018783986</c:v>
                </c:pt>
                <c:pt idx="107">
                  <c:v>3.9146616541349877</c:v>
                </c:pt>
                <c:pt idx="108">
                  <c:v>3.7735849056603543</c:v>
                </c:pt>
                <c:pt idx="109">
                  <c:v>3.5785288270377524</c:v>
                </c:pt>
                <c:pt idx="110">
                  <c:v>3.1651829871415238</c:v>
                </c:pt>
                <c:pt idx="111">
                  <c:v>3.0362389813908708</c:v>
                </c:pt>
                <c:pt idx="112">
                  <c:v>3.0243902439023973</c:v>
                </c:pt>
                <c:pt idx="113">
                  <c:v>2.417794970986531</c:v>
                </c:pt>
                <c:pt idx="114">
                  <c:v>1.8181818181818743</c:v>
                </c:pt>
                <c:pt idx="115">
                  <c:v>1.8095238095238608</c:v>
                </c:pt>
                <c:pt idx="116">
                  <c:v>2.3877745940782846</c:v>
                </c:pt>
                <c:pt idx="117">
                  <c:v>2.4785510009532441</c:v>
                </c:pt>
                <c:pt idx="118">
                  <c:v>2.2813688212928396</c:v>
                </c:pt>
                <c:pt idx="119">
                  <c:v>2.6615969581749832</c:v>
                </c:pt>
                <c:pt idx="120">
                  <c:v>3.5617224880383658</c:v>
                </c:pt>
                <c:pt idx="121">
                  <c:v>4.1653550863723243</c:v>
                </c:pt>
                <c:pt idx="122">
                  <c:v>4.2689357622242463</c:v>
                </c:pt>
                <c:pt idx="123">
                  <c:v>3.9820342205322268</c:v>
                </c:pt>
                <c:pt idx="124">
                  <c:v>4.0905303030302154</c:v>
                </c:pt>
                <c:pt idx="125">
                  <c:v>4.1964117091595643</c:v>
                </c:pt>
                <c:pt idx="126">
                  <c:v>3.4076127819548496</c:v>
                </c:pt>
                <c:pt idx="127">
                  <c:v>3.420205799812881</c:v>
                </c:pt>
                <c:pt idx="128">
                  <c:v>2.9328358208955629</c:v>
                </c:pt>
                <c:pt idx="129">
                  <c:v>2.7442790697674413</c:v>
                </c:pt>
                <c:pt idx="130">
                  <c:v>2.5501858736058702</c:v>
                </c:pt>
                <c:pt idx="131">
                  <c:v>2.1703703703702892</c:v>
                </c:pt>
                <c:pt idx="132">
                  <c:v>1.9607843137254166</c:v>
                </c:pt>
                <c:pt idx="133">
                  <c:v>1.6617790811339628</c:v>
                </c:pt>
                <c:pt idx="134">
                  <c:v>1.8536585365854341</c:v>
                </c:pt>
                <c:pt idx="135">
                  <c:v>2.1338506304562577</c:v>
                </c:pt>
                <c:pt idx="136">
                  <c:v>1.6409266409270096</c:v>
                </c:pt>
                <c:pt idx="137">
                  <c:v>0.96153846153843592</c:v>
                </c:pt>
                <c:pt idx="138">
                  <c:v>1.3500482160076377</c:v>
                </c:pt>
                <c:pt idx="139">
                  <c:v>1.9193857965450256</c:v>
                </c:pt>
                <c:pt idx="140">
                  <c:v>2.1153846153845857</c:v>
                </c:pt>
                <c:pt idx="141">
                  <c:v>1.8251681075884152</c:v>
                </c:pt>
                <c:pt idx="142">
                  <c:v>1.4423076923074873</c:v>
                </c:pt>
                <c:pt idx="143">
                  <c:v>1.6346153846156231</c:v>
                </c:pt>
                <c:pt idx="144">
                  <c:v>1.4573121070862172</c:v>
                </c:pt>
                <c:pt idx="145">
                  <c:v>1.4573121070862172</c:v>
                </c:pt>
                <c:pt idx="146">
                  <c:v>1.2701193491617246</c:v>
                </c:pt>
                <c:pt idx="147">
                  <c:v>0.80418292387001156</c:v>
                </c:pt>
                <c:pt idx="148">
                  <c:v>0.90408796145564629</c:v>
                </c:pt>
                <c:pt idx="149">
                  <c:v>1.9939092000326175</c:v>
                </c:pt>
                <c:pt idx="150">
                  <c:v>2.1971500226136254</c:v>
                </c:pt>
                <c:pt idx="151">
                  <c:v>1.3367275733729089</c:v>
                </c:pt>
                <c:pt idx="152">
                  <c:v>1.3367275733729089</c:v>
                </c:pt>
                <c:pt idx="153">
                  <c:v>1.8256648081657945</c:v>
                </c:pt>
                <c:pt idx="154">
                  <c:v>1.9093883207063067</c:v>
                </c:pt>
                <c:pt idx="155">
                  <c:v>1.8160876848833718</c:v>
                </c:pt>
                <c:pt idx="156">
                  <c:v>1.395812562313048</c:v>
                </c:pt>
                <c:pt idx="157">
                  <c:v>1.1964107676968982</c:v>
                </c:pt>
                <c:pt idx="158">
                  <c:v>1.2935323383085118</c:v>
                </c:pt>
                <c:pt idx="159">
                  <c:v>0.9910802775024985</c:v>
                </c:pt>
                <c:pt idx="160">
                  <c:v>0.99009900990132405</c:v>
                </c:pt>
                <c:pt idx="161">
                  <c:v>0.49115913555952684</c:v>
                </c:pt>
                <c:pt idx="162">
                  <c:v>0.29382957884458438</c:v>
                </c:pt>
                <c:pt idx="163">
                  <c:v>0</c:v>
                </c:pt>
                <c:pt idx="164">
                  <c:v>-0.29325513196413189</c:v>
                </c:pt>
                <c:pt idx="165">
                  <c:v>-0.29239766081904373</c:v>
                </c:pt>
                <c:pt idx="166">
                  <c:v>-9.784735812176093E-2</c:v>
                </c:pt>
                <c:pt idx="167">
                  <c:v>-0.19550342130975062</c:v>
                </c:pt>
                <c:pt idx="168">
                  <c:v>-0.50737649173043797</c:v>
                </c:pt>
                <c:pt idx="169">
                  <c:v>-1.0147801760969744</c:v>
                </c:pt>
                <c:pt idx="170">
                  <c:v>-1.0058957607666952</c:v>
                </c:pt>
                <c:pt idx="171">
                  <c:v>-0.50245524622620774</c:v>
                </c:pt>
                <c:pt idx="172">
                  <c:v>-0.40000186247016734</c:v>
                </c:pt>
                <c:pt idx="173">
                  <c:v>-0.39296373943393803</c:v>
                </c:pt>
                <c:pt idx="174">
                  <c:v>-0.2910174895078832</c:v>
                </c:pt>
                <c:pt idx="175">
                  <c:v>-0.39296373943393803</c:v>
                </c:pt>
                <c:pt idx="176">
                  <c:v>-0.50000186060020768</c:v>
                </c:pt>
                <c:pt idx="177">
                  <c:v>-0.69208396844465669</c:v>
                </c:pt>
                <c:pt idx="178">
                  <c:v>-0.89716150057748134</c:v>
                </c:pt>
                <c:pt idx="179">
                  <c:v>-0.99706355551641979</c:v>
                </c:pt>
                <c:pt idx="180">
                  <c:v>-0.60483870967742437</c:v>
                </c:pt>
                <c:pt idx="181">
                  <c:v>-0.20304568527919065</c:v>
                </c:pt>
                <c:pt idx="182">
                  <c:v>-0.70850202429150189</c:v>
                </c:pt>
                <c:pt idx="183">
                  <c:v>-0.90543259557345213</c:v>
                </c:pt>
                <c:pt idx="184">
                  <c:v>-0.80321285140562138</c:v>
                </c:pt>
                <c:pt idx="185">
                  <c:v>-0.80080080080080496</c:v>
                </c:pt>
                <c:pt idx="186">
                  <c:v>-0.59940059940059021</c:v>
                </c:pt>
                <c:pt idx="187">
                  <c:v>-0.70070070070070711</c:v>
                </c:pt>
                <c:pt idx="188">
                  <c:v>-0.4020100502512669</c:v>
                </c:pt>
                <c:pt idx="189">
                  <c:v>-0.30120481927711218</c:v>
                </c:pt>
                <c:pt idx="190">
                  <c:v>-0.30241935483870108</c:v>
                </c:pt>
                <c:pt idx="191">
                  <c:v>-0.20181634712410634</c:v>
                </c:pt>
                <c:pt idx="192">
                  <c:v>0.10365338402877899</c:v>
                </c:pt>
                <c:pt idx="193">
                  <c:v>0.40915792131472895</c:v>
                </c:pt>
                <c:pt idx="194">
                  <c:v>0.91631217469496651</c:v>
                </c:pt>
                <c:pt idx="195">
                  <c:v>0.70731192675943522</c:v>
                </c:pt>
                <c:pt idx="196">
                  <c:v>0.80192536115646362</c:v>
                </c:pt>
                <c:pt idx="197">
                  <c:v>-0.20181408563607617</c:v>
                </c:pt>
                <c:pt idx="198">
                  <c:v>-0.70240981015727844</c:v>
                </c:pt>
                <c:pt idx="199">
                  <c:v>-0.10302192982165614</c:v>
                </c:pt>
                <c:pt idx="200">
                  <c:v>9.7580472107017258E-2</c:v>
                </c:pt>
                <c:pt idx="201">
                  <c:v>0.19476561387861135</c:v>
                </c:pt>
                <c:pt idx="202">
                  <c:v>0.30000227285948977</c:v>
                </c:pt>
                <c:pt idx="203">
                  <c:v>0.40000227512555497</c:v>
                </c:pt>
                <c:pt idx="204">
                  <c:v>0.10020040080160886</c:v>
                </c:pt>
                <c:pt idx="205">
                  <c:v>0.20040080160321772</c:v>
                </c:pt>
                <c:pt idx="206">
                  <c:v>0.19980019980019303</c:v>
                </c:pt>
                <c:pt idx="207">
                  <c:v>0.39880358923229942</c:v>
                </c:pt>
                <c:pt idx="208">
                  <c:v>0.49652432969216065</c:v>
                </c:pt>
                <c:pt idx="209">
                  <c:v>1.2999999999999901</c:v>
                </c:pt>
                <c:pt idx="210">
                  <c:v>1.401401401401392</c:v>
                </c:pt>
                <c:pt idx="211">
                  <c:v>1.1976047904191711</c:v>
                </c:pt>
                <c:pt idx="212">
                  <c:v>1.1964107676969205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B0-4ECE-9AE2-968ED4077A56}"/>
            </c:ext>
          </c:extLst>
        </c:ser>
        <c:ser>
          <c:idx val="1"/>
          <c:order val="1"/>
          <c:tx>
            <c:strRef>
              <c:f>data1!$D$3</c:f>
              <c:strCache>
                <c:ptCount val="1"/>
                <c:pt idx="0">
                  <c:v>מקסימום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data1!$A$4:$A$300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</c:numCache>
            </c:numRef>
          </c:cat>
          <c:val>
            <c:numRef>
              <c:f>data1!$D$4:$D$300</c:f>
              <c:numCache>
                <c:formatCode>General</c:formatCode>
                <c:ptCount val="297"/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B0-4ECE-9AE2-968ED4077A56}"/>
            </c:ext>
          </c:extLst>
        </c:ser>
        <c:ser>
          <c:idx val="2"/>
          <c:order val="2"/>
          <c:tx>
            <c:strRef>
              <c:f>data1!$E$3</c:f>
              <c:strCache>
                <c:ptCount val="1"/>
                <c:pt idx="0">
                  <c:v>מינימום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data1!$A$4:$A$300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</c:numCache>
            </c:numRef>
          </c:cat>
          <c:val>
            <c:numRef>
              <c:f>data1!$E$4:$E$300</c:f>
              <c:numCache>
                <c:formatCode>General</c:formatCode>
                <c:ptCount val="297"/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B0-4ECE-9AE2-968ED4077A56}"/>
            </c:ext>
          </c:extLst>
        </c:ser>
        <c:ser>
          <c:idx val="3"/>
          <c:order val="3"/>
          <c:tx>
            <c:strRef>
              <c:f>data1!$C$2</c:f>
              <c:strCache>
                <c:ptCount val="1"/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val>
            <c:numRef>
              <c:f>data1!$C$4:$C$300</c:f>
              <c:numCache>
                <c:formatCode>0.0</c:formatCode>
                <c:ptCount val="297"/>
                <c:pt idx="0">
                  <c:v>0.79651676065297672</c:v>
                </c:pt>
                <c:pt idx="1">
                  <c:v>0.9850634511151124</c:v>
                </c:pt>
                <c:pt idx="2">
                  <c:v>1.315178473163694</c:v>
                </c:pt>
                <c:pt idx="3">
                  <c:v>1.2366566056777131</c:v>
                </c:pt>
                <c:pt idx="4">
                  <c:v>0.9727628184872511</c:v>
                </c:pt>
                <c:pt idx="5">
                  <c:v>0.93552439071772153</c:v>
                </c:pt>
                <c:pt idx="6">
                  <c:v>0.74412233457379495</c:v>
                </c:pt>
                <c:pt idx="7">
                  <c:v>1.7442149664933071</c:v>
                </c:pt>
                <c:pt idx="8">
                  <c:v>2.7602593777964617</c:v>
                </c:pt>
                <c:pt idx="9">
                  <c:v>1.6925280974995665</c:v>
                </c:pt>
                <c:pt idx="10">
                  <c:v>0.55129770774609121</c:v>
                </c:pt>
                <c:pt idx="11">
                  <c:v>0.60318192773751123</c:v>
                </c:pt>
                <c:pt idx="12">
                  <c:v>2.2878030842474595</c:v>
                </c:pt>
                <c:pt idx="13">
                  <c:v>3.0338633336445491</c:v>
                </c:pt>
                <c:pt idx="14">
                  <c:v>2.10387216602378</c:v>
                </c:pt>
                <c:pt idx="15">
                  <c:v>2.4814561677521456</c:v>
                </c:pt>
                <c:pt idx="16">
                  <c:v>3.4189682753627841</c:v>
                </c:pt>
                <c:pt idx="17">
                  <c:v>4.463721200631638</c:v>
                </c:pt>
                <c:pt idx="18">
                  <c:v>2.4363578590394508</c:v>
                </c:pt>
                <c:pt idx="19">
                  <c:v>1.702732662633339</c:v>
                </c:pt>
                <c:pt idx="20">
                  <c:v>2.3634158640792613</c:v>
                </c:pt>
                <c:pt idx="21">
                  <c:v>3.0242081963067249</c:v>
                </c:pt>
                <c:pt idx="22">
                  <c:v>2.81879452839559</c:v>
                </c:pt>
                <c:pt idx="23">
                  <c:v>2.2021429121834517</c:v>
                </c:pt>
                <c:pt idx="24">
                  <c:v>2.7200656898755988</c:v>
                </c:pt>
                <c:pt idx="25">
                  <c:v>3.7903113818595395</c:v>
                </c:pt>
                <c:pt idx="26">
                  <c:v>3.0484697514180548</c:v>
                </c:pt>
                <c:pt idx="27">
                  <c:v>1.8687489345242092</c:v>
                </c:pt>
                <c:pt idx="28">
                  <c:v>1.3935800726894598</c:v>
                </c:pt>
                <c:pt idx="29">
                  <c:v>1.4549016993864199</c:v>
                </c:pt>
                <c:pt idx="30">
                  <c:v>2.4514710617712336</c:v>
                </c:pt>
                <c:pt idx="31">
                  <c:v>1.7153743709451277</c:v>
                </c:pt>
                <c:pt idx="32">
                  <c:v>1.4903786592911605</c:v>
                </c:pt>
                <c:pt idx="33">
                  <c:v>1.6901339933469064</c:v>
                </c:pt>
                <c:pt idx="34">
                  <c:v>1.1142626773837663</c:v>
                </c:pt>
                <c:pt idx="35">
                  <c:v>0.74420624933257074</c:v>
                </c:pt>
                <c:pt idx="36">
                  <c:v>0.88284060800980035</c:v>
                </c:pt>
                <c:pt idx="37">
                  <c:v>1.1069656878705751</c:v>
                </c:pt>
                <c:pt idx="38">
                  <c:v>1.172015807380876</c:v>
                </c:pt>
                <c:pt idx="39">
                  <c:v>1.5811881153015883</c:v>
                </c:pt>
                <c:pt idx="40">
                  <c:v>1.9625646730299153</c:v>
                </c:pt>
                <c:pt idx="41">
                  <c:v>1.7482284360086127</c:v>
                </c:pt>
                <c:pt idx="42">
                  <c:v>1.4852014919240972</c:v>
                </c:pt>
                <c:pt idx="43">
                  <c:v>1.8538625260160704</c:v>
                </c:pt>
                <c:pt idx="44">
                  <c:v>1.9604709717814308</c:v>
                </c:pt>
                <c:pt idx="45">
                  <c:v>2.0386674587460418</c:v>
                </c:pt>
                <c:pt idx="46">
                  <c:v>1.8653888078887311</c:v>
                </c:pt>
                <c:pt idx="47">
                  <c:v>1.3821840554800973</c:v>
                </c:pt>
                <c:pt idx="48">
                  <c:v>1.5619912634808302</c:v>
                </c:pt>
                <c:pt idx="49">
                  <c:v>2.0075075031463112</c:v>
                </c:pt>
                <c:pt idx="50">
                  <c:v>2.1797497393964149</c:v>
                </c:pt>
                <c:pt idx="51">
                  <c:v>1.9817060800646384</c:v>
                </c:pt>
                <c:pt idx="52">
                  <c:v>1.6879390261703264</c:v>
                </c:pt>
                <c:pt idx="53">
                  <c:v>1.851684366901619</c:v>
                </c:pt>
                <c:pt idx="54">
                  <c:v>2.0762322470282335</c:v>
                </c:pt>
                <c:pt idx="55">
                  <c:v>2.0510222878238236</c:v>
                </c:pt>
                <c:pt idx="56">
                  <c:v>2.4671367164200628</c:v>
                </c:pt>
                <c:pt idx="57">
                  <c:v>2.3509316906258979</c:v>
                </c:pt>
                <c:pt idx="58">
                  <c:v>2.126240908312361</c:v>
                </c:pt>
                <c:pt idx="59">
                  <c:v>1.7279241442405677</c:v>
                </c:pt>
                <c:pt idx="60">
                  <c:v>1.8759476900217136</c:v>
                </c:pt>
                <c:pt idx="61">
                  <c:v>2.2128874073995921</c:v>
                </c:pt>
                <c:pt idx="62">
                  <c:v>2.0567603377943633</c:v>
                </c:pt>
                <c:pt idx="63">
                  <c:v>1.8789282652159012</c:v>
                </c:pt>
                <c:pt idx="64">
                  <c:v>1.9798228048160718</c:v>
                </c:pt>
                <c:pt idx="65">
                  <c:v>1.7973167969295212</c:v>
                </c:pt>
                <c:pt idx="66">
                  <c:v>1.7506103282675007</c:v>
                </c:pt>
                <c:pt idx="67">
                  <c:v>1.8610757655207293</c:v>
                </c:pt>
                <c:pt idx="68">
                  <c:v>1.8584018175305412</c:v>
                </c:pt>
                <c:pt idx="69">
                  <c:v>1.3800340505301125</c:v>
                </c:pt>
                <c:pt idx="70">
                  <c:v>1.5020027523614565</c:v>
                </c:pt>
                <c:pt idx="71">
                  <c:v>1.1891625002676871</c:v>
                </c:pt>
                <c:pt idx="72">
                  <c:v>1.0909024530590727</c:v>
                </c:pt>
                <c:pt idx="73">
                  <c:v>1.3867396322846328</c:v>
                </c:pt>
                <c:pt idx="74">
                  <c:v>1.3448775542649394</c:v>
                </c:pt>
                <c:pt idx="75">
                  <c:v>0.46548762017484258</c:v>
                </c:pt>
                <c:pt idx="76">
                  <c:v>0.7126534283245507</c:v>
                </c:pt>
                <c:pt idx="77">
                  <c:v>1.8898331955078262</c:v>
                </c:pt>
                <c:pt idx="78">
                  <c:v>2.0162598769691353</c:v>
                </c:pt>
                <c:pt idx="79">
                  <c:v>1.6738820633473546</c:v>
                </c:pt>
                <c:pt idx="80">
                  <c:v>1.1773747117360638</c:v>
                </c:pt>
                <c:pt idx="81">
                  <c:v>1.2162696459057354</c:v>
                </c:pt>
                <c:pt idx="82">
                  <c:v>1.3532896044368496</c:v>
                </c:pt>
                <c:pt idx="83">
                  <c:v>1.9073473454844285</c:v>
                </c:pt>
                <c:pt idx="84">
                  <c:v>2.3666132364800005</c:v>
                </c:pt>
                <c:pt idx="85">
                  <c:v>1.8979580852313505</c:v>
                </c:pt>
                <c:pt idx="86">
                  <c:v>2.297464884621363</c:v>
                </c:pt>
                <c:pt idx="87">
                  <c:v>3.0182468127581425</c:v>
                </c:pt>
                <c:pt idx="88">
                  <c:v>3.6993274193129992</c:v>
                </c:pt>
                <c:pt idx="89">
                  <c:v>3.1618592474710532</c:v>
                </c:pt>
                <c:pt idx="90">
                  <c:v>3.468124036445364</c:v>
                </c:pt>
                <c:pt idx="91">
                  <c:v>3.0037542164160507</c:v>
                </c:pt>
                <c:pt idx="92">
                  <c:v>2.4172956764534499</c:v>
                </c:pt>
                <c:pt idx="93">
                  <c:v>0.53264362288066647</c:v>
                </c:pt>
                <c:pt idx="94">
                  <c:v>-0.6730734213858095</c:v>
                </c:pt>
                <c:pt idx="95">
                  <c:v>-1.7232050858452173</c:v>
                </c:pt>
                <c:pt idx="96">
                  <c:v>-0.71065846446619063</c:v>
                </c:pt>
                <c:pt idx="97">
                  <c:v>-0.48872860083147368</c:v>
                </c:pt>
                <c:pt idx="98">
                  <c:v>-0.14319001738195453</c:v>
                </c:pt>
                <c:pt idx="99">
                  <c:v>0.30558783275812501</c:v>
                </c:pt>
                <c:pt idx="100">
                  <c:v>1.9529479299427499</c:v>
                </c:pt>
                <c:pt idx="101">
                  <c:v>2.5479068567784546</c:v>
                </c:pt>
                <c:pt idx="102">
                  <c:v>2.8258879452229531</c:v>
                </c:pt>
                <c:pt idx="103">
                  <c:v>3.172478782709319</c:v>
                </c:pt>
                <c:pt idx="104">
                  <c:v>2.5733754720536313</c:v>
                </c:pt>
                <c:pt idx="105">
                  <c:v>2.1180110241744758</c:v>
                </c:pt>
                <c:pt idx="106">
                  <c:v>2.2106816026385911</c:v>
                </c:pt>
                <c:pt idx="107">
                  <c:v>2.2467996175083478</c:v>
                </c:pt>
                <c:pt idx="108">
                  <c:v>2.1161254925920954</c:v>
                </c:pt>
                <c:pt idx="109">
                  <c:v>1.8241223675608946</c:v>
                </c:pt>
                <c:pt idx="110">
                  <c:v>2.0610698921176187</c:v>
                </c:pt>
                <c:pt idx="111">
                  <c:v>2.2401559815352945</c:v>
                </c:pt>
                <c:pt idx="112">
                  <c:v>2.4895031957866998</c:v>
                </c:pt>
                <c:pt idx="113">
                  <c:v>2.7422101264395908</c:v>
                </c:pt>
                <c:pt idx="114">
                  <c:v>3.04543971485485</c:v>
                </c:pt>
                <c:pt idx="115">
                  <c:v>3.0264508698906085</c:v>
                </c:pt>
                <c:pt idx="116">
                  <c:v>2.9435364459794999</c:v>
                </c:pt>
                <c:pt idx="117">
                  <c:v>3.0126122903399044</c:v>
                </c:pt>
                <c:pt idx="118">
                  <c:v>2.9730548641741819</c:v>
                </c:pt>
                <c:pt idx="119">
                  <c:v>2.6706537181218186</c:v>
                </c:pt>
                <c:pt idx="120">
                  <c:v>2.6735214842314998</c:v>
                </c:pt>
                <c:pt idx="121">
                  <c:v>2.9778931222131009</c:v>
                </c:pt>
                <c:pt idx="122">
                  <c:v>3.1051663269211365</c:v>
                </c:pt>
                <c:pt idx="123">
                  <c:v>2.9274758699193755</c:v>
                </c:pt>
                <c:pt idx="124">
                  <c:v>3.1690209367148574</c:v>
                </c:pt>
                <c:pt idx="125">
                  <c:v>2.8454222732203505</c:v>
                </c:pt>
                <c:pt idx="126">
                  <c:v>3.0473079264362384</c:v>
                </c:pt>
                <c:pt idx="127">
                  <c:v>2.3496847840711363</c:v>
                </c:pt>
                <c:pt idx="128">
                  <c:v>2.0216933190786315</c:v>
                </c:pt>
                <c:pt idx="129">
                  <c:v>1.6444418731781667</c:v>
                </c:pt>
                <c:pt idx="130">
                  <c:v>1.4981497162069091</c:v>
                </c:pt>
                <c:pt idx="131">
                  <c:v>1.4765525759153335</c:v>
                </c:pt>
                <c:pt idx="132">
                  <c:v>1.6178249878020001</c:v>
                </c:pt>
                <c:pt idx="133">
                  <c:v>1.854024319457158</c:v>
                </c:pt>
                <c:pt idx="134">
                  <c:v>2.1801803197781</c:v>
                </c:pt>
                <c:pt idx="135">
                  <c:v>2.1739846518220003</c:v>
                </c:pt>
                <c:pt idx="136">
                  <c:v>2.0261677331412269</c:v>
                </c:pt>
                <c:pt idx="137">
                  <c:v>1.9859067706762499</c:v>
                </c:pt>
                <c:pt idx="138">
                  <c:v>2.0046147927360458</c:v>
                </c:pt>
                <c:pt idx="139">
                  <c:v>2.4972209883936363</c:v>
                </c:pt>
                <c:pt idx="140">
                  <c:v>2.4258400407074663</c:v>
                </c:pt>
                <c:pt idx="141">
                  <c:v>2.3989820254890999</c:v>
                </c:pt>
                <c:pt idx="142">
                  <c:v>2.0122868320754765</c:v>
                </c:pt>
                <c:pt idx="143">
                  <c:v>1.8070186550538181</c:v>
                </c:pt>
                <c:pt idx="144">
                  <c:v>1.6955057148677275</c:v>
                </c:pt>
                <c:pt idx="145">
                  <c:v>1.7518922734374736</c:v>
                </c:pt>
                <c:pt idx="146">
                  <c:v>2.0005386917202221</c:v>
                </c:pt>
                <c:pt idx="147">
                  <c:v>1.7420348464351052</c:v>
                </c:pt>
                <c:pt idx="148">
                  <c:v>1.7279803367219002</c:v>
                </c:pt>
                <c:pt idx="149">
                  <c:v>1.5141474769043335</c:v>
                </c:pt>
                <c:pt idx="150">
                  <c:v>1.5189896172169093</c:v>
                </c:pt>
                <c:pt idx="151">
                  <c:v>1.7186350119319997</c:v>
                </c:pt>
                <c:pt idx="152">
                  <c:v>1.6811739339793128</c:v>
                </c:pt>
                <c:pt idx="153">
                  <c:v>1.5424655392149997</c:v>
                </c:pt>
                <c:pt idx="154">
                  <c:v>1.3383621009540501</c:v>
                </c:pt>
                <c:pt idx="155">
                  <c:v>1.6533499624110868</c:v>
                </c:pt>
                <c:pt idx="156">
                  <c:v>1.6634496221936823</c:v>
                </c:pt>
                <c:pt idx="157">
                  <c:v>1.7085787329654003</c:v>
                </c:pt>
                <c:pt idx="158">
                  <c:v>1.5859733509397143</c:v>
                </c:pt>
                <c:pt idx="159">
                  <c:v>1.6465193135624447</c:v>
                </c:pt>
                <c:pt idx="160">
                  <c:v>1.4908351400610522</c:v>
                </c:pt>
                <c:pt idx="161">
                  <c:v>1.41302187918635</c:v>
                </c:pt>
                <c:pt idx="162">
                  <c:v>1.3218053082123913</c:v>
                </c:pt>
                <c:pt idx="163">
                  <c:v>1.0664377640011502</c:v>
                </c:pt>
                <c:pt idx="164">
                  <c:v>1.0919821774738998</c:v>
                </c:pt>
                <c:pt idx="165">
                  <c:v>0.56708705615761112</c:v>
                </c:pt>
                <c:pt idx="166">
                  <c:v>0.35159820352828569</c:v>
                </c:pt>
                <c:pt idx="167">
                  <c:v>0.59016585742921734</c:v>
                </c:pt>
                <c:pt idx="168">
                  <c:v>0.54707426054766672</c:v>
                </c:pt>
                <c:pt idx="169">
                  <c:v>0.79598506400049995</c:v>
                </c:pt>
                <c:pt idx="170">
                  <c:v>0.6680858836819048</c:v>
                </c:pt>
                <c:pt idx="171">
                  <c:v>0.63632562748373689</c:v>
                </c:pt>
                <c:pt idx="172">
                  <c:v>0.92155533103539999</c:v>
                </c:pt>
                <c:pt idx="173">
                  <c:v>1.0754706386677724</c:v>
                </c:pt>
                <c:pt idx="174">
                  <c:v>0.95875787106938082</c:v>
                </c:pt>
                <c:pt idx="175">
                  <c:v>0.53555483227918177</c:v>
                </c:pt>
                <c:pt idx="176">
                  <c:v>0.41619868672139998</c:v>
                </c:pt>
                <c:pt idx="177">
                  <c:v>0.47538608269584204</c:v>
                </c:pt>
                <c:pt idx="178">
                  <c:v>0.31893858034772732</c:v>
                </c:pt>
                <c:pt idx="179">
                  <c:v>0.11987690067586958</c:v>
                </c:pt>
                <c:pt idx="180">
                  <c:v>-0.2545799386073333</c:v>
                </c:pt>
                <c:pt idx="181">
                  <c:v>-0.34958563627157141</c:v>
                </c:pt>
                <c:pt idx="182">
                  <c:v>1.8964029988954564E-2</c:v>
                </c:pt>
                <c:pt idx="183">
                  <c:v>7.2892265885368415E-2</c:v>
                </c:pt>
                <c:pt idx="184">
                  <c:v>0.31664080325014288</c:v>
                </c:pt>
                <c:pt idx="185">
                  <c:v>0.41191136318771421</c:v>
                </c:pt>
                <c:pt idx="186">
                  <c:v>0.49973267322247628</c:v>
                </c:pt>
                <c:pt idx="187">
                  <c:v>0.42062306560627272</c:v>
                </c:pt>
                <c:pt idx="188">
                  <c:v>0.47585284146890483</c:v>
                </c:pt>
                <c:pt idx="189">
                  <c:v>0.42196495799915379</c:v>
                </c:pt>
                <c:pt idx="190">
                  <c:v>0.42301208400336365</c:v>
                </c:pt>
                <c:pt idx="191">
                  <c:v>0.53948645204376189</c:v>
                </c:pt>
                <c:pt idx="192">
                  <c:v>9.4797300690086989E-2</c:v>
                </c:pt>
                <c:pt idx="193">
                  <c:v>3.2040393365500006E-2</c:v>
                </c:pt>
                <c:pt idx="194">
                  <c:v>-0.12580158080423809</c:v>
                </c:pt>
                <c:pt idx="195">
                  <c:v>0.25497393156958825</c:v>
                </c:pt>
                <c:pt idx="196">
                  <c:v>0.46050162210173684</c:v>
                </c:pt>
                <c:pt idx="197">
                  <c:v>0.53963292291695231</c:v>
                </c:pt>
                <c:pt idx="198">
                  <c:v>0.55092816436963643</c:v>
                </c:pt>
                <c:pt idx="199">
                  <c:v>0.16666117587913634</c:v>
                </c:pt>
                <c:pt idx="200">
                  <c:v>0.11436106238738891</c:v>
                </c:pt>
                <c:pt idx="201">
                  <c:v>9.6248332832842107E-2</c:v>
                </c:pt>
                <c:pt idx="202">
                  <c:v>0.26151341165059089</c:v>
                </c:pt>
                <c:pt idx="203">
                  <c:v>0.46310979807033331</c:v>
                </c:pt>
                <c:pt idx="204">
                  <c:v>0.51596690744530427</c:v>
                </c:pt>
                <c:pt idx="205">
                  <c:v>0.77535269357409997</c:v>
                </c:pt>
                <c:pt idx="206">
                  <c:v>0.60178357472080002</c:v>
                </c:pt>
                <c:pt idx="207">
                  <c:v>0.73469100459357894</c:v>
                </c:pt>
                <c:pt idx="208">
                  <c:v>0.84762772361040917</c:v>
                </c:pt>
                <c:pt idx="209">
                  <c:v>1.1691980298449001</c:v>
                </c:pt>
                <c:pt idx="210">
                  <c:v>1.4611572922061364</c:v>
                </c:pt>
                <c:pt idx="211">
                  <c:v>1.3506964125646819</c:v>
                </c:pt>
                <c:pt idx="212">
                  <c:v>1.2604682311174615</c:v>
                </c:pt>
                <c:pt idx="213">
                  <c:v>1.2001807225926666</c:v>
                </c:pt>
                <c:pt idx="214">
                  <c:v>1.0786071021828998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B0-4ECE-9AE2-968ED4077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640192"/>
        <c:axId val="180135808"/>
      </c:lineChart>
      <c:dateAx>
        <c:axId val="179640192"/>
        <c:scaling>
          <c:orientation val="minMax"/>
          <c:max val="43434"/>
          <c:min val="36922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180135808"/>
        <c:crossesAt val="0"/>
        <c:auto val="1"/>
        <c:lblOffset val="100"/>
        <c:baseTimeUnit val="months"/>
        <c:majorUnit val="1"/>
        <c:majorTimeUnit val="years"/>
        <c:minorUnit val="1"/>
      </c:dateAx>
      <c:valAx>
        <c:axId val="1801358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17964019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en-US" sz="2600"/>
              <a:t>BOI, FED and ECB Interest Rate
</a:t>
            </a:r>
            <a:r>
              <a:rPr lang="en-US" sz="2000"/>
              <a:t>(Jan 2005-Oct 2018, Monthly Average)</a:t>
            </a:r>
          </a:p>
        </c:rich>
      </c:tx>
      <c:layout>
        <c:manualLayout>
          <c:xMode val="edge"/>
          <c:yMode val="edge"/>
          <c:x val="0.2672629679679302"/>
          <c:y val="1.3226149421905213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data7!$B$2</c:f>
              <c:strCache>
                <c:ptCount val="1"/>
                <c:pt idx="0">
                  <c:v>ECB Interest Rate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data7!$A$4:$A$300</c:f>
              <c:numCache>
                <c:formatCode>m/d/yyyy</c:formatCode>
                <c:ptCount val="297"/>
                <c:pt idx="0">
                  <c:v>36372</c:v>
                </c:pt>
                <c:pt idx="1">
                  <c:v>36403</c:v>
                </c:pt>
                <c:pt idx="2">
                  <c:v>36433</c:v>
                </c:pt>
                <c:pt idx="3">
                  <c:v>36464</c:v>
                </c:pt>
                <c:pt idx="4">
                  <c:v>36494</c:v>
                </c:pt>
                <c:pt idx="5">
                  <c:v>36525</c:v>
                </c:pt>
                <c:pt idx="6">
                  <c:v>36556</c:v>
                </c:pt>
                <c:pt idx="7">
                  <c:v>36585</c:v>
                </c:pt>
                <c:pt idx="8">
                  <c:v>36616</c:v>
                </c:pt>
                <c:pt idx="9">
                  <c:v>36646</c:v>
                </c:pt>
                <c:pt idx="10">
                  <c:v>36677</c:v>
                </c:pt>
                <c:pt idx="11">
                  <c:v>36707</c:v>
                </c:pt>
                <c:pt idx="12">
                  <c:v>36738</c:v>
                </c:pt>
                <c:pt idx="13">
                  <c:v>36769</c:v>
                </c:pt>
                <c:pt idx="14">
                  <c:v>36799</c:v>
                </c:pt>
                <c:pt idx="15">
                  <c:v>36830</c:v>
                </c:pt>
                <c:pt idx="16">
                  <c:v>36860</c:v>
                </c:pt>
                <c:pt idx="17">
                  <c:v>36891</c:v>
                </c:pt>
                <c:pt idx="18">
                  <c:v>36922</c:v>
                </c:pt>
                <c:pt idx="19">
                  <c:v>36950</c:v>
                </c:pt>
                <c:pt idx="20">
                  <c:v>36981</c:v>
                </c:pt>
                <c:pt idx="21">
                  <c:v>37011</c:v>
                </c:pt>
                <c:pt idx="22">
                  <c:v>37042</c:v>
                </c:pt>
                <c:pt idx="23">
                  <c:v>37072</c:v>
                </c:pt>
                <c:pt idx="24">
                  <c:v>37103</c:v>
                </c:pt>
                <c:pt idx="25">
                  <c:v>37134</c:v>
                </c:pt>
                <c:pt idx="26">
                  <c:v>37164</c:v>
                </c:pt>
                <c:pt idx="27">
                  <c:v>37195</c:v>
                </c:pt>
                <c:pt idx="28">
                  <c:v>37225</c:v>
                </c:pt>
                <c:pt idx="29">
                  <c:v>37256</c:v>
                </c:pt>
                <c:pt idx="30">
                  <c:v>37287</c:v>
                </c:pt>
                <c:pt idx="31">
                  <c:v>37315</c:v>
                </c:pt>
                <c:pt idx="32">
                  <c:v>37346</c:v>
                </c:pt>
                <c:pt idx="33">
                  <c:v>37376</c:v>
                </c:pt>
                <c:pt idx="34">
                  <c:v>37407</c:v>
                </c:pt>
                <c:pt idx="35">
                  <c:v>37437</c:v>
                </c:pt>
                <c:pt idx="36">
                  <c:v>37468</c:v>
                </c:pt>
                <c:pt idx="37">
                  <c:v>37499</c:v>
                </c:pt>
                <c:pt idx="38">
                  <c:v>37529</c:v>
                </c:pt>
                <c:pt idx="39">
                  <c:v>37560</c:v>
                </c:pt>
                <c:pt idx="40">
                  <c:v>37590</c:v>
                </c:pt>
                <c:pt idx="41">
                  <c:v>37621</c:v>
                </c:pt>
                <c:pt idx="42">
                  <c:v>37652</c:v>
                </c:pt>
                <c:pt idx="43">
                  <c:v>37680</c:v>
                </c:pt>
                <c:pt idx="44">
                  <c:v>37711</c:v>
                </c:pt>
                <c:pt idx="45">
                  <c:v>37741</c:v>
                </c:pt>
                <c:pt idx="46">
                  <c:v>37772</c:v>
                </c:pt>
                <c:pt idx="47">
                  <c:v>37802</c:v>
                </c:pt>
                <c:pt idx="48">
                  <c:v>37833</c:v>
                </c:pt>
                <c:pt idx="49">
                  <c:v>37864</c:v>
                </c:pt>
                <c:pt idx="50">
                  <c:v>37894</c:v>
                </c:pt>
                <c:pt idx="51">
                  <c:v>37925</c:v>
                </c:pt>
                <c:pt idx="52">
                  <c:v>37955</c:v>
                </c:pt>
                <c:pt idx="53">
                  <c:v>37986</c:v>
                </c:pt>
                <c:pt idx="54">
                  <c:v>38017</c:v>
                </c:pt>
                <c:pt idx="55">
                  <c:v>38046</c:v>
                </c:pt>
                <c:pt idx="56">
                  <c:v>38077</c:v>
                </c:pt>
                <c:pt idx="57">
                  <c:v>38107</c:v>
                </c:pt>
                <c:pt idx="58">
                  <c:v>38138</c:v>
                </c:pt>
                <c:pt idx="59">
                  <c:v>38168</c:v>
                </c:pt>
                <c:pt idx="60">
                  <c:v>38199</c:v>
                </c:pt>
                <c:pt idx="61">
                  <c:v>38230</c:v>
                </c:pt>
                <c:pt idx="62">
                  <c:v>38260</c:v>
                </c:pt>
                <c:pt idx="63">
                  <c:v>38291</c:v>
                </c:pt>
                <c:pt idx="64">
                  <c:v>38321</c:v>
                </c:pt>
                <c:pt idx="65">
                  <c:v>38352</c:v>
                </c:pt>
                <c:pt idx="66">
                  <c:v>38383</c:v>
                </c:pt>
                <c:pt idx="67">
                  <c:v>38411</c:v>
                </c:pt>
                <c:pt idx="68">
                  <c:v>38442</c:v>
                </c:pt>
                <c:pt idx="69">
                  <c:v>38472</c:v>
                </c:pt>
                <c:pt idx="70">
                  <c:v>38503</c:v>
                </c:pt>
                <c:pt idx="71">
                  <c:v>38533</c:v>
                </c:pt>
                <c:pt idx="72">
                  <c:v>38564</c:v>
                </c:pt>
                <c:pt idx="73">
                  <c:v>38595</c:v>
                </c:pt>
                <c:pt idx="74">
                  <c:v>38625</c:v>
                </c:pt>
                <c:pt idx="75">
                  <c:v>38656</c:v>
                </c:pt>
                <c:pt idx="76">
                  <c:v>38686</c:v>
                </c:pt>
                <c:pt idx="77">
                  <c:v>38717</c:v>
                </c:pt>
                <c:pt idx="78">
                  <c:v>38748</c:v>
                </c:pt>
                <c:pt idx="79">
                  <c:v>38776</c:v>
                </c:pt>
                <c:pt idx="80">
                  <c:v>38807</c:v>
                </c:pt>
                <c:pt idx="81">
                  <c:v>38837</c:v>
                </c:pt>
                <c:pt idx="82">
                  <c:v>38868</c:v>
                </c:pt>
                <c:pt idx="83">
                  <c:v>38898</c:v>
                </c:pt>
                <c:pt idx="84">
                  <c:v>38929</c:v>
                </c:pt>
                <c:pt idx="85">
                  <c:v>38960</c:v>
                </c:pt>
                <c:pt idx="86">
                  <c:v>38990</c:v>
                </c:pt>
                <c:pt idx="87">
                  <c:v>39021</c:v>
                </c:pt>
                <c:pt idx="88">
                  <c:v>39051</c:v>
                </c:pt>
                <c:pt idx="89">
                  <c:v>39082</c:v>
                </c:pt>
                <c:pt idx="90">
                  <c:v>39113</c:v>
                </c:pt>
                <c:pt idx="91">
                  <c:v>39141</c:v>
                </c:pt>
                <c:pt idx="92">
                  <c:v>39172</c:v>
                </c:pt>
                <c:pt idx="93">
                  <c:v>39202</c:v>
                </c:pt>
                <c:pt idx="94">
                  <c:v>39233</c:v>
                </c:pt>
                <c:pt idx="95">
                  <c:v>39263</c:v>
                </c:pt>
                <c:pt idx="96">
                  <c:v>39294</c:v>
                </c:pt>
                <c:pt idx="97">
                  <c:v>39325</c:v>
                </c:pt>
                <c:pt idx="98">
                  <c:v>39355</c:v>
                </c:pt>
                <c:pt idx="99">
                  <c:v>39386</c:v>
                </c:pt>
                <c:pt idx="100">
                  <c:v>39416</c:v>
                </c:pt>
                <c:pt idx="101">
                  <c:v>39447</c:v>
                </c:pt>
                <c:pt idx="102">
                  <c:v>39478</c:v>
                </c:pt>
                <c:pt idx="103">
                  <c:v>39507</c:v>
                </c:pt>
                <c:pt idx="104">
                  <c:v>39538</c:v>
                </c:pt>
                <c:pt idx="105">
                  <c:v>39568</c:v>
                </c:pt>
                <c:pt idx="106">
                  <c:v>39599</c:v>
                </c:pt>
                <c:pt idx="107">
                  <c:v>39629</c:v>
                </c:pt>
                <c:pt idx="108">
                  <c:v>39660</c:v>
                </c:pt>
                <c:pt idx="109">
                  <c:v>39691</c:v>
                </c:pt>
                <c:pt idx="110">
                  <c:v>39721</c:v>
                </c:pt>
                <c:pt idx="111">
                  <c:v>39752</c:v>
                </c:pt>
                <c:pt idx="112">
                  <c:v>39782</c:v>
                </c:pt>
                <c:pt idx="113">
                  <c:v>39813</c:v>
                </c:pt>
                <c:pt idx="114">
                  <c:v>39844</c:v>
                </c:pt>
                <c:pt idx="115">
                  <c:v>39872</c:v>
                </c:pt>
                <c:pt idx="116">
                  <c:v>39903</c:v>
                </c:pt>
                <c:pt idx="117">
                  <c:v>39933</c:v>
                </c:pt>
                <c:pt idx="118">
                  <c:v>39964</c:v>
                </c:pt>
                <c:pt idx="119">
                  <c:v>39994</c:v>
                </c:pt>
                <c:pt idx="120">
                  <c:v>40025</c:v>
                </c:pt>
                <c:pt idx="121">
                  <c:v>40056</c:v>
                </c:pt>
                <c:pt idx="122">
                  <c:v>40086</c:v>
                </c:pt>
                <c:pt idx="123">
                  <c:v>40117</c:v>
                </c:pt>
                <c:pt idx="124">
                  <c:v>40147</c:v>
                </c:pt>
                <c:pt idx="125">
                  <c:v>40178</c:v>
                </c:pt>
                <c:pt idx="126">
                  <c:v>40209</c:v>
                </c:pt>
                <c:pt idx="127">
                  <c:v>40237</c:v>
                </c:pt>
                <c:pt idx="128">
                  <c:v>40268</c:v>
                </c:pt>
                <c:pt idx="129">
                  <c:v>40298</c:v>
                </c:pt>
                <c:pt idx="130">
                  <c:v>40329</c:v>
                </c:pt>
                <c:pt idx="131">
                  <c:v>40359</c:v>
                </c:pt>
                <c:pt idx="132">
                  <c:v>40390</c:v>
                </c:pt>
                <c:pt idx="133">
                  <c:v>40421</c:v>
                </c:pt>
                <c:pt idx="134">
                  <c:v>40451</c:v>
                </c:pt>
                <c:pt idx="135">
                  <c:v>40482</c:v>
                </c:pt>
                <c:pt idx="136">
                  <c:v>40512</c:v>
                </c:pt>
                <c:pt idx="137">
                  <c:v>40543</c:v>
                </c:pt>
                <c:pt idx="138">
                  <c:v>40574</c:v>
                </c:pt>
                <c:pt idx="139">
                  <c:v>40602</c:v>
                </c:pt>
                <c:pt idx="140">
                  <c:v>40633</c:v>
                </c:pt>
                <c:pt idx="141">
                  <c:v>40663</c:v>
                </c:pt>
                <c:pt idx="142">
                  <c:v>40694</c:v>
                </c:pt>
                <c:pt idx="143">
                  <c:v>40724</c:v>
                </c:pt>
                <c:pt idx="144">
                  <c:v>40755</c:v>
                </c:pt>
                <c:pt idx="145">
                  <c:v>40786</c:v>
                </c:pt>
                <c:pt idx="146">
                  <c:v>40816</c:v>
                </c:pt>
                <c:pt idx="147">
                  <c:v>40847</c:v>
                </c:pt>
                <c:pt idx="148">
                  <c:v>40877</c:v>
                </c:pt>
                <c:pt idx="149">
                  <c:v>40908</c:v>
                </c:pt>
                <c:pt idx="150">
                  <c:v>40939</c:v>
                </c:pt>
                <c:pt idx="151">
                  <c:v>40968</c:v>
                </c:pt>
                <c:pt idx="152">
                  <c:v>40999</c:v>
                </c:pt>
                <c:pt idx="153">
                  <c:v>41029</c:v>
                </c:pt>
                <c:pt idx="154">
                  <c:v>41060</c:v>
                </c:pt>
                <c:pt idx="155">
                  <c:v>41090</c:v>
                </c:pt>
                <c:pt idx="156">
                  <c:v>41121</c:v>
                </c:pt>
                <c:pt idx="157">
                  <c:v>41152</c:v>
                </c:pt>
                <c:pt idx="158">
                  <c:v>41182</c:v>
                </c:pt>
                <c:pt idx="159">
                  <c:v>41213</c:v>
                </c:pt>
                <c:pt idx="160">
                  <c:v>41243</c:v>
                </c:pt>
                <c:pt idx="161">
                  <c:v>41274</c:v>
                </c:pt>
                <c:pt idx="162">
                  <c:v>41305</c:v>
                </c:pt>
                <c:pt idx="163">
                  <c:v>41333</c:v>
                </c:pt>
                <c:pt idx="164">
                  <c:v>41364</c:v>
                </c:pt>
                <c:pt idx="165">
                  <c:v>41394</c:v>
                </c:pt>
                <c:pt idx="166">
                  <c:v>41425</c:v>
                </c:pt>
                <c:pt idx="167">
                  <c:v>41455</c:v>
                </c:pt>
                <c:pt idx="168">
                  <c:v>41486</c:v>
                </c:pt>
                <c:pt idx="169">
                  <c:v>41517</c:v>
                </c:pt>
                <c:pt idx="170">
                  <c:v>41547</c:v>
                </c:pt>
                <c:pt idx="171">
                  <c:v>41578</c:v>
                </c:pt>
                <c:pt idx="172">
                  <c:v>41608</c:v>
                </c:pt>
                <c:pt idx="173">
                  <c:v>41639</c:v>
                </c:pt>
                <c:pt idx="174">
                  <c:v>41670</c:v>
                </c:pt>
                <c:pt idx="175">
                  <c:v>41698</c:v>
                </c:pt>
                <c:pt idx="176">
                  <c:v>41729</c:v>
                </c:pt>
                <c:pt idx="177">
                  <c:v>41759</c:v>
                </c:pt>
                <c:pt idx="178">
                  <c:v>41790</c:v>
                </c:pt>
                <c:pt idx="179">
                  <c:v>41820</c:v>
                </c:pt>
                <c:pt idx="180">
                  <c:v>41851</c:v>
                </c:pt>
                <c:pt idx="181">
                  <c:v>41882</c:v>
                </c:pt>
                <c:pt idx="182">
                  <c:v>41912</c:v>
                </c:pt>
                <c:pt idx="183">
                  <c:v>41943</c:v>
                </c:pt>
                <c:pt idx="184">
                  <c:v>41973</c:v>
                </c:pt>
                <c:pt idx="185">
                  <c:v>42004</c:v>
                </c:pt>
                <c:pt idx="186">
                  <c:v>42035</c:v>
                </c:pt>
                <c:pt idx="187">
                  <c:v>42063</c:v>
                </c:pt>
                <c:pt idx="188">
                  <c:v>42094</c:v>
                </c:pt>
                <c:pt idx="189">
                  <c:v>42124</c:v>
                </c:pt>
                <c:pt idx="190">
                  <c:v>42155</c:v>
                </c:pt>
                <c:pt idx="191">
                  <c:v>42185</c:v>
                </c:pt>
                <c:pt idx="192">
                  <c:v>42216</c:v>
                </c:pt>
                <c:pt idx="193">
                  <c:v>42247</c:v>
                </c:pt>
                <c:pt idx="194">
                  <c:v>42277</c:v>
                </c:pt>
                <c:pt idx="195">
                  <c:v>42308</c:v>
                </c:pt>
                <c:pt idx="196">
                  <c:v>42338</c:v>
                </c:pt>
                <c:pt idx="197">
                  <c:v>42369</c:v>
                </c:pt>
                <c:pt idx="198">
                  <c:v>42400</c:v>
                </c:pt>
                <c:pt idx="199">
                  <c:v>42429</c:v>
                </c:pt>
                <c:pt idx="200">
                  <c:v>42460</c:v>
                </c:pt>
                <c:pt idx="201">
                  <c:v>42490</c:v>
                </c:pt>
                <c:pt idx="202">
                  <c:v>42521</c:v>
                </c:pt>
                <c:pt idx="203">
                  <c:v>42551</c:v>
                </c:pt>
                <c:pt idx="204">
                  <c:v>42582</c:v>
                </c:pt>
                <c:pt idx="205">
                  <c:v>42613</c:v>
                </c:pt>
                <c:pt idx="206">
                  <c:v>42643</c:v>
                </c:pt>
                <c:pt idx="207">
                  <c:v>42674</c:v>
                </c:pt>
                <c:pt idx="208">
                  <c:v>42704</c:v>
                </c:pt>
                <c:pt idx="209">
                  <c:v>42735</c:v>
                </c:pt>
                <c:pt idx="210">
                  <c:v>42766</c:v>
                </c:pt>
                <c:pt idx="211">
                  <c:v>42794</c:v>
                </c:pt>
                <c:pt idx="212">
                  <c:v>42825</c:v>
                </c:pt>
                <c:pt idx="213">
                  <c:v>42855</c:v>
                </c:pt>
                <c:pt idx="214">
                  <c:v>42886</c:v>
                </c:pt>
                <c:pt idx="215">
                  <c:v>42916</c:v>
                </c:pt>
                <c:pt idx="216">
                  <c:v>42947</c:v>
                </c:pt>
                <c:pt idx="217">
                  <c:v>42978</c:v>
                </c:pt>
                <c:pt idx="218">
                  <c:v>43008</c:v>
                </c:pt>
                <c:pt idx="219">
                  <c:v>43039</c:v>
                </c:pt>
                <c:pt idx="220">
                  <c:v>43069</c:v>
                </c:pt>
                <c:pt idx="221">
                  <c:v>43100</c:v>
                </c:pt>
                <c:pt idx="222">
                  <c:v>43131</c:v>
                </c:pt>
                <c:pt idx="223">
                  <c:v>43159</c:v>
                </c:pt>
                <c:pt idx="224">
                  <c:v>43190</c:v>
                </c:pt>
                <c:pt idx="225">
                  <c:v>43220</c:v>
                </c:pt>
                <c:pt idx="226">
                  <c:v>43251</c:v>
                </c:pt>
                <c:pt idx="227">
                  <c:v>43281</c:v>
                </c:pt>
                <c:pt idx="228">
                  <c:v>43312</c:v>
                </c:pt>
                <c:pt idx="229">
                  <c:v>43343</c:v>
                </c:pt>
                <c:pt idx="230">
                  <c:v>43373</c:v>
                </c:pt>
                <c:pt idx="231">
                  <c:v>43404</c:v>
                </c:pt>
              </c:numCache>
            </c:numRef>
          </c:cat>
          <c:val>
            <c:numRef>
              <c:f>data7!$B$4:$B$300</c:f>
              <c:numCache>
                <c:formatCode>0.0</c:formatCode>
                <c:ptCount val="297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2.95</c:v>
                </c:pt>
                <c:pt idx="5">
                  <c:v>3</c:v>
                </c:pt>
                <c:pt idx="6">
                  <c:v>3</c:v>
                </c:pt>
                <c:pt idx="7">
                  <c:v>3.2327586206896552</c:v>
                </c:pt>
                <c:pt idx="8">
                  <c:v>3.379032258064516</c:v>
                </c:pt>
                <c:pt idx="9">
                  <c:v>3.5333333333333332</c:v>
                </c:pt>
                <c:pt idx="10">
                  <c:v>3.75</c:v>
                </c:pt>
                <c:pt idx="11">
                  <c:v>4.1333333333333337</c:v>
                </c:pt>
                <c:pt idx="12">
                  <c:v>4.25</c:v>
                </c:pt>
                <c:pt idx="13">
                  <c:v>4.258064516129032</c:v>
                </c:pt>
                <c:pt idx="14">
                  <c:v>4.5</c:v>
                </c:pt>
                <c:pt idx="15">
                  <c:v>4.717741935483871</c:v>
                </c:pt>
                <c:pt idx="16">
                  <c:v>4.75</c:v>
                </c:pt>
                <c:pt idx="17">
                  <c:v>4.75</c:v>
                </c:pt>
                <c:pt idx="18">
                  <c:v>4.75</c:v>
                </c:pt>
                <c:pt idx="19">
                  <c:v>4.75</c:v>
                </c:pt>
                <c:pt idx="20">
                  <c:v>4.75</c:v>
                </c:pt>
                <c:pt idx="21">
                  <c:v>4.75</c:v>
                </c:pt>
                <c:pt idx="22">
                  <c:v>4.57258064516129</c:v>
                </c:pt>
                <c:pt idx="23">
                  <c:v>4.5</c:v>
                </c:pt>
                <c:pt idx="24">
                  <c:v>4.5</c:v>
                </c:pt>
                <c:pt idx="25">
                  <c:v>4.4838709677419351</c:v>
                </c:pt>
                <c:pt idx="26">
                  <c:v>4.0166666666666666</c:v>
                </c:pt>
                <c:pt idx="27">
                  <c:v>3.75</c:v>
                </c:pt>
                <c:pt idx="28">
                  <c:v>3.3666666666666667</c:v>
                </c:pt>
                <c:pt idx="29">
                  <c:v>3.25</c:v>
                </c:pt>
                <c:pt idx="30">
                  <c:v>3.25</c:v>
                </c:pt>
                <c:pt idx="31">
                  <c:v>3.25</c:v>
                </c:pt>
                <c:pt idx="32">
                  <c:v>3.25</c:v>
                </c:pt>
                <c:pt idx="33">
                  <c:v>3.25</c:v>
                </c:pt>
                <c:pt idx="34">
                  <c:v>3.25</c:v>
                </c:pt>
                <c:pt idx="35">
                  <c:v>3.25</c:v>
                </c:pt>
                <c:pt idx="36">
                  <c:v>3.25</c:v>
                </c:pt>
                <c:pt idx="37">
                  <c:v>3.25</c:v>
                </c:pt>
                <c:pt idx="38">
                  <c:v>3.25</c:v>
                </c:pt>
                <c:pt idx="39">
                  <c:v>3.25</c:v>
                </c:pt>
                <c:pt idx="40">
                  <c:v>3.25</c:v>
                </c:pt>
                <c:pt idx="41">
                  <c:v>2.814516129032258</c:v>
                </c:pt>
                <c:pt idx="42">
                  <c:v>2.75</c:v>
                </c:pt>
                <c:pt idx="43">
                  <c:v>2.75</c:v>
                </c:pt>
                <c:pt idx="44">
                  <c:v>2.5403225806451615</c:v>
                </c:pt>
                <c:pt idx="45">
                  <c:v>2.5</c:v>
                </c:pt>
                <c:pt idx="46">
                  <c:v>2.5</c:v>
                </c:pt>
                <c:pt idx="47">
                  <c:v>2.0666666666666669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2.25</c:v>
                </c:pt>
                <c:pt idx="78">
                  <c:v>2.25</c:v>
                </c:pt>
                <c:pt idx="79">
                  <c:v>2.25</c:v>
                </c:pt>
                <c:pt idx="80">
                  <c:v>2.4919354838709675</c:v>
                </c:pt>
                <c:pt idx="81">
                  <c:v>2.5</c:v>
                </c:pt>
                <c:pt idx="82">
                  <c:v>2.5</c:v>
                </c:pt>
                <c:pt idx="83">
                  <c:v>2.6916666666666669</c:v>
                </c:pt>
                <c:pt idx="84">
                  <c:v>2.75</c:v>
                </c:pt>
                <c:pt idx="85">
                  <c:v>2.9838709677419355</c:v>
                </c:pt>
                <c:pt idx="86">
                  <c:v>3</c:v>
                </c:pt>
                <c:pt idx="87">
                  <c:v>3.217741935483871</c:v>
                </c:pt>
                <c:pt idx="88">
                  <c:v>3.25</c:v>
                </c:pt>
                <c:pt idx="89">
                  <c:v>3.4516129032258065</c:v>
                </c:pt>
                <c:pt idx="90">
                  <c:v>3.5</c:v>
                </c:pt>
                <c:pt idx="91">
                  <c:v>3.5</c:v>
                </c:pt>
                <c:pt idx="92">
                  <c:v>3.693548387096774</c:v>
                </c:pt>
                <c:pt idx="93">
                  <c:v>3.75</c:v>
                </c:pt>
                <c:pt idx="94">
                  <c:v>3.75</c:v>
                </c:pt>
                <c:pt idx="95">
                  <c:v>3.9583333333333335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4.2338709677419351</c:v>
                </c:pt>
                <c:pt idx="109">
                  <c:v>4.25</c:v>
                </c:pt>
                <c:pt idx="110">
                  <c:v>4.25</c:v>
                </c:pt>
                <c:pt idx="111">
                  <c:v>3.8629032258064515</c:v>
                </c:pt>
                <c:pt idx="112">
                  <c:v>3.3333333333333335</c:v>
                </c:pt>
                <c:pt idx="113">
                  <c:v>2.5725806451612905</c:v>
                </c:pt>
                <c:pt idx="114">
                  <c:v>2.225806451612903</c:v>
                </c:pt>
                <c:pt idx="115">
                  <c:v>2</c:v>
                </c:pt>
                <c:pt idx="116">
                  <c:v>1.564516129032258</c:v>
                </c:pt>
                <c:pt idx="117">
                  <c:v>1.2583333333333333</c:v>
                </c:pt>
                <c:pt idx="118">
                  <c:v>1.0483870967741935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1.2</c:v>
                </c:pt>
                <c:pt idx="142">
                  <c:v>1.25</c:v>
                </c:pt>
                <c:pt idx="143">
                  <c:v>1.25</c:v>
                </c:pt>
                <c:pt idx="144">
                  <c:v>1.4516129032258065</c:v>
                </c:pt>
                <c:pt idx="145">
                  <c:v>1.5</c:v>
                </c:pt>
                <c:pt idx="146">
                  <c:v>1.5</c:v>
                </c:pt>
                <c:pt idx="147">
                  <c:v>1.5</c:v>
                </c:pt>
                <c:pt idx="148">
                  <c:v>1.2666666666666666</c:v>
                </c:pt>
                <c:pt idx="149">
                  <c:v>1.0564516129032258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0.782258064516129</c:v>
                </c:pt>
                <c:pt idx="157">
                  <c:v>0.75</c:v>
                </c:pt>
                <c:pt idx="158">
                  <c:v>0.75</c:v>
                </c:pt>
                <c:pt idx="159">
                  <c:v>0.75</c:v>
                </c:pt>
                <c:pt idx="160">
                  <c:v>0.75</c:v>
                </c:pt>
                <c:pt idx="161">
                  <c:v>0.75</c:v>
                </c:pt>
                <c:pt idx="162">
                  <c:v>0.75</c:v>
                </c:pt>
                <c:pt idx="163">
                  <c:v>0.75</c:v>
                </c:pt>
                <c:pt idx="164">
                  <c:v>0.75</c:v>
                </c:pt>
                <c:pt idx="165">
                  <c:v>0.75</c:v>
                </c:pt>
                <c:pt idx="166">
                  <c:v>0.50806451612903225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0.3</c:v>
                </c:pt>
                <c:pt idx="173">
                  <c:v>0.25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0.25</c:v>
                </c:pt>
                <c:pt idx="178">
                  <c:v>0.25</c:v>
                </c:pt>
                <c:pt idx="179">
                  <c:v>0.16333333333333336</c:v>
                </c:pt>
                <c:pt idx="180">
                  <c:v>0.15000000000000002</c:v>
                </c:pt>
                <c:pt idx="181">
                  <c:v>0.15000000000000002</c:v>
                </c:pt>
                <c:pt idx="182">
                  <c:v>6.0000000000000032E-2</c:v>
                </c:pt>
                <c:pt idx="183">
                  <c:v>5.0000000000000024E-2</c:v>
                </c:pt>
                <c:pt idx="184">
                  <c:v>5.0000000000000024E-2</c:v>
                </c:pt>
                <c:pt idx="185">
                  <c:v>5.0000000000000024E-2</c:v>
                </c:pt>
                <c:pt idx="186">
                  <c:v>5.0000000000000024E-2</c:v>
                </c:pt>
                <c:pt idx="187">
                  <c:v>5.0000000000000024E-2</c:v>
                </c:pt>
                <c:pt idx="188">
                  <c:v>5.0000000000000024E-2</c:v>
                </c:pt>
                <c:pt idx="189">
                  <c:v>5.0000000000000024E-2</c:v>
                </c:pt>
                <c:pt idx="190">
                  <c:v>5.0000000000000024E-2</c:v>
                </c:pt>
                <c:pt idx="191">
                  <c:v>5.0000000000000024E-2</c:v>
                </c:pt>
                <c:pt idx="192">
                  <c:v>5.0000000000000024E-2</c:v>
                </c:pt>
                <c:pt idx="193">
                  <c:v>5.0000000000000024E-2</c:v>
                </c:pt>
                <c:pt idx="194">
                  <c:v>5.0000000000000024E-2</c:v>
                </c:pt>
                <c:pt idx="195">
                  <c:v>5.0000000000000024E-2</c:v>
                </c:pt>
                <c:pt idx="196">
                  <c:v>5.0000000000000024E-2</c:v>
                </c:pt>
                <c:pt idx="197">
                  <c:v>5.0000000000000024E-2</c:v>
                </c:pt>
                <c:pt idx="198">
                  <c:v>5.0000000000000024E-2</c:v>
                </c:pt>
                <c:pt idx="199">
                  <c:v>5.0000000000000024E-2</c:v>
                </c:pt>
                <c:pt idx="200">
                  <c:v>1.4516129032258063E-2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D8-47A9-80B3-F6A00B93FAB9}"/>
            </c:ext>
          </c:extLst>
        </c:ser>
        <c:ser>
          <c:idx val="1"/>
          <c:order val="1"/>
          <c:tx>
            <c:strRef>
              <c:f>data7!$C$2</c:f>
              <c:strCache>
                <c:ptCount val="1"/>
                <c:pt idx="0">
                  <c:v>Bank of Israel Interest Rate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data7!$A$4:$A$300</c:f>
              <c:numCache>
                <c:formatCode>m/d/yyyy</c:formatCode>
                <c:ptCount val="297"/>
                <c:pt idx="0">
                  <c:v>36372</c:v>
                </c:pt>
                <c:pt idx="1">
                  <c:v>36403</c:v>
                </c:pt>
                <c:pt idx="2">
                  <c:v>36433</c:v>
                </c:pt>
                <c:pt idx="3">
                  <c:v>36464</c:v>
                </c:pt>
                <c:pt idx="4">
                  <c:v>36494</c:v>
                </c:pt>
                <c:pt idx="5">
                  <c:v>36525</c:v>
                </c:pt>
                <c:pt idx="6">
                  <c:v>36556</c:v>
                </c:pt>
                <c:pt idx="7">
                  <c:v>36585</c:v>
                </c:pt>
                <c:pt idx="8">
                  <c:v>36616</c:v>
                </c:pt>
                <c:pt idx="9">
                  <c:v>36646</c:v>
                </c:pt>
                <c:pt idx="10">
                  <c:v>36677</c:v>
                </c:pt>
                <c:pt idx="11">
                  <c:v>36707</c:v>
                </c:pt>
                <c:pt idx="12">
                  <c:v>36738</c:v>
                </c:pt>
                <c:pt idx="13">
                  <c:v>36769</c:v>
                </c:pt>
                <c:pt idx="14">
                  <c:v>36799</c:v>
                </c:pt>
                <c:pt idx="15">
                  <c:v>36830</c:v>
                </c:pt>
                <c:pt idx="16">
                  <c:v>36860</c:v>
                </c:pt>
                <c:pt idx="17">
                  <c:v>36891</c:v>
                </c:pt>
                <c:pt idx="18">
                  <c:v>36922</c:v>
                </c:pt>
                <c:pt idx="19">
                  <c:v>36950</c:v>
                </c:pt>
                <c:pt idx="20">
                  <c:v>36981</c:v>
                </c:pt>
                <c:pt idx="21">
                  <c:v>37011</c:v>
                </c:pt>
                <c:pt idx="22">
                  <c:v>37042</c:v>
                </c:pt>
                <c:pt idx="23">
                  <c:v>37072</c:v>
                </c:pt>
                <c:pt idx="24">
                  <c:v>37103</c:v>
                </c:pt>
                <c:pt idx="25">
                  <c:v>37134</c:v>
                </c:pt>
                <c:pt idx="26">
                  <c:v>37164</c:v>
                </c:pt>
                <c:pt idx="27">
                  <c:v>37195</c:v>
                </c:pt>
                <c:pt idx="28">
                  <c:v>37225</c:v>
                </c:pt>
                <c:pt idx="29">
                  <c:v>37256</c:v>
                </c:pt>
                <c:pt idx="30">
                  <c:v>37287</c:v>
                </c:pt>
                <c:pt idx="31">
                  <c:v>37315</c:v>
                </c:pt>
                <c:pt idx="32">
                  <c:v>37346</c:v>
                </c:pt>
                <c:pt idx="33">
                  <c:v>37376</c:v>
                </c:pt>
                <c:pt idx="34">
                  <c:v>37407</c:v>
                </c:pt>
                <c:pt idx="35">
                  <c:v>37437</c:v>
                </c:pt>
                <c:pt idx="36">
                  <c:v>37468</c:v>
                </c:pt>
                <c:pt idx="37">
                  <c:v>37499</c:v>
                </c:pt>
                <c:pt idx="38">
                  <c:v>37529</c:v>
                </c:pt>
                <c:pt idx="39">
                  <c:v>37560</c:v>
                </c:pt>
                <c:pt idx="40">
                  <c:v>37590</c:v>
                </c:pt>
                <c:pt idx="41">
                  <c:v>37621</c:v>
                </c:pt>
                <c:pt idx="42">
                  <c:v>37652</c:v>
                </c:pt>
                <c:pt idx="43">
                  <c:v>37680</c:v>
                </c:pt>
                <c:pt idx="44">
                  <c:v>37711</c:v>
                </c:pt>
                <c:pt idx="45">
                  <c:v>37741</c:v>
                </c:pt>
                <c:pt idx="46">
                  <c:v>37772</c:v>
                </c:pt>
                <c:pt idx="47">
                  <c:v>37802</c:v>
                </c:pt>
                <c:pt idx="48">
                  <c:v>37833</c:v>
                </c:pt>
                <c:pt idx="49">
                  <c:v>37864</c:v>
                </c:pt>
                <c:pt idx="50">
                  <c:v>37894</c:v>
                </c:pt>
                <c:pt idx="51">
                  <c:v>37925</c:v>
                </c:pt>
                <c:pt idx="52">
                  <c:v>37955</c:v>
                </c:pt>
                <c:pt idx="53">
                  <c:v>37986</c:v>
                </c:pt>
                <c:pt idx="54">
                  <c:v>38017</c:v>
                </c:pt>
                <c:pt idx="55">
                  <c:v>38046</c:v>
                </c:pt>
                <c:pt idx="56">
                  <c:v>38077</c:v>
                </c:pt>
                <c:pt idx="57">
                  <c:v>38107</c:v>
                </c:pt>
                <c:pt idx="58">
                  <c:v>38138</c:v>
                </c:pt>
                <c:pt idx="59">
                  <c:v>38168</c:v>
                </c:pt>
                <c:pt idx="60">
                  <c:v>38199</c:v>
                </c:pt>
                <c:pt idx="61">
                  <c:v>38230</c:v>
                </c:pt>
                <c:pt idx="62">
                  <c:v>38260</c:v>
                </c:pt>
                <c:pt idx="63">
                  <c:v>38291</c:v>
                </c:pt>
                <c:pt idx="64">
                  <c:v>38321</c:v>
                </c:pt>
                <c:pt idx="65">
                  <c:v>38352</c:v>
                </c:pt>
                <c:pt idx="66">
                  <c:v>38383</c:v>
                </c:pt>
                <c:pt idx="67">
                  <c:v>38411</c:v>
                </c:pt>
                <c:pt idx="68">
                  <c:v>38442</c:v>
                </c:pt>
                <c:pt idx="69">
                  <c:v>38472</c:v>
                </c:pt>
                <c:pt idx="70">
                  <c:v>38503</c:v>
                </c:pt>
                <c:pt idx="71">
                  <c:v>38533</c:v>
                </c:pt>
                <c:pt idx="72">
                  <c:v>38564</c:v>
                </c:pt>
                <c:pt idx="73">
                  <c:v>38595</c:v>
                </c:pt>
                <c:pt idx="74">
                  <c:v>38625</c:v>
                </c:pt>
                <c:pt idx="75">
                  <c:v>38656</c:v>
                </c:pt>
                <c:pt idx="76">
                  <c:v>38686</c:v>
                </c:pt>
                <c:pt idx="77">
                  <c:v>38717</c:v>
                </c:pt>
                <c:pt idx="78">
                  <c:v>38748</c:v>
                </c:pt>
                <c:pt idx="79">
                  <c:v>38776</c:v>
                </c:pt>
                <c:pt idx="80">
                  <c:v>38807</c:v>
                </c:pt>
                <c:pt idx="81">
                  <c:v>38837</c:v>
                </c:pt>
                <c:pt idx="82">
                  <c:v>38868</c:v>
                </c:pt>
                <c:pt idx="83">
                  <c:v>38898</c:v>
                </c:pt>
                <c:pt idx="84">
                  <c:v>38929</c:v>
                </c:pt>
                <c:pt idx="85">
                  <c:v>38960</c:v>
                </c:pt>
                <c:pt idx="86">
                  <c:v>38990</c:v>
                </c:pt>
                <c:pt idx="87">
                  <c:v>39021</c:v>
                </c:pt>
                <c:pt idx="88">
                  <c:v>39051</c:v>
                </c:pt>
                <c:pt idx="89">
                  <c:v>39082</c:v>
                </c:pt>
                <c:pt idx="90">
                  <c:v>39113</c:v>
                </c:pt>
                <c:pt idx="91">
                  <c:v>39141</c:v>
                </c:pt>
                <c:pt idx="92">
                  <c:v>39172</c:v>
                </c:pt>
                <c:pt idx="93">
                  <c:v>39202</c:v>
                </c:pt>
                <c:pt idx="94">
                  <c:v>39233</c:v>
                </c:pt>
                <c:pt idx="95">
                  <c:v>39263</c:v>
                </c:pt>
                <c:pt idx="96">
                  <c:v>39294</c:v>
                </c:pt>
                <c:pt idx="97">
                  <c:v>39325</c:v>
                </c:pt>
                <c:pt idx="98">
                  <c:v>39355</c:v>
                </c:pt>
                <c:pt idx="99">
                  <c:v>39386</c:v>
                </c:pt>
                <c:pt idx="100">
                  <c:v>39416</c:v>
                </c:pt>
                <c:pt idx="101">
                  <c:v>39447</c:v>
                </c:pt>
                <c:pt idx="102">
                  <c:v>39478</c:v>
                </c:pt>
                <c:pt idx="103">
                  <c:v>39507</c:v>
                </c:pt>
                <c:pt idx="104">
                  <c:v>39538</c:v>
                </c:pt>
                <c:pt idx="105">
                  <c:v>39568</c:v>
                </c:pt>
                <c:pt idx="106">
                  <c:v>39599</c:v>
                </c:pt>
                <c:pt idx="107">
                  <c:v>39629</c:v>
                </c:pt>
                <c:pt idx="108">
                  <c:v>39660</c:v>
                </c:pt>
                <c:pt idx="109">
                  <c:v>39691</c:v>
                </c:pt>
                <c:pt idx="110">
                  <c:v>39721</c:v>
                </c:pt>
                <c:pt idx="111">
                  <c:v>39752</c:v>
                </c:pt>
                <c:pt idx="112">
                  <c:v>39782</c:v>
                </c:pt>
                <c:pt idx="113">
                  <c:v>39813</c:v>
                </c:pt>
                <c:pt idx="114">
                  <c:v>39844</c:v>
                </c:pt>
                <c:pt idx="115">
                  <c:v>39872</c:v>
                </c:pt>
                <c:pt idx="116">
                  <c:v>39903</c:v>
                </c:pt>
                <c:pt idx="117">
                  <c:v>39933</c:v>
                </c:pt>
                <c:pt idx="118">
                  <c:v>39964</c:v>
                </c:pt>
                <c:pt idx="119">
                  <c:v>39994</c:v>
                </c:pt>
                <c:pt idx="120">
                  <c:v>40025</c:v>
                </c:pt>
                <c:pt idx="121">
                  <c:v>40056</c:v>
                </c:pt>
                <c:pt idx="122">
                  <c:v>40086</c:v>
                </c:pt>
                <c:pt idx="123">
                  <c:v>40117</c:v>
                </c:pt>
                <c:pt idx="124">
                  <c:v>40147</c:v>
                </c:pt>
                <c:pt idx="125">
                  <c:v>40178</c:v>
                </c:pt>
                <c:pt idx="126">
                  <c:v>40209</c:v>
                </c:pt>
                <c:pt idx="127">
                  <c:v>40237</c:v>
                </c:pt>
                <c:pt idx="128">
                  <c:v>40268</c:v>
                </c:pt>
                <c:pt idx="129">
                  <c:v>40298</c:v>
                </c:pt>
                <c:pt idx="130">
                  <c:v>40329</c:v>
                </c:pt>
                <c:pt idx="131">
                  <c:v>40359</c:v>
                </c:pt>
                <c:pt idx="132">
                  <c:v>40390</c:v>
                </c:pt>
                <c:pt idx="133">
                  <c:v>40421</c:v>
                </c:pt>
                <c:pt idx="134">
                  <c:v>40451</c:v>
                </c:pt>
                <c:pt idx="135">
                  <c:v>40482</c:v>
                </c:pt>
                <c:pt idx="136">
                  <c:v>40512</c:v>
                </c:pt>
                <c:pt idx="137">
                  <c:v>40543</c:v>
                </c:pt>
                <c:pt idx="138">
                  <c:v>40574</c:v>
                </c:pt>
                <c:pt idx="139">
                  <c:v>40602</c:v>
                </c:pt>
                <c:pt idx="140">
                  <c:v>40633</c:v>
                </c:pt>
                <c:pt idx="141">
                  <c:v>40663</c:v>
                </c:pt>
                <c:pt idx="142">
                  <c:v>40694</c:v>
                </c:pt>
                <c:pt idx="143">
                  <c:v>40724</c:v>
                </c:pt>
                <c:pt idx="144">
                  <c:v>40755</c:v>
                </c:pt>
                <c:pt idx="145">
                  <c:v>40786</c:v>
                </c:pt>
                <c:pt idx="146">
                  <c:v>40816</c:v>
                </c:pt>
                <c:pt idx="147">
                  <c:v>40847</c:v>
                </c:pt>
                <c:pt idx="148">
                  <c:v>40877</c:v>
                </c:pt>
                <c:pt idx="149">
                  <c:v>40908</c:v>
                </c:pt>
                <c:pt idx="150">
                  <c:v>40939</c:v>
                </c:pt>
                <c:pt idx="151">
                  <c:v>40968</c:v>
                </c:pt>
                <c:pt idx="152">
                  <c:v>40999</c:v>
                </c:pt>
                <c:pt idx="153">
                  <c:v>41029</c:v>
                </c:pt>
                <c:pt idx="154">
                  <c:v>41060</c:v>
                </c:pt>
                <c:pt idx="155">
                  <c:v>41090</c:v>
                </c:pt>
                <c:pt idx="156">
                  <c:v>41121</c:v>
                </c:pt>
                <c:pt idx="157">
                  <c:v>41152</c:v>
                </c:pt>
                <c:pt idx="158">
                  <c:v>41182</c:v>
                </c:pt>
                <c:pt idx="159">
                  <c:v>41213</c:v>
                </c:pt>
                <c:pt idx="160">
                  <c:v>41243</c:v>
                </c:pt>
                <c:pt idx="161">
                  <c:v>41274</c:v>
                </c:pt>
                <c:pt idx="162">
                  <c:v>41305</c:v>
                </c:pt>
                <c:pt idx="163">
                  <c:v>41333</c:v>
                </c:pt>
                <c:pt idx="164">
                  <c:v>41364</c:v>
                </c:pt>
                <c:pt idx="165">
                  <c:v>41394</c:v>
                </c:pt>
                <c:pt idx="166">
                  <c:v>41425</c:v>
                </c:pt>
                <c:pt idx="167">
                  <c:v>41455</c:v>
                </c:pt>
                <c:pt idx="168">
                  <c:v>41486</c:v>
                </c:pt>
                <c:pt idx="169">
                  <c:v>41517</c:v>
                </c:pt>
                <c:pt idx="170">
                  <c:v>41547</c:v>
                </c:pt>
                <c:pt idx="171">
                  <c:v>41578</c:v>
                </c:pt>
                <c:pt idx="172">
                  <c:v>41608</c:v>
                </c:pt>
                <c:pt idx="173">
                  <c:v>41639</c:v>
                </c:pt>
                <c:pt idx="174">
                  <c:v>41670</c:v>
                </c:pt>
                <c:pt idx="175">
                  <c:v>41698</c:v>
                </c:pt>
                <c:pt idx="176">
                  <c:v>41729</c:v>
                </c:pt>
                <c:pt idx="177">
                  <c:v>41759</c:v>
                </c:pt>
                <c:pt idx="178">
                  <c:v>41790</c:v>
                </c:pt>
                <c:pt idx="179">
                  <c:v>41820</c:v>
                </c:pt>
                <c:pt idx="180">
                  <c:v>41851</c:v>
                </c:pt>
                <c:pt idx="181">
                  <c:v>41882</c:v>
                </c:pt>
                <c:pt idx="182">
                  <c:v>41912</c:v>
                </c:pt>
                <c:pt idx="183">
                  <c:v>41943</c:v>
                </c:pt>
                <c:pt idx="184">
                  <c:v>41973</c:v>
                </c:pt>
                <c:pt idx="185">
                  <c:v>42004</c:v>
                </c:pt>
                <c:pt idx="186">
                  <c:v>42035</c:v>
                </c:pt>
                <c:pt idx="187">
                  <c:v>42063</c:v>
                </c:pt>
                <c:pt idx="188">
                  <c:v>42094</c:v>
                </c:pt>
                <c:pt idx="189">
                  <c:v>42124</c:v>
                </c:pt>
                <c:pt idx="190">
                  <c:v>42155</c:v>
                </c:pt>
                <c:pt idx="191">
                  <c:v>42185</c:v>
                </c:pt>
                <c:pt idx="192">
                  <c:v>42216</c:v>
                </c:pt>
                <c:pt idx="193">
                  <c:v>42247</c:v>
                </c:pt>
                <c:pt idx="194">
                  <c:v>42277</c:v>
                </c:pt>
                <c:pt idx="195">
                  <c:v>42308</c:v>
                </c:pt>
                <c:pt idx="196">
                  <c:v>42338</c:v>
                </c:pt>
                <c:pt idx="197">
                  <c:v>42369</c:v>
                </c:pt>
                <c:pt idx="198">
                  <c:v>42400</c:v>
                </c:pt>
                <c:pt idx="199">
                  <c:v>42429</c:v>
                </c:pt>
                <c:pt idx="200">
                  <c:v>42460</c:v>
                </c:pt>
                <c:pt idx="201">
                  <c:v>42490</c:v>
                </c:pt>
                <c:pt idx="202">
                  <c:v>42521</c:v>
                </c:pt>
                <c:pt idx="203">
                  <c:v>42551</c:v>
                </c:pt>
                <c:pt idx="204">
                  <c:v>42582</c:v>
                </c:pt>
                <c:pt idx="205">
                  <c:v>42613</c:v>
                </c:pt>
                <c:pt idx="206">
                  <c:v>42643</c:v>
                </c:pt>
                <c:pt idx="207">
                  <c:v>42674</c:v>
                </c:pt>
                <c:pt idx="208">
                  <c:v>42704</c:v>
                </c:pt>
                <c:pt idx="209">
                  <c:v>42735</c:v>
                </c:pt>
                <c:pt idx="210">
                  <c:v>42766</c:v>
                </c:pt>
                <c:pt idx="211">
                  <c:v>42794</c:v>
                </c:pt>
                <c:pt idx="212">
                  <c:v>42825</c:v>
                </c:pt>
                <c:pt idx="213">
                  <c:v>42855</c:v>
                </c:pt>
                <c:pt idx="214">
                  <c:v>42886</c:v>
                </c:pt>
                <c:pt idx="215">
                  <c:v>42916</c:v>
                </c:pt>
                <c:pt idx="216">
                  <c:v>42947</c:v>
                </c:pt>
                <c:pt idx="217">
                  <c:v>42978</c:v>
                </c:pt>
                <c:pt idx="218">
                  <c:v>43008</c:v>
                </c:pt>
                <c:pt idx="219">
                  <c:v>43039</c:v>
                </c:pt>
                <c:pt idx="220">
                  <c:v>43069</c:v>
                </c:pt>
                <c:pt idx="221">
                  <c:v>43100</c:v>
                </c:pt>
                <c:pt idx="222">
                  <c:v>43131</c:v>
                </c:pt>
                <c:pt idx="223">
                  <c:v>43159</c:v>
                </c:pt>
                <c:pt idx="224">
                  <c:v>43190</c:v>
                </c:pt>
                <c:pt idx="225">
                  <c:v>43220</c:v>
                </c:pt>
                <c:pt idx="226">
                  <c:v>43251</c:v>
                </c:pt>
                <c:pt idx="227">
                  <c:v>43281</c:v>
                </c:pt>
                <c:pt idx="228">
                  <c:v>43312</c:v>
                </c:pt>
                <c:pt idx="229">
                  <c:v>43343</c:v>
                </c:pt>
                <c:pt idx="230">
                  <c:v>43373</c:v>
                </c:pt>
                <c:pt idx="231">
                  <c:v>43404</c:v>
                </c:pt>
              </c:numCache>
            </c:numRef>
          </c:cat>
          <c:val>
            <c:numRef>
              <c:f>data7!$C$4:$C$300</c:f>
              <c:numCache>
                <c:formatCode>#,##0.0</c:formatCode>
                <c:ptCount val="297"/>
                <c:pt idx="0" formatCode="0.0">
                  <c:v>11.951612903225804</c:v>
                </c:pt>
                <c:pt idx="1">
                  <c:v>11.499999999999998</c:v>
                </c:pt>
                <c:pt idx="2">
                  <c:v>11.499999999999998</c:v>
                </c:pt>
                <c:pt idx="3">
                  <c:v>11.499999999999998</c:v>
                </c:pt>
                <c:pt idx="4">
                  <c:v>11.439999999999996</c:v>
                </c:pt>
                <c:pt idx="5">
                  <c:v>11.167741935483866</c:v>
                </c:pt>
                <c:pt idx="6">
                  <c:v>10.63548387096774</c:v>
                </c:pt>
                <c:pt idx="7">
                  <c:v>10.217241379310344</c:v>
                </c:pt>
                <c:pt idx="8">
                  <c:v>9.8806451612903246</c:v>
                </c:pt>
                <c:pt idx="9">
                  <c:v>9.5599999999999969</c:v>
                </c:pt>
                <c:pt idx="10">
                  <c:v>9.300000000000006</c:v>
                </c:pt>
                <c:pt idx="11">
                  <c:v>9.300000000000006</c:v>
                </c:pt>
                <c:pt idx="12">
                  <c:v>9.2677419354838761</c:v>
                </c:pt>
                <c:pt idx="13">
                  <c:v>9.093548387096769</c:v>
                </c:pt>
                <c:pt idx="14">
                  <c:v>8.8700000000000045</c:v>
                </c:pt>
                <c:pt idx="15">
                  <c:v>8.5612903225806427</c:v>
                </c:pt>
                <c:pt idx="16">
                  <c:v>8.3933333333333362</c:v>
                </c:pt>
                <c:pt idx="17">
                  <c:v>8.1741935483870929</c:v>
                </c:pt>
                <c:pt idx="18">
                  <c:v>8</c:v>
                </c:pt>
                <c:pt idx="19">
                  <c:v>7.6999999999999966</c:v>
                </c:pt>
                <c:pt idx="20">
                  <c:v>7.4709677419354827</c:v>
                </c:pt>
                <c:pt idx="21">
                  <c:v>7.1999999999999966</c:v>
                </c:pt>
                <c:pt idx="22">
                  <c:v>7.1935483870967705</c:v>
                </c:pt>
                <c:pt idx="23">
                  <c:v>6.903333333333336</c:v>
                </c:pt>
                <c:pt idx="24">
                  <c:v>6.4612903225806475</c:v>
                </c:pt>
                <c:pt idx="25">
                  <c:v>6.3000000000000025</c:v>
                </c:pt>
                <c:pt idx="26">
                  <c:v>6.3000000000000016</c:v>
                </c:pt>
                <c:pt idx="27">
                  <c:v>6.3000000000000025</c:v>
                </c:pt>
                <c:pt idx="28">
                  <c:v>6.0799999999999983</c:v>
                </c:pt>
                <c:pt idx="29">
                  <c:v>5.3483870967741947</c:v>
                </c:pt>
                <c:pt idx="30">
                  <c:v>3.799999999999998</c:v>
                </c:pt>
                <c:pt idx="31">
                  <c:v>3.8214285714285698</c:v>
                </c:pt>
                <c:pt idx="32">
                  <c:v>4.4000000000000021</c:v>
                </c:pt>
                <c:pt idx="33">
                  <c:v>4.4400000000000004</c:v>
                </c:pt>
                <c:pt idx="34">
                  <c:v>4.664516129032255</c:v>
                </c:pt>
                <c:pt idx="35">
                  <c:v>6.8666666666666636</c:v>
                </c:pt>
                <c:pt idx="36">
                  <c:v>9.0999999999999979</c:v>
                </c:pt>
                <c:pt idx="37">
                  <c:v>9.0999999999999979</c:v>
                </c:pt>
                <c:pt idx="38">
                  <c:v>9.0999999999999961</c:v>
                </c:pt>
                <c:pt idx="39">
                  <c:v>9.0999999999999979</c:v>
                </c:pt>
                <c:pt idx="40">
                  <c:v>9.0999999999999961</c:v>
                </c:pt>
                <c:pt idx="41">
                  <c:v>9.0612903225806409</c:v>
                </c:pt>
                <c:pt idx="42">
                  <c:v>8.9</c:v>
                </c:pt>
                <c:pt idx="43">
                  <c:v>8.9000000000000039</c:v>
                </c:pt>
                <c:pt idx="44">
                  <c:v>8.8677419354838722</c:v>
                </c:pt>
                <c:pt idx="45">
                  <c:v>8.6999999999999957</c:v>
                </c:pt>
                <c:pt idx="46">
                  <c:v>8.3612903225806487</c:v>
                </c:pt>
                <c:pt idx="47">
                  <c:v>7.916666666666667</c:v>
                </c:pt>
                <c:pt idx="48">
                  <c:v>7.4838709677419351</c:v>
                </c:pt>
                <c:pt idx="49">
                  <c:v>6.935483870967742</c:v>
                </c:pt>
                <c:pt idx="50">
                  <c:v>6.419999999999999</c:v>
                </c:pt>
                <c:pt idx="51">
                  <c:v>6.067741935483868</c:v>
                </c:pt>
                <c:pt idx="52">
                  <c:v>5.5466666666666633</c:v>
                </c:pt>
                <c:pt idx="53">
                  <c:v>5.1999999999999984</c:v>
                </c:pt>
                <c:pt idx="54">
                  <c:v>4.7709677419354835</c:v>
                </c:pt>
                <c:pt idx="55">
                  <c:v>4.4724137931034482</c:v>
                </c:pt>
                <c:pt idx="56">
                  <c:v>4.2999999999999989</c:v>
                </c:pt>
                <c:pt idx="57">
                  <c:v>4.0999999999999979</c:v>
                </c:pt>
                <c:pt idx="58">
                  <c:v>4.0999999999999979</c:v>
                </c:pt>
                <c:pt idx="59" formatCode="0.0">
                  <c:v>4.0999999999999979</c:v>
                </c:pt>
                <c:pt idx="60" formatCode="0.0">
                  <c:v>4.0999999999999979</c:v>
                </c:pt>
                <c:pt idx="61" formatCode="0.0">
                  <c:v>4.0999999999999979</c:v>
                </c:pt>
                <c:pt idx="62">
                  <c:v>4.0999999999999979</c:v>
                </c:pt>
                <c:pt idx="63">
                  <c:v>4.0999999999999979</c:v>
                </c:pt>
                <c:pt idx="64">
                  <c:v>4.0599999999999996</c:v>
                </c:pt>
                <c:pt idx="65">
                  <c:v>3.8870967741935503</c:v>
                </c:pt>
                <c:pt idx="66">
                  <c:v>3.6677419354838725</c:v>
                </c:pt>
                <c:pt idx="67">
                  <c:v>3.5000000000000004</c:v>
                </c:pt>
                <c:pt idx="68">
                  <c:v>3.5000000000000004</c:v>
                </c:pt>
                <c:pt idx="69">
                  <c:v>3.5000000000000004</c:v>
                </c:pt>
                <c:pt idx="70">
                  <c:v>3.5000000000000004</c:v>
                </c:pt>
                <c:pt idx="71">
                  <c:v>3.5000000000000004</c:v>
                </c:pt>
                <c:pt idx="72">
                  <c:v>3.5000000000000004</c:v>
                </c:pt>
                <c:pt idx="73">
                  <c:v>3.5000000000000004</c:v>
                </c:pt>
                <c:pt idx="74">
                  <c:v>3.5166666666666666</c:v>
                </c:pt>
                <c:pt idx="75">
                  <c:v>3.7903225806451615</c:v>
                </c:pt>
                <c:pt idx="76">
                  <c:v>4</c:v>
                </c:pt>
                <c:pt idx="77">
                  <c:v>4.5</c:v>
                </c:pt>
                <c:pt idx="78">
                  <c:v>4.5483870967741939</c:v>
                </c:pt>
                <c:pt idx="79">
                  <c:v>4.75</c:v>
                </c:pt>
                <c:pt idx="80">
                  <c:v>4.7661290322580649</c:v>
                </c:pt>
                <c:pt idx="81">
                  <c:v>5.0333333333333332</c:v>
                </c:pt>
                <c:pt idx="82">
                  <c:v>5.25</c:v>
                </c:pt>
                <c:pt idx="83">
                  <c:v>5.25</c:v>
                </c:pt>
                <c:pt idx="84">
                  <c:v>5.290322580645161</c:v>
                </c:pt>
                <c:pt idx="85">
                  <c:v>5.5</c:v>
                </c:pt>
                <c:pt idx="86">
                  <c:v>5.5</c:v>
                </c:pt>
                <c:pt idx="87">
                  <c:v>5.4516129032258061</c:v>
                </c:pt>
                <c:pt idx="88">
                  <c:v>5.2416666666666663</c:v>
                </c:pt>
                <c:pt idx="89">
                  <c:v>4.935483870967742</c:v>
                </c:pt>
                <c:pt idx="90">
                  <c:v>4.5</c:v>
                </c:pt>
                <c:pt idx="91">
                  <c:v>4.25</c:v>
                </c:pt>
                <c:pt idx="92">
                  <c:v>4</c:v>
                </c:pt>
                <c:pt idx="93">
                  <c:v>3.9583333333333335</c:v>
                </c:pt>
                <c:pt idx="94">
                  <c:v>3.7419354838709675</c:v>
                </c:pt>
                <c:pt idx="95">
                  <c:v>3.5</c:v>
                </c:pt>
                <c:pt idx="96">
                  <c:v>3.5483870967741935</c:v>
                </c:pt>
                <c:pt idx="97">
                  <c:v>3.7661290322580645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4.040322580645161</c:v>
                </c:pt>
                <c:pt idx="102">
                  <c:v>4.25</c:v>
                </c:pt>
                <c:pt idx="103">
                  <c:v>4.2155172413793105</c:v>
                </c:pt>
                <c:pt idx="104">
                  <c:v>3.6693548387096775</c:v>
                </c:pt>
                <c:pt idx="105">
                  <c:v>3.25</c:v>
                </c:pt>
                <c:pt idx="106">
                  <c:v>3.274193548387097</c:v>
                </c:pt>
                <c:pt idx="107">
                  <c:v>3.5416666666666665</c:v>
                </c:pt>
                <c:pt idx="108">
                  <c:v>3.7580645161290325</c:v>
                </c:pt>
                <c:pt idx="109">
                  <c:v>4.032258064516129</c:v>
                </c:pt>
                <c:pt idx="110">
                  <c:v>4.25</c:v>
                </c:pt>
                <c:pt idx="111">
                  <c:v>3.911290322580645</c:v>
                </c:pt>
                <c:pt idx="112">
                  <c:v>3.15</c:v>
                </c:pt>
                <c:pt idx="113">
                  <c:v>2.5</c:v>
                </c:pt>
                <c:pt idx="114">
                  <c:v>1.6774193548387097</c:v>
                </c:pt>
                <c:pt idx="115">
                  <c:v>0.9732142857142857</c:v>
                </c:pt>
                <c:pt idx="116">
                  <c:v>0.70161290322580649</c:v>
                </c:pt>
                <c:pt idx="117">
                  <c:v>0.5</c:v>
                </c:pt>
                <c:pt idx="118">
                  <c:v>0.5</c:v>
                </c:pt>
                <c:pt idx="119">
                  <c:v>0.5</c:v>
                </c:pt>
                <c:pt idx="120">
                  <c:v>0.5</c:v>
                </c:pt>
                <c:pt idx="121">
                  <c:v>0.54032258064516125</c:v>
                </c:pt>
                <c:pt idx="122">
                  <c:v>0.75</c:v>
                </c:pt>
                <c:pt idx="123">
                  <c:v>0.75</c:v>
                </c:pt>
                <c:pt idx="124">
                  <c:v>0.79166666666666663</c:v>
                </c:pt>
                <c:pt idx="125">
                  <c:v>1.0080645161290323</c:v>
                </c:pt>
                <c:pt idx="126">
                  <c:v>1.25</c:v>
                </c:pt>
                <c:pt idx="127">
                  <c:v>1.25</c:v>
                </c:pt>
                <c:pt idx="128">
                  <c:v>1.25</c:v>
                </c:pt>
                <c:pt idx="129">
                  <c:v>1.5</c:v>
                </c:pt>
                <c:pt idx="130">
                  <c:v>1.5</c:v>
                </c:pt>
                <c:pt idx="131">
                  <c:v>1.5</c:v>
                </c:pt>
                <c:pt idx="132">
                  <c:v>1.5241935483870968</c:v>
                </c:pt>
                <c:pt idx="133">
                  <c:v>1.75</c:v>
                </c:pt>
                <c:pt idx="134">
                  <c:v>1.7583333333333333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2.0403225806451615</c:v>
                </c:pt>
                <c:pt idx="139">
                  <c:v>2.2946428571428572</c:v>
                </c:pt>
                <c:pt idx="140">
                  <c:v>2.5161290322580645</c:v>
                </c:pt>
                <c:pt idx="141">
                  <c:v>3</c:v>
                </c:pt>
                <c:pt idx="142">
                  <c:v>3.0483870967741935</c:v>
                </c:pt>
                <c:pt idx="143">
                  <c:v>3.25</c:v>
                </c:pt>
                <c:pt idx="144">
                  <c:v>3.25</c:v>
                </c:pt>
                <c:pt idx="145">
                  <c:v>3.25</c:v>
                </c:pt>
                <c:pt idx="146">
                  <c:v>3.25</c:v>
                </c:pt>
                <c:pt idx="147">
                  <c:v>3.0080645161290325</c:v>
                </c:pt>
                <c:pt idx="148">
                  <c:v>3</c:v>
                </c:pt>
                <c:pt idx="149">
                  <c:v>2.75</c:v>
                </c:pt>
                <c:pt idx="150">
                  <c:v>2.7016129032258065</c:v>
                </c:pt>
                <c:pt idx="151">
                  <c:v>2.5</c:v>
                </c:pt>
                <c:pt idx="152">
                  <c:v>2.5</c:v>
                </c:pt>
                <c:pt idx="153">
                  <c:v>2.5</c:v>
                </c:pt>
                <c:pt idx="154">
                  <c:v>2.5</c:v>
                </c:pt>
                <c:pt idx="155">
                  <c:v>2.4750000000000001</c:v>
                </c:pt>
                <c:pt idx="156">
                  <c:v>2.25</c:v>
                </c:pt>
                <c:pt idx="157">
                  <c:v>2.25</c:v>
                </c:pt>
                <c:pt idx="158">
                  <c:v>2.25</c:v>
                </c:pt>
                <c:pt idx="159">
                  <c:v>2.25</c:v>
                </c:pt>
                <c:pt idx="160">
                  <c:v>2</c:v>
                </c:pt>
                <c:pt idx="161">
                  <c:v>1.9596774193548387</c:v>
                </c:pt>
                <c:pt idx="162">
                  <c:v>1.75</c:v>
                </c:pt>
                <c:pt idx="163">
                  <c:v>1.75</c:v>
                </c:pt>
                <c:pt idx="164">
                  <c:v>1.75</c:v>
                </c:pt>
                <c:pt idx="165">
                  <c:v>1.75</c:v>
                </c:pt>
                <c:pt idx="166">
                  <c:v>1.6129032258064515</c:v>
                </c:pt>
                <c:pt idx="167">
                  <c:v>1.25</c:v>
                </c:pt>
                <c:pt idx="168">
                  <c:v>1.25</c:v>
                </c:pt>
                <c:pt idx="169">
                  <c:v>1.25</c:v>
                </c:pt>
                <c:pt idx="170">
                  <c:v>1.2166666666666666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0.9821428571428571</c:v>
                </c:pt>
                <c:pt idx="176">
                  <c:v>0.75</c:v>
                </c:pt>
                <c:pt idx="177">
                  <c:v>0.75</c:v>
                </c:pt>
                <c:pt idx="178">
                  <c:v>0.75</c:v>
                </c:pt>
                <c:pt idx="179">
                  <c:v>0.75</c:v>
                </c:pt>
                <c:pt idx="180">
                  <c:v>0.74193548387096775</c:v>
                </c:pt>
                <c:pt idx="181">
                  <c:v>0.46774193548387094</c:v>
                </c:pt>
                <c:pt idx="182">
                  <c:v>0.25</c:v>
                </c:pt>
                <c:pt idx="183">
                  <c:v>0.25</c:v>
                </c:pt>
                <c:pt idx="184">
                  <c:v>0.25</c:v>
                </c:pt>
                <c:pt idx="185">
                  <c:v>0.25</c:v>
                </c:pt>
                <c:pt idx="186">
                  <c:v>0.25</c:v>
                </c:pt>
                <c:pt idx="187">
                  <c:v>0.2339285714285714</c:v>
                </c:pt>
                <c:pt idx="188">
                  <c:v>0.10000000000000005</c:v>
                </c:pt>
                <c:pt idx="189">
                  <c:v>0.10000000000000005</c:v>
                </c:pt>
                <c:pt idx="190">
                  <c:v>0.10000000000000005</c:v>
                </c:pt>
                <c:pt idx="191">
                  <c:v>0.10000000000000005</c:v>
                </c:pt>
                <c:pt idx="192">
                  <c:v>0.10000000000000005</c:v>
                </c:pt>
                <c:pt idx="193">
                  <c:v>0.10000000000000005</c:v>
                </c:pt>
                <c:pt idx="194">
                  <c:v>0.10000000000000005</c:v>
                </c:pt>
                <c:pt idx="195">
                  <c:v>0.10000000000000005</c:v>
                </c:pt>
                <c:pt idx="196">
                  <c:v>0.10000000000000005</c:v>
                </c:pt>
                <c:pt idx="197">
                  <c:v>0.10000000000000005</c:v>
                </c:pt>
                <c:pt idx="198">
                  <c:v>0.10000000000000005</c:v>
                </c:pt>
                <c:pt idx="199">
                  <c:v>0.10000000000000005</c:v>
                </c:pt>
                <c:pt idx="200">
                  <c:v>0.10000000000000005</c:v>
                </c:pt>
                <c:pt idx="201">
                  <c:v>0.10000000000000005</c:v>
                </c:pt>
                <c:pt idx="202">
                  <c:v>0.10000000000000005</c:v>
                </c:pt>
                <c:pt idx="203">
                  <c:v>0.10000000000000005</c:v>
                </c:pt>
                <c:pt idx="204">
                  <c:v>0.10000000000000005</c:v>
                </c:pt>
                <c:pt idx="205">
                  <c:v>0.10000000000000005</c:v>
                </c:pt>
                <c:pt idx="206">
                  <c:v>0.10000000000000005</c:v>
                </c:pt>
                <c:pt idx="207">
                  <c:v>0.10000000000000005</c:v>
                </c:pt>
                <c:pt idx="208">
                  <c:v>0.10000000000000005</c:v>
                </c:pt>
                <c:pt idx="209">
                  <c:v>0.10000000000000005</c:v>
                </c:pt>
                <c:pt idx="210">
                  <c:v>0.10000000000000005</c:v>
                </c:pt>
                <c:pt idx="211">
                  <c:v>0.10000000000000005</c:v>
                </c:pt>
                <c:pt idx="212">
                  <c:v>0.10000000000000005</c:v>
                </c:pt>
                <c:pt idx="213">
                  <c:v>0.10000000000000005</c:v>
                </c:pt>
                <c:pt idx="214">
                  <c:v>0.10000000000000005</c:v>
                </c:pt>
                <c:pt idx="215">
                  <c:v>0.10000000000000005</c:v>
                </c:pt>
                <c:pt idx="216">
                  <c:v>0.10000000000000005</c:v>
                </c:pt>
                <c:pt idx="217">
                  <c:v>0.10000000000000005</c:v>
                </c:pt>
                <c:pt idx="218">
                  <c:v>0.10000000000000005</c:v>
                </c:pt>
                <c:pt idx="219">
                  <c:v>0.10000000000000005</c:v>
                </c:pt>
                <c:pt idx="220">
                  <c:v>0.10000000000000005</c:v>
                </c:pt>
                <c:pt idx="221">
                  <c:v>0.10000000000000005</c:v>
                </c:pt>
                <c:pt idx="222">
                  <c:v>0.10000000000000005</c:v>
                </c:pt>
                <c:pt idx="223">
                  <c:v>0.10000000000000005</c:v>
                </c:pt>
                <c:pt idx="224">
                  <c:v>0.10000000000000005</c:v>
                </c:pt>
                <c:pt idx="225">
                  <c:v>0.10000000000000005</c:v>
                </c:pt>
                <c:pt idx="226">
                  <c:v>0.10000000000000005</c:v>
                </c:pt>
                <c:pt idx="227">
                  <c:v>0.10000000000000005</c:v>
                </c:pt>
                <c:pt idx="228">
                  <c:v>0.10000000000000005</c:v>
                </c:pt>
                <c:pt idx="229">
                  <c:v>0.10000000000000005</c:v>
                </c:pt>
                <c:pt idx="230">
                  <c:v>0.10000000000000005</c:v>
                </c:pt>
                <c:pt idx="231">
                  <c:v>0.10000000000000005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D8-47A9-80B3-F6A00B93FAB9}"/>
            </c:ext>
          </c:extLst>
        </c:ser>
        <c:ser>
          <c:idx val="2"/>
          <c:order val="2"/>
          <c:tx>
            <c:strRef>
              <c:f>data7!$D$2</c:f>
              <c:strCache>
                <c:ptCount val="1"/>
                <c:pt idx="0">
                  <c:v>Fed's Interest Rate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data7!$A$4:$A$300</c:f>
              <c:numCache>
                <c:formatCode>m/d/yyyy</c:formatCode>
                <c:ptCount val="297"/>
                <c:pt idx="0">
                  <c:v>36372</c:v>
                </c:pt>
                <c:pt idx="1">
                  <c:v>36403</c:v>
                </c:pt>
                <c:pt idx="2">
                  <c:v>36433</c:v>
                </c:pt>
                <c:pt idx="3">
                  <c:v>36464</c:v>
                </c:pt>
                <c:pt idx="4">
                  <c:v>36494</c:v>
                </c:pt>
                <c:pt idx="5">
                  <c:v>36525</c:v>
                </c:pt>
                <c:pt idx="6">
                  <c:v>36556</c:v>
                </c:pt>
                <c:pt idx="7">
                  <c:v>36585</c:v>
                </c:pt>
                <c:pt idx="8">
                  <c:v>36616</c:v>
                </c:pt>
                <c:pt idx="9">
                  <c:v>36646</c:v>
                </c:pt>
                <c:pt idx="10">
                  <c:v>36677</c:v>
                </c:pt>
                <c:pt idx="11">
                  <c:v>36707</c:v>
                </c:pt>
                <c:pt idx="12">
                  <c:v>36738</c:v>
                </c:pt>
                <c:pt idx="13">
                  <c:v>36769</c:v>
                </c:pt>
                <c:pt idx="14">
                  <c:v>36799</c:v>
                </c:pt>
                <c:pt idx="15">
                  <c:v>36830</c:v>
                </c:pt>
                <c:pt idx="16">
                  <c:v>36860</c:v>
                </c:pt>
                <c:pt idx="17">
                  <c:v>36891</c:v>
                </c:pt>
                <c:pt idx="18">
                  <c:v>36922</c:v>
                </c:pt>
                <c:pt idx="19">
                  <c:v>36950</c:v>
                </c:pt>
                <c:pt idx="20">
                  <c:v>36981</c:v>
                </c:pt>
                <c:pt idx="21">
                  <c:v>37011</c:v>
                </c:pt>
                <c:pt idx="22">
                  <c:v>37042</c:v>
                </c:pt>
                <c:pt idx="23">
                  <c:v>37072</c:v>
                </c:pt>
                <c:pt idx="24">
                  <c:v>37103</c:v>
                </c:pt>
                <c:pt idx="25">
                  <c:v>37134</c:v>
                </c:pt>
                <c:pt idx="26">
                  <c:v>37164</c:v>
                </c:pt>
                <c:pt idx="27">
                  <c:v>37195</c:v>
                </c:pt>
                <c:pt idx="28">
                  <c:v>37225</c:v>
                </c:pt>
                <c:pt idx="29">
                  <c:v>37256</c:v>
                </c:pt>
                <c:pt idx="30">
                  <c:v>37287</c:v>
                </c:pt>
                <c:pt idx="31">
                  <c:v>37315</c:v>
                </c:pt>
                <c:pt idx="32">
                  <c:v>37346</c:v>
                </c:pt>
                <c:pt idx="33">
                  <c:v>37376</c:v>
                </c:pt>
                <c:pt idx="34">
                  <c:v>37407</c:v>
                </c:pt>
                <c:pt idx="35">
                  <c:v>37437</c:v>
                </c:pt>
                <c:pt idx="36">
                  <c:v>37468</c:v>
                </c:pt>
                <c:pt idx="37">
                  <c:v>37499</c:v>
                </c:pt>
                <c:pt idx="38">
                  <c:v>37529</c:v>
                </c:pt>
                <c:pt idx="39">
                  <c:v>37560</c:v>
                </c:pt>
                <c:pt idx="40">
                  <c:v>37590</c:v>
                </c:pt>
                <c:pt idx="41">
                  <c:v>37621</c:v>
                </c:pt>
                <c:pt idx="42">
                  <c:v>37652</c:v>
                </c:pt>
                <c:pt idx="43">
                  <c:v>37680</c:v>
                </c:pt>
                <c:pt idx="44">
                  <c:v>37711</c:v>
                </c:pt>
                <c:pt idx="45">
                  <c:v>37741</c:v>
                </c:pt>
                <c:pt idx="46">
                  <c:v>37772</c:v>
                </c:pt>
                <c:pt idx="47">
                  <c:v>37802</c:v>
                </c:pt>
                <c:pt idx="48">
                  <c:v>37833</c:v>
                </c:pt>
                <c:pt idx="49">
                  <c:v>37864</c:v>
                </c:pt>
                <c:pt idx="50">
                  <c:v>37894</c:v>
                </c:pt>
                <c:pt idx="51">
                  <c:v>37925</c:v>
                </c:pt>
                <c:pt idx="52">
                  <c:v>37955</c:v>
                </c:pt>
                <c:pt idx="53">
                  <c:v>37986</c:v>
                </c:pt>
                <c:pt idx="54">
                  <c:v>38017</c:v>
                </c:pt>
                <c:pt idx="55">
                  <c:v>38046</c:v>
                </c:pt>
                <c:pt idx="56">
                  <c:v>38077</c:v>
                </c:pt>
                <c:pt idx="57">
                  <c:v>38107</c:v>
                </c:pt>
                <c:pt idx="58">
                  <c:v>38138</c:v>
                </c:pt>
                <c:pt idx="59">
                  <c:v>38168</c:v>
                </c:pt>
                <c:pt idx="60">
                  <c:v>38199</c:v>
                </c:pt>
                <c:pt idx="61">
                  <c:v>38230</c:v>
                </c:pt>
                <c:pt idx="62">
                  <c:v>38260</c:v>
                </c:pt>
                <c:pt idx="63">
                  <c:v>38291</c:v>
                </c:pt>
                <c:pt idx="64">
                  <c:v>38321</c:v>
                </c:pt>
                <c:pt idx="65">
                  <c:v>38352</c:v>
                </c:pt>
                <c:pt idx="66">
                  <c:v>38383</c:v>
                </c:pt>
                <c:pt idx="67">
                  <c:v>38411</c:v>
                </c:pt>
                <c:pt idx="68">
                  <c:v>38442</c:v>
                </c:pt>
                <c:pt idx="69">
                  <c:v>38472</c:v>
                </c:pt>
                <c:pt idx="70">
                  <c:v>38503</c:v>
                </c:pt>
                <c:pt idx="71">
                  <c:v>38533</c:v>
                </c:pt>
                <c:pt idx="72">
                  <c:v>38564</c:v>
                </c:pt>
                <c:pt idx="73">
                  <c:v>38595</c:v>
                </c:pt>
                <c:pt idx="74">
                  <c:v>38625</c:v>
                </c:pt>
                <c:pt idx="75">
                  <c:v>38656</c:v>
                </c:pt>
                <c:pt idx="76">
                  <c:v>38686</c:v>
                </c:pt>
                <c:pt idx="77">
                  <c:v>38717</c:v>
                </c:pt>
                <c:pt idx="78">
                  <c:v>38748</c:v>
                </c:pt>
                <c:pt idx="79">
                  <c:v>38776</c:v>
                </c:pt>
                <c:pt idx="80">
                  <c:v>38807</c:v>
                </c:pt>
                <c:pt idx="81">
                  <c:v>38837</c:v>
                </c:pt>
                <c:pt idx="82">
                  <c:v>38868</c:v>
                </c:pt>
                <c:pt idx="83">
                  <c:v>38898</c:v>
                </c:pt>
                <c:pt idx="84">
                  <c:v>38929</c:v>
                </c:pt>
                <c:pt idx="85">
                  <c:v>38960</c:v>
                </c:pt>
                <c:pt idx="86">
                  <c:v>38990</c:v>
                </c:pt>
                <c:pt idx="87">
                  <c:v>39021</c:v>
                </c:pt>
                <c:pt idx="88">
                  <c:v>39051</c:v>
                </c:pt>
                <c:pt idx="89">
                  <c:v>39082</c:v>
                </c:pt>
                <c:pt idx="90">
                  <c:v>39113</c:v>
                </c:pt>
                <c:pt idx="91">
                  <c:v>39141</c:v>
                </c:pt>
                <c:pt idx="92">
                  <c:v>39172</c:v>
                </c:pt>
                <c:pt idx="93">
                  <c:v>39202</c:v>
                </c:pt>
                <c:pt idx="94">
                  <c:v>39233</c:v>
                </c:pt>
                <c:pt idx="95">
                  <c:v>39263</c:v>
                </c:pt>
                <c:pt idx="96">
                  <c:v>39294</c:v>
                </c:pt>
                <c:pt idx="97">
                  <c:v>39325</c:v>
                </c:pt>
                <c:pt idx="98">
                  <c:v>39355</c:v>
                </c:pt>
                <c:pt idx="99">
                  <c:v>39386</c:v>
                </c:pt>
                <c:pt idx="100">
                  <c:v>39416</c:v>
                </c:pt>
                <c:pt idx="101">
                  <c:v>39447</c:v>
                </c:pt>
                <c:pt idx="102">
                  <c:v>39478</c:v>
                </c:pt>
                <c:pt idx="103">
                  <c:v>39507</c:v>
                </c:pt>
                <c:pt idx="104">
                  <c:v>39538</c:v>
                </c:pt>
                <c:pt idx="105">
                  <c:v>39568</c:v>
                </c:pt>
                <c:pt idx="106">
                  <c:v>39599</c:v>
                </c:pt>
                <c:pt idx="107">
                  <c:v>39629</c:v>
                </c:pt>
                <c:pt idx="108">
                  <c:v>39660</c:v>
                </c:pt>
                <c:pt idx="109">
                  <c:v>39691</c:v>
                </c:pt>
                <c:pt idx="110">
                  <c:v>39721</c:v>
                </c:pt>
                <c:pt idx="111">
                  <c:v>39752</c:v>
                </c:pt>
                <c:pt idx="112">
                  <c:v>39782</c:v>
                </c:pt>
                <c:pt idx="113">
                  <c:v>39813</c:v>
                </c:pt>
                <c:pt idx="114">
                  <c:v>39844</c:v>
                </c:pt>
                <c:pt idx="115">
                  <c:v>39872</c:v>
                </c:pt>
                <c:pt idx="116">
                  <c:v>39903</c:v>
                </c:pt>
                <c:pt idx="117">
                  <c:v>39933</c:v>
                </c:pt>
                <c:pt idx="118">
                  <c:v>39964</c:v>
                </c:pt>
                <c:pt idx="119">
                  <c:v>39994</c:v>
                </c:pt>
                <c:pt idx="120">
                  <c:v>40025</c:v>
                </c:pt>
                <c:pt idx="121">
                  <c:v>40056</c:v>
                </c:pt>
                <c:pt idx="122">
                  <c:v>40086</c:v>
                </c:pt>
                <c:pt idx="123">
                  <c:v>40117</c:v>
                </c:pt>
                <c:pt idx="124">
                  <c:v>40147</c:v>
                </c:pt>
                <c:pt idx="125">
                  <c:v>40178</c:v>
                </c:pt>
                <c:pt idx="126">
                  <c:v>40209</c:v>
                </c:pt>
                <c:pt idx="127">
                  <c:v>40237</c:v>
                </c:pt>
                <c:pt idx="128">
                  <c:v>40268</c:v>
                </c:pt>
                <c:pt idx="129">
                  <c:v>40298</c:v>
                </c:pt>
                <c:pt idx="130">
                  <c:v>40329</c:v>
                </c:pt>
                <c:pt idx="131">
                  <c:v>40359</c:v>
                </c:pt>
                <c:pt idx="132">
                  <c:v>40390</c:v>
                </c:pt>
                <c:pt idx="133">
                  <c:v>40421</c:v>
                </c:pt>
                <c:pt idx="134">
                  <c:v>40451</c:v>
                </c:pt>
                <c:pt idx="135">
                  <c:v>40482</c:v>
                </c:pt>
                <c:pt idx="136">
                  <c:v>40512</c:v>
                </c:pt>
                <c:pt idx="137">
                  <c:v>40543</c:v>
                </c:pt>
                <c:pt idx="138">
                  <c:v>40574</c:v>
                </c:pt>
                <c:pt idx="139">
                  <c:v>40602</c:v>
                </c:pt>
                <c:pt idx="140">
                  <c:v>40633</c:v>
                </c:pt>
                <c:pt idx="141">
                  <c:v>40663</c:v>
                </c:pt>
                <c:pt idx="142">
                  <c:v>40694</c:v>
                </c:pt>
                <c:pt idx="143">
                  <c:v>40724</c:v>
                </c:pt>
                <c:pt idx="144">
                  <c:v>40755</c:v>
                </c:pt>
                <c:pt idx="145">
                  <c:v>40786</c:v>
                </c:pt>
                <c:pt idx="146">
                  <c:v>40816</c:v>
                </c:pt>
                <c:pt idx="147">
                  <c:v>40847</c:v>
                </c:pt>
                <c:pt idx="148">
                  <c:v>40877</c:v>
                </c:pt>
                <c:pt idx="149">
                  <c:v>40908</c:v>
                </c:pt>
                <c:pt idx="150">
                  <c:v>40939</c:v>
                </c:pt>
                <c:pt idx="151">
                  <c:v>40968</c:v>
                </c:pt>
                <c:pt idx="152">
                  <c:v>40999</c:v>
                </c:pt>
                <c:pt idx="153">
                  <c:v>41029</c:v>
                </c:pt>
                <c:pt idx="154">
                  <c:v>41060</c:v>
                </c:pt>
                <c:pt idx="155">
                  <c:v>41090</c:v>
                </c:pt>
                <c:pt idx="156">
                  <c:v>41121</c:v>
                </c:pt>
                <c:pt idx="157">
                  <c:v>41152</c:v>
                </c:pt>
                <c:pt idx="158">
                  <c:v>41182</c:v>
                </c:pt>
                <c:pt idx="159">
                  <c:v>41213</c:v>
                </c:pt>
                <c:pt idx="160">
                  <c:v>41243</c:v>
                </c:pt>
                <c:pt idx="161">
                  <c:v>41274</c:v>
                </c:pt>
                <c:pt idx="162">
                  <c:v>41305</c:v>
                </c:pt>
                <c:pt idx="163">
                  <c:v>41333</c:v>
                </c:pt>
                <c:pt idx="164">
                  <c:v>41364</c:v>
                </c:pt>
                <c:pt idx="165">
                  <c:v>41394</c:v>
                </c:pt>
                <c:pt idx="166">
                  <c:v>41425</c:v>
                </c:pt>
                <c:pt idx="167">
                  <c:v>41455</c:v>
                </c:pt>
                <c:pt idx="168">
                  <c:v>41486</c:v>
                </c:pt>
                <c:pt idx="169">
                  <c:v>41517</c:v>
                </c:pt>
                <c:pt idx="170">
                  <c:v>41547</c:v>
                </c:pt>
                <c:pt idx="171">
                  <c:v>41578</c:v>
                </c:pt>
                <c:pt idx="172">
                  <c:v>41608</c:v>
                </c:pt>
                <c:pt idx="173">
                  <c:v>41639</c:v>
                </c:pt>
                <c:pt idx="174">
                  <c:v>41670</c:v>
                </c:pt>
                <c:pt idx="175">
                  <c:v>41698</c:v>
                </c:pt>
                <c:pt idx="176">
                  <c:v>41729</c:v>
                </c:pt>
                <c:pt idx="177">
                  <c:v>41759</c:v>
                </c:pt>
                <c:pt idx="178">
                  <c:v>41790</c:v>
                </c:pt>
                <c:pt idx="179">
                  <c:v>41820</c:v>
                </c:pt>
                <c:pt idx="180">
                  <c:v>41851</c:v>
                </c:pt>
                <c:pt idx="181">
                  <c:v>41882</c:v>
                </c:pt>
                <c:pt idx="182">
                  <c:v>41912</c:v>
                </c:pt>
                <c:pt idx="183">
                  <c:v>41943</c:v>
                </c:pt>
                <c:pt idx="184">
                  <c:v>41973</c:v>
                </c:pt>
                <c:pt idx="185">
                  <c:v>42004</c:v>
                </c:pt>
                <c:pt idx="186">
                  <c:v>42035</c:v>
                </c:pt>
                <c:pt idx="187">
                  <c:v>42063</c:v>
                </c:pt>
                <c:pt idx="188">
                  <c:v>42094</c:v>
                </c:pt>
                <c:pt idx="189">
                  <c:v>42124</c:v>
                </c:pt>
                <c:pt idx="190">
                  <c:v>42155</c:v>
                </c:pt>
                <c:pt idx="191">
                  <c:v>42185</c:v>
                </c:pt>
                <c:pt idx="192">
                  <c:v>42216</c:v>
                </c:pt>
                <c:pt idx="193">
                  <c:v>42247</c:v>
                </c:pt>
                <c:pt idx="194">
                  <c:v>42277</c:v>
                </c:pt>
                <c:pt idx="195">
                  <c:v>42308</c:v>
                </c:pt>
                <c:pt idx="196">
                  <c:v>42338</c:v>
                </c:pt>
                <c:pt idx="197">
                  <c:v>42369</c:v>
                </c:pt>
                <c:pt idx="198">
                  <c:v>42400</c:v>
                </c:pt>
                <c:pt idx="199">
                  <c:v>42429</c:v>
                </c:pt>
                <c:pt idx="200">
                  <c:v>42460</c:v>
                </c:pt>
                <c:pt idx="201">
                  <c:v>42490</c:v>
                </c:pt>
                <c:pt idx="202">
                  <c:v>42521</c:v>
                </c:pt>
                <c:pt idx="203">
                  <c:v>42551</c:v>
                </c:pt>
                <c:pt idx="204">
                  <c:v>42582</c:v>
                </c:pt>
                <c:pt idx="205">
                  <c:v>42613</c:v>
                </c:pt>
                <c:pt idx="206">
                  <c:v>42643</c:v>
                </c:pt>
                <c:pt idx="207">
                  <c:v>42674</c:v>
                </c:pt>
                <c:pt idx="208">
                  <c:v>42704</c:v>
                </c:pt>
                <c:pt idx="209">
                  <c:v>42735</c:v>
                </c:pt>
                <c:pt idx="210">
                  <c:v>42766</c:v>
                </c:pt>
                <c:pt idx="211">
                  <c:v>42794</c:v>
                </c:pt>
                <c:pt idx="212">
                  <c:v>42825</c:v>
                </c:pt>
                <c:pt idx="213">
                  <c:v>42855</c:v>
                </c:pt>
                <c:pt idx="214">
                  <c:v>42886</c:v>
                </c:pt>
                <c:pt idx="215">
                  <c:v>42916</c:v>
                </c:pt>
                <c:pt idx="216">
                  <c:v>42947</c:v>
                </c:pt>
                <c:pt idx="217">
                  <c:v>42978</c:v>
                </c:pt>
                <c:pt idx="218">
                  <c:v>43008</c:v>
                </c:pt>
                <c:pt idx="219">
                  <c:v>43039</c:v>
                </c:pt>
                <c:pt idx="220">
                  <c:v>43069</c:v>
                </c:pt>
                <c:pt idx="221">
                  <c:v>43100</c:v>
                </c:pt>
                <c:pt idx="222">
                  <c:v>43131</c:v>
                </c:pt>
                <c:pt idx="223">
                  <c:v>43159</c:v>
                </c:pt>
                <c:pt idx="224">
                  <c:v>43190</c:v>
                </c:pt>
                <c:pt idx="225">
                  <c:v>43220</c:v>
                </c:pt>
                <c:pt idx="226">
                  <c:v>43251</c:v>
                </c:pt>
                <c:pt idx="227">
                  <c:v>43281</c:v>
                </c:pt>
                <c:pt idx="228">
                  <c:v>43312</c:v>
                </c:pt>
                <c:pt idx="229">
                  <c:v>43343</c:v>
                </c:pt>
                <c:pt idx="230">
                  <c:v>43373</c:v>
                </c:pt>
                <c:pt idx="231">
                  <c:v>43404</c:v>
                </c:pt>
              </c:numCache>
            </c:numRef>
          </c:cat>
          <c:val>
            <c:numRef>
              <c:f>data7!$D$4:$D$300</c:f>
              <c:numCache>
                <c:formatCode>#,##0.00</c:formatCode>
                <c:ptCount val="297"/>
                <c:pt idx="0">
                  <c:v>5</c:v>
                </c:pt>
                <c:pt idx="1">
                  <c:v>5.064516129032258</c:v>
                </c:pt>
                <c:pt idx="2">
                  <c:v>5.25</c:v>
                </c:pt>
                <c:pt idx="3">
                  <c:v>5.25</c:v>
                </c:pt>
                <c:pt idx="4">
                  <c:v>5.375</c:v>
                </c:pt>
                <c:pt idx="5">
                  <c:v>5.5</c:v>
                </c:pt>
                <c:pt idx="6">
                  <c:v>5.5</c:v>
                </c:pt>
                <c:pt idx="7">
                  <c:v>5.7413793103448274</c:v>
                </c:pt>
                <c:pt idx="8">
                  <c:v>5.838709677419355</c:v>
                </c:pt>
                <c:pt idx="9">
                  <c:v>6</c:v>
                </c:pt>
                <c:pt idx="10">
                  <c:v>6.258064516129032</c:v>
                </c:pt>
                <c:pt idx="11">
                  <c:v>6.5</c:v>
                </c:pt>
                <c:pt idx="12">
                  <c:v>6.5</c:v>
                </c:pt>
                <c:pt idx="13">
                  <c:v>6.5</c:v>
                </c:pt>
                <c:pt idx="14">
                  <c:v>6.5</c:v>
                </c:pt>
                <c:pt idx="15">
                  <c:v>6.5</c:v>
                </c:pt>
                <c:pt idx="16">
                  <c:v>6.5</c:v>
                </c:pt>
                <c:pt idx="17">
                  <c:v>6.5</c:v>
                </c:pt>
                <c:pt idx="18">
                  <c:v>6.0161290322580649</c:v>
                </c:pt>
                <c:pt idx="19">
                  <c:v>5.5</c:v>
                </c:pt>
                <c:pt idx="20">
                  <c:v>5.306451612903226</c:v>
                </c:pt>
                <c:pt idx="21">
                  <c:v>4.7833333333333332</c:v>
                </c:pt>
                <c:pt idx="22">
                  <c:v>4.225806451612903</c:v>
                </c:pt>
                <c:pt idx="23">
                  <c:v>3.9666666666666668</c:v>
                </c:pt>
                <c:pt idx="24">
                  <c:v>3.75</c:v>
                </c:pt>
                <c:pt idx="25">
                  <c:v>3.661290322580645</c:v>
                </c:pt>
                <c:pt idx="26">
                  <c:v>3.2666666666666666</c:v>
                </c:pt>
                <c:pt idx="27">
                  <c:v>2.5161290322580645</c:v>
                </c:pt>
                <c:pt idx="28">
                  <c:v>2.0833333333333335</c:v>
                </c:pt>
                <c:pt idx="29">
                  <c:v>1.8306451612903225</c:v>
                </c:pt>
                <c:pt idx="30">
                  <c:v>1.75</c:v>
                </c:pt>
                <c:pt idx="31">
                  <c:v>1.75</c:v>
                </c:pt>
                <c:pt idx="32">
                  <c:v>1.75</c:v>
                </c:pt>
                <c:pt idx="33">
                  <c:v>1.75</c:v>
                </c:pt>
                <c:pt idx="34">
                  <c:v>1.75</c:v>
                </c:pt>
                <c:pt idx="35">
                  <c:v>1.75</c:v>
                </c:pt>
                <c:pt idx="36">
                  <c:v>1.75</c:v>
                </c:pt>
                <c:pt idx="37">
                  <c:v>1.75</c:v>
                </c:pt>
                <c:pt idx="38">
                  <c:v>1.75</c:v>
                </c:pt>
                <c:pt idx="39">
                  <c:v>1.75</c:v>
                </c:pt>
                <c:pt idx="40">
                  <c:v>1.3333333333333333</c:v>
                </c:pt>
                <c:pt idx="41">
                  <c:v>1.25</c:v>
                </c:pt>
                <c:pt idx="42">
                  <c:v>1.25</c:v>
                </c:pt>
                <c:pt idx="43">
                  <c:v>1.25</c:v>
                </c:pt>
                <c:pt idx="44">
                  <c:v>1.25</c:v>
                </c:pt>
                <c:pt idx="45">
                  <c:v>1.25</c:v>
                </c:pt>
                <c:pt idx="46">
                  <c:v>1.25</c:v>
                </c:pt>
                <c:pt idx="47">
                  <c:v>1.2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1.0083333333333333</c:v>
                </c:pt>
                <c:pt idx="60">
                  <c:v>1.25</c:v>
                </c:pt>
                <c:pt idx="61">
                  <c:v>1.4274193548387097</c:v>
                </c:pt>
                <c:pt idx="62">
                  <c:v>1.5833333333333333</c:v>
                </c:pt>
                <c:pt idx="63">
                  <c:v>1.75</c:v>
                </c:pt>
                <c:pt idx="64">
                  <c:v>1.925</c:v>
                </c:pt>
                <c:pt idx="65">
                  <c:v>2.1451612903225805</c:v>
                </c:pt>
                <c:pt idx="66">
                  <c:v>2.25</c:v>
                </c:pt>
                <c:pt idx="67">
                  <c:v>2.4910714285714284</c:v>
                </c:pt>
                <c:pt idx="68">
                  <c:v>2.5806451612903225</c:v>
                </c:pt>
                <c:pt idx="69">
                  <c:v>2.75</c:v>
                </c:pt>
                <c:pt idx="70">
                  <c:v>2.9838709677419355</c:v>
                </c:pt>
                <c:pt idx="71">
                  <c:v>3.0083333333333333</c:v>
                </c:pt>
                <c:pt idx="72">
                  <c:v>3.25</c:v>
                </c:pt>
                <c:pt idx="73">
                  <c:v>3.435483870967742</c:v>
                </c:pt>
                <c:pt idx="74">
                  <c:v>3.5916666666666668</c:v>
                </c:pt>
                <c:pt idx="75">
                  <c:v>3.75</c:v>
                </c:pt>
                <c:pt idx="76">
                  <c:v>4</c:v>
                </c:pt>
                <c:pt idx="77">
                  <c:v>4.153225806451613</c:v>
                </c:pt>
                <c:pt idx="78">
                  <c:v>4.258064516129032</c:v>
                </c:pt>
                <c:pt idx="79">
                  <c:v>4.5</c:v>
                </c:pt>
                <c:pt idx="80">
                  <c:v>4.532258064516129</c:v>
                </c:pt>
                <c:pt idx="81">
                  <c:v>4.75</c:v>
                </c:pt>
                <c:pt idx="82">
                  <c:v>4.92741935483871</c:v>
                </c:pt>
                <c:pt idx="83">
                  <c:v>5.0166666666666666</c:v>
                </c:pt>
                <c:pt idx="84">
                  <c:v>5.25</c:v>
                </c:pt>
                <c:pt idx="85">
                  <c:v>5.25</c:v>
                </c:pt>
                <c:pt idx="86">
                  <c:v>5.25</c:v>
                </c:pt>
                <c:pt idx="87">
                  <c:v>5.25</c:v>
                </c:pt>
                <c:pt idx="88">
                  <c:v>5.25</c:v>
                </c:pt>
                <c:pt idx="89">
                  <c:v>5.25</c:v>
                </c:pt>
                <c:pt idx="90">
                  <c:v>5.25</c:v>
                </c:pt>
                <c:pt idx="91">
                  <c:v>5.25</c:v>
                </c:pt>
                <c:pt idx="92">
                  <c:v>5.25</c:v>
                </c:pt>
                <c:pt idx="93">
                  <c:v>5.25</c:v>
                </c:pt>
                <c:pt idx="94">
                  <c:v>5.25</c:v>
                </c:pt>
                <c:pt idx="95">
                  <c:v>5.25</c:v>
                </c:pt>
                <c:pt idx="96">
                  <c:v>5.25</c:v>
                </c:pt>
                <c:pt idx="97">
                  <c:v>5.25</c:v>
                </c:pt>
                <c:pt idx="98">
                  <c:v>5.0333333333333332</c:v>
                </c:pt>
                <c:pt idx="99">
                  <c:v>4.741935483870968</c:v>
                </c:pt>
                <c:pt idx="100">
                  <c:v>4.5</c:v>
                </c:pt>
                <c:pt idx="101">
                  <c:v>4.330645161290323</c:v>
                </c:pt>
                <c:pt idx="102">
                  <c:v>3.975806451612903</c:v>
                </c:pt>
                <c:pt idx="103">
                  <c:v>3</c:v>
                </c:pt>
                <c:pt idx="104">
                  <c:v>2.661290322580645</c:v>
                </c:pt>
                <c:pt idx="105">
                  <c:v>2.2416666666666667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1.564516129032258</c:v>
                </c:pt>
                <c:pt idx="112">
                  <c:v>1</c:v>
                </c:pt>
                <c:pt idx="113">
                  <c:v>0.61290322580645162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  <c:pt idx="117">
                  <c:v>0.25</c:v>
                </c:pt>
                <c:pt idx="118">
                  <c:v>0.25</c:v>
                </c:pt>
                <c:pt idx="119">
                  <c:v>0.25</c:v>
                </c:pt>
                <c:pt idx="120">
                  <c:v>0.25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0.25</c:v>
                </c:pt>
                <c:pt idx="127">
                  <c:v>0.25</c:v>
                </c:pt>
                <c:pt idx="128">
                  <c:v>0.25</c:v>
                </c:pt>
                <c:pt idx="129">
                  <c:v>0.25</c:v>
                </c:pt>
                <c:pt idx="130">
                  <c:v>0.25</c:v>
                </c:pt>
                <c:pt idx="131">
                  <c:v>0.25</c:v>
                </c:pt>
                <c:pt idx="132">
                  <c:v>0.25</c:v>
                </c:pt>
                <c:pt idx="133">
                  <c:v>0.25</c:v>
                </c:pt>
                <c:pt idx="134">
                  <c:v>0.25</c:v>
                </c:pt>
                <c:pt idx="135">
                  <c:v>0.25</c:v>
                </c:pt>
                <c:pt idx="136">
                  <c:v>0.25</c:v>
                </c:pt>
                <c:pt idx="137">
                  <c:v>0.25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0.25</c:v>
                </c:pt>
                <c:pt idx="161">
                  <c:v>0.25</c:v>
                </c:pt>
                <c:pt idx="162">
                  <c:v>0.25</c:v>
                </c:pt>
                <c:pt idx="163">
                  <c:v>0.25</c:v>
                </c:pt>
                <c:pt idx="164">
                  <c:v>0.25</c:v>
                </c:pt>
                <c:pt idx="165">
                  <c:v>0.25</c:v>
                </c:pt>
                <c:pt idx="166">
                  <c:v>0.25</c:v>
                </c:pt>
                <c:pt idx="167">
                  <c:v>0.25</c:v>
                </c:pt>
                <c:pt idx="168">
                  <c:v>0.25</c:v>
                </c:pt>
                <c:pt idx="169">
                  <c:v>0.25</c:v>
                </c:pt>
                <c:pt idx="170">
                  <c:v>0.25</c:v>
                </c:pt>
                <c:pt idx="171">
                  <c:v>0.25</c:v>
                </c:pt>
                <c:pt idx="172">
                  <c:v>0.25</c:v>
                </c:pt>
                <c:pt idx="173">
                  <c:v>0.25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0.25</c:v>
                </c:pt>
                <c:pt idx="178">
                  <c:v>0.25</c:v>
                </c:pt>
                <c:pt idx="179">
                  <c:v>0.25</c:v>
                </c:pt>
                <c:pt idx="180">
                  <c:v>0.25</c:v>
                </c:pt>
                <c:pt idx="181">
                  <c:v>0.25</c:v>
                </c:pt>
                <c:pt idx="182">
                  <c:v>0.25</c:v>
                </c:pt>
                <c:pt idx="183">
                  <c:v>0.25</c:v>
                </c:pt>
                <c:pt idx="184">
                  <c:v>0.25</c:v>
                </c:pt>
                <c:pt idx="185">
                  <c:v>0.25</c:v>
                </c:pt>
                <c:pt idx="186">
                  <c:v>0.25</c:v>
                </c:pt>
                <c:pt idx="187">
                  <c:v>0.25</c:v>
                </c:pt>
                <c:pt idx="188">
                  <c:v>0.25</c:v>
                </c:pt>
                <c:pt idx="189">
                  <c:v>0.25</c:v>
                </c:pt>
                <c:pt idx="190">
                  <c:v>0.25</c:v>
                </c:pt>
                <c:pt idx="191">
                  <c:v>0.25</c:v>
                </c:pt>
                <c:pt idx="192">
                  <c:v>0.25</c:v>
                </c:pt>
                <c:pt idx="193">
                  <c:v>0.25</c:v>
                </c:pt>
                <c:pt idx="194">
                  <c:v>0.25</c:v>
                </c:pt>
                <c:pt idx="195">
                  <c:v>0.25</c:v>
                </c:pt>
                <c:pt idx="196">
                  <c:v>0.25</c:v>
                </c:pt>
                <c:pt idx="197">
                  <c:v>0.37903225806451613</c:v>
                </c:pt>
                <c:pt idx="198">
                  <c:v>0.5</c:v>
                </c:pt>
                <c:pt idx="199">
                  <c:v>0.5</c:v>
                </c:pt>
                <c:pt idx="200">
                  <c:v>0.5</c:v>
                </c:pt>
                <c:pt idx="201">
                  <c:v>0.5</c:v>
                </c:pt>
                <c:pt idx="202">
                  <c:v>0.5</c:v>
                </c:pt>
                <c:pt idx="203">
                  <c:v>0.5</c:v>
                </c:pt>
                <c:pt idx="204">
                  <c:v>0.5</c:v>
                </c:pt>
                <c:pt idx="205">
                  <c:v>0.5</c:v>
                </c:pt>
                <c:pt idx="206">
                  <c:v>0.5</c:v>
                </c:pt>
                <c:pt idx="207">
                  <c:v>0.5</c:v>
                </c:pt>
                <c:pt idx="208">
                  <c:v>0.5</c:v>
                </c:pt>
                <c:pt idx="209">
                  <c:v>0.64516129032258063</c:v>
                </c:pt>
                <c:pt idx="210">
                  <c:v>0.75</c:v>
                </c:pt>
                <c:pt idx="211">
                  <c:v>0.75</c:v>
                </c:pt>
                <c:pt idx="212">
                  <c:v>0.88709677419354838</c:v>
                </c:pt>
                <c:pt idx="213">
                  <c:v>1</c:v>
                </c:pt>
                <c:pt idx="214">
                  <c:v>1</c:v>
                </c:pt>
                <c:pt idx="215">
                  <c:v>1.1416666666666666</c:v>
                </c:pt>
                <c:pt idx="216">
                  <c:v>1.25</c:v>
                </c:pt>
                <c:pt idx="217">
                  <c:v>1.25</c:v>
                </c:pt>
                <c:pt idx="218">
                  <c:v>1.25</c:v>
                </c:pt>
                <c:pt idx="219">
                  <c:v>1.25</c:v>
                </c:pt>
                <c:pt idx="220">
                  <c:v>1.25</c:v>
                </c:pt>
                <c:pt idx="221">
                  <c:v>1.403225806451613</c:v>
                </c:pt>
                <c:pt idx="222">
                  <c:v>1.5</c:v>
                </c:pt>
                <c:pt idx="223">
                  <c:v>1.5</c:v>
                </c:pt>
                <c:pt idx="224">
                  <c:v>1.5887096774193548</c:v>
                </c:pt>
                <c:pt idx="225">
                  <c:v>1.75</c:v>
                </c:pt>
                <c:pt idx="226">
                  <c:v>1.75</c:v>
                </c:pt>
                <c:pt idx="227">
                  <c:v>1.9</c:v>
                </c:pt>
                <c:pt idx="228">
                  <c:v>2</c:v>
                </c:pt>
                <c:pt idx="229">
                  <c:v>2</c:v>
                </c:pt>
                <c:pt idx="230">
                  <c:v>2.0416666666666665</c:v>
                </c:pt>
                <c:pt idx="231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D8-47A9-80B3-F6A00B93F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839936"/>
        <c:axId val="306841472"/>
      </c:lineChart>
      <c:dateAx>
        <c:axId val="306839936"/>
        <c:scaling>
          <c:orientation val="minMax"/>
          <c:max val="43404"/>
          <c:min val="38383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306841472"/>
        <c:crossesAt val="0"/>
        <c:auto val="1"/>
        <c:lblOffset val="100"/>
        <c:baseTimeUnit val="days"/>
      </c:dateAx>
      <c:valAx>
        <c:axId val="306841472"/>
        <c:scaling>
          <c:orientation val="minMax"/>
          <c:max val="6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30683993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0356633273189842E-2"/>
          <c:y val="0.90074675643123081"/>
          <c:w val="0.89244099521116904"/>
          <c:h val="4.544158437594404E-2"/>
        </c:manualLayout>
      </c:layout>
      <c:overlay val="0"/>
      <c:spPr>
        <a:noFill/>
        <a:ln w="12700">
          <a:solidFill>
            <a:schemeClr val="tx1"/>
          </a:solidFill>
        </a:ln>
      </c:spPr>
    </c:legend>
    <c:plotVisOnly val="1"/>
    <c:dispBlanksAs val="span"/>
    <c:showDLblsOverMax val="0"/>
  </c:chart>
  <c:spPr>
    <a:noFill/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600"/>
              <a:t>Central Banks Interest Rates
</a:t>
            </a:r>
            <a:r>
              <a:rPr lang="en-US" sz="2000"/>
              <a:t>(Nov 2018)</a:t>
            </a:r>
          </a:p>
        </c:rich>
      </c:tx>
      <c:layout>
        <c:manualLayout>
          <c:xMode val="edge"/>
          <c:yMode val="edge"/>
          <c:x val="0.2405902691027490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1930236001862925E-2"/>
          <c:y val="0.11688116571635442"/>
          <c:w val="0.84945174898939102"/>
          <c:h val="0.7801346069985766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rgbClr val="F79646">
                  <a:lumMod val="100000"/>
                </a:srgbClr>
              </a:solidFill>
              <a:ln w="9525" cap="flat" cmpd="sng" algn="ctr">
                <a:solidFill>
                  <a:srgbClr val="F79646">
                    <a:lumMod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1-1361-4829-8A63-7B2DD503EC11}"/>
              </c:ext>
            </c:extLst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1-4829-8A63-7B2DD503E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data6!$A$4:$A$25</c:f>
              <c:strCache>
                <c:ptCount val="22"/>
                <c:pt idx="0">
                  <c:v>Switzerland</c:v>
                </c:pt>
                <c:pt idx="1">
                  <c:v>Sweden</c:v>
                </c:pt>
                <c:pt idx="2">
                  <c:v>Japan</c:v>
                </c:pt>
                <c:pt idx="3">
                  <c:v>ECB</c:v>
                </c:pt>
                <c:pt idx="4">
                  <c:v>Denmark</c:v>
                </c:pt>
                <c:pt idx="5">
                  <c:v>Israel</c:v>
                </c:pt>
                <c:pt idx="6">
                  <c:v>UK</c:v>
                </c:pt>
                <c:pt idx="7">
                  <c:v>Norway</c:v>
                </c:pt>
                <c:pt idx="8">
                  <c:v>Hungary</c:v>
                </c:pt>
                <c:pt idx="9">
                  <c:v>Taiwan</c:v>
                </c:pt>
                <c:pt idx="10">
                  <c:v>Korea</c:v>
                </c:pt>
                <c:pt idx="11">
                  <c:v>Poland</c:v>
                </c:pt>
                <c:pt idx="12">
                  <c:v>Thailand</c:v>
                </c:pt>
                <c:pt idx="13">
                  <c:v>Australia</c:v>
                </c:pt>
                <c:pt idx="14">
                  <c:v>Czech</c:v>
                </c:pt>
                <c:pt idx="15">
                  <c:v>Canada</c:v>
                </c:pt>
                <c:pt idx="16">
                  <c:v>USA</c:v>
                </c:pt>
                <c:pt idx="17">
                  <c:v>Chile</c:v>
                </c:pt>
                <c:pt idx="18">
                  <c:v>South africa</c:v>
                </c:pt>
                <c:pt idx="19">
                  <c:v>Brazil</c:v>
                </c:pt>
                <c:pt idx="20">
                  <c:v>Mexico</c:v>
                </c:pt>
                <c:pt idx="21">
                  <c:v>Turkey</c:v>
                </c:pt>
              </c:strCache>
            </c:strRef>
          </c:cat>
          <c:val>
            <c:numRef>
              <c:f>data6!$C$4:$C$25</c:f>
              <c:numCache>
                <c:formatCode>0.00</c:formatCode>
                <c:ptCount val="22"/>
                <c:pt idx="0">
                  <c:v>-0.75</c:v>
                </c:pt>
                <c:pt idx="1">
                  <c:v>-0.5</c:v>
                </c:pt>
                <c:pt idx="2">
                  <c:v>-0.1</c:v>
                </c:pt>
                <c:pt idx="3">
                  <c:v>0</c:v>
                </c:pt>
                <c:pt idx="4">
                  <c:v>0.05</c:v>
                </c:pt>
                <c:pt idx="5">
                  <c:v>0.1</c:v>
                </c:pt>
                <c:pt idx="6">
                  <c:v>0.75</c:v>
                </c:pt>
                <c:pt idx="7">
                  <c:v>0.75</c:v>
                </c:pt>
                <c:pt idx="8">
                  <c:v>0.9</c:v>
                </c:pt>
                <c:pt idx="9">
                  <c:v>1.375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1.75</c:v>
                </c:pt>
                <c:pt idx="15">
                  <c:v>1.75</c:v>
                </c:pt>
                <c:pt idx="16">
                  <c:v>2.25</c:v>
                </c:pt>
                <c:pt idx="17">
                  <c:v>2.75</c:v>
                </c:pt>
                <c:pt idx="18">
                  <c:v>6.5</c:v>
                </c:pt>
                <c:pt idx="19">
                  <c:v>6.5</c:v>
                </c:pt>
                <c:pt idx="20">
                  <c:v>7.75</c:v>
                </c:pt>
                <c:pt idx="2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1-4829-8A63-7B2DD503E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916160"/>
        <c:axId val="303917696"/>
      </c:barChart>
      <c:catAx>
        <c:axId val="303916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 rtl="0">
              <a:defRPr sz="1200"/>
            </a:pPr>
            <a:endParaRPr lang="he-IL"/>
          </a:p>
        </c:txPr>
        <c:crossAx val="303917696"/>
        <c:crosses val="autoZero"/>
        <c:auto val="1"/>
        <c:lblAlgn val="l"/>
        <c:lblOffset val="100"/>
        <c:noMultiLvlLbl val="0"/>
      </c:catAx>
      <c:valAx>
        <c:axId val="303917696"/>
        <c:scaling>
          <c:orientation val="minMax"/>
          <c:max val="9"/>
          <c:min val="-1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303916160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en-US" sz="2600"/>
              <a:t>Foreign Exchange Reserves
</a:t>
            </a:r>
            <a:r>
              <a:rPr lang="en-US" sz="2000"/>
              <a:t>(Jan 2007-Oct 2018, $ Billion)</a:t>
            </a:r>
          </a:p>
        </c:rich>
      </c:tx>
      <c:layout>
        <c:manualLayout>
          <c:xMode val="edge"/>
          <c:yMode val="edge"/>
          <c:x val="0.24809204218600192"/>
          <c:y val="5.308663771288679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6405256389931129"/>
          <c:h val="0.7081796389801050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data8!$C$2</c:f>
              <c:strCache>
                <c:ptCount val="1"/>
                <c:pt idx="0">
                  <c:v>יתרות מטבע החוץ</c:v>
                </c:pt>
              </c:strCache>
            </c:strRef>
          </c:tx>
          <c:spPr>
            <a:solidFill>
              <a:srgbClr val="2E5CB8"/>
            </a:solidFill>
            <a:ln w="34925">
              <a:solidFill>
                <a:srgbClr val="2E5CB8"/>
              </a:solidFill>
            </a:ln>
          </c:spPr>
          <c:invertIfNegative val="0"/>
          <c:cat>
            <c:numRef>
              <c:f>data8!$A$4:$A$300</c:f>
              <c:numCache>
                <c:formatCode>m/d/yyyy</c:formatCode>
                <c:ptCount val="297"/>
                <c:pt idx="0">
                  <c:v>36191</c:v>
                </c:pt>
                <c:pt idx="1">
                  <c:v>36219</c:v>
                </c:pt>
                <c:pt idx="2">
                  <c:v>36250</c:v>
                </c:pt>
                <c:pt idx="3">
                  <c:v>36280</c:v>
                </c:pt>
                <c:pt idx="4">
                  <c:v>36311</c:v>
                </c:pt>
                <c:pt idx="5">
                  <c:v>36341</c:v>
                </c:pt>
                <c:pt idx="6">
                  <c:v>36372</c:v>
                </c:pt>
                <c:pt idx="7">
                  <c:v>36403</c:v>
                </c:pt>
                <c:pt idx="8">
                  <c:v>36433</c:v>
                </c:pt>
                <c:pt idx="9">
                  <c:v>36464</c:v>
                </c:pt>
                <c:pt idx="10">
                  <c:v>36494</c:v>
                </c:pt>
                <c:pt idx="11">
                  <c:v>36525</c:v>
                </c:pt>
                <c:pt idx="12">
                  <c:v>36556</c:v>
                </c:pt>
                <c:pt idx="13">
                  <c:v>36585</c:v>
                </c:pt>
                <c:pt idx="14">
                  <c:v>36616</c:v>
                </c:pt>
                <c:pt idx="15">
                  <c:v>36646</c:v>
                </c:pt>
                <c:pt idx="16">
                  <c:v>36677</c:v>
                </c:pt>
                <c:pt idx="17">
                  <c:v>36707</c:v>
                </c:pt>
                <c:pt idx="18">
                  <c:v>36738</c:v>
                </c:pt>
                <c:pt idx="19">
                  <c:v>36769</c:v>
                </c:pt>
                <c:pt idx="20">
                  <c:v>36799</c:v>
                </c:pt>
                <c:pt idx="21">
                  <c:v>36830</c:v>
                </c:pt>
                <c:pt idx="22">
                  <c:v>36860</c:v>
                </c:pt>
                <c:pt idx="23">
                  <c:v>36891</c:v>
                </c:pt>
                <c:pt idx="24">
                  <c:v>36922</c:v>
                </c:pt>
                <c:pt idx="25">
                  <c:v>36950</c:v>
                </c:pt>
                <c:pt idx="26">
                  <c:v>36981</c:v>
                </c:pt>
                <c:pt idx="27">
                  <c:v>37011</c:v>
                </c:pt>
                <c:pt idx="28">
                  <c:v>37042</c:v>
                </c:pt>
                <c:pt idx="29">
                  <c:v>37072</c:v>
                </c:pt>
                <c:pt idx="30">
                  <c:v>37103</c:v>
                </c:pt>
                <c:pt idx="31">
                  <c:v>37134</c:v>
                </c:pt>
                <c:pt idx="32">
                  <c:v>37164</c:v>
                </c:pt>
                <c:pt idx="33">
                  <c:v>37195</c:v>
                </c:pt>
                <c:pt idx="34">
                  <c:v>37225</c:v>
                </c:pt>
                <c:pt idx="35">
                  <c:v>37256</c:v>
                </c:pt>
                <c:pt idx="36">
                  <c:v>37287</c:v>
                </c:pt>
                <c:pt idx="37">
                  <c:v>37315</c:v>
                </c:pt>
                <c:pt idx="38">
                  <c:v>37346</c:v>
                </c:pt>
                <c:pt idx="39">
                  <c:v>37376</c:v>
                </c:pt>
                <c:pt idx="40">
                  <c:v>37407</c:v>
                </c:pt>
                <c:pt idx="41">
                  <c:v>37437</c:v>
                </c:pt>
                <c:pt idx="42">
                  <c:v>37468</c:v>
                </c:pt>
                <c:pt idx="43">
                  <c:v>37499</c:v>
                </c:pt>
                <c:pt idx="44">
                  <c:v>37529</c:v>
                </c:pt>
                <c:pt idx="45">
                  <c:v>37560</c:v>
                </c:pt>
                <c:pt idx="46">
                  <c:v>37590</c:v>
                </c:pt>
                <c:pt idx="47">
                  <c:v>37621</c:v>
                </c:pt>
                <c:pt idx="48">
                  <c:v>37652</c:v>
                </c:pt>
                <c:pt idx="49">
                  <c:v>37680</c:v>
                </c:pt>
                <c:pt idx="50">
                  <c:v>37711</c:v>
                </c:pt>
                <c:pt idx="51">
                  <c:v>37741</c:v>
                </c:pt>
                <c:pt idx="52">
                  <c:v>37772</c:v>
                </c:pt>
                <c:pt idx="53">
                  <c:v>37802</c:v>
                </c:pt>
                <c:pt idx="54">
                  <c:v>37833</c:v>
                </c:pt>
                <c:pt idx="55">
                  <c:v>37864</c:v>
                </c:pt>
                <c:pt idx="56">
                  <c:v>37894</c:v>
                </c:pt>
                <c:pt idx="57">
                  <c:v>37925</c:v>
                </c:pt>
                <c:pt idx="58">
                  <c:v>37955</c:v>
                </c:pt>
                <c:pt idx="59">
                  <c:v>37986</c:v>
                </c:pt>
                <c:pt idx="60">
                  <c:v>38017</c:v>
                </c:pt>
                <c:pt idx="61">
                  <c:v>38046</c:v>
                </c:pt>
                <c:pt idx="62">
                  <c:v>38077</c:v>
                </c:pt>
                <c:pt idx="63">
                  <c:v>38107</c:v>
                </c:pt>
                <c:pt idx="64">
                  <c:v>38138</c:v>
                </c:pt>
                <c:pt idx="65">
                  <c:v>38168</c:v>
                </c:pt>
                <c:pt idx="66">
                  <c:v>38199</c:v>
                </c:pt>
                <c:pt idx="67">
                  <c:v>38230</c:v>
                </c:pt>
                <c:pt idx="68">
                  <c:v>38260</c:v>
                </c:pt>
                <c:pt idx="69">
                  <c:v>38291</c:v>
                </c:pt>
                <c:pt idx="70">
                  <c:v>38321</c:v>
                </c:pt>
                <c:pt idx="71">
                  <c:v>38352</c:v>
                </c:pt>
                <c:pt idx="72">
                  <c:v>38383</c:v>
                </c:pt>
                <c:pt idx="73">
                  <c:v>38411</c:v>
                </c:pt>
                <c:pt idx="74">
                  <c:v>38442</c:v>
                </c:pt>
                <c:pt idx="75">
                  <c:v>38472</c:v>
                </c:pt>
                <c:pt idx="76">
                  <c:v>38503</c:v>
                </c:pt>
                <c:pt idx="77">
                  <c:v>38533</c:v>
                </c:pt>
                <c:pt idx="78">
                  <c:v>38564</c:v>
                </c:pt>
                <c:pt idx="79">
                  <c:v>38595</c:v>
                </c:pt>
                <c:pt idx="80">
                  <c:v>38625</c:v>
                </c:pt>
                <c:pt idx="81">
                  <c:v>38656</c:v>
                </c:pt>
                <c:pt idx="82">
                  <c:v>38686</c:v>
                </c:pt>
                <c:pt idx="83">
                  <c:v>38717</c:v>
                </c:pt>
                <c:pt idx="84">
                  <c:v>38748</c:v>
                </c:pt>
                <c:pt idx="85">
                  <c:v>38776</c:v>
                </c:pt>
                <c:pt idx="86">
                  <c:v>38807</c:v>
                </c:pt>
                <c:pt idx="87">
                  <c:v>38837</c:v>
                </c:pt>
                <c:pt idx="88">
                  <c:v>38868</c:v>
                </c:pt>
                <c:pt idx="89">
                  <c:v>38898</c:v>
                </c:pt>
                <c:pt idx="90">
                  <c:v>38929</c:v>
                </c:pt>
                <c:pt idx="91">
                  <c:v>38960</c:v>
                </c:pt>
                <c:pt idx="92">
                  <c:v>38990</c:v>
                </c:pt>
                <c:pt idx="93">
                  <c:v>39021</c:v>
                </c:pt>
                <c:pt idx="94">
                  <c:v>39051</c:v>
                </c:pt>
                <c:pt idx="95">
                  <c:v>39082</c:v>
                </c:pt>
                <c:pt idx="96">
                  <c:v>39113</c:v>
                </c:pt>
                <c:pt idx="97">
                  <c:v>39141</c:v>
                </c:pt>
                <c:pt idx="98">
                  <c:v>39172</c:v>
                </c:pt>
                <c:pt idx="99">
                  <c:v>39202</c:v>
                </c:pt>
                <c:pt idx="100">
                  <c:v>39233</c:v>
                </c:pt>
                <c:pt idx="101">
                  <c:v>39263</c:v>
                </c:pt>
                <c:pt idx="102">
                  <c:v>39294</c:v>
                </c:pt>
                <c:pt idx="103">
                  <c:v>39325</c:v>
                </c:pt>
                <c:pt idx="104">
                  <c:v>39355</c:v>
                </c:pt>
                <c:pt idx="105">
                  <c:v>39386</c:v>
                </c:pt>
                <c:pt idx="106">
                  <c:v>39416</c:v>
                </c:pt>
                <c:pt idx="107">
                  <c:v>39447</c:v>
                </c:pt>
                <c:pt idx="108">
                  <c:v>39478</c:v>
                </c:pt>
                <c:pt idx="109">
                  <c:v>39507</c:v>
                </c:pt>
                <c:pt idx="110">
                  <c:v>39538</c:v>
                </c:pt>
                <c:pt idx="111">
                  <c:v>39568</c:v>
                </c:pt>
                <c:pt idx="112">
                  <c:v>39599</c:v>
                </c:pt>
                <c:pt idx="113">
                  <c:v>39629</c:v>
                </c:pt>
                <c:pt idx="114">
                  <c:v>39660</c:v>
                </c:pt>
                <c:pt idx="115">
                  <c:v>39691</c:v>
                </c:pt>
                <c:pt idx="116">
                  <c:v>39721</c:v>
                </c:pt>
                <c:pt idx="117">
                  <c:v>39752</c:v>
                </c:pt>
                <c:pt idx="118">
                  <c:v>39782</c:v>
                </c:pt>
                <c:pt idx="119">
                  <c:v>39813</c:v>
                </c:pt>
                <c:pt idx="120">
                  <c:v>39844</c:v>
                </c:pt>
                <c:pt idx="121">
                  <c:v>39872</c:v>
                </c:pt>
                <c:pt idx="122">
                  <c:v>39903</c:v>
                </c:pt>
                <c:pt idx="123">
                  <c:v>39933</c:v>
                </c:pt>
                <c:pt idx="124">
                  <c:v>39964</c:v>
                </c:pt>
                <c:pt idx="125">
                  <c:v>39994</c:v>
                </c:pt>
                <c:pt idx="126">
                  <c:v>40025</c:v>
                </c:pt>
                <c:pt idx="127">
                  <c:v>40056</c:v>
                </c:pt>
                <c:pt idx="128">
                  <c:v>40086</c:v>
                </c:pt>
                <c:pt idx="129">
                  <c:v>40117</c:v>
                </c:pt>
                <c:pt idx="130">
                  <c:v>40147</c:v>
                </c:pt>
                <c:pt idx="131">
                  <c:v>40178</c:v>
                </c:pt>
                <c:pt idx="132">
                  <c:v>40209</c:v>
                </c:pt>
                <c:pt idx="133">
                  <c:v>40237</c:v>
                </c:pt>
                <c:pt idx="134">
                  <c:v>40268</c:v>
                </c:pt>
                <c:pt idx="135">
                  <c:v>40298</c:v>
                </c:pt>
                <c:pt idx="136">
                  <c:v>40329</c:v>
                </c:pt>
                <c:pt idx="137">
                  <c:v>40359</c:v>
                </c:pt>
                <c:pt idx="138">
                  <c:v>40390</c:v>
                </c:pt>
                <c:pt idx="139">
                  <c:v>40421</c:v>
                </c:pt>
                <c:pt idx="140">
                  <c:v>40451</c:v>
                </c:pt>
                <c:pt idx="141">
                  <c:v>40482</c:v>
                </c:pt>
                <c:pt idx="142">
                  <c:v>40512</c:v>
                </c:pt>
                <c:pt idx="143">
                  <c:v>40543</c:v>
                </c:pt>
                <c:pt idx="144">
                  <c:v>40574</c:v>
                </c:pt>
                <c:pt idx="145">
                  <c:v>40602</c:v>
                </c:pt>
                <c:pt idx="146">
                  <c:v>40633</c:v>
                </c:pt>
                <c:pt idx="147">
                  <c:v>40663</c:v>
                </c:pt>
                <c:pt idx="148">
                  <c:v>40694</c:v>
                </c:pt>
                <c:pt idx="149">
                  <c:v>40724</c:v>
                </c:pt>
                <c:pt idx="150">
                  <c:v>40755</c:v>
                </c:pt>
                <c:pt idx="151">
                  <c:v>40786</c:v>
                </c:pt>
                <c:pt idx="152">
                  <c:v>40816</c:v>
                </c:pt>
                <c:pt idx="153">
                  <c:v>40847</c:v>
                </c:pt>
                <c:pt idx="154">
                  <c:v>40877</c:v>
                </c:pt>
                <c:pt idx="155">
                  <c:v>40908</c:v>
                </c:pt>
                <c:pt idx="156">
                  <c:v>40939</c:v>
                </c:pt>
                <c:pt idx="157">
                  <c:v>40968</c:v>
                </c:pt>
                <c:pt idx="158">
                  <c:v>40999</c:v>
                </c:pt>
                <c:pt idx="159">
                  <c:v>41029</c:v>
                </c:pt>
                <c:pt idx="160">
                  <c:v>41060</c:v>
                </c:pt>
                <c:pt idx="161">
                  <c:v>41090</c:v>
                </c:pt>
                <c:pt idx="162">
                  <c:v>41121</c:v>
                </c:pt>
                <c:pt idx="163">
                  <c:v>41152</c:v>
                </c:pt>
                <c:pt idx="164">
                  <c:v>41182</c:v>
                </c:pt>
                <c:pt idx="165">
                  <c:v>41213</c:v>
                </c:pt>
                <c:pt idx="166">
                  <c:v>41243</c:v>
                </c:pt>
                <c:pt idx="167">
                  <c:v>41274</c:v>
                </c:pt>
                <c:pt idx="168">
                  <c:v>41305</c:v>
                </c:pt>
                <c:pt idx="169">
                  <c:v>41333</c:v>
                </c:pt>
                <c:pt idx="170">
                  <c:v>41364</c:v>
                </c:pt>
                <c:pt idx="171">
                  <c:v>41394</c:v>
                </c:pt>
                <c:pt idx="172">
                  <c:v>41425</c:v>
                </c:pt>
                <c:pt idx="173">
                  <c:v>41455</c:v>
                </c:pt>
                <c:pt idx="174">
                  <c:v>41486</c:v>
                </c:pt>
                <c:pt idx="175">
                  <c:v>41517</c:v>
                </c:pt>
                <c:pt idx="176">
                  <c:v>41547</c:v>
                </c:pt>
                <c:pt idx="177">
                  <c:v>41578</c:v>
                </c:pt>
                <c:pt idx="178">
                  <c:v>41608</c:v>
                </c:pt>
                <c:pt idx="179">
                  <c:v>41639</c:v>
                </c:pt>
                <c:pt idx="180">
                  <c:v>41670</c:v>
                </c:pt>
                <c:pt idx="181">
                  <c:v>41698</c:v>
                </c:pt>
                <c:pt idx="182">
                  <c:v>41729</c:v>
                </c:pt>
                <c:pt idx="183">
                  <c:v>41759</c:v>
                </c:pt>
                <c:pt idx="184">
                  <c:v>41790</c:v>
                </c:pt>
                <c:pt idx="185">
                  <c:v>41820</c:v>
                </c:pt>
                <c:pt idx="186">
                  <c:v>41851</c:v>
                </c:pt>
                <c:pt idx="187">
                  <c:v>41882</c:v>
                </c:pt>
                <c:pt idx="188">
                  <c:v>41912</c:v>
                </c:pt>
                <c:pt idx="189">
                  <c:v>41943</c:v>
                </c:pt>
                <c:pt idx="190">
                  <c:v>41973</c:v>
                </c:pt>
                <c:pt idx="191">
                  <c:v>42004</c:v>
                </c:pt>
                <c:pt idx="192">
                  <c:v>42035</c:v>
                </c:pt>
                <c:pt idx="193">
                  <c:v>42063</c:v>
                </c:pt>
                <c:pt idx="194">
                  <c:v>42094</c:v>
                </c:pt>
                <c:pt idx="195">
                  <c:v>42124</c:v>
                </c:pt>
                <c:pt idx="196">
                  <c:v>42155</c:v>
                </c:pt>
                <c:pt idx="197">
                  <c:v>42185</c:v>
                </c:pt>
                <c:pt idx="198">
                  <c:v>42216</c:v>
                </c:pt>
                <c:pt idx="199">
                  <c:v>42247</c:v>
                </c:pt>
                <c:pt idx="200">
                  <c:v>42277</c:v>
                </c:pt>
                <c:pt idx="201">
                  <c:v>42308</c:v>
                </c:pt>
                <c:pt idx="202">
                  <c:v>42338</c:v>
                </c:pt>
                <c:pt idx="203">
                  <c:v>42369</c:v>
                </c:pt>
                <c:pt idx="204">
                  <c:v>42400</c:v>
                </c:pt>
                <c:pt idx="205">
                  <c:v>42429</c:v>
                </c:pt>
                <c:pt idx="206">
                  <c:v>42460</c:v>
                </c:pt>
                <c:pt idx="207">
                  <c:v>42490</c:v>
                </c:pt>
                <c:pt idx="208">
                  <c:v>42521</c:v>
                </c:pt>
                <c:pt idx="209">
                  <c:v>42551</c:v>
                </c:pt>
                <c:pt idx="210">
                  <c:v>42582</c:v>
                </c:pt>
                <c:pt idx="211">
                  <c:v>42613</c:v>
                </c:pt>
                <c:pt idx="212">
                  <c:v>42643</c:v>
                </c:pt>
                <c:pt idx="213">
                  <c:v>42674</c:v>
                </c:pt>
                <c:pt idx="214">
                  <c:v>42704</c:v>
                </c:pt>
                <c:pt idx="215">
                  <c:v>42735</c:v>
                </c:pt>
                <c:pt idx="216">
                  <c:v>42766</c:v>
                </c:pt>
                <c:pt idx="217">
                  <c:v>42794</c:v>
                </c:pt>
                <c:pt idx="218">
                  <c:v>42825</c:v>
                </c:pt>
                <c:pt idx="219">
                  <c:v>42855</c:v>
                </c:pt>
                <c:pt idx="220">
                  <c:v>42886</c:v>
                </c:pt>
                <c:pt idx="221">
                  <c:v>42916</c:v>
                </c:pt>
                <c:pt idx="222">
                  <c:v>42947</c:v>
                </c:pt>
                <c:pt idx="223">
                  <c:v>42978</c:v>
                </c:pt>
                <c:pt idx="224">
                  <c:v>43008</c:v>
                </c:pt>
                <c:pt idx="225">
                  <c:v>43039</c:v>
                </c:pt>
                <c:pt idx="226">
                  <c:v>43069</c:v>
                </c:pt>
                <c:pt idx="227">
                  <c:v>43100</c:v>
                </c:pt>
                <c:pt idx="228">
                  <c:v>43131</c:v>
                </c:pt>
                <c:pt idx="229">
                  <c:v>43159</c:v>
                </c:pt>
                <c:pt idx="230">
                  <c:v>43190</c:v>
                </c:pt>
                <c:pt idx="231">
                  <c:v>43220</c:v>
                </c:pt>
                <c:pt idx="232">
                  <c:v>43251</c:v>
                </c:pt>
                <c:pt idx="233">
                  <c:v>43281</c:v>
                </c:pt>
                <c:pt idx="234">
                  <c:v>43312</c:v>
                </c:pt>
                <c:pt idx="235">
                  <c:v>43343</c:v>
                </c:pt>
                <c:pt idx="236">
                  <c:v>43373</c:v>
                </c:pt>
                <c:pt idx="237">
                  <c:v>43404</c:v>
                </c:pt>
              </c:numCache>
            </c:numRef>
          </c:cat>
          <c:val>
            <c:numRef>
              <c:f>data8!$C$4:$C$300</c:f>
              <c:numCache>
                <c:formatCode>#,##0.0</c:formatCode>
                <c:ptCount val="297"/>
                <c:pt idx="0" formatCode="0.0">
                  <c:v>22.635549114099998</c:v>
                </c:pt>
                <c:pt idx="1">
                  <c:v>22.255400457750003</c:v>
                </c:pt>
                <c:pt idx="2">
                  <c:v>22.071887667919995</c:v>
                </c:pt>
                <c:pt idx="3">
                  <c:v>22.156625646849999</c:v>
                </c:pt>
                <c:pt idx="4">
                  <c:v>21.639824171799997</c:v>
                </c:pt>
                <c:pt idx="5">
                  <c:v>22.018611458460001</c:v>
                </c:pt>
                <c:pt idx="6">
                  <c:v>22.234446202029996</c:v>
                </c:pt>
                <c:pt idx="7">
                  <c:v>21.878764522000001</c:v>
                </c:pt>
                <c:pt idx="8">
                  <c:v>21.944787932799997</c:v>
                </c:pt>
                <c:pt idx="9">
                  <c:v>21.78109515441</c:v>
                </c:pt>
                <c:pt idx="10">
                  <c:v>21.3857650038</c:v>
                </c:pt>
                <c:pt idx="11">
                  <c:v>22.605128722300002</c:v>
                </c:pt>
                <c:pt idx="12">
                  <c:v>22.090379047679999</c:v>
                </c:pt>
                <c:pt idx="13">
                  <c:v>22.063017662419998</c:v>
                </c:pt>
                <c:pt idx="14">
                  <c:v>22.765086610830004</c:v>
                </c:pt>
                <c:pt idx="15">
                  <c:v>22.301978962180002</c:v>
                </c:pt>
                <c:pt idx="16">
                  <c:v>22.264061413449998</c:v>
                </c:pt>
                <c:pt idx="17">
                  <c:v>22.273720454429998</c:v>
                </c:pt>
                <c:pt idx="18">
                  <c:v>22.15525787907</c:v>
                </c:pt>
                <c:pt idx="19">
                  <c:v>22.161884193040002</c:v>
                </c:pt>
                <c:pt idx="20">
                  <c:v>22.160195076119997</c:v>
                </c:pt>
                <c:pt idx="21">
                  <c:v>21.964282982</c:v>
                </c:pt>
                <c:pt idx="22">
                  <c:v>21.844597693799997</c:v>
                </c:pt>
                <c:pt idx="23">
                  <c:v>23.281471072069998</c:v>
                </c:pt>
                <c:pt idx="24">
                  <c:v>23.845394418200001</c:v>
                </c:pt>
                <c:pt idx="25">
                  <c:v>23.631005786079999</c:v>
                </c:pt>
                <c:pt idx="26">
                  <c:v>23.953441407099998</c:v>
                </c:pt>
                <c:pt idx="27">
                  <c:v>23.533646741849999</c:v>
                </c:pt>
                <c:pt idx="28">
                  <c:v>23.241568267169999</c:v>
                </c:pt>
                <c:pt idx="29">
                  <c:v>23.20709651096</c:v>
                </c:pt>
                <c:pt idx="30">
                  <c:v>23.593487624869997</c:v>
                </c:pt>
                <c:pt idx="31">
                  <c:v>24.03470773187</c:v>
                </c:pt>
                <c:pt idx="32">
                  <c:v>24.648139189799998</c:v>
                </c:pt>
                <c:pt idx="33">
                  <c:v>24.19970541819</c:v>
                </c:pt>
                <c:pt idx="34">
                  <c:v>23.31691075346</c:v>
                </c:pt>
                <c:pt idx="35">
                  <c:v>23.379040666330003</c:v>
                </c:pt>
                <c:pt idx="36">
                  <c:v>23.085248479319997</c:v>
                </c:pt>
                <c:pt idx="37">
                  <c:v>24.304752886420001</c:v>
                </c:pt>
                <c:pt idx="38">
                  <c:v>24.221443142680002</c:v>
                </c:pt>
                <c:pt idx="39">
                  <c:v>24.345494390910002</c:v>
                </c:pt>
                <c:pt idx="40">
                  <c:v>24.431452978519999</c:v>
                </c:pt>
                <c:pt idx="41">
                  <c:v>25.164185704049999</c:v>
                </c:pt>
                <c:pt idx="42">
                  <c:v>25.132626306240002</c:v>
                </c:pt>
                <c:pt idx="43">
                  <c:v>24.654931384610002</c:v>
                </c:pt>
                <c:pt idx="44">
                  <c:v>24.622942300900004</c:v>
                </c:pt>
                <c:pt idx="45">
                  <c:v>24.229400081240001</c:v>
                </c:pt>
                <c:pt idx="46">
                  <c:v>23.65875015216</c:v>
                </c:pt>
                <c:pt idx="47">
                  <c:v>24.082621838610002</c:v>
                </c:pt>
                <c:pt idx="48">
                  <c:v>23.852217235179999</c:v>
                </c:pt>
                <c:pt idx="49">
                  <c:v>23.481689057840001</c:v>
                </c:pt>
                <c:pt idx="50">
                  <c:v>23.93714767977</c:v>
                </c:pt>
                <c:pt idx="51">
                  <c:v>23.76701822495</c:v>
                </c:pt>
                <c:pt idx="52">
                  <c:v>23.840916722340001</c:v>
                </c:pt>
                <c:pt idx="53">
                  <c:v>24.564680941980001</c:v>
                </c:pt>
                <c:pt idx="54">
                  <c:v>24.429567292270001</c:v>
                </c:pt>
                <c:pt idx="55">
                  <c:v>23.968199333490002</c:v>
                </c:pt>
                <c:pt idx="56">
                  <c:v>25.287113337580003</c:v>
                </c:pt>
                <c:pt idx="57">
                  <c:v>24.949926570900004</c:v>
                </c:pt>
                <c:pt idx="58">
                  <c:v>24.975841667360001</c:v>
                </c:pt>
                <c:pt idx="59" formatCode="0.0">
                  <c:v>26.314302552659999</c:v>
                </c:pt>
                <c:pt idx="60" formatCode="0.0">
                  <c:v>26.033669011139999</c:v>
                </c:pt>
                <c:pt idx="61" formatCode="0.0">
                  <c:v>26.285861857919997</c:v>
                </c:pt>
                <c:pt idx="62">
                  <c:v>26.677493157549996</c:v>
                </c:pt>
                <c:pt idx="63">
                  <c:v>27.162737868990003</c:v>
                </c:pt>
                <c:pt idx="64">
                  <c:v>26.69556422937</c:v>
                </c:pt>
                <c:pt idx="65">
                  <c:v>26.202294794419998</c:v>
                </c:pt>
                <c:pt idx="66">
                  <c:v>26.32898019472</c:v>
                </c:pt>
                <c:pt idx="67">
                  <c:v>26.13437709051</c:v>
                </c:pt>
                <c:pt idx="68">
                  <c:v>26.315378712909997</c:v>
                </c:pt>
                <c:pt idx="69">
                  <c:v>26.094420620249998</c:v>
                </c:pt>
                <c:pt idx="70">
                  <c:v>27.33898380994</c:v>
                </c:pt>
                <c:pt idx="71">
                  <c:v>27.094577019319999</c:v>
                </c:pt>
                <c:pt idx="72">
                  <c:v>27.179689272919997</c:v>
                </c:pt>
                <c:pt idx="73">
                  <c:v>27.207762797970002</c:v>
                </c:pt>
                <c:pt idx="74">
                  <c:v>27.155905403680002</c:v>
                </c:pt>
                <c:pt idx="75">
                  <c:v>26.926251516020002</c:v>
                </c:pt>
                <c:pt idx="76">
                  <c:v>26.605166402220004</c:v>
                </c:pt>
                <c:pt idx="77">
                  <c:v>26.59825613868</c:v>
                </c:pt>
                <c:pt idx="78">
                  <c:v>27.19932569881</c:v>
                </c:pt>
                <c:pt idx="79">
                  <c:v>27.812722684849998</c:v>
                </c:pt>
                <c:pt idx="80">
                  <c:v>27.635320237280002</c:v>
                </c:pt>
                <c:pt idx="81">
                  <c:v>28.715968971919999</c:v>
                </c:pt>
                <c:pt idx="82">
                  <c:v>28.310255395369996</c:v>
                </c:pt>
                <c:pt idx="83">
                  <c:v>28.060538403420001</c:v>
                </c:pt>
                <c:pt idx="84">
                  <c:v>28.300335084770001</c:v>
                </c:pt>
                <c:pt idx="85">
                  <c:v>28.207131876329999</c:v>
                </c:pt>
                <c:pt idx="86">
                  <c:v>28.04825759525</c:v>
                </c:pt>
                <c:pt idx="87">
                  <c:v>27.988826430470002</c:v>
                </c:pt>
                <c:pt idx="88">
                  <c:v>28.229902506430001</c:v>
                </c:pt>
                <c:pt idx="89">
                  <c:v>27.501895684819999</c:v>
                </c:pt>
                <c:pt idx="90">
                  <c:v>28.137116585389997</c:v>
                </c:pt>
                <c:pt idx="91">
                  <c:v>28.103976578680001</c:v>
                </c:pt>
                <c:pt idx="92">
                  <c:v>27.777174682089999</c:v>
                </c:pt>
                <c:pt idx="93">
                  <c:v>27.516514176549997</c:v>
                </c:pt>
                <c:pt idx="94">
                  <c:v>28.657373858490001</c:v>
                </c:pt>
                <c:pt idx="95">
                  <c:v>29.178249371509999</c:v>
                </c:pt>
                <c:pt idx="96">
                  <c:v>28.607450974949998</c:v>
                </c:pt>
                <c:pt idx="97">
                  <c:v>30.92435635559</c:v>
                </c:pt>
                <c:pt idx="98">
                  <c:v>30.627650766830001</c:v>
                </c:pt>
                <c:pt idx="99">
                  <c:v>29.972873188669997</c:v>
                </c:pt>
                <c:pt idx="100">
                  <c:v>28.546204518769997</c:v>
                </c:pt>
                <c:pt idx="101">
                  <c:v>29.070970379470001</c:v>
                </c:pt>
                <c:pt idx="102">
                  <c:v>28.41697507136</c:v>
                </c:pt>
                <c:pt idx="103">
                  <c:v>28.916860460749998</c:v>
                </c:pt>
                <c:pt idx="104">
                  <c:v>29.221803658039999</c:v>
                </c:pt>
                <c:pt idx="105">
                  <c:v>28.824890670809999</c:v>
                </c:pt>
                <c:pt idx="106">
                  <c:v>28.456537886340001</c:v>
                </c:pt>
                <c:pt idx="107">
                  <c:v>28.555931586209997</c:v>
                </c:pt>
                <c:pt idx="108">
                  <c:v>28.713324735619999</c:v>
                </c:pt>
                <c:pt idx="109">
                  <c:v>28.582611943310003</c:v>
                </c:pt>
                <c:pt idx="110">
                  <c:v>29.539300387810002</c:v>
                </c:pt>
                <c:pt idx="111">
                  <c:v>29.47827306908</c:v>
                </c:pt>
                <c:pt idx="112">
                  <c:v>29.958334676390002</c:v>
                </c:pt>
                <c:pt idx="113">
                  <c:v>31.383391888189998</c:v>
                </c:pt>
                <c:pt idx="114">
                  <c:v>32.623761199809998</c:v>
                </c:pt>
                <c:pt idx="115">
                  <c:v>33.749937440460002</c:v>
                </c:pt>
                <c:pt idx="116">
                  <c:v>36.255557035669995</c:v>
                </c:pt>
                <c:pt idx="117">
                  <c:v>35.265056163650002</c:v>
                </c:pt>
                <c:pt idx="118">
                  <c:v>37.024097572470005</c:v>
                </c:pt>
                <c:pt idx="119">
                  <c:v>42.513024156160007</c:v>
                </c:pt>
                <c:pt idx="120">
                  <c:v>41.926953925280003</c:v>
                </c:pt>
                <c:pt idx="121">
                  <c:v>40.808027955349999</c:v>
                </c:pt>
                <c:pt idx="122">
                  <c:v>44.326497847160006</c:v>
                </c:pt>
                <c:pt idx="123">
                  <c:v>45.247763273050005</c:v>
                </c:pt>
                <c:pt idx="124">
                  <c:v>47.725839316209999</c:v>
                </c:pt>
                <c:pt idx="125">
                  <c:v>50.271648164070001</c:v>
                </c:pt>
                <c:pt idx="126">
                  <c:v>52.380102603320005</c:v>
                </c:pt>
                <c:pt idx="127">
                  <c:v>57.767028239529999</c:v>
                </c:pt>
                <c:pt idx="128">
                  <c:v>59.962967534839997</c:v>
                </c:pt>
                <c:pt idx="129">
                  <c:v>61.195659249660004</c:v>
                </c:pt>
                <c:pt idx="130">
                  <c:v>61.544184218859996</c:v>
                </c:pt>
                <c:pt idx="131">
                  <c:v>60.612455127779995</c:v>
                </c:pt>
                <c:pt idx="132">
                  <c:v>61.600787448559998</c:v>
                </c:pt>
                <c:pt idx="133">
                  <c:v>60.728883183839997</c:v>
                </c:pt>
                <c:pt idx="134">
                  <c:v>62.47527346151</c:v>
                </c:pt>
                <c:pt idx="135">
                  <c:v>64.472892080069997</c:v>
                </c:pt>
                <c:pt idx="136">
                  <c:v>63.417460454990007</c:v>
                </c:pt>
                <c:pt idx="137">
                  <c:v>63.096314429970001</c:v>
                </c:pt>
                <c:pt idx="138">
                  <c:v>64.312895813950007</c:v>
                </c:pt>
                <c:pt idx="139">
                  <c:v>64.107505082819998</c:v>
                </c:pt>
                <c:pt idx="140">
                  <c:v>66.260048083129988</c:v>
                </c:pt>
                <c:pt idx="141">
                  <c:v>69.610152208510002</c:v>
                </c:pt>
                <c:pt idx="142">
                  <c:v>68.277122568210004</c:v>
                </c:pt>
                <c:pt idx="143">
                  <c:v>70.91325763028</c:v>
                </c:pt>
                <c:pt idx="144">
                  <c:v>73.397936707850008</c:v>
                </c:pt>
                <c:pt idx="145">
                  <c:v>73.79316608821</c:v>
                </c:pt>
                <c:pt idx="146">
                  <c:v>74.52635805061999</c:v>
                </c:pt>
                <c:pt idx="147">
                  <c:v>77.409003954870002</c:v>
                </c:pt>
                <c:pt idx="148">
                  <c:v>76.801812539850005</c:v>
                </c:pt>
                <c:pt idx="149">
                  <c:v>77.413716051329999</c:v>
                </c:pt>
                <c:pt idx="150">
                  <c:v>77.943188684930007</c:v>
                </c:pt>
                <c:pt idx="151">
                  <c:v>78.077517916530013</c:v>
                </c:pt>
                <c:pt idx="152">
                  <c:v>76.331199254330002</c:v>
                </c:pt>
                <c:pt idx="153">
                  <c:v>76.902426935649999</c:v>
                </c:pt>
                <c:pt idx="154">
                  <c:v>75.154291413829995</c:v>
                </c:pt>
                <c:pt idx="155">
                  <c:v>74.875186537849999</c:v>
                </c:pt>
                <c:pt idx="156">
                  <c:v>77.115164279609999</c:v>
                </c:pt>
                <c:pt idx="157">
                  <c:v>77.100297110660009</c:v>
                </c:pt>
                <c:pt idx="158">
                  <c:v>76.99717409022</c:v>
                </c:pt>
                <c:pt idx="159">
                  <c:v>76.63028558469</c:v>
                </c:pt>
                <c:pt idx="160">
                  <c:v>74.792186479729992</c:v>
                </c:pt>
                <c:pt idx="161">
                  <c:v>75.118681468220004</c:v>
                </c:pt>
                <c:pt idx="162">
                  <c:v>75.38552852765001</c:v>
                </c:pt>
                <c:pt idx="163">
                  <c:v>75.616262569560007</c:v>
                </c:pt>
                <c:pt idx="164">
                  <c:v>76.225714957519997</c:v>
                </c:pt>
                <c:pt idx="165">
                  <c:v>75.896316259810007</c:v>
                </c:pt>
                <c:pt idx="166">
                  <c:v>75.672105498210001</c:v>
                </c:pt>
                <c:pt idx="167">
                  <c:v>75.905559230479994</c:v>
                </c:pt>
                <c:pt idx="168">
                  <c:v>78.413224089669995</c:v>
                </c:pt>
                <c:pt idx="169">
                  <c:v>77.275282413470009</c:v>
                </c:pt>
                <c:pt idx="170">
                  <c:v>76.966790718799999</c:v>
                </c:pt>
                <c:pt idx="171">
                  <c:v>77.14614210485</c:v>
                </c:pt>
                <c:pt idx="172">
                  <c:v>77.651094557310003</c:v>
                </c:pt>
                <c:pt idx="173">
                  <c:v>78.219971098330006</c:v>
                </c:pt>
                <c:pt idx="174">
                  <c:v>79.071424193400006</c:v>
                </c:pt>
                <c:pt idx="175">
                  <c:v>78.518577342400008</c:v>
                </c:pt>
                <c:pt idx="176">
                  <c:v>79.901869412589988</c:v>
                </c:pt>
                <c:pt idx="177">
                  <c:v>80.570638569560003</c:v>
                </c:pt>
                <c:pt idx="178">
                  <c:v>80.589436542040005</c:v>
                </c:pt>
                <c:pt idx="179">
                  <c:v>81.789757835580005</c:v>
                </c:pt>
                <c:pt idx="180">
                  <c:v>83.164679132269995</c:v>
                </c:pt>
                <c:pt idx="181">
                  <c:v>83.975258693550003</c:v>
                </c:pt>
                <c:pt idx="182">
                  <c:v>85.569853700720003</c:v>
                </c:pt>
                <c:pt idx="183">
                  <c:v>86.480065639239996</c:v>
                </c:pt>
                <c:pt idx="184">
                  <c:v>86.478468311389989</c:v>
                </c:pt>
                <c:pt idx="185">
                  <c:v>86.81295464211</c:v>
                </c:pt>
                <c:pt idx="186">
                  <c:v>87.139236654310011</c:v>
                </c:pt>
                <c:pt idx="187">
                  <c:v>87.627532380799991</c:v>
                </c:pt>
                <c:pt idx="188">
                  <c:v>86.187823211220007</c:v>
                </c:pt>
                <c:pt idx="189">
                  <c:v>86.416100409340004</c:v>
                </c:pt>
                <c:pt idx="190">
                  <c:v>86.327581676690002</c:v>
                </c:pt>
                <c:pt idx="191">
                  <c:v>86.101167861540006</c:v>
                </c:pt>
                <c:pt idx="192">
                  <c:v>84.664956555829988</c:v>
                </c:pt>
                <c:pt idx="193">
                  <c:v>85.319615143980002</c:v>
                </c:pt>
                <c:pt idx="194">
                  <c:v>84.983182545730003</c:v>
                </c:pt>
                <c:pt idx="195">
                  <c:v>85.712656257669991</c:v>
                </c:pt>
                <c:pt idx="196">
                  <c:v>85.76384783280001</c:v>
                </c:pt>
                <c:pt idx="197">
                  <c:v>88.178950179739999</c:v>
                </c:pt>
                <c:pt idx="198">
                  <c:v>88.42425865348001</c:v>
                </c:pt>
                <c:pt idx="199">
                  <c:v>88.998359262869997</c:v>
                </c:pt>
                <c:pt idx="200">
                  <c:v>89.475833070160007</c:v>
                </c:pt>
                <c:pt idx="201">
                  <c:v>89.230161653599993</c:v>
                </c:pt>
                <c:pt idx="202">
                  <c:v>88.822492437659989</c:v>
                </c:pt>
                <c:pt idx="203">
                  <c:v>90.574783563010001</c:v>
                </c:pt>
                <c:pt idx="204">
                  <c:v>90.48713584154001</c:v>
                </c:pt>
                <c:pt idx="205">
                  <c:v>90.618848732499998</c:v>
                </c:pt>
                <c:pt idx="206">
                  <c:v>94.779577601490004</c:v>
                </c:pt>
                <c:pt idx="207">
                  <c:v>95.683981843660007</c:v>
                </c:pt>
                <c:pt idx="208">
                  <c:v>96.463373846660005</c:v>
                </c:pt>
                <c:pt idx="209">
                  <c:v>96.634682210479994</c:v>
                </c:pt>
                <c:pt idx="210">
                  <c:v>97.392620318840002</c:v>
                </c:pt>
                <c:pt idx="211">
                  <c:v>97.625998164830008</c:v>
                </c:pt>
                <c:pt idx="212">
                  <c:v>98.42861879745</c:v>
                </c:pt>
                <c:pt idx="213">
                  <c:v>97.962721780249993</c:v>
                </c:pt>
                <c:pt idx="214">
                  <c:v>97.126751370280004</c:v>
                </c:pt>
                <c:pt idx="215">
                  <c:v>98.446771104359996</c:v>
                </c:pt>
                <c:pt idx="216">
                  <c:v>101.61340743546</c:v>
                </c:pt>
                <c:pt idx="217">
                  <c:v>102.02230263532</c:v>
                </c:pt>
                <c:pt idx="218">
                  <c:v>103.17361733427001</c:v>
                </c:pt>
                <c:pt idx="219">
                  <c:v>105.14218451452001</c:v>
                </c:pt>
                <c:pt idx="220">
                  <c:v>107.36705732976</c:v>
                </c:pt>
                <c:pt idx="221">
                  <c:v>108.70551479957</c:v>
                </c:pt>
                <c:pt idx="222">
                  <c:v>110.11037054194</c:v>
                </c:pt>
                <c:pt idx="223">
                  <c:v>111.02015943809</c:v>
                </c:pt>
                <c:pt idx="224">
                  <c:v>111.05131772748</c:v>
                </c:pt>
                <c:pt idx="225">
                  <c:v>111.30907954733</c:v>
                </c:pt>
                <c:pt idx="226">
                  <c:v>112.07895524711</c:v>
                </c:pt>
                <c:pt idx="227">
                  <c:v>113.01149315559</c:v>
                </c:pt>
                <c:pt idx="228">
                  <c:v>117.62162193354</c:v>
                </c:pt>
                <c:pt idx="229">
                  <c:v>116.29309197671999</c:v>
                </c:pt>
                <c:pt idx="230">
                  <c:v>116.12699131626999</c:v>
                </c:pt>
                <c:pt idx="231">
                  <c:v>115.35436547491</c:v>
                </c:pt>
                <c:pt idx="232">
                  <c:v>114.70043926738001</c:v>
                </c:pt>
                <c:pt idx="233">
                  <c:v>114.83161712741</c:v>
                </c:pt>
                <c:pt idx="234">
                  <c:v>115.78164518582</c:v>
                </c:pt>
                <c:pt idx="235">
                  <c:v>116.0049844765</c:v>
                </c:pt>
                <c:pt idx="236">
                  <c:v>115.45807030154</c:v>
                </c:pt>
                <c:pt idx="237">
                  <c:v>113.91131252478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C-40BB-961E-670CEB5AF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1"/>
        <c:overlap val="15"/>
        <c:axId val="115590272"/>
        <c:axId val="115591808"/>
      </c:barChart>
      <c:lineChart>
        <c:grouping val="standard"/>
        <c:varyColors val="0"/>
        <c:ser>
          <c:idx val="0"/>
          <c:order val="0"/>
          <c:tx>
            <c:strRef>
              <c:f>data8!$B$2</c:f>
              <c:strCache>
                <c:ptCount val="1"/>
                <c:pt idx="0">
                  <c:v>יתרות מטבע החוץ - אחוזי תוצר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data8!$A$4:$A$300</c:f>
              <c:numCache>
                <c:formatCode>m/d/yyyy</c:formatCode>
                <c:ptCount val="297"/>
                <c:pt idx="0">
                  <c:v>36191</c:v>
                </c:pt>
                <c:pt idx="1">
                  <c:v>36219</c:v>
                </c:pt>
                <c:pt idx="2">
                  <c:v>36250</c:v>
                </c:pt>
                <c:pt idx="3">
                  <c:v>36280</c:v>
                </c:pt>
                <c:pt idx="4">
                  <c:v>36311</c:v>
                </c:pt>
                <c:pt idx="5">
                  <c:v>36341</c:v>
                </c:pt>
                <c:pt idx="6">
                  <c:v>36372</c:v>
                </c:pt>
                <c:pt idx="7">
                  <c:v>36403</c:v>
                </c:pt>
                <c:pt idx="8">
                  <c:v>36433</c:v>
                </c:pt>
                <c:pt idx="9">
                  <c:v>36464</c:v>
                </c:pt>
                <c:pt idx="10">
                  <c:v>36494</c:v>
                </c:pt>
                <c:pt idx="11">
                  <c:v>36525</c:v>
                </c:pt>
                <c:pt idx="12">
                  <c:v>36556</c:v>
                </c:pt>
                <c:pt idx="13">
                  <c:v>36585</c:v>
                </c:pt>
                <c:pt idx="14">
                  <c:v>36616</c:v>
                </c:pt>
                <c:pt idx="15">
                  <c:v>36646</c:v>
                </c:pt>
                <c:pt idx="16">
                  <c:v>36677</c:v>
                </c:pt>
                <c:pt idx="17">
                  <c:v>36707</c:v>
                </c:pt>
                <c:pt idx="18">
                  <c:v>36738</c:v>
                </c:pt>
                <c:pt idx="19">
                  <c:v>36769</c:v>
                </c:pt>
                <c:pt idx="20">
                  <c:v>36799</c:v>
                </c:pt>
                <c:pt idx="21">
                  <c:v>36830</c:v>
                </c:pt>
                <c:pt idx="22">
                  <c:v>36860</c:v>
                </c:pt>
                <c:pt idx="23">
                  <c:v>36891</c:v>
                </c:pt>
                <c:pt idx="24">
                  <c:v>36922</c:v>
                </c:pt>
                <c:pt idx="25">
                  <c:v>36950</c:v>
                </c:pt>
                <c:pt idx="26">
                  <c:v>36981</c:v>
                </c:pt>
                <c:pt idx="27">
                  <c:v>37011</c:v>
                </c:pt>
                <c:pt idx="28">
                  <c:v>37042</c:v>
                </c:pt>
                <c:pt idx="29">
                  <c:v>37072</c:v>
                </c:pt>
                <c:pt idx="30">
                  <c:v>37103</c:v>
                </c:pt>
                <c:pt idx="31">
                  <c:v>37134</c:v>
                </c:pt>
                <c:pt idx="32">
                  <c:v>37164</c:v>
                </c:pt>
                <c:pt idx="33">
                  <c:v>37195</c:v>
                </c:pt>
                <c:pt idx="34">
                  <c:v>37225</c:v>
                </c:pt>
                <c:pt idx="35">
                  <c:v>37256</c:v>
                </c:pt>
                <c:pt idx="36">
                  <c:v>37287</c:v>
                </c:pt>
                <c:pt idx="37">
                  <c:v>37315</c:v>
                </c:pt>
                <c:pt idx="38">
                  <c:v>37346</c:v>
                </c:pt>
                <c:pt idx="39">
                  <c:v>37376</c:v>
                </c:pt>
                <c:pt idx="40">
                  <c:v>37407</c:v>
                </c:pt>
                <c:pt idx="41">
                  <c:v>37437</c:v>
                </c:pt>
                <c:pt idx="42">
                  <c:v>37468</c:v>
                </c:pt>
                <c:pt idx="43">
                  <c:v>37499</c:v>
                </c:pt>
                <c:pt idx="44">
                  <c:v>37529</c:v>
                </c:pt>
                <c:pt idx="45">
                  <c:v>37560</c:v>
                </c:pt>
                <c:pt idx="46">
                  <c:v>37590</c:v>
                </c:pt>
                <c:pt idx="47">
                  <c:v>37621</c:v>
                </c:pt>
                <c:pt idx="48">
                  <c:v>37652</c:v>
                </c:pt>
                <c:pt idx="49">
                  <c:v>37680</c:v>
                </c:pt>
                <c:pt idx="50">
                  <c:v>37711</c:v>
                </c:pt>
                <c:pt idx="51">
                  <c:v>37741</c:v>
                </c:pt>
                <c:pt idx="52">
                  <c:v>37772</c:v>
                </c:pt>
                <c:pt idx="53">
                  <c:v>37802</c:v>
                </c:pt>
                <c:pt idx="54">
                  <c:v>37833</c:v>
                </c:pt>
                <c:pt idx="55">
                  <c:v>37864</c:v>
                </c:pt>
                <c:pt idx="56">
                  <c:v>37894</c:v>
                </c:pt>
                <c:pt idx="57">
                  <c:v>37925</c:v>
                </c:pt>
                <c:pt idx="58">
                  <c:v>37955</c:v>
                </c:pt>
                <c:pt idx="59">
                  <c:v>37986</c:v>
                </c:pt>
                <c:pt idx="60">
                  <c:v>38017</c:v>
                </c:pt>
                <c:pt idx="61">
                  <c:v>38046</c:v>
                </c:pt>
                <c:pt idx="62">
                  <c:v>38077</c:v>
                </c:pt>
                <c:pt idx="63">
                  <c:v>38107</c:v>
                </c:pt>
                <c:pt idx="64">
                  <c:v>38138</c:v>
                </c:pt>
                <c:pt idx="65">
                  <c:v>38168</c:v>
                </c:pt>
                <c:pt idx="66">
                  <c:v>38199</c:v>
                </c:pt>
                <c:pt idx="67">
                  <c:v>38230</c:v>
                </c:pt>
                <c:pt idx="68">
                  <c:v>38260</c:v>
                </c:pt>
                <c:pt idx="69">
                  <c:v>38291</c:v>
                </c:pt>
                <c:pt idx="70">
                  <c:v>38321</c:v>
                </c:pt>
                <c:pt idx="71">
                  <c:v>38352</c:v>
                </c:pt>
                <c:pt idx="72">
                  <c:v>38383</c:v>
                </c:pt>
                <c:pt idx="73">
                  <c:v>38411</c:v>
                </c:pt>
                <c:pt idx="74">
                  <c:v>38442</c:v>
                </c:pt>
                <c:pt idx="75">
                  <c:v>38472</c:v>
                </c:pt>
                <c:pt idx="76">
                  <c:v>38503</c:v>
                </c:pt>
                <c:pt idx="77">
                  <c:v>38533</c:v>
                </c:pt>
                <c:pt idx="78">
                  <c:v>38564</c:v>
                </c:pt>
                <c:pt idx="79">
                  <c:v>38595</c:v>
                </c:pt>
                <c:pt idx="80">
                  <c:v>38625</c:v>
                </c:pt>
                <c:pt idx="81">
                  <c:v>38656</c:v>
                </c:pt>
                <c:pt idx="82">
                  <c:v>38686</c:v>
                </c:pt>
                <c:pt idx="83">
                  <c:v>38717</c:v>
                </c:pt>
                <c:pt idx="84">
                  <c:v>38748</c:v>
                </c:pt>
                <c:pt idx="85">
                  <c:v>38776</c:v>
                </c:pt>
                <c:pt idx="86">
                  <c:v>38807</c:v>
                </c:pt>
                <c:pt idx="87">
                  <c:v>38837</c:v>
                </c:pt>
                <c:pt idx="88">
                  <c:v>38868</c:v>
                </c:pt>
                <c:pt idx="89">
                  <c:v>38898</c:v>
                </c:pt>
                <c:pt idx="90">
                  <c:v>38929</c:v>
                </c:pt>
                <c:pt idx="91">
                  <c:v>38960</c:v>
                </c:pt>
                <c:pt idx="92">
                  <c:v>38990</c:v>
                </c:pt>
                <c:pt idx="93">
                  <c:v>39021</c:v>
                </c:pt>
                <c:pt idx="94">
                  <c:v>39051</c:v>
                </c:pt>
                <c:pt idx="95">
                  <c:v>39082</c:v>
                </c:pt>
                <c:pt idx="96">
                  <c:v>39113</c:v>
                </c:pt>
                <c:pt idx="97">
                  <c:v>39141</c:v>
                </c:pt>
                <c:pt idx="98">
                  <c:v>39172</c:v>
                </c:pt>
                <c:pt idx="99">
                  <c:v>39202</c:v>
                </c:pt>
                <c:pt idx="100">
                  <c:v>39233</c:v>
                </c:pt>
                <c:pt idx="101">
                  <c:v>39263</c:v>
                </c:pt>
                <c:pt idx="102">
                  <c:v>39294</c:v>
                </c:pt>
                <c:pt idx="103">
                  <c:v>39325</c:v>
                </c:pt>
                <c:pt idx="104">
                  <c:v>39355</c:v>
                </c:pt>
                <c:pt idx="105">
                  <c:v>39386</c:v>
                </c:pt>
                <c:pt idx="106">
                  <c:v>39416</c:v>
                </c:pt>
                <c:pt idx="107">
                  <c:v>39447</c:v>
                </c:pt>
                <c:pt idx="108">
                  <c:v>39478</c:v>
                </c:pt>
                <c:pt idx="109">
                  <c:v>39507</c:v>
                </c:pt>
                <c:pt idx="110">
                  <c:v>39538</c:v>
                </c:pt>
                <c:pt idx="111">
                  <c:v>39568</c:v>
                </c:pt>
                <c:pt idx="112">
                  <c:v>39599</c:v>
                </c:pt>
                <c:pt idx="113">
                  <c:v>39629</c:v>
                </c:pt>
                <c:pt idx="114">
                  <c:v>39660</c:v>
                </c:pt>
                <c:pt idx="115">
                  <c:v>39691</c:v>
                </c:pt>
                <c:pt idx="116">
                  <c:v>39721</c:v>
                </c:pt>
                <c:pt idx="117">
                  <c:v>39752</c:v>
                </c:pt>
                <c:pt idx="118">
                  <c:v>39782</c:v>
                </c:pt>
                <c:pt idx="119">
                  <c:v>39813</c:v>
                </c:pt>
                <c:pt idx="120">
                  <c:v>39844</c:v>
                </c:pt>
                <c:pt idx="121">
                  <c:v>39872</c:v>
                </c:pt>
                <c:pt idx="122">
                  <c:v>39903</c:v>
                </c:pt>
                <c:pt idx="123">
                  <c:v>39933</c:v>
                </c:pt>
                <c:pt idx="124">
                  <c:v>39964</c:v>
                </c:pt>
                <c:pt idx="125">
                  <c:v>39994</c:v>
                </c:pt>
                <c:pt idx="126">
                  <c:v>40025</c:v>
                </c:pt>
                <c:pt idx="127">
                  <c:v>40056</c:v>
                </c:pt>
                <c:pt idx="128">
                  <c:v>40086</c:v>
                </c:pt>
                <c:pt idx="129">
                  <c:v>40117</c:v>
                </c:pt>
                <c:pt idx="130">
                  <c:v>40147</c:v>
                </c:pt>
                <c:pt idx="131">
                  <c:v>40178</c:v>
                </c:pt>
                <c:pt idx="132">
                  <c:v>40209</c:v>
                </c:pt>
                <c:pt idx="133">
                  <c:v>40237</c:v>
                </c:pt>
                <c:pt idx="134">
                  <c:v>40268</c:v>
                </c:pt>
                <c:pt idx="135">
                  <c:v>40298</c:v>
                </c:pt>
                <c:pt idx="136">
                  <c:v>40329</c:v>
                </c:pt>
                <c:pt idx="137">
                  <c:v>40359</c:v>
                </c:pt>
                <c:pt idx="138">
                  <c:v>40390</c:v>
                </c:pt>
                <c:pt idx="139">
                  <c:v>40421</c:v>
                </c:pt>
                <c:pt idx="140">
                  <c:v>40451</c:v>
                </c:pt>
                <c:pt idx="141">
                  <c:v>40482</c:v>
                </c:pt>
                <c:pt idx="142">
                  <c:v>40512</c:v>
                </c:pt>
                <c:pt idx="143">
                  <c:v>40543</c:v>
                </c:pt>
                <c:pt idx="144">
                  <c:v>40574</c:v>
                </c:pt>
                <c:pt idx="145">
                  <c:v>40602</c:v>
                </c:pt>
                <c:pt idx="146">
                  <c:v>40633</c:v>
                </c:pt>
                <c:pt idx="147">
                  <c:v>40663</c:v>
                </c:pt>
                <c:pt idx="148">
                  <c:v>40694</c:v>
                </c:pt>
                <c:pt idx="149">
                  <c:v>40724</c:v>
                </c:pt>
                <c:pt idx="150">
                  <c:v>40755</c:v>
                </c:pt>
                <c:pt idx="151">
                  <c:v>40786</c:v>
                </c:pt>
                <c:pt idx="152">
                  <c:v>40816</c:v>
                </c:pt>
                <c:pt idx="153">
                  <c:v>40847</c:v>
                </c:pt>
                <c:pt idx="154">
                  <c:v>40877</c:v>
                </c:pt>
                <c:pt idx="155">
                  <c:v>40908</c:v>
                </c:pt>
                <c:pt idx="156">
                  <c:v>40939</c:v>
                </c:pt>
                <c:pt idx="157">
                  <c:v>40968</c:v>
                </c:pt>
                <c:pt idx="158">
                  <c:v>40999</c:v>
                </c:pt>
                <c:pt idx="159">
                  <c:v>41029</c:v>
                </c:pt>
                <c:pt idx="160">
                  <c:v>41060</c:v>
                </c:pt>
                <c:pt idx="161">
                  <c:v>41090</c:v>
                </c:pt>
                <c:pt idx="162">
                  <c:v>41121</c:v>
                </c:pt>
                <c:pt idx="163">
                  <c:v>41152</c:v>
                </c:pt>
                <c:pt idx="164">
                  <c:v>41182</c:v>
                </c:pt>
                <c:pt idx="165">
                  <c:v>41213</c:v>
                </c:pt>
                <c:pt idx="166">
                  <c:v>41243</c:v>
                </c:pt>
                <c:pt idx="167">
                  <c:v>41274</c:v>
                </c:pt>
                <c:pt idx="168">
                  <c:v>41305</c:v>
                </c:pt>
                <c:pt idx="169">
                  <c:v>41333</c:v>
                </c:pt>
                <c:pt idx="170">
                  <c:v>41364</c:v>
                </c:pt>
                <c:pt idx="171">
                  <c:v>41394</c:v>
                </c:pt>
                <c:pt idx="172">
                  <c:v>41425</c:v>
                </c:pt>
                <c:pt idx="173">
                  <c:v>41455</c:v>
                </c:pt>
                <c:pt idx="174">
                  <c:v>41486</c:v>
                </c:pt>
                <c:pt idx="175">
                  <c:v>41517</c:v>
                </c:pt>
                <c:pt idx="176">
                  <c:v>41547</c:v>
                </c:pt>
                <c:pt idx="177">
                  <c:v>41578</c:v>
                </c:pt>
                <c:pt idx="178">
                  <c:v>41608</c:v>
                </c:pt>
                <c:pt idx="179">
                  <c:v>41639</c:v>
                </c:pt>
                <c:pt idx="180">
                  <c:v>41670</c:v>
                </c:pt>
                <c:pt idx="181">
                  <c:v>41698</c:v>
                </c:pt>
                <c:pt idx="182">
                  <c:v>41729</c:v>
                </c:pt>
                <c:pt idx="183">
                  <c:v>41759</c:v>
                </c:pt>
                <c:pt idx="184">
                  <c:v>41790</c:v>
                </c:pt>
                <c:pt idx="185">
                  <c:v>41820</c:v>
                </c:pt>
                <c:pt idx="186">
                  <c:v>41851</c:v>
                </c:pt>
                <c:pt idx="187">
                  <c:v>41882</c:v>
                </c:pt>
                <c:pt idx="188">
                  <c:v>41912</c:v>
                </c:pt>
                <c:pt idx="189">
                  <c:v>41943</c:v>
                </c:pt>
                <c:pt idx="190">
                  <c:v>41973</c:v>
                </c:pt>
                <c:pt idx="191">
                  <c:v>42004</c:v>
                </c:pt>
                <c:pt idx="192">
                  <c:v>42035</c:v>
                </c:pt>
                <c:pt idx="193">
                  <c:v>42063</c:v>
                </c:pt>
                <c:pt idx="194">
                  <c:v>42094</c:v>
                </c:pt>
                <c:pt idx="195">
                  <c:v>42124</c:v>
                </c:pt>
                <c:pt idx="196">
                  <c:v>42155</c:v>
                </c:pt>
                <c:pt idx="197">
                  <c:v>42185</c:v>
                </c:pt>
                <c:pt idx="198">
                  <c:v>42216</c:v>
                </c:pt>
                <c:pt idx="199">
                  <c:v>42247</c:v>
                </c:pt>
                <c:pt idx="200">
                  <c:v>42277</c:v>
                </c:pt>
                <c:pt idx="201">
                  <c:v>42308</c:v>
                </c:pt>
                <c:pt idx="202">
                  <c:v>42338</c:v>
                </c:pt>
                <c:pt idx="203">
                  <c:v>42369</c:v>
                </c:pt>
                <c:pt idx="204">
                  <c:v>42400</c:v>
                </c:pt>
                <c:pt idx="205">
                  <c:v>42429</c:v>
                </c:pt>
                <c:pt idx="206">
                  <c:v>42460</c:v>
                </c:pt>
                <c:pt idx="207">
                  <c:v>42490</c:v>
                </c:pt>
                <c:pt idx="208">
                  <c:v>42521</c:v>
                </c:pt>
                <c:pt idx="209">
                  <c:v>42551</c:v>
                </c:pt>
                <c:pt idx="210">
                  <c:v>42582</c:v>
                </c:pt>
                <c:pt idx="211">
                  <c:v>42613</c:v>
                </c:pt>
                <c:pt idx="212">
                  <c:v>42643</c:v>
                </c:pt>
                <c:pt idx="213">
                  <c:v>42674</c:v>
                </c:pt>
                <c:pt idx="214">
                  <c:v>42704</c:v>
                </c:pt>
                <c:pt idx="215">
                  <c:v>42735</c:v>
                </c:pt>
                <c:pt idx="216">
                  <c:v>42766</c:v>
                </c:pt>
                <c:pt idx="217">
                  <c:v>42794</c:v>
                </c:pt>
                <c:pt idx="218">
                  <c:v>42825</c:v>
                </c:pt>
                <c:pt idx="219">
                  <c:v>42855</c:v>
                </c:pt>
                <c:pt idx="220">
                  <c:v>42886</c:v>
                </c:pt>
                <c:pt idx="221">
                  <c:v>42916</c:v>
                </c:pt>
                <c:pt idx="222">
                  <c:v>42947</c:v>
                </c:pt>
                <c:pt idx="223">
                  <c:v>42978</c:v>
                </c:pt>
                <c:pt idx="224">
                  <c:v>43008</c:v>
                </c:pt>
                <c:pt idx="225">
                  <c:v>43039</c:v>
                </c:pt>
                <c:pt idx="226">
                  <c:v>43069</c:v>
                </c:pt>
                <c:pt idx="227">
                  <c:v>43100</c:v>
                </c:pt>
                <c:pt idx="228">
                  <c:v>43131</c:v>
                </c:pt>
                <c:pt idx="229">
                  <c:v>43159</c:v>
                </c:pt>
                <c:pt idx="230">
                  <c:v>43190</c:v>
                </c:pt>
                <c:pt idx="231">
                  <c:v>43220</c:v>
                </c:pt>
                <c:pt idx="232">
                  <c:v>43251</c:v>
                </c:pt>
                <c:pt idx="233">
                  <c:v>43281</c:v>
                </c:pt>
                <c:pt idx="234">
                  <c:v>43312</c:v>
                </c:pt>
                <c:pt idx="235">
                  <c:v>43343</c:v>
                </c:pt>
                <c:pt idx="236">
                  <c:v>43373</c:v>
                </c:pt>
                <c:pt idx="237">
                  <c:v>43404</c:v>
                </c:pt>
              </c:numCache>
            </c:numRef>
          </c:cat>
          <c:val>
            <c:numRef>
              <c:f>data8!$B$4:$B$300</c:f>
              <c:numCache>
                <c:formatCode>0.0</c:formatCode>
                <c:ptCount val="297"/>
                <c:pt idx="0">
                  <c:v>19.690466287904417</c:v>
                </c:pt>
                <c:pt idx="1">
                  <c:v>19.359778295113948</c:v>
                </c:pt>
                <c:pt idx="2">
                  <c:v>19.200142123562177</c:v>
                </c:pt>
                <c:pt idx="3">
                  <c:v>19.252899747693647</c:v>
                </c:pt>
                <c:pt idx="4">
                  <c:v>18.803827440963023</c:v>
                </c:pt>
                <c:pt idx="5">
                  <c:v>19.132972942268303</c:v>
                </c:pt>
                <c:pt idx="6">
                  <c:v>19.400294128073558</c:v>
                </c:pt>
                <c:pt idx="7">
                  <c:v>19.089950027489692</c:v>
                </c:pt>
                <c:pt idx="8">
                  <c:v>19.147557650239552</c:v>
                </c:pt>
                <c:pt idx="9">
                  <c:v>18.619580403389623</c:v>
                </c:pt>
                <c:pt idx="10">
                  <c:v>18.281632220665823</c:v>
                </c:pt>
                <c:pt idx="11">
                  <c:v>19.324005923027158</c:v>
                </c:pt>
                <c:pt idx="12">
                  <c:v>18.402238918295332</c:v>
                </c:pt>
                <c:pt idx="13">
                  <c:v>18.379445703765008</c:v>
                </c:pt>
                <c:pt idx="14">
                  <c:v>18.964299431166943</c:v>
                </c:pt>
                <c:pt idx="15">
                  <c:v>18.073466157772071</c:v>
                </c:pt>
                <c:pt idx="16">
                  <c:v>18.042737874200487</c:v>
                </c:pt>
                <c:pt idx="17">
                  <c:v>18.050565536066937</c:v>
                </c:pt>
                <c:pt idx="18">
                  <c:v>17.243471405878676</c:v>
                </c:pt>
                <c:pt idx="19">
                  <c:v>17.248628676269831</c:v>
                </c:pt>
                <c:pt idx="20">
                  <c:v>17.247314033963693</c:v>
                </c:pt>
                <c:pt idx="21">
                  <c:v>16.615852492372927</c:v>
                </c:pt>
                <c:pt idx="22">
                  <c:v>16.525311267063266</c:v>
                </c:pt>
                <c:pt idx="23">
                  <c:v>17.612297631385637</c:v>
                </c:pt>
                <c:pt idx="24">
                  <c:v>17.788083388815426</c:v>
                </c:pt>
                <c:pt idx="25">
                  <c:v>17.628154691521413</c:v>
                </c:pt>
                <c:pt idx="26">
                  <c:v>17.868683810630912</c:v>
                </c:pt>
                <c:pt idx="27">
                  <c:v>17.451738739440842</c:v>
                </c:pt>
                <c:pt idx="28">
                  <c:v>17.235143441336646</c:v>
                </c:pt>
                <c:pt idx="29">
                  <c:v>17.209580378804702</c:v>
                </c:pt>
                <c:pt idx="30">
                  <c:v>17.704869984308996</c:v>
                </c:pt>
                <c:pt idx="31">
                  <c:v>18.035967478376111</c:v>
                </c:pt>
                <c:pt idx="32">
                  <c:v>18.496294683053023</c:v>
                </c:pt>
                <c:pt idx="33">
                  <c:v>18.503290333936143</c:v>
                </c:pt>
                <c:pt idx="34">
                  <c:v>17.828298398932223</c:v>
                </c:pt>
                <c:pt idx="35">
                  <c:v>17.87580343241877</c:v>
                </c:pt>
                <c:pt idx="36">
                  <c:v>18.082027719395743</c:v>
                </c:pt>
                <c:pt idx="37">
                  <c:v>19.037231321075019</c:v>
                </c:pt>
                <c:pt idx="38">
                  <c:v>18.971977135184325</c:v>
                </c:pt>
                <c:pt idx="39">
                  <c:v>19.670394771578632</c:v>
                </c:pt>
                <c:pt idx="40">
                  <c:v>19.739846610393101</c:v>
                </c:pt>
                <c:pt idx="41">
                  <c:v>20.331871637357079</c:v>
                </c:pt>
                <c:pt idx="42">
                  <c:v>20.613034422466654</c:v>
                </c:pt>
                <c:pt idx="43">
                  <c:v>20.221243220742863</c:v>
                </c:pt>
                <c:pt idx="44">
                  <c:v>20.195006723385895</c:v>
                </c:pt>
                <c:pt idx="45">
                  <c:v>20.010271675586569</c:v>
                </c:pt>
                <c:pt idx="46">
                  <c:v>19.538990501712757</c:v>
                </c:pt>
                <c:pt idx="47">
                  <c:v>19.889052309806004</c:v>
                </c:pt>
                <c:pt idx="48">
                  <c:v>19.665290506957618</c:v>
                </c:pt>
                <c:pt idx="49">
                  <c:v>19.359803424706097</c:v>
                </c:pt>
                <c:pt idx="50">
                  <c:v>19.735312587055233</c:v>
                </c:pt>
                <c:pt idx="51">
                  <c:v>19.213861035603117</c:v>
                </c:pt>
                <c:pt idx="52">
                  <c:v>19.273602457356258</c:v>
                </c:pt>
                <c:pt idx="53">
                  <c:v>19.858711830651821</c:v>
                </c:pt>
                <c:pt idx="54">
                  <c:v>19.414078294030755</c:v>
                </c:pt>
                <c:pt idx="55">
                  <c:v>19.0474310437151</c:v>
                </c:pt>
                <c:pt idx="56">
                  <c:v>20.095566666919485</c:v>
                </c:pt>
                <c:pt idx="57">
                  <c:v>19.61635804523997</c:v>
                </c:pt>
                <c:pt idx="58">
                  <c:v>19.63673324792811</c:v>
                </c:pt>
                <c:pt idx="59">
                  <c:v>20.689070130803614</c:v>
                </c:pt>
                <c:pt idx="60">
                  <c:v>19.980611913396292</c:v>
                </c:pt>
                <c:pt idx="61">
                  <c:v>20.174167704425578</c:v>
                </c:pt>
                <c:pt idx="62">
                  <c:v>20.474741281192557</c:v>
                </c:pt>
                <c:pt idx="63">
                  <c:v>20.722578633154846</c:v>
                </c:pt>
                <c:pt idx="64">
                  <c:v>20.366169697904805</c:v>
                </c:pt>
                <c:pt idx="65">
                  <c:v>19.98985215943042</c:v>
                </c:pt>
                <c:pt idx="66">
                  <c:v>19.870477036830348</c:v>
                </c:pt>
                <c:pt idx="67">
                  <c:v>19.723610105984456</c:v>
                </c:pt>
                <c:pt idx="68">
                  <c:v>19.860212000738038</c:v>
                </c:pt>
                <c:pt idx="69">
                  <c:v>19.273442830331096</c:v>
                </c:pt>
                <c:pt idx="70">
                  <c:v>20.192682151038994</c:v>
                </c:pt>
                <c:pt idx="71">
                  <c:v>20.01216232364326</c:v>
                </c:pt>
                <c:pt idx="72">
                  <c:v>19.818937696858686</c:v>
                </c:pt>
                <c:pt idx="73">
                  <c:v>19.839408403433378</c:v>
                </c:pt>
                <c:pt idx="74">
                  <c:v>19.801594929694406</c:v>
                </c:pt>
                <c:pt idx="75">
                  <c:v>19.216278428129314</c:v>
                </c:pt>
                <c:pt idx="76">
                  <c:v>18.987131755327962</c:v>
                </c:pt>
                <c:pt idx="77">
                  <c:v>18.982200153611419</c:v>
                </c:pt>
                <c:pt idx="78">
                  <c:v>19.210552520778105</c:v>
                </c:pt>
                <c:pt idx="79">
                  <c:v>19.64378734236502</c:v>
                </c:pt>
                <c:pt idx="80">
                  <c:v>19.518490153967917</c:v>
                </c:pt>
                <c:pt idx="81">
                  <c:v>20.170299163531922</c:v>
                </c:pt>
                <c:pt idx="82">
                  <c:v>19.885323085527304</c:v>
                </c:pt>
                <c:pt idx="83">
                  <c:v>19.709920108919615</c:v>
                </c:pt>
                <c:pt idx="84">
                  <c:v>19.73525685614943</c:v>
                </c:pt>
                <c:pt idx="85">
                  <c:v>19.670261538854742</c:v>
                </c:pt>
                <c:pt idx="86">
                  <c:v>19.559470456856662</c:v>
                </c:pt>
                <c:pt idx="87">
                  <c:v>19.155992921639715</c:v>
                </c:pt>
                <c:pt idx="88">
                  <c:v>19.320989178847523</c:v>
                </c:pt>
                <c:pt idx="89">
                  <c:v>18.822729862533897</c:v>
                </c:pt>
                <c:pt idx="90">
                  <c:v>18.850134543150915</c:v>
                </c:pt>
                <c:pt idx="91">
                  <c:v>18.827932780459683</c:v>
                </c:pt>
                <c:pt idx="92">
                  <c:v>18.608995644489003</c:v>
                </c:pt>
                <c:pt idx="93">
                  <c:v>17.840319414844714</c:v>
                </c:pt>
                <c:pt idx="94">
                  <c:v>18.579995269233031</c:v>
                </c:pt>
                <c:pt idx="95">
                  <c:v>18.917704670504765</c:v>
                </c:pt>
                <c:pt idx="96">
                  <c:v>17.914237424348805</c:v>
                </c:pt>
                <c:pt idx="97">
                  <c:v>19.365103952613783</c:v>
                </c:pt>
                <c:pt idx="98">
                  <c:v>19.179304303185663</c:v>
                </c:pt>
                <c:pt idx="99">
                  <c:v>18.115122615882843</c:v>
                </c:pt>
                <c:pt idx="100">
                  <c:v>17.252867011463632</c:v>
                </c:pt>
                <c:pt idx="101">
                  <c:v>17.570027059863772</c:v>
                </c:pt>
                <c:pt idx="102">
                  <c:v>16.648308359450386</c:v>
                </c:pt>
                <c:pt idx="103">
                  <c:v>16.941170146676154</c:v>
                </c:pt>
                <c:pt idx="104">
                  <c:v>17.119823517341118</c:v>
                </c:pt>
                <c:pt idx="105">
                  <c:v>16.118478675930348</c:v>
                </c:pt>
                <c:pt idx="106">
                  <c:v>15.91250091283993</c:v>
                </c:pt>
                <c:pt idx="107">
                  <c:v>15.968080489885777</c:v>
                </c:pt>
                <c:pt idx="108">
                  <c:v>15.155109049548745</c:v>
                </c:pt>
                <c:pt idx="109">
                  <c:v>15.086117853305577</c:v>
                </c:pt>
                <c:pt idx="110">
                  <c:v>15.591065219601145</c:v>
                </c:pt>
                <c:pt idx="111">
                  <c:v>14.623659398099228</c:v>
                </c:pt>
                <c:pt idx="112">
                  <c:v>14.861809625521103</c:v>
                </c:pt>
                <c:pt idx="113">
                  <c:v>15.568755763082562</c:v>
                </c:pt>
                <c:pt idx="114">
                  <c:v>15.292471808121228</c:v>
                </c:pt>
                <c:pt idx="115">
                  <c:v>15.820369811838114</c:v>
                </c:pt>
                <c:pt idx="116">
                  <c:v>16.994885429057877</c:v>
                </c:pt>
                <c:pt idx="117">
                  <c:v>16.31044005158148</c:v>
                </c:pt>
                <c:pt idx="118">
                  <c:v>17.124014239969746</c:v>
                </c:pt>
                <c:pt idx="119">
                  <c:v>19.662697506922513</c:v>
                </c:pt>
                <c:pt idx="120">
                  <c:v>19.698579690269522</c:v>
                </c:pt>
                <c:pt idx="121">
                  <c:v>19.172873662937818</c:v>
                </c:pt>
                <c:pt idx="122">
                  <c:v>20.825959638970133</c:v>
                </c:pt>
                <c:pt idx="123">
                  <c:v>21.861058912631094</c:v>
                </c:pt>
                <c:pt idx="124">
                  <c:v>23.058319560468831</c:v>
                </c:pt>
                <c:pt idx="125">
                  <c:v>24.288304717249236</c:v>
                </c:pt>
                <c:pt idx="126">
                  <c:v>25.572901231633487</c:v>
                </c:pt>
                <c:pt idx="127">
                  <c:v>28.202894499883048</c:v>
                </c:pt>
                <c:pt idx="128">
                  <c:v>29.274991267903999</c:v>
                </c:pt>
                <c:pt idx="129">
                  <c:v>29.428719477028274</c:v>
                </c:pt>
                <c:pt idx="130">
                  <c:v>29.596323579591864</c:v>
                </c:pt>
                <c:pt idx="131">
                  <c:v>29.148259217083471</c:v>
                </c:pt>
                <c:pt idx="132">
                  <c:v>28.616178929756114</c:v>
                </c:pt>
                <c:pt idx="133">
                  <c:v>28.211142411843422</c:v>
                </c:pt>
                <c:pt idx="134">
                  <c:v>29.022414779241696</c:v>
                </c:pt>
                <c:pt idx="135">
                  <c:v>28.976039114226882</c:v>
                </c:pt>
                <c:pt idx="136">
                  <c:v>28.501696688068467</c:v>
                </c:pt>
                <c:pt idx="137">
                  <c:v>28.357364093668931</c:v>
                </c:pt>
                <c:pt idx="138">
                  <c:v>28.372806622234055</c:v>
                </c:pt>
                <c:pt idx="139">
                  <c:v>28.282194756252938</c:v>
                </c:pt>
                <c:pt idx="140">
                  <c:v>29.231828348721212</c:v>
                </c:pt>
                <c:pt idx="141">
                  <c:v>29.734567930202104</c:v>
                </c:pt>
                <c:pt idx="142">
                  <c:v>29.165152993803972</c:v>
                </c:pt>
                <c:pt idx="143">
                  <c:v>30.291200482416201</c:v>
                </c:pt>
                <c:pt idx="144">
                  <c:v>30.490518831067188</c:v>
                </c:pt>
                <c:pt idx="145">
                  <c:v>30.654702586155885</c:v>
                </c:pt>
                <c:pt idx="146">
                  <c:v>30.959280675668559</c:v>
                </c:pt>
                <c:pt idx="147">
                  <c:v>30.954621563139511</c:v>
                </c:pt>
                <c:pt idx="148">
                  <c:v>30.711815435840816</c:v>
                </c:pt>
                <c:pt idx="149">
                  <c:v>30.956505855085364</c:v>
                </c:pt>
                <c:pt idx="150">
                  <c:v>30.119862568025781</c:v>
                </c:pt>
                <c:pt idx="151">
                  <c:v>30.171771888941755</c:v>
                </c:pt>
                <c:pt idx="152">
                  <c:v>29.496935780836615</c:v>
                </c:pt>
                <c:pt idx="153">
                  <c:v>29.365642182985489</c:v>
                </c:pt>
                <c:pt idx="154">
                  <c:v>28.698106394237382</c:v>
                </c:pt>
                <c:pt idx="155">
                  <c:v>28.591528562481649</c:v>
                </c:pt>
                <c:pt idx="156">
                  <c:v>29.373656376143487</c:v>
                </c:pt>
                <c:pt idx="157">
                  <c:v>29.367993376964236</c:v>
                </c:pt>
                <c:pt idx="158">
                  <c:v>29.328713162817355</c:v>
                </c:pt>
                <c:pt idx="159">
                  <c:v>29.509743433840637</c:v>
                </c:pt>
                <c:pt idx="160">
                  <c:v>28.801905369823565</c:v>
                </c:pt>
                <c:pt idx="161">
                  <c:v>28.927636120652195</c:v>
                </c:pt>
                <c:pt idx="162">
                  <c:v>29.424084543191313</c:v>
                </c:pt>
                <c:pt idx="163">
                  <c:v>29.514143445592751</c:v>
                </c:pt>
                <c:pt idx="164">
                  <c:v>29.752021708684151</c:v>
                </c:pt>
                <c:pt idx="165">
                  <c:v>29.499905803121351</c:v>
                </c:pt>
                <c:pt idx="166">
                  <c:v>29.412758011592128</c:v>
                </c:pt>
                <c:pt idx="167">
                  <c:v>29.503498424971035</c:v>
                </c:pt>
                <c:pt idx="168">
                  <c:v>29.93962264026041</c:v>
                </c:pt>
                <c:pt idx="169">
                  <c:v>29.505135412275845</c:v>
                </c:pt>
                <c:pt idx="170">
                  <c:v>29.387347564201743</c:v>
                </c:pt>
                <c:pt idx="171">
                  <c:v>28.453184955840676</c:v>
                </c:pt>
                <c:pt idx="172">
                  <c:v>28.639422467292935</c:v>
                </c:pt>
                <c:pt idx="173">
                  <c:v>28.849236581091159</c:v>
                </c:pt>
                <c:pt idx="174">
                  <c:v>28.008218671574731</c:v>
                </c:pt>
                <c:pt idx="175">
                  <c:v>27.812392484647496</c:v>
                </c:pt>
                <c:pt idx="176">
                  <c:v>28.302374133312053</c:v>
                </c:pt>
                <c:pt idx="177">
                  <c:v>27.491609884523982</c:v>
                </c:pt>
                <c:pt idx="178">
                  <c:v>27.498023964581119</c:v>
                </c:pt>
                <c:pt idx="179">
                  <c:v>27.907587117163065</c:v>
                </c:pt>
                <c:pt idx="180">
                  <c:v>27.504112607870248</c:v>
                </c:pt>
                <c:pt idx="181">
                  <c:v>27.772186407513299</c:v>
                </c:pt>
                <c:pt idx="182">
                  <c:v>28.299548757717254</c:v>
                </c:pt>
                <c:pt idx="183">
                  <c:v>28.061954792667887</c:v>
                </c:pt>
                <c:pt idx="184">
                  <c:v>28.061436475046548</c:v>
                </c:pt>
                <c:pt idx="185">
                  <c:v>28.169974092612492</c:v>
                </c:pt>
                <c:pt idx="186">
                  <c:v>27.896732855861124</c:v>
                </c:pt>
                <c:pt idx="187">
                  <c:v>28.053055724405279</c:v>
                </c:pt>
                <c:pt idx="188">
                  <c:v>27.592147600396366</c:v>
                </c:pt>
                <c:pt idx="189">
                  <c:v>27.84200086986619</c:v>
                </c:pt>
                <c:pt idx="190">
                  <c:v>27.813481431708642</c:v>
                </c:pt>
                <c:pt idx="191">
                  <c:v>27.740534219227452</c:v>
                </c:pt>
                <c:pt idx="192">
                  <c:v>27.694998688220291</c:v>
                </c:pt>
                <c:pt idx="193">
                  <c:v>27.909145951475434</c:v>
                </c:pt>
                <c:pt idx="194">
                  <c:v>27.79909451170337</c:v>
                </c:pt>
                <c:pt idx="195">
                  <c:v>28.424378512534954</c:v>
                </c:pt>
                <c:pt idx="196">
                  <c:v>28.441354870189468</c:v>
                </c:pt>
                <c:pt idx="197">
                  <c:v>29.242260900327704</c:v>
                </c:pt>
                <c:pt idx="198">
                  <c:v>29.640158933098213</c:v>
                </c:pt>
                <c:pt idx="199">
                  <c:v>29.832599713094943</c:v>
                </c:pt>
                <c:pt idx="200">
                  <c:v>29.99265080936625</c:v>
                </c:pt>
                <c:pt idx="201">
                  <c:v>29.671836245219772</c:v>
                </c:pt>
                <c:pt idx="202">
                  <c:v>29.536273404209268</c:v>
                </c:pt>
                <c:pt idx="203">
                  <c:v>30.118965336643299</c:v>
                </c:pt>
                <c:pt idx="204">
                  <c:v>29.708573311333836</c:v>
                </c:pt>
                <c:pt idx="205">
                  <c:v>29.751817050244806</c:v>
                </c:pt>
                <c:pt idx="206">
                  <c:v>31.11786005164376</c:v>
                </c:pt>
                <c:pt idx="207">
                  <c:v>31.013755277381154</c:v>
                </c:pt>
                <c:pt idx="208">
                  <c:v>31.266377214516726</c:v>
                </c:pt>
                <c:pt idx="209">
                  <c:v>31.321902868551092</c:v>
                </c:pt>
                <c:pt idx="210">
                  <c:v>30.944436761544512</c:v>
                </c:pt>
                <c:pt idx="211">
                  <c:v>31.018587615820131</c:v>
                </c:pt>
                <c:pt idx="212">
                  <c:v>31.273603276434986</c:v>
                </c:pt>
                <c:pt idx="213">
                  <c:v>30.668500197317115</c:v>
                </c:pt>
                <c:pt idx="214">
                  <c:v>30.406788821630489</c:v>
                </c:pt>
                <c:pt idx="215">
                  <c:v>30.82003811421248</c:v>
                </c:pt>
                <c:pt idx="216">
                  <c:v>31.150148980687302</c:v>
                </c:pt>
                <c:pt idx="217">
                  <c:v>31.27549805335979</c:v>
                </c:pt>
                <c:pt idx="218">
                  <c:v>31.628439907206456</c:v>
                </c:pt>
                <c:pt idx="219">
                  <c:v>31.348398703777953</c:v>
                </c:pt>
                <c:pt idx="220">
                  <c:v>32.011749959027064</c:v>
                </c:pt>
                <c:pt idx="221">
                  <c:v>32.410814317499273</c:v>
                </c:pt>
                <c:pt idx="222">
                  <c:v>32.11495574886797</c:v>
                </c:pt>
                <c:pt idx="223">
                  <c:v>32.380306142267465</c:v>
                </c:pt>
                <c:pt idx="224">
                  <c:v>32.389393815663219</c:v>
                </c:pt>
                <c:pt idx="225">
                  <c:v>31.472673078209073</c:v>
                </c:pt>
                <c:pt idx="226">
                  <c:v>31.690355645602242</c:v>
                </c:pt>
                <c:pt idx="227">
                  <c:v>31.954030997568012</c:v>
                </c:pt>
                <c:pt idx="228">
                  <c:v>32.340575930768324</c:v>
                </c:pt>
                <c:pt idx="229">
                  <c:v>31.97529084764717</c:v>
                </c:pt>
                <c:pt idx="230">
                  <c:v>31.929620749470246</c:v>
                </c:pt>
                <c:pt idx="231">
                  <c:v>31.441138716275081</c:v>
                </c:pt>
                <c:pt idx="232">
                  <c:v>31.262903722597013</c:v>
                </c:pt>
                <c:pt idx="233">
                  <c:v>31.298657733957807</c:v>
                </c:pt>
                <c:pt idx="234">
                  <c:v>31.557598640492628</c:v>
                </c:pt>
                <c:pt idx="235">
                  <c:v>31.618472293519584</c:v>
                </c:pt>
                <c:pt idx="236">
                  <c:v>31.469404641246339</c:v>
                </c:pt>
                <c:pt idx="237">
                  <c:v>31.047818291918571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0C-40BB-961E-670CEB5AF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95136"/>
        <c:axId val="115593600"/>
      </c:lineChart>
      <c:dateAx>
        <c:axId val="115590272"/>
        <c:scaling>
          <c:orientation val="minMax"/>
          <c:max val="43404"/>
          <c:min val="39113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115591808"/>
        <c:crossesAt val="0"/>
        <c:auto val="1"/>
        <c:lblOffset val="100"/>
        <c:baseTimeUnit val="days"/>
      </c:dateAx>
      <c:valAx>
        <c:axId val="11559180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2E5CB8"/>
                </a:solidFill>
              </a:defRPr>
            </a:pPr>
            <a:endParaRPr lang="he-IL"/>
          </a:p>
        </c:txPr>
        <c:crossAx val="115590272"/>
        <c:crosses val="autoZero"/>
        <c:crossBetween val="between"/>
      </c:valAx>
      <c:valAx>
        <c:axId val="115593600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he-IL"/>
          </a:p>
        </c:txPr>
        <c:crossAx val="115595136"/>
        <c:crosses val="max"/>
        <c:crossBetween val="between"/>
      </c:valAx>
      <c:dateAx>
        <c:axId val="1155951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5593600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plotVisOnly val="1"/>
    <c:dispBlanksAs val="span"/>
    <c:showDLblsOverMax val="0"/>
  </c:chart>
  <c:spPr>
    <a:noFill/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400" dirty="0"/>
              <a:t>גירעון הממשלה והגידול בחוב הממשלה, 1984-1973, אחוזי תוצר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7041584645669286E-2"/>
          <c:y val="0.17055467700820146"/>
          <c:w val="0.93577091535433066"/>
          <c:h val="0.61472683222289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גירעון הממשלה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גיליון1!$A$3:$A$13</c:f>
              <c:numCache>
                <c:formatCode>General</c:formatCode>
                <c:ptCount val="11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</c:numCache>
            </c:numRef>
          </c:cat>
          <c:val>
            <c:numRef>
              <c:f>גיליון1!$B$3:$B$13</c:f>
              <c:numCache>
                <c:formatCode>General</c:formatCode>
                <c:ptCount val="11"/>
                <c:pt idx="0">
                  <c:v>18.8</c:v>
                </c:pt>
                <c:pt idx="1">
                  <c:v>21</c:v>
                </c:pt>
                <c:pt idx="2">
                  <c:v>9.9</c:v>
                </c:pt>
                <c:pt idx="3">
                  <c:v>14.5</c:v>
                </c:pt>
                <c:pt idx="4">
                  <c:v>17.100000000000001</c:v>
                </c:pt>
                <c:pt idx="5">
                  <c:v>10.3</c:v>
                </c:pt>
                <c:pt idx="6">
                  <c:v>14.8</c:v>
                </c:pt>
                <c:pt idx="7">
                  <c:v>16.100000000000001</c:v>
                </c:pt>
                <c:pt idx="8">
                  <c:v>11.9</c:v>
                </c:pt>
                <c:pt idx="9">
                  <c:v>5.9</c:v>
                </c:pt>
                <c:pt idx="10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8-4298-9B66-B6BA647A7D3A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הגידול בחוב הממשלה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גיליון1!$A$3:$A$13</c:f>
              <c:numCache>
                <c:formatCode>General</c:formatCode>
                <c:ptCount val="11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</c:numCache>
            </c:numRef>
          </c:cat>
          <c:val>
            <c:numRef>
              <c:f>גיליון1!$C$3:$C$13</c:f>
              <c:numCache>
                <c:formatCode>General</c:formatCode>
                <c:ptCount val="11"/>
                <c:pt idx="0">
                  <c:v>13.8</c:v>
                </c:pt>
                <c:pt idx="1">
                  <c:v>20.7</c:v>
                </c:pt>
                <c:pt idx="2">
                  <c:v>15.1</c:v>
                </c:pt>
                <c:pt idx="3">
                  <c:v>3.9</c:v>
                </c:pt>
                <c:pt idx="4">
                  <c:v>16.5</c:v>
                </c:pt>
                <c:pt idx="5">
                  <c:v>1.7</c:v>
                </c:pt>
                <c:pt idx="6">
                  <c:v>4.9000000000000004</c:v>
                </c:pt>
                <c:pt idx="7">
                  <c:v>4.3</c:v>
                </c:pt>
                <c:pt idx="8">
                  <c:v>5.6</c:v>
                </c:pt>
                <c:pt idx="9">
                  <c:v>1.2</c:v>
                </c:pt>
                <c:pt idx="1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8-4298-9B66-B6BA647A7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393145359"/>
        <c:axId val="52841199"/>
      </c:barChart>
      <c:catAx>
        <c:axId val="39314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2841199"/>
        <c:crosses val="autoZero"/>
        <c:auto val="1"/>
        <c:lblAlgn val="ctr"/>
        <c:lblOffset val="100"/>
        <c:noMultiLvlLbl val="0"/>
      </c:catAx>
      <c:valAx>
        <c:axId val="5284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9314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en-US" sz="2400"/>
              <a:t>Actual Inflation*  and Inflation Expectations **
</a:t>
            </a:r>
            <a:r>
              <a:rPr lang="en-US" sz="2000"/>
              <a:t>(Jan 2001-Nov 2018)</a:t>
            </a:r>
          </a:p>
        </c:rich>
      </c:tx>
      <c:layout>
        <c:manualLayout>
          <c:xMode val="edge"/>
          <c:yMode val="edge"/>
          <c:x val="0.15820344604575434"/>
          <c:y val="7.1135278493775723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432761509419403"/>
        </c:manualLayout>
      </c:layout>
      <c:lineChart>
        <c:grouping val="standard"/>
        <c:varyColors val="0"/>
        <c:ser>
          <c:idx val="0"/>
          <c:order val="0"/>
          <c:tx>
            <c:strRef>
              <c:f>data1!$B$2</c:f>
              <c:strCache>
                <c:ptCount val="1"/>
                <c:pt idx="0">
                  <c:v>האינפלציה ב-12 החודשים האחרונים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data1!$A$4:$A$300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</c:numCache>
            </c:numRef>
          </c:cat>
          <c:val>
            <c:numRef>
              <c:f>data1!$B$4:$B$300</c:f>
              <c:numCache>
                <c:formatCode>0.0</c:formatCode>
                <c:ptCount val="297"/>
                <c:pt idx="0">
                  <c:v>-0.11837888784166362</c:v>
                </c:pt>
                <c:pt idx="1">
                  <c:v>0.25378787878789222</c:v>
                </c:pt>
                <c:pt idx="2">
                  <c:v>0.74150047483361181</c:v>
                </c:pt>
                <c:pt idx="3">
                  <c:v>1.1705103969753328</c:v>
                </c:pt>
                <c:pt idx="4">
                  <c:v>0.71602624179940566</c:v>
                </c:pt>
                <c:pt idx="5">
                  <c:v>0.73196261682229036</c:v>
                </c:pt>
                <c:pt idx="6">
                  <c:v>0.846971109039929</c:v>
                </c:pt>
                <c:pt idx="7">
                  <c:v>1.7132146204311471</c:v>
                </c:pt>
                <c:pt idx="8">
                  <c:v>2.4889726672950863</c:v>
                </c:pt>
                <c:pt idx="9">
                  <c:v>2.0123711340206851</c:v>
                </c:pt>
                <c:pt idx="10">
                  <c:v>1.4140581068415869</c:v>
                </c:pt>
                <c:pt idx="11">
                  <c:v>1.4093808630395666</c:v>
                </c:pt>
                <c:pt idx="12">
                  <c:v>3.1124497991968481</c:v>
                </c:pt>
                <c:pt idx="13">
                  <c:v>4.0201005025126024</c:v>
                </c:pt>
                <c:pt idx="14">
                  <c:v>4.3129388164494298</c:v>
                </c:pt>
                <c:pt idx="15">
                  <c:v>4.9701789264413376</c:v>
                </c:pt>
                <c:pt idx="16">
                  <c:v>5.5445544554455939</c:v>
                </c:pt>
                <c:pt idx="17">
                  <c:v>6.6140177690030555</c:v>
                </c:pt>
                <c:pt idx="18">
                  <c:v>6.8829891838742885</c:v>
                </c:pt>
                <c:pt idx="19">
                  <c:v>6.1764705882353832</c:v>
                </c:pt>
                <c:pt idx="20">
                  <c:v>6.3600782778865161</c:v>
                </c:pt>
                <c:pt idx="21">
                  <c:v>6.9403714565005936</c:v>
                </c:pt>
                <c:pt idx="22">
                  <c:v>6.6863323500493843</c:v>
                </c:pt>
                <c:pt idx="23">
                  <c:v>6.4960629921258395</c:v>
                </c:pt>
                <c:pt idx="24">
                  <c:v>5.5520934761441154</c:v>
                </c:pt>
                <c:pt idx="25">
                  <c:v>5.1489855072464508</c:v>
                </c:pt>
                <c:pt idx="26">
                  <c:v>4.8488461538461536</c:v>
                </c:pt>
                <c:pt idx="27">
                  <c:v>3.0579545454546331</c:v>
                </c:pt>
                <c:pt idx="28">
                  <c:v>1.5902439024389814</c:v>
                </c:pt>
                <c:pt idx="29">
                  <c:v>-0.32000000000012019</c:v>
                </c:pt>
                <c:pt idx="30">
                  <c:v>-1.6496780128795629</c:v>
                </c:pt>
                <c:pt idx="31">
                  <c:v>-1.0891966759004501</c:v>
                </c:pt>
                <c:pt idx="32">
                  <c:v>-1.9444342226310751</c:v>
                </c:pt>
                <c:pt idx="33">
                  <c:v>-2.5718464351005554</c:v>
                </c:pt>
                <c:pt idx="34">
                  <c:v>-1.9605529953918954</c:v>
                </c:pt>
                <c:pt idx="35">
                  <c:v>-1.8861367837337828</c:v>
                </c:pt>
                <c:pt idx="36">
                  <c:v>-2.2660098522167771</c:v>
                </c:pt>
                <c:pt idx="37">
                  <c:v>-2.453385672227737</c:v>
                </c:pt>
                <c:pt idx="38">
                  <c:v>-2.7424094025465751</c:v>
                </c:pt>
                <c:pt idx="39">
                  <c:v>-1.4720314033367043</c:v>
                </c:pt>
                <c:pt idx="40">
                  <c:v>-0.59171597633136397</c:v>
                </c:pt>
                <c:pt idx="41">
                  <c:v>0</c:v>
                </c:pt>
                <c:pt idx="42">
                  <c:v>0.49950049950040487</c:v>
                </c:pt>
                <c:pt idx="43">
                  <c:v>0.49850448654040758</c:v>
                </c:pt>
                <c:pt idx="44">
                  <c:v>0.80160320641262661</c:v>
                </c:pt>
                <c:pt idx="45">
                  <c:v>0.80160320641262661</c:v>
                </c:pt>
                <c:pt idx="46">
                  <c:v>0.90361445783144756</c:v>
                </c:pt>
                <c:pt idx="47">
                  <c:v>1.2072434607644622</c:v>
                </c:pt>
                <c:pt idx="48">
                  <c:v>0.80645161290315848</c:v>
                </c:pt>
                <c:pt idx="49">
                  <c:v>0.80482897384310803</c:v>
                </c:pt>
                <c:pt idx="50">
                  <c:v>0.70493454179252346</c:v>
                </c:pt>
                <c:pt idx="51">
                  <c:v>0.29880478087647155</c:v>
                </c:pt>
                <c:pt idx="52">
                  <c:v>0.19841269841274212</c:v>
                </c:pt>
                <c:pt idx="53">
                  <c:v>0.29761904761915758</c:v>
                </c:pt>
                <c:pt idx="54">
                  <c:v>1.5904572564614083</c:v>
                </c:pt>
                <c:pt idx="55">
                  <c:v>1.5873015873016705</c:v>
                </c:pt>
                <c:pt idx="56">
                  <c:v>1.8886679920477656</c:v>
                </c:pt>
                <c:pt idx="57">
                  <c:v>2.6838966202784365</c:v>
                </c:pt>
                <c:pt idx="58">
                  <c:v>2.6865671641790767</c:v>
                </c:pt>
                <c:pt idx="59">
                  <c:v>2.385685884692057</c:v>
                </c:pt>
                <c:pt idx="60">
                  <c:v>2.6999999999999469</c:v>
                </c:pt>
                <c:pt idx="61">
                  <c:v>3.0938123752494384</c:v>
                </c:pt>
                <c:pt idx="62">
                  <c:v>3.6000000000000698</c:v>
                </c:pt>
                <c:pt idx="63">
                  <c:v>3.7735849056603765</c:v>
                </c:pt>
                <c:pt idx="64">
                  <c:v>3.4653465346534462</c:v>
                </c:pt>
                <c:pt idx="65">
                  <c:v>3.4619188921859667</c:v>
                </c:pt>
                <c:pt idx="66">
                  <c:v>2.4461839530332208</c:v>
                </c:pt>
                <c:pt idx="67">
                  <c:v>2.2460937500000222</c:v>
                </c:pt>
                <c:pt idx="68">
                  <c:v>1.268292682926786</c:v>
                </c:pt>
                <c:pt idx="69">
                  <c:v>-0.19361084220720359</c:v>
                </c:pt>
                <c:pt idx="70">
                  <c:v>-0.29069767441861627</c:v>
                </c:pt>
                <c:pt idx="71">
                  <c:v>-9.708737864084771E-2</c:v>
                </c:pt>
                <c:pt idx="72">
                  <c:v>6.0370009737309438E-2</c:v>
                </c:pt>
                <c:pt idx="73">
                  <c:v>-0.82226524685381497</c:v>
                </c:pt>
                <c:pt idx="74">
                  <c:v>-0.90907335907330911</c:v>
                </c:pt>
                <c:pt idx="75">
                  <c:v>-1.2658373205741036</c:v>
                </c:pt>
                <c:pt idx="76">
                  <c:v>-1.2658373205741036</c:v>
                </c:pt>
                <c:pt idx="77">
                  <c:v>-0.66558317399629807</c:v>
                </c:pt>
                <c:pt idx="78">
                  <c:v>0.33008595988537337</c:v>
                </c:pt>
                <c:pt idx="79">
                  <c:v>1.024068767908326</c:v>
                </c:pt>
                <c:pt idx="80">
                  <c:v>1.4000000000001567</c:v>
                </c:pt>
                <c:pt idx="81">
                  <c:v>2.1891367604268908</c:v>
                </c:pt>
                <c:pt idx="82">
                  <c:v>2.7912536443148728</c:v>
                </c:pt>
                <c:pt idx="83">
                  <c:v>3.3965014577259645</c:v>
                </c:pt>
                <c:pt idx="84">
                  <c:v>3.5353535353535026</c:v>
                </c:pt>
                <c:pt idx="85">
                  <c:v>3.6474164133738496</c:v>
                </c:pt>
                <c:pt idx="86">
                  <c:v>3.7411526794741246</c:v>
                </c:pt>
                <c:pt idx="87">
                  <c:v>4.7283702213278156</c:v>
                </c:pt>
                <c:pt idx="88">
                  <c:v>5.4325955734405129</c:v>
                </c:pt>
                <c:pt idx="89">
                  <c:v>4.7952047952050103</c:v>
                </c:pt>
                <c:pt idx="90">
                  <c:v>4.8418972332013643</c:v>
                </c:pt>
                <c:pt idx="91">
                  <c:v>5.0049067713448414</c:v>
                </c:pt>
                <c:pt idx="92">
                  <c:v>5.5226824457597301</c:v>
                </c:pt>
                <c:pt idx="93">
                  <c:v>5.5172413793099118</c:v>
                </c:pt>
                <c:pt idx="94">
                  <c:v>4.5142296368984036</c:v>
                </c:pt>
                <c:pt idx="95">
                  <c:v>3.8048780487807798</c:v>
                </c:pt>
                <c:pt idx="96">
                  <c:v>3.2543414634145673</c:v>
                </c:pt>
                <c:pt idx="97">
                  <c:v>3.3534701857282245</c:v>
                </c:pt>
                <c:pt idx="98">
                  <c:v>3.5634502923977296</c:v>
                </c:pt>
                <c:pt idx="99">
                  <c:v>3.0807877041306719</c:v>
                </c:pt>
                <c:pt idx="100">
                  <c:v>2.793416030534468</c:v>
                </c:pt>
                <c:pt idx="101">
                  <c:v>3.5971401334602193</c:v>
                </c:pt>
                <c:pt idx="102">
                  <c:v>3.515080113100999</c:v>
                </c:pt>
                <c:pt idx="103">
                  <c:v>3.1355140186911434</c:v>
                </c:pt>
                <c:pt idx="104">
                  <c:v>2.8408411214948748</c:v>
                </c:pt>
                <c:pt idx="105">
                  <c:v>2.9410830999069493</c:v>
                </c:pt>
                <c:pt idx="106">
                  <c:v>3.8170892018783986</c:v>
                </c:pt>
                <c:pt idx="107">
                  <c:v>3.9146616541349877</c:v>
                </c:pt>
                <c:pt idx="108">
                  <c:v>3.7735849056603543</c:v>
                </c:pt>
                <c:pt idx="109">
                  <c:v>3.5785288270377524</c:v>
                </c:pt>
                <c:pt idx="110">
                  <c:v>3.1651829871415238</c:v>
                </c:pt>
                <c:pt idx="111">
                  <c:v>3.0362389813908708</c:v>
                </c:pt>
                <c:pt idx="112">
                  <c:v>3.0243902439023973</c:v>
                </c:pt>
                <c:pt idx="113">
                  <c:v>2.417794970986531</c:v>
                </c:pt>
                <c:pt idx="114">
                  <c:v>1.8181818181818743</c:v>
                </c:pt>
                <c:pt idx="115">
                  <c:v>1.8095238095238608</c:v>
                </c:pt>
                <c:pt idx="116">
                  <c:v>2.3877745940782846</c:v>
                </c:pt>
                <c:pt idx="117">
                  <c:v>2.4785510009532441</c:v>
                </c:pt>
                <c:pt idx="118">
                  <c:v>2.2813688212928396</c:v>
                </c:pt>
                <c:pt idx="119">
                  <c:v>2.6615969581749832</c:v>
                </c:pt>
                <c:pt idx="120">
                  <c:v>3.5617224880383658</c:v>
                </c:pt>
                <c:pt idx="121">
                  <c:v>4.1653550863723243</c:v>
                </c:pt>
                <c:pt idx="122">
                  <c:v>4.2689357622242463</c:v>
                </c:pt>
                <c:pt idx="123">
                  <c:v>3.9820342205322268</c:v>
                </c:pt>
                <c:pt idx="124">
                  <c:v>4.0905303030302154</c:v>
                </c:pt>
                <c:pt idx="125">
                  <c:v>4.1964117091595643</c:v>
                </c:pt>
                <c:pt idx="126">
                  <c:v>3.4076127819548496</c:v>
                </c:pt>
                <c:pt idx="127">
                  <c:v>3.420205799812881</c:v>
                </c:pt>
                <c:pt idx="128">
                  <c:v>2.9328358208955629</c:v>
                </c:pt>
                <c:pt idx="129">
                  <c:v>2.7442790697674413</c:v>
                </c:pt>
                <c:pt idx="130">
                  <c:v>2.5501858736058702</c:v>
                </c:pt>
                <c:pt idx="131">
                  <c:v>2.1703703703702892</c:v>
                </c:pt>
                <c:pt idx="132">
                  <c:v>1.9607843137254166</c:v>
                </c:pt>
                <c:pt idx="133">
                  <c:v>1.6617790811339628</c:v>
                </c:pt>
                <c:pt idx="134">
                  <c:v>1.8536585365854341</c:v>
                </c:pt>
                <c:pt idx="135">
                  <c:v>2.1338506304562577</c:v>
                </c:pt>
                <c:pt idx="136">
                  <c:v>1.6409266409270096</c:v>
                </c:pt>
                <c:pt idx="137">
                  <c:v>0.96153846153843592</c:v>
                </c:pt>
                <c:pt idx="138">
                  <c:v>1.3500482160076377</c:v>
                </c:pt>
                <c:pt idx="139">
                  <c:v>1.9193857965450256</c:v>
                </c:pt>
                <c:pt idx="140">
                  <c:v>2.1153846153845857</c:v>
                </c:pt>
                <c:pt idx="141">
                  <c:v>1.8251681075884152</c:v>
                </c:pt>
                <c:pt idx="142">
                  <c:v>1.4423076923074873</c:v>
                </c:pt>
                <c:pt idx="143">
                  <c:v>1.6346153846156231</c:v>
                </c:pt>
                <c:pt idx="144">
                  <c:v>1.4573121070862172</c:v>
                </c:pt>
                <c:pt idx="145">
                  <c:v>1.4573121070862172</c:v>
                </c:pt>
                <c:pt idx="146">
                  <c:v>1.2701193491617246</c:v>
                </c:pt>
                <c:pt idx="147">
                  <c:v>0.80418292387001156</c:v>
                </c:pt>
                <c:pt idx="148">
                  <c:v>0.90408796145564629</c:v>
                </c:pt>
                <c:pt idx="149">
                  <c:v>1.9939092000326175</c:v>
                </c:pt>
                <c:pt idx="150">
                  <c:v>2.1971500226136254</c:v>
                </c:pt>
                <c:pt idx="151">
                  <c:v>1.3367275733729089</c:v>
                </c:pt>
                <c:pt idx="152">
                  <c:v>1.3367275733729089</c:v>
                </c:pt>
                <c:pt idx="153">
                  <c:v>1.8256648081657945</c:v>
                </c:pt>
                <c:pt idx="154">
                  <c:v>1.9093883207063067</c:v>
                </c:pt>
                <c:pt idx="155">
                  <c:v>1.8160876848833718</c:v>
                </c:pt>
                <c:pt idx="156">
                  <c:v>1.395812562313048</c:v>
                </c:pt>
                <c:pt idx="157">
                  <c:v>1.1964107676968982</c:v>
                </c:pt>
                <c:pt idx="158">
                  <c:v>1.2935323383085118</c:v>
                </c:pt>
                <c:pt idx="159">
                  <c:v>0.9910802775024985</c:v>
                </c:pt>
                <c:pt idx="160">
                  <c:v>0.99009900990132405</c:v>
                </c:pt>
                <c:pt idx="161">
                  <c:v>0.49115913555952684</c:v>
                </c:pt>
                <c:pt idx="162">
                  <c:v>0.29382957884458438</c:v>
                </c:pt>
                <c:pt idx="163">
                  <c:v>0</c:v>
                </c:pt>
                <c:pt idx="164">
                  <c:v>-0.29325513196413189</c:v>
                </c:pt>
                <c:pt idx="165">
                  <c:v>-0.29239766081904373</c:v>
                </c:pt>
                <c:pt idx="166">
                  <c:v>-9.784735812176093E-2</c:v>
                </c:pt>
                <c:pt idx="167">
                  <c:v>-0.19550342130975062</c:v>
                </c:pt>
                <c:pt idx="168">
                  <c:v>-0.50737649173043797</c:v>
                </c:pt>
                <c:pt idx="169">
                  <c:v>-1.0147801760969744</c:v>
                </c:pt>
                <c:pt idx="170">
                  <c:v>-1.0058957607666952</c:v>
                </c:pt>
                <c:pt idx="171">
                  <c:v>-0.50245524622620774</c:v>
                </c:pt>
                <c:pt idx="172">
                  <c:v>-0.40000186247016734</c:v>
                </c:pt>
                <c:pt idx="173">
                  <c:v>-0.39296373943393803</c:v>
                </c:pt>
                <c:pt idx="174">
                  <c:v>-0.2910174895078832</c:v>
                </c:pt>
                <c:pt idx="175">
                  <c:v>-0.39296373943393803</c:v>
                </c:pt>
                <c:pt idx="176">
                  <c:v>-0.50000186060020768</c:v>
                </c:pt>
                <c:pt idx="177">
                  <c:v>-0.69208396844465669</c:v>
                </c:pt>
                <c:pt idx="178">
                  <c:v>-0.89716150057748134</c:v>
                </c:pt>
                <c:pt idx="179">
                  <c:v>-0.99706355551641979</c:v>
                </c:pt>
                <c:pt idx="180">
                  <c:v>-0.60483870967742437</c:v>
                </c:pt>
                <c:pt idx="181">
                  <c:v>-0.20304568527919065</c:v>
                </c:pt>
                <c:pt idx="182">
                  <c:v>-0.70850202429150189</c:v>
                </c:pt>
                <c:pt idx="183">
                  <c:v>-0.90543259557345213</c:v>
                </c:pt>
                <c:pt idx="184">
                  <c:v>-0.80321285140562138</c:v>
                </c:pt>
                <c:pt idx="185">
                  <c:v>-0.80080080080080496</c:v>
                </c:pt>
                <c:pt idx="186">
                  <c:v>-0.59940059940059021</c:v>
                </c:pt>
                <c:pt idx="187">
                  <c:v>-0.70070070070070711</c:v>
                </c:pt>
                <c:pt idx="188">
                  <c:v>-0.4020100502512669</c:v>
                </c:pt>
                <c:pt idx="189">
                  <c:v>-0.30120481927711218</c:v>
                </c:pt>
                <c:pt idx="190">
                  <c:v>-0.30241935483870108</c:v>
                </c:pt>
                <c:pt idx="191">
                  <c:v>-0.20181634712410634</c:v>
                </c:pt>
                <c:pt idx="192">
                  <c:v>0.10365338402877899</c:v>
                </c:pt>
                <c:pt idx="193">
                  <c:v>0.40915792131472895</c:v>
                </c:pt>
                <c:pt idx="194">
                  <c:v>0.91631217469496651</c:v>
                </c:pt>
                <c:pt idx="195">
                  <c:v>0.70731192675943522</c:v>
                </c:pt>
                <c:pt idx="196">
                  <c:v>0.80192536115646362</c:v>
                </c:pt>
                <c:pt idx="197">
                  <c:v>-0.20181408563607617</c:v>
                </c:pt>
                <c:pt idx="198">
                  <c:v>-0.70240981015727844</c:v>
                </c:pt>
                <c:pt idx="199">
                  <c:v>-0.10302192982165614</c:v>
                </c:pt>
                <c:pt idx="200">
                  <c:v>9.7580472107017258E-2</c:v>
                </c:pt>
                <c:pt idx="201">
                  <c:v>0.19476561387861135</c:v>
                </c:pt>
                <c:pt idx="202">
                  <c:v>0.30000227285948977</c:v>
                </c:pt>
                <c:pt idx="203">
                  <c:v>0.40000227512555497</c:v>
                </c:pt>
                <c:pt idx="204">
                  <c:v>0.10020040080160886</c:v>
                </c:pt>
                <c:pt idx="205">
                  <c:v>0.20040080160321772</c:v>
                </c:pt>
                <c:pt idx="206">
                  <c:v>0.19980019980019303</c:v>
                </c:pt>
                <c:pt idx="207">
                  <c:v>0.39880358923229942</c:v>
                </c:pt>
                <c:pt idx="208">
                  <c:v>0.49652432969216065</c:v>
                </c:pt>
                <c:pt idx="209">
                  <c:v>1.2999999999999901</c:v>
                </c:pt>
                <c:pt idx="210">
                  <c:v>1.401401401401392</c:v>
                </c:pt>
                <c:pt idx="211">
                  <c:v>1.1976047904191711</c:v>
                </c:pt>
                <c:pt idx="212">
                  <c:v>1.1964107676969205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BD-4797-8688-82401FF37BA6}"/>
            </c:ext>
          </c:extLst>
        </c:ser>
        <c:ser>
          <c:idx val="1"/>
          <c:order val="1"/>
          <c:tx>
            <c:strRef>
              <c:f>data1!$D$3</c:f>
              <c:strCache>
                <c:ptCount val="1"/>
                <c:pt idx="0">
                  <c:v>מקסימום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data1!$A$4:$A$300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</c:numCache>
            </c:numRef>
          </c:cat>
          <c:val>
            <c:numRef>
              <c:f>data1!$D$4:$D$300</c:f>
              <c:numCache>
                <c:formatCode>General</c:formatCode>
                <c:ptCount val="297"/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BD-4797-8688-82401FF37BA6}"/>
            </c:ext>
          </c:extLst>
        </c:ser>
        <c:ser>
          <c:idx val="2"/>
          <c:order val="2"/>
          <c:tx>
            <c:strRef>
              <c:f>data1!$E$3</c:f>
              <c:strCache>
                <c:ptCount val="1"/>
                <c:pt idx="0">
                  <c:v>מינימום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data1!$A$4:$A$300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</c:numCache>
            </c:numRef>
          </c:cat>
          <c:val>
            <c:numRef>
              <c:f>data1!$E$4:$E$300</c:f>
              <c:numCache>
                <c:formatCode>General</c:formatCode>
                <c:ptCount val="297"/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BD-4797-8688-82401FF37BA6}"/>
            </c:ext>
          </c:extLst>
        </c:ser>
        <c:ser>
          <c:idx val="3"/>
          <c:order val="3"/>
          <c:tx>
            <c:strRef>
              <c:f>data1!$C$2</c:f>
              <c:strCache>
                <c:ptCount val="1"/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val>
            <c:numRef>
              <c:f>data1!$C$4:$C$300</c:f>
              <c:numCache>
                <c:formatCode>0.0</c:formatCode>
                <c:ptCount val="297"/>
                <c:pt idx="0">
                  <c:v>0.79651676065297672</c:v>
                </c:pt>
                <c:pt idx="1">
                  <c:v>0.9850634511151124</c:v>
                </c:pt>
                <c:pt idx="2">
                  <c:v>1.315178473163694</c:v>
                </c:pt>
                <c:pt idx="3">
                  <c:v>1.2366566056777131</c:v>
                </c:pt>
                <c:pt idx="4">
                  <c:v>0.9727628184872511</c:v>
                </c:pt>
                <c:pt idx="5">
                  <c:v>0.93552439071772153</c:v>
                </c:pt>
                <c:pt idx="6">
                  <c:v>0.74412233457379495</c:v>
                </c:pt>
                <c:pt idx="7">
                  <c:v>1.7442149664933071</c:v>
                </c:pt>
                <c:pt idx="8">
                  <c:v>2.7602593777964617</c:v>
                </c:pt>
                <c:pt idx="9">
                  <c:v>1.6925280974995665</c:v>
                </c:pt>
                <c:pt idx="10">
                  <c:v>0.55129770774609121</c:v>
                </c:pt>
                <c:pt idx="11">
                  <c:v>0.60318192773751123</c:v>
                </c:pt>
                <c:pt idx="12">
                  <c:v>2.2878030842474595</c:v>
                </c:pt>
                <c:pt idx="13">
                  <c:v>3.0338633336445491</c:v>
                </c:pt>
                <c:pt idx="14">
                  <c:v>2.10387216602378</c:v>
                </c:pt>
                <c:pt idx="15">
                  <c:v>2.4814561677521456</c:v>
                </c:pt>
                <c:pt idx="16">
                  <c:v>3.4189682753627841</c:v>
                </c:pt>
                <c:pt idx="17">
                  <c:v>4.463721200631638</c:v>
                </c:pt>
                <c:pt idx="18">
                  <c:v>2.4363578590394508</c:v>
                </c:pt>
                <c:pt idx="19">
                  <c:v>1.702732662633339</c:v>
                </c:pt>
                <c:pt idx="20">
                  <c:v>2.3634158640792613</c:v>
                </c:pt>
                <c:pt idx="21">
                  <c:v>3.0242081963067249</c:v>
                </c:pt>
                <c:pt idx="22">
                  <c:v>2.81879452839559</c:v>
                </c:pt>
                <c:pt idx="23">
                  <c:v>2.2021429121834517</c:v>
                </c:pt>
                <c:pt idx="24">
                  <c:v>2.7200656898755988</c:v>
                </c:pt>
                <c:pt idx="25">
                  <c:v>3.7903113818595395</c:v>
                </c:pt>
                <c:pt idx="26">
                  <c:v>3.0484697514180548</c:v>
                </c:pt>
                <c:pt idx="27">
                  <c:v>1.8687489345242092</c:v>
                </c:pt>
                <c:pt idx="28">
                  <c:v>1.3935800726894598</c:v>
                </c:pt>
                <c:pt idx="29">
                  <c:v>1.4549016993864199</c:v>
                </c:pt>
                <c:pt idx="30">
                  <c:v>2.4514710617712336</c:v>
                </c:pt>
                <c:pt idx="31">
                  <c:v>1.7153743709451277</c:v>
                </c:pt>
                <c:pt idx="32">
                  <c:v>1.4903786592911605</c:v>
                </c:pt>
                <c:pt idx="33">
                  <c:v>1.6901339933469064</c:v>
                </c:pt>
                <c:pt idx="34">
                  <c:v>1.1142626773837663</c:v>
                </c:pt>
                <c:pt idx="35">
                  <c:v>0.74420624933257074</c:v>
                </c:pt>
                <c:pt idx="36">
                  <c:v>0.88284060800980035</c:v>
                </c:pt>
                <c:pt idx="37">
                  <c:v>1.1069656878705751</c:v>
                </c:pt>
                <c:pt idx="38">
                  <c:v>1.172015807380876</c:v>
                </c:pt>
                <c:pt idx="39">
                  <c:v>1.5811881153015883</c:v>
                </c:pt>
                <c:pt idx="40">
                  <c:v>1.9625646730299153</c:v>
                </c:pt>
                <c:pt idx="41">
                  <c:v>1.7482284360086127</c:v>
                </c:pt>
                <c:pt idx="42">
                  <c:v>1.4852014919240972</c:v>
                </c:pt>
                <c:pt idx="43">
                  <c:v>1.8538625260160704</c:v>
                </c:pt>
                <c:pt idx="44">
                  <c:v>1.9604709717814308</c:v>
                </c:pt>
                <c:pt idx="45">
                  <c:v>2.0386674587460418</c:v>
                </c:pt>
                <c:pt idx="46">
                  <c:v>1.8653888078887311</c:v>
                </c:pt>
                <c:pt idx="47">
                  <c:v>1.3821840554800973</c:v>
                </c:pt>
                <c:pt idx="48">
                  <c:v>1.5619912634808302</c:v>
                </c:pt>
                <c:pt idx="49">
                  <c:v>2.0075075031463112</c:v>
                </c:pt>
                <c:pt idx="50">
                  <c:v>2.1797497393964149</c:v>
                </c:pt>
                <c:pt idx="51">
                  <c:v>1.9817060800646384</c:v>
                </c:pt>
                <c:pt idx="52">
                  <c:v>1.6879390261703264</c:v>
                </c:pt>
                <c:pt idx="53">
                  <c:v>1.851684366901619</c:v>
                </c:pt>
                <c:pt idx="54">
                  <c:v>2.0762322470282335</c:v>
                </c:pt>
                <c:pt idx="55">
                  <c:v>2.0510222878238236</c:v>
                </c:pt>
                <c:pt idx="56">
                  <c:v>2.4671367164200628</c:v>
                </c:pt>
                <c:pt idx="57">
                  <c:v>2.3509316906258979</c:v>
                </c:pt>
                <c:pt idx="58">
                  <c:v>2.126240908312361</c:v>
                </c:pt>
                <c:pt idx="59">
                  <c:v>1.7279241442405677</c:v>
                </c:pt>
                <c:pt idx="60">
                  <c:v>1.8759476900217136</c:v>
                </c:pt>
                <c:pt idx="61">
                  <c:v>2.2128874073995921</c:v>
                </c:pt>
                <c:pt idx="62">
                  <c:v>2.0567603377943633</c:v>
                </c:pt>
                <c:pt idx="63">
                  <c:v>1.8789282652159012</c:v>
                </c:pt>
                <c:pt idx="64">
                  <c:v>1.9798228048160718</c:v>
                </c:pt>
                <c:pt idx="65">
                  <c:v>1.7973167969295212</c:v>
                </c:pt>
                <c:pt idx="66">
                  <c:v>1.7506103282675007</c:v>
                </c:pt>
                <c:pt idx="67">
                  <c:v>1.8610757655207293</c:v>
                </c:pt>
                <c:pt idx="68">
                  <c:v>1.8584018175305412</c:v>
                </c:pt>
                <c:pt idx="69">
                  <c:v>1.3800340505301125</c:v>
                </c:pt>
                <c:pt idx="70">
                  <c:v>1.5020027523614565</c:v>
                </c:pt>
                <c:pt idx="71">
                  <c:v>1.1891625002676871</c:v>
                </c:pt>
                <c:pt idx="72">
                  <c:v>1.0909024530590727</c:v>
                </c:pt>
                <c:pt idx="73">
                  <c:v>1.3867396322846328</c:v>
                </c:pt>
                <c:pt idx="74">
                  <c:v>1.3448775542649394</c:v>
                </c:pt>
                <c:pt idx="75">
                  <c:v>0.46548762017484258</c:v>
                </c:pt>
                <c:pt idx="76">
                  <c:v>0.7126534283245507</c:v>
                </c:pt>
                <c:pt idx="77">
                  <c:v>1.8898331955078262</c:v>
                </c:pt>
                <c:pt idx="78">
                  <c:v>2.0162598769691353</c:v>
                </c:pt>
                <c:pt idx="79">
                  <c:v>1.6738820633473546</c:v>
                </c:pt>
                <c:pt idx="80">
                  <c:v>1.1773747117360638</c:v>
                </c:pt>
                <c:pt idx="81">
                  <c:v>1.2162696459057354</c:v>
                </c:pt>
                <c:pt idx="82">
                  <c:v>1.3532896044368496</c:v>
                </c:pt>
                <c:pt idx="83">
                  <c:v>1.9073473454844285</c:v>
                </c:pt>
                <c:pt idx="84">
                  <c:v>2.3666132364800005</c:v>
                </c:pt>
                <c:pt idx="85">
                  <c:v>1.8979580852313505</c:v>
                </c:pt>
                <c:pt idx="86">
                  <c:v>2.297464884621363</c:v>
                </c:pt>
                <c:pt idx="87">
                  <c:v>3.0182468127581425</c:v>
                </c:pt>
                <c:pt idx="88">
                  <c:v>3.6993274193129992</c:v>
                </c:pt>
                <c:pt idx="89">
                  <c:v>3.1618592474710532</c:v>
                </c:pt>
                <c:pt idx="90">
                  <c:v>3.468124036445364</c:v>
                </c:pt>
                <c:pt idx="91">
                  <c:v>3.0037542164160507</c:v>
                </c:pt>
                <c:pt idx="92">
                  <c:v>2.4172956764534499</c:v>
                </c:pt>
                <c:pt idx="93">
                  <c:v>0.53264362288066647</c:v>
                </c:pt>
                <c:pt idx="94">
                  <c:v>-0.6730734213858095</c:v>
                </c:pt>
                <c:pt idx="95">
                  <c:v>-1.7232050858452173</c:v>
                </c:pt>
                <c:pt idx="96">
                  <c:v>-0.71065846446619063</c:v>
                </c:pt>
                <c:pt idx="97">
                  <c:v>-0.48872860083147368</c:v>
                </c:pt>
                <c:pt idx="98">
                  <c:v>-0.14319001738195453</c:v>
                </c:pt>
                <c:pt idx="99">
                  <c:v>0.30558783275812501</c:v>
                </c:pt>
                <c:pt idx="100">
                  <c:v>1.9529479299427499</c:v>
                </c:pt>
                <c:pt idx="101">
                  <c:v>2.5479068567784546</c:v>
                </c:pt>
                <c:pt idx="102">
                  <c:v>2.8258879452229531</c:v>
                </c:pt>
                <c:pt idx="103">
                  <c:v>3.172478782709319</c:v>
                </c:pt>
                <c:pt idx="104">
                  <c:v>2.5733754720536313</c:v>
                </c:pt>
                <c:pt idx="105">
                  <c:v>2.1180110241744758</c:v>
                </c:pt>
                <c:pt idx="106">
                  <c:v>2.2106816026385911</c:v>
                </c:pt>
                <c:pt idx="107">
                  <c:v>2.2467996175083478</c:v>
                </c:pt>
                <c:pt idx="108">
                  <c:v>2.1161254925920954</c:v>
                </c:pt>
                <c:pt idx="109">
                  <c:v>1.8241223675608946</c:v>
                </c:pt>
                <c:pt idx="110">
                  <c:v>2.0610698921176187</c:v>
                </c:pt>
                <c:pt idx="111">
                  <c:v>2.2401559815352945</c:v>
                </c:pt>
                <c:pt idx="112">
                  <c:v>2.4895031957866998</c:v>
                </c:pt>
                <c:pt idx="113">
                  <c:v>2.7422101264395908</c:v>
                </c:pt>
                <c:pt idx="114">
                  <c:v>3.04543971485485</c:v>
                </c:pt>
                <c:pt idx="115">
                  <c:v>3.0264508698906085</c:v>
                </c:pt>
                <c:pt idx="116">
                  <c:v>2.9435364459794999</c:v>
                </c:pt>
                <c:pt idx="117">
                  <c:v>3.0126122903399044</c:v>
                </c:pt>
                <c:pt idx="118">
                  <c:v>2.9730548641741819</c:v>
                </c:pt>
                <c:pt idx="119">
                  <c:v>2.6706537181218186</c:v>
                </c:pt>
                <c:pt idx="120">
                  <c:v>2.6735214842314998</c:v>
                </c:pt>
                <c:pt idx="121">
                  <c:v>2.9778931222131009</c:v>
                </c:pt>
                <c:pt idx="122">
                  <c:v>3.1051663269211365</c:v>
                </c:pt>
                <c:pt idx="123">
                  <c:v>2.9274758699193755</c:v>
                </c:pt>
                <c:pt idx="124">
                  <c:v>3.1690209367148574</c:v>
                </c:pt>
                <c:pt idx="125">
                  <c:v>2.8454222732203505</c:v>
                </c:pt>
                <c:pt idx="126">
                  <c:v>3.0473079264362384</c:v>
                </c:pt>
                <c:pt idx="127">
                  <c:v>2.3496847840711363</c:v>
                </c:pt>
                <c:pt idx="128">
                  <c:v>2.0216933190786315</c:v>
                </c:pt>
                <c:pt idx="129">
                  <c:v>1.6444418731781667</c:v>
                </c:pt>
                <c:pt idx="130">
                  <c:v>1.4981497162069091</c:v>
                </c:pt>
                <c:pt idx="131">
                  <c:v>1.4765525759153335</c:v>
                </c:pt>
                <c:pt idx="132">
                  <c:v>1.6178249878020001</c:v>
                </c:pt>
                <c:pt idx="133">
                  <c:v>1.854024319457158</c:v>
                </c:pt>
                <c:pt idx="134">
                  <c:v>2.1801803197781</c:v>
                </c:pt>
                <c:pt idx="135">
                  <c:v>2.1739846518220003</c:v>
                </c:pt>
                <c:pt idx="136">
                  <c:v>2.0261677331412269</c:v>
                </c:pt>
                <c:pt idx="137">
                  <c:v>1.9859067706762499</c:v>
                </c:pt>
                <c:pt idx="138">
                  <c:v>2.0046147927360458</c:v>
                </c:pt>
                <c:pt idx="139">
                  <c:v>2.4972209883936363</c:v>
                </c:pt>
                <c:pt idx="140">
                  <c:v>2.4258400407074663</c:v>
                </c:pt>
                <c:pt idx="141">
                  <c:v>2.3989820254890999</c:v>
                </c:pt>
                <c:pt idx="142">
                  <c:v>2.0122868320754765</c:v>
                </c:pt>
                <c:pt idx="143">
                  <c:v>1.8070186550538181</c:v>
                </c:pt>
                <c:pt idx="144">
                  <c:v>1.6955057148677275</c:v>
                </c:pt>
                <c:pt idx="145">
                  <c:v>1.7518922734374736</c:v>
                </c:pt>
                <c:pt idx="146">
                  <c:v>2.0005386917202221</c:v>
                </c:pt>
                <c:pt idx="147">
                  <c:v>1.7420348464351052</c:v>
                </c:pt>
                <c:pt idx="148">
                  <c:v>1.7279803367219002</c:v>
                </c:pt>
                <c:pt idx="149">
                  <c:v>1.5141474769043335</c:v>
                </c:pt>
                <c:pt idx="150">
                  <c:v>1.5189896172169093</c:v>
                </c:pt>
                <c:pt idx="151">
                  <c:v>1.7186350119319997</c:v>
                </c:pt>
                <c:pt idx="152">
                  <c:v>1.6811739339793128</c:v>
                </c:pt>
                <c:pt idx="153">
                  <c:v>1.5424655392149997</c:v>
                </c:pt>
                <c:pt idx="154">
                  <c:v>1.3383621009540501</c:v>
                </c:pt>
                <c:pt idx="155">
                  <c:v>1.6533499624110868</c:v>
                </c:pt>
                <c:pt idx="156">
                  <c:v>1.6634496221936823</c:v>
                </c:pt>
                <c:pt idx="157">
                  <c:v>1.7085787329654003</c:v>
                </c:pt>
                <c:pt idx="158">
                  <c:v>1.5859733509397143</c:v>
                </c:pt>
                <c:pt idx="159">
                  <c:v>1.6465193135624447</c:v>
                </c:pt>
                <c:pt idx="160">
                  <c:v>1.4908351400610522</c:v>
                </c:pt>
                <c:pt idx="161">
                  <c:v>1.41302187918635</c:v>
                </c:pt>
                <c:pt idx="162">
                  <c:v>1.3218053082123913</c:v>
                </c:pt>
                <c:pt idx="163">
                  <c:v>1.0664377640011502</c:v>
                </c:pt>
                <c:pt idx="164">
                  <c:v>1.0919821774738998</c:v>
                </c:pt>
                <c:pt idx="165">
                  <c:v>0.56708705615761112</c:v>
                </c:pt>
                <c:pt idx="166">
                  <c:v>0.35159820352828569</c:v>
                </c:pt>
                <c:pt idx="167">
                  <c:v>0.59016585742921734</c:v>
                </c:pt>
                <c:pt idx="168">
                  <c:v>0.54707426054766672</c:v>
                </c:pt>
                <c:pt idx="169">
                  <c:v>0.79598506400049995</c:v>
                </c:pt>
                <c:pt idx="170">
                  <c:v>0.6680858836819048</c:v>
                </c:pt>
                <c:pt idx="171">
                  <c:v>0.63632562748373689</c:v>
                </c:pt>
                <c:pt idx="172">
                  <c:v>0.92155533103539999</c:v>
                </c:pt>
                <c:pt idx="173">
                  <c:v>1.0754706386677724</c:v>
                </c:pt>
                <c:pt idx="174">
                  <c:v>0.95875787106938082</c:v>
                </c:pt>
                <c:pt idx="175">
                  <c:v>0.53555483227918177</c:v>
                </c:pt>
                <c:pt idx="176">
                  <c:v>0.41619868672139998</c:v>
                </c:pt>
                <c:pt idx="177">
                  <c:v>0.47538608269584204</c:v>
                </c:pt>
                <c:pt idx="178">
                  <c:v>0.31893858034772732</c:v>
                </c:pt>
                <c:pt idx="179">
                  <c:v>0.11987690067586958</c:v>
                </c:pt>
                <c:pt idx="180">
                  <c:v>-0.2545799386073333</c:v>
                </c:pt>
                <c:pt idx="181">
                  <c:v>-0.34958563627157141</c:v>
                </c:pt>
                <c:pt idx="182">
                  <c:v>1.8964029988954564E-2</c:v>
                </c:pt>
                <c:pt idx="183">
                  <c:v>7.2892265885368415E-2</c:v>
                </c:pt>
                <c:pt idx="184">
                  <c:v>0.31664080325014288</c:v>
                </c:pt>
                <c:pt idx="185">
                  <c:v>0.41191136318771421</c:v>
                </c:pt>
                <c:pt idx="186">
                  <c:v>0.49973267322247628</c:v>
                </c:pt>
                <c:pt idx="187">
                  <c:v>0.42062306560627272</c:v>
                </c:pt>
                <c:pt idx="188">
                  <c:v>0.47585284146890483</c:v>
                </c:pt>
                <c:pt idx="189">
                  <c:v>0.42196495799915379</c:v>
                </c:pt>
                <c:pt idx="190">
                  <c:v>0.42301208400336365</c:v>
                </c:pt>
                <c:pt idx="191">
                  <c:v>0.53948645204376189</c:v>
                </c:pt>
                <c:pt idx="192">
                  <c:v>9.4797300690086989E-2</c:v>
                </c:pt>
                <c:pt idx="193">
                  <c:v>3.2040393365500006E-2</c:v>
                </c:pt>
                <c:pt idx="194">
                  <c:v>-0.12580158080423809</c:v>
                </c:pt>
                <c:pt idx="195">
                  <c:v>0.25497393156958825</c:v>
                </c:pt>
                <c:pt idx="196">
                  <c:v>0.46050162210173684</c:v>
                </c:pt>
                <c:pt idx="197">
                  <c:v>0.53963292291695231</c:v>
                </c:pt>
                <c:pt idx="198">
                  <c:v>0.55092816436963643</c:v>
                </c:pt>
                <c:pt idx="199">
                  <c:v>0.16666117587913634</c:v>
                </c:pt>
                <c:pt idx="200">
                  <c:v>0.11436106238738891</c:v>
                </c:pt>
                <c:pt idx="201">
                  <c:v>9.6248332832842107E-2</c:v>
                </c:pt>
                <c:pt idx="202">
                  <c:v>0.26151341165059089</c:v>
                </c:pt>
                <c:pt idx="203">
                  <c:v>0.46310979807033331</c:v>
                </c:pt>
                <c:pt idx="204">
                  <c:v>0.51596690744530427</c:v>
                </c:pt>
                <c:pt idx="205">
                  <c:v>0.77535269357409997</c:v>
                </c:pt>
                <c:pt idx="206">
                  <c:v>0.60178357472080002</c:v>
                </c:pt>
                <c:pt idx="207">
                  <c:v>0.73469100459357894</c:v>
                </c:pt>
                <c:pt idx="208">
                  <c:v>0.84762772361040917</c:v>
                </c:pt>
                <c:pt idx="209">
                  <c:v>1.1691980298449001</c:v>
                </c:pt>
                <c:pt idx="210">
                  <c:v>1.4611572922061364</c:v>
                </c:pt>
                <c:pt idx="211">
                  <c:v>1.3506964125646819</c:v>
                </c:pt>
                <c:pt idx="212">
                  <c:v>1.2604682311174615</c:v>
                </c:pt>
                <c:pt idx="213">
                  <c:v>1.2001807225926666</c:v>
                </c:pt>
                <c:pt idx="214">
                  <c:v>1.0786071021828998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BD-4797-8688-82401FF37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672000"/>
        <c:axId val="306673536"/>
      </c:lineChart>
      <c:dateAx>
        <c:axId val="306672000"/>
        <c:scaling>
          <c:orientation val="minMax"/>
          <c:max val="43434"/>
          <c:min val="36922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306673536"/>
        <c:crossesAt val="0"/>
        <c:auto val="1"/>
        <c:lblOffset val="100"/>
        <c:baseTimeUnit val="months"/>
        <c:majorUnit val="6"/>
        <c:minorUnit val="1"/>
      </c:dateAx>
      <c:valAx>
        <c:axId val="3066735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30667200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GDP Growth Rates in Israel and in the Emerging and Advanced Economies
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(2001-2019, Annually)</a:t>
            </a:r>
          </a:p>
        </c:rich>
      </c:tx>
      <c:layout>
        <c:manualLayout>
          <c:xMode val="edge"/>
          <c:yMode val="edge"/>
          <c:x val="0.15039225707347637"/>
          <c:y val="8.211020450238283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9616131820380459"/>
          <c:w val="0.90473513114561133"/>
          <c:h val="0.53196993125104075"/>
        </c:manualLayout>
      </c:layout>
      <c:lineChart>
        <c:grouping val="standard"/>
        <c:varyColors val="0"/>
        <c:ser>
          <c:idx val="0"/>
          <c:order val="0"/>
          <c:tx>
            <c:strRef>
              <c:f>data1!$B$2</c:f>
              <c:strCache>
                <c:ptCount val="1"/>
                <c:pt idx="0">
                  <c:v>Avancde econimies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data1!$A$7:$A$25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 formatCode="General\F">
                  <c:v>2018</c:v>
                </c:pt>
                <c:pt idx="18" formatCode="General\F">
                  <c:v>2019</c:v>
                </c:pt>
              </c:numCache>
            </c:numRef>
          </c:cat>
          <c:val>
            <c:numRef>
              <c:f>data1!$B$7:$B$25</c:f>
              <c:numCache>
                <c:formatCode>0.00</c:formatCode>
                <c:ptCount val="19"/>
                <c:pt idx="0">
                  <c:v>1.583</c:v>
                </c:pt>
                <c:pt idx="1">
                  <c:v>1.72</c:v>
                </c:pt>
                <c:pt idx="2">
                  <c:v>2.0529999999999999</c:v>
                </c:pt>
                <c:pt idx="3">
                  <c:v>3.2160000000000002</c:v>
                </c:pt>
                <c:pt idx="4">
                  <c:v>2.8380000000000001</c:v>
                </c:pt>
                <c:pt idx="5">
                  <c:v>3.0859999999999999</c:v>
                </c:pt>
                <c:pt idx="6">
                  <c:v>2.7290000000000001</c:v>
                </c:pt>
                <c:pt idx="7">
                  <c:v>0.216</c:v>
                </c:pt>
                <c:pt idx="8">
                  <c:v>-3.3069999999999999</c:v>
                </c:pt>
                <c:pt idx="9">
                  <c:v>3.0539999999999998</c:v>
                </c:pt>
                <c:pt idx="10">
                  <c:v>1.7370000000000001</c:v>
                </c:pt>
                <c:pt idx="11">
                  <c:v>1.216</c:v>
                </c:pt>
                <c:pt idx="12">
                  <c:v>1.3979999999999999</c:v>
                </c:pt>
                <c:pt idx="13">
                  <c:v>2.0699999999999998</c:v>
                </c:pt>
                <c:pt idx="14">
                  <c:v>2.3050000000000002</c:v>
                </c:pt>
                <c:pt idx="15">
                  <c:v>1.712</c:v>
                </c:pt>
                <c:pt idx="16">
                  <c:v>2.339</c:v>
                </c:pt>
                <c:pt idx="17">
                  <c:v>2.2999999999999998</c:v>
                </c:pt>
                <c:pt idx="18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9D-4B45-8A22-A0088E7BE5C6}"/>
            </c:ext>
          </c:extLst>
        </c:ser>
        <c:ser>
          <c:idx val="1"/>
          <c:order val="1"/>
          <c:tx>
            <c:strRef>
              <c:f>data1!$C$2</c:f>
              <c:strCache>
                <c:ptCount val="1"/>
                <c:pt idx="0">
                  <c:v>Emerging economies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circle"/>
            <c:size val="8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data1!$A$7:$A$25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 formatCode="General\F">
                  <c:v>2018</c:v>
                </c:pt>
                <c:pt idx="18" formatCode="General\F">
                  <c:v>2019</c:v>
                </c:pt>
              </c:numCache>
            </c:numRef>
          </c:cat>
          <c:val>
            <c:numRef>
              <c:f>data1!$C$7:$C$25</c:f>
              <c:numCache>
                <c:formatCode>0.00</c:formatCode>
                <c:ptCount val="19"/>
                <c:pt idx="0">
                  <c:v>3.6440000000000001</c:v>
                </c:pt>
                <c:pt idx="1">
                  <c:v>4.59</c:v>
                </c:pt>
                <c:pt idx="2">
                  <c:v>6.9649999999999999</c:v>
                </c:pt>
                <c:pt idx="3">
                  <c:v>7.8890000000000002</c:v>
                </c:pt>
                <c:pt idx="4">
                  <c:v>7.1719999999999997</c:v>
                </c:pt>
                <c:pt idx="5">
                  <c:v>7.9859999999999998</c:v>
                </c:pt>
                <c:pt idx="6">
                  <c:v>8.4280000000000008</c:v>
                </c:pt>
                <c:pt idx="7">
                  <c:v>5.7229999999999999</c:v>
                </c:pt>
                <c:pt idx="8">
                  <c:v>2.7629999999999999</c:v>
                </c:pt>
                <c:pt idx="9">
                  <c:v>7.3970000000000002</c:v>
                </c:pt>
                <c:pt idx="10">
                  <c:v>6.3920000000000003</c:v>
                </c:pt>
                <c:pt idx="11">
                  <c:v>5.3470000000000004</c:v>
                </c:pt>
                <c:pt idx="12">
                  <c:v>5.1029999999999998</c:v>
                </c:pt>
                <c:pt idx="13">
                  <c:v>4.7160000000000002</c:v>
                </c:pt>
                <c:pt idx="14">
                  <c:v>4.2969999999999997</c:v>
                </c:pt>
                <c:pt idx="15">
                  <c:v>4.3890000000000002</c:v>
                </c:pt>
                <c:pt idx="16">
                  <c:v>4.7229999999999999</c:v>
                </c:pt>
                <c:pt idx="17">
                  <c:v>4.8</c:v>
                </c:pt>
                <c:pt idx="18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9D-4B45-8A22-A0088E7BE5C6}"/>
            </c:ext>
          </c:extLst>
        </c:ser>
        <c:ser>
          <c:idx val="2"/>
          <c:order val="2"/>
          <c:tx>
            <c:strRef>
              <c:f>data1!$D$2</c:f>
              <c:strCache>
                <c:ptCount val="1"/>
                <c:pt idx="0">
                  <c:v>Israel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2-4B9D-4B45-8A22-A0088E7BE5C6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3-4B9D-4B45-8A22-A0088E7BE5C6}"/>
              </c:ext>
            </c:extLst>
          </c:dPt>
          <c:cat>
            <c:numRef>
              <c:f>data1!$A$7:$A$25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 formatCode="General\F">
                  <c:v>2018</c:v>
                </c:pt>
                <c:pt idx="18" formatCode="General\F">
                  <c:v>2019</c:v>
                </c:pt>
              </c:numCache>
            </c:numRef>
          </c:cat>
          <c:val>
            <c:numRef>
              <c:f>data1!$D$7:$D$25</c:f>
              <c:numCache>
                <c:formatCode>0.00</c:formatCode>
                <c:ptCount val="19"/>
                <c:pt idx="0">
                  <c:v>0.14527999505380418</c:v>
                </c:pt>
                <c:pt idx="1">
                  <c:v>-0.16039999133005134</c:v>
                </c:pt>
                <c:pt idx="2">
                  <c:v>1.1061099974728039</c:v>
                </c:pt>
                <c:pt idx="3">
                  <c:v>4.9766699991885099</c:v>
                </c:pt>
                <c:pt idx="4">
                  <c:v>4.1418000061058224</c:v>
                </c:pt>
                <c:pt idx="5">
                  <c:v>5.7731399934109806</c:v>
                </c:pt>
                <c:pt idx="6">
                  <c:v>6.0207099988538459</c:v>
                </c:pt>
                <c:pt idx="7">
                  <c:v>3.1758799971247642</c:v>
                </c:pt>
                <c:pt idx="8">
                  <c:v>1.329080003641625</c:v>
                </c:pt>
                <c:pt idx="9">
                  <c:v>5.5409299987696947</c:v>
                </c:pt>
                <c:pt idx="10">
                  <c:v>5.1496600059550035</c:v>
                </c:pt>
                <c:pt idx="11">
                  <c:v>2.2144899911081595</c:v>
                </c:pt>
                <c:pt idx="12">
                  <c:v>4.28354000357829</c:v>
                </c:pt>
                <c:pt idx="13">
                  <c:v>3.9073500001954198</c:v>
                </c:pt>
                <c:pt idx="14">
                  <c:v>2.5858700009666391</c:v>
                </c:pt>
                <c:pt idx="15">
                  <c:v>4.0075239828663012</c:v>
                </c:pt>
                <c:pt idx="16">
                  <c:v>3.4572200041109946</c:v>
                </c:pt>
                <c:pt idx="17">
                  <c:v>3.7000000476837158</c:v>
                </c:pt>
                <c:pt idx="18">
                  <c:v>3.5999999046325684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B9D-4B45-8A22-A0088E7BE5C6}"/>
            </c:ext>
          </c:extLst>
        </c:ser>
        <c:ser>
          <c:idx val="3"/>
          <c:order val="3"/>
          <c:tx>
            <c:strRef>
              <c:f>data1!$E$2</c:f>
              <c:strCache>
                <c:ptCount val="1"/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circle"/>
            <c:size val="8"/>
            <c:spPr>
              <a:solidFill>
                <a:srgbClr val="00B0F0"/>
              </a:solidFill>
              <a:ln w="38100">
                <a:solidFill>
                  <a:srgbClr val="00B0F0"/>
                </a:solidFill>
              </a:ln>
            </c:spPr>
          </c:marker>
          <c:dPt>
            <c:idx val="15"/>
            <c:marker>
              <c:spPr>
                <a:solidFill>
                  <a:schemeClr val="bg1"/>
                </a:solidFill>
                <a:ln w="38100">
                  <a:solidFill>
                    <a:srgbClr val="00B0F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B9D-4B45-8A22-A0088E7BE5C6}"/>
              </c:ext>
            </c:extLst>
          </c:dPt>
          <c:dPt>
            <c:idx val="16"/>
            <c:marker>
              <c:spPr>
                <a:solidFill>
                  <a:schemeClr val="bg1"/>
                </a:solidFill>
                <a:ln w="38100">
                  <a:solidFill>
                    <a:srgbClr val="00B0F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B9D-4B45-8A22-A0088E7BE5C6}"/>
              </c:ext>
            </c:extLst>
          </c:dPt>
          <c:cat>
            <c:numRef>
              <c:f>data1!$A$9:$A$25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 formatCode="General\F">
                  <c:v>2018</c:v>
                </c:pt>
                <c:pt idx="16" formatCode="General\F">
                  <c:v>2019</c:v>
                </c:pt>
              </c:numCache>
            </c:numRef>
          </c:cat>
          <c:val>
            <c:numRef>
              <c:f>data1!$E$9:$E$25</c:f>
            </c:numRef>
          </c:val>
          <c:smooth val="0"/>
          <c:extLst>
            <c:ext xmlns:c16="http://schemas.microsoft.com/office/drawing/2014/chart" uri="{C3380CC4-5D6E-409C-BE32-E72D297353CC}">
              <c16:uniqueId val="{00000007-4B9D-4B45-8A22-A0088E7BE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28608"/>
        <c:axId val="211194624"/>
      </c:lineChart>
      <c:catAx>
        <c:axId val="2110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+mn-cs"/>
              </a:defRPr>
            </a:pPr>
            <a:endParaRPr lang="he-IL"/>
          </a:p>
        </c:txPr>
        <c:crossAx val="211194624"/>
        <c:crosses val="autoZero"/>
        <c:auto val="0"/>
        <c:lblAlgn val="ctr"/>
        <c:lblOffset val="120"/>
        <c:noMultiLvlLbl val="0"/>
      </c:catAx>
      <c:valAx>
        <c:axId val="211194624"/>
        <c:scaling>
          <c:orientation val="minMax"/>
          <c:max val="10"/>
        </c:scaling>
        <c:delete val="0"/>
        <c:axPos val="l"/>
        <c:majorGridlines>
          <c:spPr>
            <a:ln w="1139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 (Body)"/>
                <a:ea typeface="Times New Roman"/>
                <a:cs typeface="+mn-cs"/>
              </a:defRPr>
            </a:pPr>
            <a:endParaRPr lang="he-IL"/>
          </a:p>
        </c:txPr>
        <c:crossAx val="211028608"/>
        <c:crosses val="autoZero"/>
        <c:crossBetween val="between"/>
        <c:majorUnit val="2"/>
      </c:valAx>
      <c:spPr>
        <a:noFill/>
        <a:ln w="12700">
          <a:noFill/>
        </a:ln>
      </c:spPr>
    </c:plotArea>
    <c:legend>
      <c:legendPos val="r"/>
      <c:layout>
        <c:manualLayout>
          <c:xMode val="edge"/>
          <c:yMode val="edge"/>
          <c:x val="4.1872208218197149E-2"/>
          <c:y val="0.85136030956855469"/>
          <c:w val="0.92423447069116371"/>
          <c:h val="4.178525267423143E-2"/>
        </c:manualLayout>
      </c:layout>
      <c:overlay val="0"/>
      <c:spPr>
        <a:noFill/>
        <a:ln w="12700">
          <a:solidFill>
            <a:schemeClr val="tx1"/>
          </a:solidFill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 panose="020B0604020202020204" pitchFamily="34" charset="0"/>
              <a:ea typeface="David"/>
              <a:cs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600"/>
              <a:t>Main Labor Market Indicators</a:t>
            </a:r>
            <a:r>
              <a:rPr lang="en-US" sz="2000"/>
              <a:t> 
(Jan 2012-Sep 2018, Monthly, 25-64)</a:t>
            </a:r>
          </a:p>
        </c:rich>
      </c:tx>
      <c:layout>
        <c:manualLayout>
          <c:xMode val="edge"/>
          <c:yMode val="edge"/>
          <c:x val="0.2702565020281556"/>
          <c:y val="1.504442525385151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5747037302155406E-2"/>
          <c:y val="0.14267695952259607"/>
          <c:w val="0.88246823961123488"/>
          <c:h val="0.58237602744797967"/>
        </c:manualLayout>
      </c:layout>
      <c:lineChart>
        <c:grouping val="standard"/>
        <c:varyColors val="0"/>
        <c:ser>
          <c:idx val="0"/>
          <c:order val="1"/>
          <c:tx>
            <c:strRef>
              <c:f>data3!$C$2</c:f>
              <c:strCache>
                <c:ptCount val="1"/>
                <c:pt idx="0">
                  <c:v>Employment Rate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data3!$A$4:$A$300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</c:numCache>
            </c:numRef>
          </c:cat>
          <c:val>
            <c:numRef>
              <c:f>data3!$C$4:$C$300</c:f>
              <c:numCache>
                <c:formatCode>0.0</c:formatCode>
                <c:ptCount val="297"/>
                <c:pt idx="0">
                  <c:v>73.806898334401211</c:v>
                </c:pt>
                <c:pt idx="1">
                  <c:v>73.659099336656922</c:v>
                </c:pt>
                <c:pt idx="2">
                  <c:v>73.444134583248854</c:v>
                </c:pt>
                <c:pt idx="3">
                  <c:v>74.145074312771271</c:v>
                </c:pt>
                <c:pt idx="4">
                  <c:v>74.238729256089897</c:v>
                </c:pt>
                <c:pt idx="5">
                  <c:v>74.147262876480909</c:v>
                </c:pt>
                <c:pt idx="6">
                  <c:v>74.009529100427741</c:v>
                </c:pt>
                <c:pt idx="7">
                  <c:v>74.974181972579473</c:v>
                </c:pt>
                <c:pt idx="8">
                  <c:v>74.256925300467472</c:v>
                </c:pt>
                <c:pt idx="9">
                  <c:v>74.043850590841359</c:v>
                </c:pt>
                <c:pt idx="10">
                  <c:v>74.104178591871786</c:v>
                </c:pt>
                <c:pt idx="11">
                  <c:v>73.971005511888066</c:v>
                </c:pt>
                <c:pt idx="12">
                  <c:v>74.007914876916033</c:v>
                </c:pt>
                <c:pt idx="13">
                  <c:v>74.630493600666341</c:v>
                </c:pt>
                <c:pt idx="14">
                  <c:v>74.069752295768836</c:v>
                </c:pt>
                <c:pt idx="15">
                  <c:v>74.236459078978768</c:v>
                </c:pt>
                <c:pt idx="16">
                  <c:v>74.12098883330259</c:v>
                </c:pt>
                <c:pt idx="17">
                  <c:v>74.289824971333388</c:v>
                </c:pt>
                <c:pt idx="18">
                  <c:v>74.686643138502518</c:v>
                </c:pt>
                <c:pt idx="19">
                  <c:v>74.513426654295586</c:v>
                </c:pt>
                <c:pt idx="20">
                  <c:v>74.592366911313519</c:v>
                </c:pt>
                <c:pt idx="21">
                  <c:v>74.808838419784649</c:v>
                </c:pt>
                <c:pt idx="22">
                  <c:v>74.962656401415572</c:v>
                </c:pt>
                <c:pt idx="23">
                  <c:v>74.839644003019103</c:v>
                </c:pt>
                <c:pt idx="24">
                  <c:v>75.115916332271269</c:v>
                </c:pt>
                <c:pt idx="25">
                  <c:v>75.914537093758284</c:v>
                </c:pt>
                <c:pt idx="26">
                  <c:v>75.842519685039363</c:v>
                </c:pt>
                <c:pt idx="27">
                  <c:v>75.273070933219756</c:v>
                </c:pt>
                <c:pt idx="28">
                  <c:v>75.484193857609668</c:v>
                </c:pt>
                <c:pt idx="29">
                  <c:v>75.213274783681285</c:v>
                </c:pt>
                <c:pt idx="30">
                  <c:v>75.096304694606658</c:v>
                </c:pt>
                <c:pt idx="31">
                  <c:v>75.053131310995283</c:v>
                </c:pt>
                <c:pt idx="32">
                  <c:v>75.381001383535661</c:v>
                </c:pt>
                <c:pt idx="33">
                  <c:v>75.417908753178381</c:v>
                </c:pt>
                <c:pt idx="34">
                  <c:v>75.927889433982159</c:v>
                </c:pt>
                <c:pt idx="35">
                  <c:v>75.863657058342085</c:v>
                </c:pt>
                <c:pt idx="36">
                  <c:v>75.8011101875572</c:v>
                </c:pt>
                <c:pt idx="37">
                  <c:v>75.82375167060961</c:v>
                </c:pt>
                <c:pt idx="38">
                  <c:v>75.840423201091795</c:v>
                </c:pt>
                <c:pt idx="39">
                  <c:v>76.401566251436464</c:v>
                </c:pt>
                <c:pt idx="40">
                  <c:v>76.210138017039924</c:v>
                </c:pt>
                <c:pt idx="41">
                  <c:v>76.620418306067521</c:v>
                </c:pt>
                <c:pt idx="42">
                  <c:v>75.948624621951069</c:v>
                </c:pt>
                <c:pt idx="43">
                  <c:v>76.535458109178862</c:v>
                </c:pt>
                <c:pt idx="44">
                  <c:v>76.518733041118765</c:v>
                </c:pt>
                <c:pt idx="45">
                  <c:v>76.263982510001895</c:v>
                </c:pt>
                <c:pt idx="46">
                  <c:v>76.275520790107066</c:v>
                </c:pt>
                <c:pt idx="47">
                  <c:v>76.008112035183231</c:v>
                </c:pt>
                <c:pt idx="48">
                  <c:v>76.109257391169393</c:v>
                </c:pt>
                <c:pt idx="49">
                  <c:v>75.939664977768587</c:v>
                </c:pt>
                <c:pt idx="50">
                  <c:v>76.391584504308668</c:v>
                </c:pt>
                <c:pt idx="51">
                  <c:v>76.882082061364926</c:v>
                </c:pt>
                <c:pt idx="52">
                  <c:v>76.973561430793154</c:v>
                </c:pt>
                <c:pt idx="53">
                  <c:v>76.85572857584819</c:v>
                </c:pt>
                <c:pt idx="54" formatCode="General">
                  <c:v>76.776955113373418</c:v>
                </c:pt>
                <c:pt idx="55" formatCode="General">
                  <c:v>77.063204663944333</c:v>
                </c:pt>
                <c:pt idx="56" formatCode="General">
                  <c:v>76.944373039946541</c:v>
                </c:pt>
                <c:pt idx="57" formatCode="General">
                  <c:v>76.888877519697118</c:v>
                </c:pt>
                <c:pt idx="58" formatCode="General">
                  <c:v>76.96573639834962</c:v>
                </c:pt>
                <c:pt idx="59" formatCode="General">
                  <c:v>76.885073670723898</c:v>
                </c:pt>
                <c:pt idx="60" formatCode="General">
                  <c:v>77.080584619475729</c:v>
                </c:pt>
                <c:pt idx="61" formatCode="General">
                  <c:v>77.125139229085065</c:v>
                </c:pt>
                <c:pt idx="62" formatCode="General">
                  <c:v>76.945777967735935</c:v>
                </c:pt>
                <c:pt idx="63" formatCode="General">
                  <c:v>76.825839840572641</c:v>
                </c:pt>
                <c:pt idx="64" formatCode="General">
                  <c:v>77.057191580340557</c:v>
                </c:pt>
                <c:pt idx="65" formatCode="General">
                  <c:v>76.771618489904625</c:v>
                </c:pt>
                <c:pt idx="66" formatCode="General">
                  <c:v>76.997844007609388</c:v>
                </c:pt>
                <c:pt idx="67" formatCode="General">
                  <c:v>76.586289277615805</c:v>
                </c:pt>
                <c:pt idx="68" formatCode="General">
                  <c:v>77.145245029758129</c:v>
                </c:pt>
                <c:pt idx="69" formatCode="General">
                  <c:v>77.155398852339772</c:v>
                </c:pt>
                <c:pt idx="70" formatCode="General">
                  <c:v>77.269268783445938</c:v>
                </c:pt>
                <c:pt idx="71" formatCode="General">
                  <c:v>77.626300899262404</c:v>
                </c:pt>
                <c:pt idx="72" formatCode="General">
                  <c:v>77.219386532168329</c:v>
                </c:pt>
                <c:pt idx="73" formatCode="General">
                  <c:v>77.736236161990519</c:v>
                </c:pt>
                <c:pt idx="74" formatCode="General">
                  <c:v>77.37746008403893</c:v>
                </c:pt>
                <c:pt idx="75" formatCode="General">
                  <c:v>77.146894566336698</c:v>
                </c:pt>
                <c:pt idx="76" formatCode="General">
                  <c:v>77.962281276788872</c:v>
                </c:pt>
                <c:pt idx="77" formatCode="General">
                  <c:v>77.796763493818474</c:v>
                </c:pt>
                <c:pt idx="78" formatCode="General">
                  <c:v>77.712109436498991</c:v>
                </c:pt>
                <c:pt idx="79" formatCode="General">
                  <c:v>77.625803104672968</c:v>
                </c:pt>
                <c:pt idx="80" formatCode="General">
                  <c:v>77.415242420620686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C9-43AD-ABDB-3DA25745153D}"/>
            </c:ext>
          </c:extLst>
        </c:ser>
        <c:ser>
          <c:idx val="2"/>
          <c:order val="2"/>
          <c:tx>
            <c:strRef>
              <c:f>data3!$D$2</c:f>
              <c:strCache>
                <c:ptCount val="1"/>
                <c:pt idx="0">
                  <c:v>Participation Rate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data3!$A$4:$A$300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</c:numCache>
            </c:numRef>
          </c:cat>
          <c:val>
            <c:numRef>
              <c:f>data3!$D$4:$D$300</c:f>
              <c:numCache>
                <c:formatCode>0.0</c:formatCode>
                <c:ptCount val="297"/>
                <c:pt idx="0">
                  <c:v>78.148674698132552</c:v>
                </c:pt>
                <c:pt idx="1">
                  <c:v>78.302500927032241</c:v>
                </c:pt>
                <c:pt idx="2">
                  <c:v>78.135974884806515</c:v>
                </c:pt>
                <c:pt idx="3">
                  <c:v>78.875115086150203</c:v>
                </c:pt>
                <c:pt idx="4">
                  <c:v>78.956448041118733</c:v>
                </c:pt>
                <c:pt idx="5">
                  <c:v>78.813193301660363</c:v>
                </c:pt>
                <c:pt idx="6">
                  <c:v>78.594006135624113</c:v>
                </c:pt>
                <c:pt idx="7">
                  <c:v>79.424470285299464</c:v>
                </c:pt>
                <c:pt idx="8">
                  <c:v>79.110851253917204</c:v>
                </c:pt>
                <c:pt idx="9">
                  <c:v>78.814448298316975</c:v>
                </c:pt>
                <c:pt idx="10">
                  <c:v>78.551530514896299</c:v>
                </c:pt>
                <c:pt idx="11">
                  <c:v>78.660187208505917</c:v>
                </c:pt>
                <c:pt idx="12">
                  <c:v>78.312310577153696</c:v>
                </c:pt>
                <c:pt idx="13">
                  <c:v>79.250752622610804</c:v>
                </c:pt>
                <c:pt idx="14">
                  <c:v>78.776621149295522</c:v>
                </c:pt>
                <c:pt idx="15">
                  <c:v>79.024316175354116</c:v>
                </c:pt>
                <c:pt idx="16">
                  <c:v>78.74149475306298</c:v>
                </c:pt>
                <c:pt idx="17">
                  <c:v>78.733422037601969</c:v>
                </c:pt>
                <c:pt idx="18">
                  <c:v>78.900952540152005</c:v>
                </c:pt>
                <c:pt idx="19">
                  <c:v>78.662040959027522</c:v>
                </c:pt>
                <c:pt idx="20">
                  <c:v>78.613096242942632</c:v>
                </c:pt>
                <c:pt idx="21">
                  <c:v>78.866808655785618</c:v>
                </c:pt>
                <c:pt idx="22">
                  <c:v>78.868341730066021</c:v>
                </c:pt>
                <c:pt idx="23">
                  <c:v>78.839942711903291</c:v>
                </c:pt>
                <c:pt idx="24">
                  <c:v>79.187585820746293</c:v>
                </c:pt>
                <c:pt idx="25">
                  <c:v>79.854369581325912</c:v>
                </c:pt>
                <c:pt idx="26">
                  <c:v>79.874549579607631</c:v>
                </c:pt>
                <c:pt idx="27">
                  <c:v>79.45665340024226</c:v>
                </c:pt>
                <c:pt idx="28">
                  <c:v>79.658032295478748</c:v>
                </c:pt>
                <c:pt idx="29">
                  <c:v>79.487240569720939</c:v>
                </c:pt>
                <c:pt idx="30">
                  <c:v>79.052904960911235</c:v>
                </c:pt>
                <c:pt idx="31">
                  <c:v>79.09745498376985</c:v>
                </c:pt>
                <c:pt idx="32">
                  <c:v>79.42341217458474</c:v>
                </c:pt>
                <c:pt idx="33">
                  <c:v>79.151429378635498</c:v>
                </c:pt>
                <c:pt idx="34">
                  <c:v>79.932742522551038</c:v>
                </c:pt>
                <c:pt idx="35">
                  <c:v>79.712776624217398</c:v>
                </c:pt>
                <c:pt idx="36">
                  <c:v>79.617019379773808</c:v>
                </c:pt>
                <c:pt idx="37">
                  <c:v>79.529944938807773</c:v>
                </c:pt>
                <c:pt idx="38">
                  <c:v>79.488526424990823</c:v>
                </c:pt>
                <c:pt idx="39">
                  <c:v>79.786783635880724</c:v>
                </c:pt>
                <c:pt idx="40">
                  <c:v>79.715844188508015</c:v>
                </c:pt>
                <c:pt idx="41">
                  <c:v>80.164931807041313</c:v>
                </c:pt>
                <c:pt idx="42">
                  <c:v>79.633668940415575</c:v>
                </c:pt>
                <c:pt idx="43">
                  <c:v>80.261895825513989</c:v>
                </c:pt>
                <c:pt idx="44">
                  <c:v>80.064182842830306</c:v>
                </c:pt>
                <c:pt idx="45">
                  <c:v>79.996204608021799</c:v>
                </c:pt>
                <c:pt idx="46">
                  <c:v>79.866586438708609</c:v>
                </c:pt>
                <c:pt idx="47">
                  <c:v>79.584452450575384</c:v>
                </c:pt>
                <c:pt idx="48">
                  <c:v>79.698404076459468</c:v>
                </c:pt>
                <c:pt idx="49">
                  <c:v>79.557956777996068</c:v>
                </c:pt>
                <c:pt idx="50">
                  <c:v>79.868281448127732</c:v>
                </c:pt>
                <c:pt idx="51">
                  <c:v>80.240854762767114</c:v>
                </c:pt>
                <c:pt idx="52">
                  <c:v>80.147744945567638</c:v>
                </c:pt>
                <c:pt idx="53">
                  <c:v>79.844797360008243</c:v>
                </c:pt>
                <c:pt idx="54">
                  <c:v>79.971463828474469</c:v>
                </c:pt>
                <c:pt idx="55">
                  <c:v>80.368287233222901</c:v>
                </c:pt>
                <c:pt idx="56">
                  <c:v>80.33520127499871</c:v>
                </c:pt>
                <c:pt idx="57">
                  <c:v>80.037859408574647</c:v>
                </c:pt>
                <c:pt idx="58">
                  <c:v>79.966428333461465</c:v>
                </c:pt>
                <c:pt idx="59">
                  <c:v>79.970275464445876</c:v>
                </c:pt>
                <c:pt idx="60">
                  <c:v>80.15760997412373</c:v>
                </c:pt>
                <c:pt idx="61">
                  <c:v>80.142427849385356</c:v>
                </c:pt>
                <c:pt idx="62">
                  <c:v>79.986974297133585</c:v>
                </c:pt>
                <c:pt idx="63">
                  <c:v>79.934825931348612</c:v>
                </c:pt>
                <c:pt idx="64">
                  <c:v>80.162895466924581</c:v>
                </c:pt>
                <c:pt idx="65">
                  <c:v>79.841313046774246</c:v>
                </c:pt>
                <c:pt idx="66">
                  <c:v>79.997717184527588</c:v>
                </c:pt>
                <c:pt idx="67">
                  <c:v>79.459730320699691</c:v>
                </c:pt>
                <c:pt idx="68">
                  <c:v>79.944535899708754</c:v>
                </c:pt>
                <c:pt idx="69">
                  <c:v>80.024044289986264</c:v>
                </c:pt>
                <c:pt idx="70">
                  <c:v>80.212385711866247</c:v>
                </c:pt>
                <c:pt idx="71">
                  <c:v>80.418813781954128</c:v>
                </c:pt>
                <c:pt idx="72">
                  <c:v>79.739716453422218</c:v>
                </c:pt>
                <c:pt idx="73">
                  <c:v>80.320169362401856</c:v>
                </c:pt>
                <c:pt idx="74">
                  <c:v>79.994643339928089</c:v>
                </c:pt>
                <c:pt idx="75">
                  <c:v>79.947284421093244</c:v>
                </c:pt>
                <c:pt idx="76">
                  <c:v>80.780596036508499</c:v>
                </c:pt>
                <c:pt idx="77">
                  <c:v>80.687506282038399</c:v>
                </c:pt>
                <c:pt idx="78">
                  <c:v>80.459517341856596</c:v>
                </c:pt>
                <c:pt idx="79">
                  <c:v>80.396015403647397</c:v>
                </c:pt>
                <c:pt idx="80">
                  <c:v>80.25526871439385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C9-43AD-ABDB-3DA257451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776768"/>
        <c:axId val="183728000"/>
      </c:lineChart>
      <c:lineChart>
        <c:grouping val="standard"/>
        <c:varyColors val="0"/>
        <c:ser>
          <c:idx val="1"/>
          <c:order val="0"/>
          <c:tx>
            <c:strRef>
              <c:f>data3!$B$2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data3!$A$4:$A$300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</c:numCache>
            </c:numRef>
          </c:cat>
          <c:val>
            <c:numRef>
              <c:f>data3!$B$4:$B$300</c:f>
              <c:numCache>
                <c:formatCode>0.0</c:formatCode>
                <c:ptCount val="297"/>
                <c:pt idx="0">
                  <c:v>5.5601534078302794</c:v>
                </c:pt>
                <c:pt idx="1">
                  <c:v>5.9345566371898881</c:v>
                </c:pt>
                <c:pt idx="2">
                  <c:v>5.9846888681572485</c:v>
                </c:pt>
                <c:pt idx="3">
                  <c:v>6.0148437227777967</c:v>
                </c:pt>
                <c:pt idx="4">
                  <c:v>5.971512810929779</c:v>
                </c:pt>
                <c:pt idx="5">
                  <c:v>5.9065962585904996</c:v>
                </c:pt>
                <c:pt idx="6">
                  <c:v>5.8545177501764885</c:v>
                </c:pt>
                <c:pt idx="7">
                  <c:v>5.6222509075682021</c:v>
                </c:pt>
                <c:pt idx="8">
                  <c:v>6.1572957387230032</c:v>
                </c:pt>
                <c:pt idx="9">
                  <c:v>6.0452461189989508</c:v>
                </c:pt>
                <c:pt idx="10">
                  <c:v>5.6638618123246971</c:v>
                </c:pt>
                <c:pt idx="11">
                  <c:v>5.9430803571428577</c:v>
                </c:pt>
                <c:pt idx="12">
                  <c:v>5.4641140709933458</c:v>
                </c:pt>
                <c:pt idx="13">
                  <c:v>5.8306253821474456</c:v>
                </c:pt>
                <c:pt idx="14">
                  <c:v>5.9700259536414269</c:v>
                </c:pt>
                <c:pt idx="15">
                  <c:v>6.0405164097617048</c:v>
                </c:pt>
                <c:pt idx="16">
                  <c:v>5.8675578831312016</c:v>
                </c:pt>
                <c:pt idx="17">
                  <c:v>5.6418356310196236</c:v>
                </c:pt>
                <c:pt idx="18">
                  <c:v>5.3519458197232099</c:v>
                </c:pt>
                <c:pt idx="19">
                  <c:v>5.2986456268827435</c:v>
                </c:pt>
                <c:pt idx="20">
                  <c:v>5.1078416688225925</c:v>
                </c:pt>
                <c:pt idx="21">
                  <c:v>5.152153749624901</c:v>
                </c:pt>
                <c:pt idx="22">
                  <c:v>4.960728978953453</c:v>
                </c:pt>
                <c:pt idx="23">
                  <c:v>5.0676234977717867</c:v>
                </c:pt>
                <c:pt idx="24">
                  <c:v>5.1092814822001484</c:v>
                </c:pt>
                <c:pt idx="25">
                  <c:v>4.9306831915527569</c:v>
                </c:pt>
                <c:pt idx="26">
                  <c:v>5.0527858060372512</c:v>
                </c:pt>
                <c:pt idx="27">
                  <c:v>5.2581389901964073</c:v>
                </c:pt>
                <c:pt idx="28">
                  <c:v>5.2246721735325705</c:v>
                </c:pt>
                <c:pt idx="29">
                  <c:v>5.3968243358410222</c:v>
                </c:pt>
                <c:pt idx="30">
                  <c:v>5.0087785469668953</c:v>
                </c:pt>
                <c:pt idx="31">
                  <c:v>5.1277324556405395</c:v>
                </c:pt>
                <c:pt idx="32">
                  <c:v>5.0902561950160052</c:v>
                </c:pt>
                <c:pt idx="33">
                  <c:v>4.7209970852684187</c:v>
                </c:pt>
                <c:pt idx="34">
                  <c:v>5.0226422458990907</c:v>
                </c:pt>
                <c:pt idx="35">
                  <c:v>4.7903838595571857</c:v>
                </c:pt>
                <c:pt idx="36">
                  <c:v>4.7848871997527667</c:v>
                </c:pt>
                <c:pt idx="37">
                  <c:v>4.6562337122536634</c:v>
                </c:pt>
                <c:pt idx="38">
                  <c:v>4.5839123614063828</c:v>
                </c:pt>
                <c:pt idx="39">
                  <c:v>4.2396996344234754</c:v>
                </c:pt>
                <c:pt idx="40">
                  <c:v>4.3909562249786704</c:v>
                </c:pt>
                <c:pt idx="41">
                  <c:v>4.4292022064122216</c:v>
                </c:pt>
                <c:pt idx="42">
                  <c:v>4.6287890748342271</c:v>
                </c:pt>
                <c:pt idx="43">
                  <c:v>4.6739940631088901</c:v>
                </c:pt>
                <c:pt idx="44">
                  <c:v>4.430699606457102</c:v>
                </c:pt>
                <c:pt idx="45">
                  <c:v>4.6710331521014119</c:v>
                </c:pt>
                <c:pt idx="46">
                  <c:v>4.5017216768710027</c:v>
                </c:pt>
                <c:pt idx="47">
                  <c:v>4.4564154372012403</c:v>
                </c:pt>
                <c:pt idx="48">
                  <c:v>4.5095872603184919</c:v>
                </c:pt>
                <c:pt idx="49">
                  <c:v>4.5468425155925152</c:v>
                </c:pt>
                <c:pt idx="50">
                  <c:v>4.3628628953692274</c:v>
                </c:pt>
                <c:pt idx="51">
                  <c:v>4.1945593176531411</c:v>
                </c:pt>
                <c:pt idx="52">
                  <c:v>3.9616964834524926</c:v>
                </c:pt>
                <c:pt idx="53">
                  <c:v>3.7441064393205452</c:v>
                </c:pt>
                <c:pt idx="54" formatCode="General">
                  <c:v>3.9944708756589944</c:v>
                </c:pt>
                <c:pt idx="55" formatCode="General">
                  <c:v>4.1298417894162576</c:v>
                </c:pt>
                <c:pt idx="56" formatCode="General">
                  <c:v>4.2395706113003788</c:v>
                </c:pt>
                <c:pt idx="57" formatCode="General">
                  <c:v>3.9441809792360933</c:v>
                </c:pt>
                <c:pt idx="58" formatCode="General">
                  <c:v>3.7486793660957258</c:v>
                </c:pt>
                <c:pt idx="59" formatCode="General">
                  <c:v>3.8411715908365771</c:v>
                </c:pt>
                <c:pt idx="60" formatCode="General">
                  <c:v>3.8420034352631687</c:v>
                </c:pt>
                <c:pt idx="61" formatCode="General">
                  <c:v>3.7671603413929389</c:v>
                </c:pt>
                <c:pt idx="62" formatCode="General">
                  <c:v>3.8102584371374295</c:v>
                </c:pt>
                <c:pt idx="63" formatCode="General">
                  <c:v>3.8858794935743672</c:v>
                </c:pt>
                <c:pt idx="64" formatCode="General">
                  <c:v>3.8656862527681066</c:v>
                </c:pt>
                <c:pt idx="65" formatCode="General">
                  <c:v>3.8460680352766072</c:v>
                </c:pt>
                <c:pt idx="66" formatCode="General">
                  <c:v>3.7629772923235523</c:v>
                </c:pt>
                <c:pt idx="67" formatCode="General">
                  <c:v>3.6249165924379274</c:v>
                </c:pt>
                <c:pt idx="68" formatCode="General">
                  <c:v>3.5034501995315206</c:v>
                </c:pt>
                <c:pt idx="69" formatCode="General">
                  <c:v>3.5792498668691728</c:v>
                </c:pt>
                <c:pt idx="70" formatCode="General">
                  <c:v>3.654471493678515</c:v>
                </c:pt>
                <c:pt idx="71" formatCode="General">
                  <c:v>3.4672654515348045</c:v>
                </c:pt>
                <c:pt idx="72" formatCode="General">
                  <c:v>3.1475792094027191</c:v>
                </c:pt>
                <c:pt idx="73" formatCode="General">
                  <c:v>3.2199438483906553</c:v>
                </c:pt>
                <c:pt idx="74" formatCode="General">
                  <c:v>3.2770703155896546</c:v>
                </c:pt>
                <c:pt idx="75" formatCode="General">
                  <c:v>3.4926269541930579</c:v>
                </c:pt>
                <c:pt idx="76" formatCode="General">
                  <c:v>3.4840121307704539</c:v>
                </c:pt>
                <c:pt idx="77" formatCode="General">
                  <c:v>3.5808564419928022</c:v>
                </c:pt>
                <c:pt idx="78" formatCode="General">
                  <c:v>3.4243567261480186</c:v>
                </c:pt>
                <c:pt idx="79" formatCode="General">
                  <c:v>3.4523809523809526</c:v>
                </c:pt>
                <c:pt idx="80" formatCode="General">
                  <c:v>3.5479987681855936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C9-43AD-ABDB-3DA257451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58688"/>
        <c:axId val="183729536"/>
      </c:lineChart>
      <c:dateAx>
        <c:axId val="143776768"/>
        <c:scaling>
          <c:orientation val="minMax"/>
          <c:max val="43373"/>
          <c:min val="40939"/>
        </c:scaling>
        <c:delete val="0"/>
        <c:axPos val="b"/>
        <c:numFmt formatCode="mm\-yy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he-IL"/>
          </a:p>
        </c:txPr>
        <c:crossAx val="183728000"/>
        <c:crosses val="autoZero"/>
        <c:auto val="0"/>
        <c:lblOffset val="100"/>
        <c:baseTimeUnit val="months"/>
        <c:majorUnit val="2"/>
        <c:majorTimeUnit val="months"/>
        <c:minorUnit val="1"/>
        <c:minorTimeUnit val="months"/>
      </c:dateAx>
      <c:valAx>
        <c:axId val="183728000"/>
        <c:scaling>
          <c:orientation val="minMax"/>
          <c:max val="82"/>
          <c:min val="68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crossAx val="143776768"/>
        <c:crosses val="autoZero"/>
        <c:crossBetween val="between"/>
        <c:majorUnit val="1"/>
      </c:valAx>
      <c:valAx>
        <c:axId val="183729536"/>
        <c:scaling>
          <c:orientation val="minMax"/>
          <c:max val="6.3"/>
          <c:min val="3.1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he-IL"/>
          </a:p>
        </c:txPr>
        <c:crossAx val="183858688"/>
        <c:crosses val="max"/>
        <c:crossBetween val="between"/>
        <c:majorUnit val="0.2"/>
      </c:valAx>
      <c:dateAx>
        <c:axId val="1838586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3729536"/>
        <c:crosses val="autoZero"/>
        <c:auto val="1"/>
        <c:lblOffset val="100"/>
        <c:baseTimeUnit val="months"/>
      </c:dateAx>
      <c:spPr>
        <a:noFill/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2212649467946494E-2"/>
          <c:y val="0.82313430256954556"/>
          <c:w val="0.90684514796942195"/>
          <c:h val="5.8953889273323422E-2"/>
        </c:manualLayout>
      </c:layout>
      <c:overlay val="0"/>
      <c:spPr>
        <a:noFill/>
        <a:ln w="12700"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600"/>
              <a:t>Real Wage per Employee Post</a:t>
            </a:r>
            <a:r>
              <a:rPr lang="en-US" sz="2000"/>
              <a:t>*
(Jan 1995-Aug 2018)</a:t>
            </a:r>
          </a:p>
        </c:rich>
      </c:tx>
      <c:layout>
        <c:manualLayout>
          <c:xMode val="edge"/>
          <c:yMode val="edge"/>
          <c:x val="0.22164759911732854"/>
          <c:y val="9.604519774011300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3738135370100447E-2"/>
          <c:y val="0.14576271186440679"/>
          <c:w val="0.90417097552568082"/>
          <c:h val="0.58531126829485292"/>
        </c:manualLayout>
      </c:layout>
      <c:lineChart>
        <c:grouping val="standard"/>
        <c:varyColors val="0"/>
        <c:ser>
          <c:idx val="0"/>
          <c:order val="0"/>
          <c:tx>
            <c:strRef>
              <c:f>data13!$B$2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data13!$A$4:$A$301</c:f>
              <c:numCache>
                <c:formatCode>m/d/yyyy</c:formatCode>
                <c:ptCount val="298"/>
                <c:pt idx="0">
                  <c:v>34365</c:v>
                </c:pt>
                <c:pt idx="1">
                  <c:v>34393</c:v>
                </c:pt>
                <c:pt idx="2">
                  <c:v>34424</c:v>
                </c:pt>
                <c:pt idx="3">
                  <c:v>34454</c:v>
                </c:pt>
                <c:pt idx="4">
                  <c:v>34485</c:v>
                </c:pt>
                <c:pt idx="5">
                  <c:v>34515</c:v>
                </c:pt>
                <c:pt idx="6">
                  <c:v>34546</c:v>
                </c:pt>
                <c:pt idx="7">
                  <c:v>34577</c:v>
                </c:pt>
                <c:pt idx="8">
                  <c:v>34607</c:v>
                </c:pt>
                <c:pt idx="9">
                  <c:v>34638</c:v>
                </c:pt>
                <c:pt idx="10">
                  <c:v>34668</c:v>
                </c:pt>
                <c:pt idx="11">
                  <c:v>34699</c:v>
                </c:pt>
                <c:pt idx="12">
                  <c:v>34730</c:v>
                </c:pt>
                <c:pt idx="13">
                  <c:v>34758</c:v>
                </c:pt>
                <c:pt idx="14">
                  <c:v>34789</c:v>
                </c:pt>
                <c:pt idx="15">
                  <c:v>34819</c:v>
                </c:pt>
                <c:pt idx="16">
                  <c:v>34850</c:v>
                </c:pt>
                <c:pt idx="17">
                  <c:v>34880</c:v>
                </c:pt>
                <c:pt idx="18">
                  <c:v>34911</c:v>
                </c:pt>
                <c:pt idx="19">
                  <c:v>34942</c:v>
                </c:pt>
                <c:pt idx="20">
                  <c:v>34972</c:v>
                </c:pt>
                <c:pt idx="21">
                  <c:v>35003</c:v>
                </c:pt>
                <c:pt idx="22">
                  <c:v>35033</c:v>
                </c:pt>
                <c:pt idx="23">
                  <c:v>35064</c:v>
                </c:pt>
                <c:pt idx="24">
                  <c:v>35095</c:v>
                </c:pt>
                <c:pt idx="25">
                  <c:v>35124</c:v>
                </c:pt>
                <c:pt idx="26">
                  <c:v>35155</c:v>
                </c:pt>
                <c:pt idx="27">
                  <c:v>35185</c:v>
                </c:pt>
                <c:pt idx="28">
                  <c:v>35216</c:v>
                </c:pt>
                <c:pt idx="29">
                  <c:v>35246</c:v>
                </c:pt>
                <c:pt idx="30">
                  <c:v>35277</c:v>
                </c:pt>
                <c:pt idx="31">
                  <c:v>35308</c:v>
                </c:pt>
                <c:pt idx="32">
                  <c:v>35338</c:v>
                </c:pt>
                <c:pt idx="33">
                  <c:v>35369</c:v>
                </c:pt>
                <c:pt idx="34">
                  <c:v>35399</c:v>
                </c:pt>
                <c:pt idx="35">
                  <c:v>35430</c:v>
                </c:pt>
                <c:pt idx="36">
                  <c:v>35461</c:v>
                </c:pt>
                <c:pt idx="37">
                  <c:v>35489</c:v>
                </c:pt>
                <c:pt idx="38">
                  <c:v>35520</c:v>
                </c:pt>
                <c:pt idx="39">
                  <c:v>35550</c:v>
                </c:pt>
                <c:pt idx="40">
                  <c:v>35581</c:v>
                </c:pt>
                <c:pt idx="41">
                  <c:v>35611</c:v>
                </c:pt>
                <c:pt idx="42">
                  <c:v>35642</c:v>
                </c:pt>
                <c:pt idx="43">
                  <c:v>35673</c:v>
                </c:pt>
                <c:pt idx="44">
                  <c:v>35703</c:v>
                </c:pt>
                <c:pt idx="45">
                  <c:v>35734</c:v>
                </c:pt>
                <c:pt idx="46">
                  <c:v>35764</c:v>
                </c:pt>
                <c:pt idx="47">
                  <c:v>35795</c:v>
                </c:pt>
                <c:pt idx="48">
                  <c:v>35826</c:v>
                </c:pt>
                <c:pt idx="49">
                  <c:v>35854</c:v>
                </c:pt>
                <c:pt idx="50">
                  <c:v>35885</c:v>
                </c:pt>
                <c:pt idx="51">
                  <c:v>35915</c:v>
                </c:pt>
                <c:pt idx="52">
                  <c:v>35946</c:v>
                </c:pt>
                <c:pt idx="53">
                  <c:v>35976</c:v>
                </c:pt>
                <c:pt idx="54">
                  <c:v>36007</c:v>
                </c:pt>
                <c:pt idx="55">
                  <c:v>36038</c:v>
                </c:pt>
                <c:pt idx="56">
                  <c:v>36068</c:v>
                </c:pt>
                <c:pt idx="57">
                  <c:v>36099</c:v>
                </c:pt>
                <c:pt idx="58">
                  <c:v>36129</c:v>
                </c:pt>
                <c:pt idx="59">
                  <c:v>36160</c:v>
                </c:pt>
                <c:pt idx="60">
                  <c:v>36191</c:v>
                </c:pt>
                <c:pt idx="61">
                  <c:v>36219</c:v>
                </c:pt>
                <c:pt idx="62">
                  <c:v>36250</c:v>
                </c:pt>
                <c:pt idx="63">
                  <c:v>36280</c:v>
                </c:pt>
                <c:pt idx="64">
                  <c:v>36311</c:v>
                </c:pt>
                <c:pt idx="65">
                  <c:v>36341</c:v>
                </c:pt>
                <c:pt idx="66">
                  <c:v>36372</c:v>
                </c:pt>
                <c:pt idx="67">
                  <c:v>36403</c:v>
                </c:pt>
                <c:pt idx="68">
                  <c:v>36433</c:v>
                </c:pt>
                <c:pt idx="69">
                  <c:v>36464</c:v>
                </c:pt>
                <c:pt idx="70">
                  <c:v>36494</c:v>
                </c:pt>
                <c:pt idx="71">
                  <c:v>36525</c:v>
                </c:pt>
                <c:pt idx="72">
                  <c:v>36556</c:v>
                </c:pt>
                <c:pt idx="73">
                  <c:v>36585</c:v>
                </c:pt>
                <c:pt idx="74">
                  <c:v>36616</c:v>
                </c:pt>
                <c:pt idx="75">
                  <c:v>36646</c:v>
                </c:pt>
                <c:pt idx="76">
                  <c:v>36677</c:v>
                </c:pt>
                <c:pt idx="77">
                  <c:v>36707</c:v>
                </c:pt>
                <c:pt idx="78">
                  <c:v>36738</c:v>
                </c:pt>
                <c:pt idx="79">
                  <c:v>36769</c:v>
                </c:pt>
                <c:pt idx="80">
                  <c:v>36799</c:v>
                </c:pt>
                <c:pt idx="81">
                  <c:v>36830</c:v>
                </c:pt>
                <c:pt idx="82">
                  <c:v>36860</c:v>
                </c:pt>
                <c:pt idx="83">
                  <c:v>36891</c:v>
                </c:pt>
                <c:pt idx="84">
                  <c:v>36922</c:v>
                </c:pt>
                <c:pt idx="85">
                  <c:v>36950</c:v>
                </c:pt>
                <c:pt idx="86">
                  <c:v>36981</c:v>
                </c:pt>
                <c:pt idx="87">
                  <c:v>37011</c:v>
                </c:pt>
                <c:pt idx="88">
                  <c:v>37042</c:v>
                </c:pt>
                <c:pt idx="89">
                  <c:v>37072</c:v>
                </c:pt>
                <c:pt idx="90">
                  <c:v>37103</c:v>
                </c:pt>
                <c:pt idx="91">
                  <c:v>37134</c:v>
                </c:pt>
                <c:pt idx="92">
                  <c:v>37164</c:v>
                </c:pt>
                <c:pt idx="93">
                  <c:v>37195</c:v>
                </c:pt>
                <c:pt idx="94">
                  <c:v>37225</c:v>
                </c:pt>
                <c:pt idx="95">
                  <c:v>37256</c:v>
                </c:pt>
                <c:pt idx="96">
                  <c:v>37287</c:v>
                </c:pt>
                <c:pt idx="97">
                  <c:v>37315</c:v>
                </c:pt>
                <c:pt idx="98">
                  <c:v>37346</c:v>
                </c:pt>
                <c:pt idx="99">
                  <c:v>37376</c:v>
                </c:pt>
                <c:pt idx="100">
                  <c:v>37407</c:v>
                </c:pt>
                <c:pt idx="101">
                  <c:v>37437</c:v>
                </c:pt>
                <c:pt idx="102">
                  <c:v>37468</c:v>
                </c:pt>
                <c:pt idx="103">
                  <c:v>37499</c:v>
                </c:pt>
                <c:pt idx="104">
                  <c:v>37529</c:v>
                </c:pt>
                <c:pt idx="105">
                  <c:v>37560</c:v>
                </c:pt>
                <c:pt idx="106">
                  <c:v>37590</c:v>
                </c:pt>
                <c:pt idx="107">
                  <c:v>37621</c:v>
                </c:pt>
                <c:pt idx="108">
                  <c:v>37652</c:v>
                </c:pt>
                <c:pt idx="109">
                  <c:v>37680</c:v>
                </c:pt>
                <c:pt idx="110">
                  <c:v>37711</c:v>
                </c:pt>
                <c:pt idx="111">
                  <c:v>37741</c:v>
                </c:pt>
                <c:pt idx="112">
                  <c:v>37772</c:v>
                </c:pt>
                <c:pt idx="113">
                  <c:v>37802</c:v>
                </c:pt>
                <c:pt idx="114">
                  <c:v>37833</c:v>
                </c:pt>
                <c:pt idx="115">
                  <c:v>37864</c:v>
                </c:pt>
                <c:pt idx="116">
                  <c:v>37894</c:v>
                </c:pt>
                <c:pt idx="117">
                  <c:v>37925</c:v>
                </c:pt>
                <c:pt idx="118">
                  <c:v>37955</c:v>
                </c:pt>
                <c:pt idx="119">
                  <c:v>37986</c:v>
                </c:pt>
                <c:pt idx="120">
                  <c:v>38017</c:v>
                </c:pt>
                <c:pt idx="121">
                  <c:v>38046</c:v>
                </c:pt>
                <c:pt idx="122">
                  <c:v>38077</c:v>
                </c:pt>
                <c:pt idx="123">
                  <c:v>38107</c:v>
                </c:pt>
                <c:pt idx="124">
                  <c:v>38138</c:v>
                </c:pt>
                <c:pt idx="125">
                  <c:v>38168</c:v>
                </c:pt>
                <c:pt idx="126">
                  <c:v>38199</c:v>
                </c:pt>
                <c:pt idx="127">
                  <c:v>38230</c:v>
                </c:pt>
                <c:pt idx="128">
                  <c:v>38260</c:v>
                </c:pt>
                <c:pt idx="129">
                  <c:v>38291</c:v>
                </c:pt>
                <c:pt idx="130">
                  <c:v>38321</c:v>
                </c:pt>
                <c:pt idx="131">
                  <c:v>38352</c:v>
                </c:pt>
                <c:pt idx="132">
                  <c:v>38383</c:v>
                </c:pt>
                <c:pt idx="133">
                  <c:v>38411</c:v>
                </c:pt>
                <c:pt idx="134">
                  <c:v>38442</c:v>
                </c:pt>
                <c:pt idx="135">
                  <c:v>38472</c:v>
                </c:pt>
                <c:pt idx="136">
                  <c:v>38503</c:v>
                </c:pt>
                <c:pt idx="137">
                  <c:v>38533</c:v>
                </c:pt>
                <c:pt idx="138">
                  <c:v>38564</c:v>
                </c:pt>
                <c:pt idx="139">
                  <c:v>38595</c:v>
                </c:pt>
                <c:pt idx="140">
                  <c:v>38625</c:v>
                </c:pt>
                <c:pt idx="141">
                  <c:v>38656</c:v>
                </c:pt>
                <c:pt idx="142">
                  <c:v>38686</c:v>
                </c:pt>
                <c:pt idx="143">
                  <c:v>38717</c:v>
                </c:pt>
                <c:pt idx="144">
                  <c:v>38748</c:v>
                </c:pt>
                <c:pt idx="145">
                  <c:v>38776</c:v>
                </c:pt>
                <c:pt idx="146">
                  <c:v>38807</c:v>
                </c:pt>
                <c:pt idx="147">
                  <c:v>38837</c:v>
                </c:pt>
                <c:pt idx="148">
                  <c:v>38868</c:v>
                </c:pt>
                <c:pt idx="149">
                  <c:v>38898</c:v>
                </c:pt>
                <c:pt idx="150">
                  <c:v>38929</c:v>
                </c:pt>
                <c:pt idx="151">
                  <c:v>38960</c:v>
                </c:pt>
                <c:pt idx="152">
                  <c:v>38990</c:v>
                </c:pt>
                <c:pt idx="153">
                  <c:v>39021</c:v>
                </c:pt>
                <c:pt idx="154">
                  <c:v>39051</c:v>
                </c:pt>
                <c:pt idx="155">
                  <c:v>39082</c:v>
                </c:pt>
                <c:pt idx="156">
                  <c:v>39113</c:v>
                </c:pt>
                <c:pt idx="157">
                  <c:v>39141</c:v>
                </c:pt>
                <c:pt idx="158">
                  <c:v>39172</c:v>
                </c:pt>
                <c:pt idx="159">
                  <c:v>39202</c:v>
                </c:pt>
                <c:pt idx="160">
                  <c:v>39233</c:v>
                </c:pt>
                <c:pt idx="161">
                  <c:v>39263</c:v>
                </c:pt>
                <c:pt idx="162">
                  <c:v>39294</c:v>
                </c:pt>
                <c:pt idx="163">
                  <c:v>39325</c:v>
                </c:pt>
                <c:pt idx="164">
                  <c:v>39355</c:v>
                </c:pt>
                <c:pt idx="165">
                  <c:v>39386</c:v>
                </c:pt>
                <c:pt idx="166">
                  <c:v>39416</c:v>
                </c:pt>
                <c:pt idx="167">
                  <c:v>39447</c:v>
                </c:pt>
                <c:pt idx="168">
                  <c:v>39478</c:v>
                </c:pt>
                <c:pt idx="169">
                  <c:v>39507</c:v>
                </c:pt>
                <c:pt idx="170">
                  <c:v>39538</c:v>
                </c:pt>
                <c:pt idx="171">
                  <c:v>39568</c:v>
                </c:pt>
                <c:pt idx="172">
                  <c:v>39599</c:v>
                </c:pt>
                <c:pt idx="173">
                  <c:v>39629</c:v>
                </c:pt>
                <c:pt idx="174">
                  <c:v>39660</c:v>
                </c:pt>
                <c:pt idx="175">
                  <c:v>39691</c:v>
                </c:pt>
                <c:pt idx="176">
                  <c:v>39721</c:v>
                </c:pt>
                <c:pt idx="177">
                  <c:v>39752</c:v>
                </c:pt>
                <c:pt idx="178">
                  <c:v>39782</c:v>
                </c:pt>
                <c:pt idx="179">
                  <c:v>39813</c:v>
                </c:pt>
                <c:pt idx="180">
                  <c:v>39844</c:v>
                </c:pt>
                <c:pt idx="181">
                  <c:v>39872</c:v>
                </c:pt>
                <c:pt idx="182">
                  <c:v>39903</c:v>
                </c:pt>
                <c:pt idx="183">
                  <c:v>39933</c:v>
                </c:pt>
                <c:pt idx="184">
                  <c:v>39964</c:v>
                </c:pt>
                <c:pt idx="185">
                  <c:v>39994</c:v>
                </c:pt>
                <c:pt idx="186">
                  <c:v>40025</c:v>
                </c:pt>
                <c:pt idx="187">
                  <c:v>40056</c:v>
                </c:pt>
                <c:pt idx="188">
                  <c:v>40086</c:v>
                </c:pt>
                <c:pt idx="189">
                  <c:v>40117</c:v>
                </c:pt>
                <c:pt idx="190">
                  <c:v>40147</c:v>
                </c:pt>
                <c:pt idx="191">
                  <c:v>40178</c:v>
                </c:pt>
                <c:pt idx="192">
                  <c:v>40209</c:v>
                </c:pt>
                <c:pt idx="193">
                  <c:v>40237</c:v>
                </c:pt>
                <c:pt idx="194">
                  <c:v>40268</c:v>
                </c:pt>
                <c:pt idx="195">
                  <c:v>40298</c:v>
                </c:pt>
                <c:pt idx="196">
                  <c:v>40329</c:v>
                </c:pt>
                <c:pt idx="197">
                  <c:v>40359</c:v>
                </c:pt>
                <c:pt idx="198">
                  <c:v>40390</c:v>
                </c:pt>
                <c:pt idx="199">
                  <c:v>40421</c:v>
                </c:pt>
                <c:pt idx="200">
                  <c:v>40451</c:v>
                </c:pt>
                <c:pt idx="201">
                  <c:v>40482</c:v>
                </c:pt>
                <c:pt idx="202">
                  <c:v>40512</c:v>
                </c:pt>
                <c:pt idx="203">
                  <c:v>40543</c:v>
                </c:pt>
                <c:pt idx="204">
                  <c:v>40574</c:v>
                </c:pt>
                <c:pt idx="205">
                  <c:v>40602</c:v>
                </c:pt>
                <c:pt idx="206">
                  <c:v>40633</c:v>
                </c:pt>
                <c:pt idx="207">
                  <c:v>40663</c:v>
                </c:pt>
                <c:pt idx="208">
                  <c:v>40694</c:v>
                </c:pt>
                <c:pt idx="209">
                  <c:v>40724</c:v>
                </c:pt>
                <c:pt idx="210">
                  <c:v>40755</c:v>
                </c:pt>
                <c:pt idx="211">
                  <c:v>40786</c:v>
                </c:pt>
                <c:pt idx="212">
                  <c:v>40816</c:v>
                </c:pt>
                <c:pt idx="213">
                  <c:v>40847</c:v>
                </c:pt>
                <c:pt idx="214">
                  <c:v>40877</c:v>
                </c:pt>
                <c:pt idx="215">
                  <c:v>40908</c:v>
                </c:pt>
                <c:pt idx="216">
                  <c:v>40939</c:v>
                </c:pt>
                <c:pt idx="217">
                  <c:v>40968</c:v>
                </c:pt>
                <c:pt idx="218">
                  <c:v>40999</c:v>
                </c:pt>
                <c:pt idx="219">
                  <c:v>41029</c:v>
                </c:pt>
                <c:pt idx="220">
                  <c:v>41060</c:v>
                </c:pt>
                <c:pt idx="221">
                  <c:v>41090</c:v>
                </c:pt>
                <c:pt idx="222">
                  <c:v>41121</c:v>
                </c:pt>
                <c:pt idx="223">
                  <c:v>41152</c:v>
                </c:pt>
                <c:pt idx="224">
                  <c:v>41182</c:v>
                </c:pt>
                <c:pt idx="225">
                  <c:v>41213</c:v>
                </c:pt>
                <c:pt idx="226">
                  <c:v>41243</c:v>
                </c:pt>
                <c:pt idx="227">
                  <c:v>41274</c:v>
                </c:pt>
                <c:pt idx="228">
                  <c:v>41305</c:v>
                </c:pt>
                <c:pt idx="229">
                  <c:v>41333</c:v>
                </c:pt>
                <c:pt idx="230">
                  <c:v>41364</c:v>
                </c:pt>
                <c:pt idx="231">
                  <c:v>41394</c:v>
                </c:pt>
                <c:pt idx="232">
                  <c:v>41425</c:v>
                </c:pt>
                <c:pt idx="233">
                  <c:v>41455</c:v>
                </c:pt>
                <c:pt idx="234">
                  <c:v>41486</c:v>
                </c:pt>
                <c:pt idx="235">
                  <c:v>41517</c:v>
                </c:pt>
                <c:pt idx="236">
                  <c:v>41547</c:v>
                </c:pt>
                <c:pt idx="237">
                  <c:v>41578</c:v>
                </c:pt>
                <c:pt idx="238">
                  <c:v>41608</c:v>
                </c:pt>
                <c:pt idx="239">
                  <c:v>41639</c:v>
                </c:pt>
                <c:pt idx="240">
                  <c:v>41670</c:v>
                </c:pt>
                <c:pt idx="241">
                  <c:v>41698</c:v>
                </c:pt>
                <c:pt idx="242">
                  <c:v>41729</c:v>
                </c:pt>
                <c:pt idx="243">
                  <c:v>41759</c:v>
                </c:pt>
                <c:pt idx="244">
                  <c:v>41790</c:v>
                </c:pt>
                <c:pt idx="245">
                  <c:v>41820</c:v>
                </c:pt>
                <c:pt idx="246">
                  <c:v>41851</c:v>
                </c:pt>
                <c:pt idx="247">
                  <c:v>41882</c:v>
                </c:pt>
                <c:pt idx="248">
                  <c:v>41912</c:v>
                </c:pt>
                <c:pt idx="249">
                  <c:v>41943</c:v>
                </c:pt>
                <c:pt idx="250">
                  <c:v>41973</c:v>
                </c:pt>
                <c:pt idx="251">
                  <c:v>42004</c:v>
                </c:pt>
                <c:pt idx="252">
                  <c:v>42035</c:v>
                </c:pt>
                <c:pt idx="253">
                  <c:v>42063</c:v>
                </c:pt>
                <c:pt idx="254">
                  <c:v>42094</c:v>
                </c:pt>
                <c:pt idx="255">
                  <c:v>42124</c:v>
                </c:pt>
                <c:pt idx="256">
                  <c:v>42155</c:v>
                </c:pt>
                <c:pt idx="257">
                  <c:v>42185</c:v>
                </c:pt>
                <c:pt idx="258">
                  <c:v>42216</c:v>
                </c:pt>
                <c:pt idx="259">
                  <c:v>42247</c:v>
                </c:pt>
                <c:pt idx="260">
                  <c:v>42277</c:v>
                </c:pt>
                <c:pt idx="261">
                  <c:v>42308</c:v>
                </c:pt>
                <c:pt idx="262">
                  <c:v>42338</c:v>
                </c:pt>
                <c:pt idx="263">
                  <c:v>42369</c:v>
                </c:pt>
                <c:pt idx="264">
                  <c:v>42400</c:v>
                </c:pt>
                <c:pt idx="265">
                  <c:v>42429</c:v>
                </c:pt>
                <c:pt idx="266">
                  <c:v>42460</c:v>
                </c:pt>
                <c:pt idx="267">
                  <c:v>42490</c:v>
                </c:pt>
                <c:pt idx="268">
                  <c:v>42521</c:v>
                </c:pt>
                <c:pt idx="269">
                  <c:v>42551</c:v>
                </c:pt>
                <c:pt idx="270">
                  <c:v>42582</c:v>
                </c:pt>
                <c:pt idx="271">
                  <c:v>42613</c:v>
                </c:pt>
                <c:pt idx="272">
                  <c:v>42643</c:v>
                </c:pt>
                <c:pt idx="273">
                  <c:v>42674</c:v>
                </c:pt>
                <c:pt idx="274">
                  <c:v>42704</c:v>
                </c:pt>
                <c:pt idx="275">
                  <c:v>42735</c:v>
                </c:pt>
                <c:pt idx="276">
                  <c:v>42766</c:v>
                </c:pt>
                <c:pt idx="277">
                  <c:v>42794</c:v>
                </c:pt>
                <c:pt idx="278">
                  <c:v>42825</c:v>
                </c:pt>
                <c:pt idx="279">
                  <c:v>42855</c:v>
                </c:pt>
                <c:pt idx="280">
                  <c:v>42886</c:v>
                </c:pt>
                <c:pt idx="281">
                  <c:v>42916</c:v>
                </c:pt>
                <c:pt idx="282">
                  <c:v>42947</c:v>
                </c:pt>
                <c:pt idx="283">
                  <c:v>42978</c:v>
                </c:pt>
                <c:pt idx="284">
                  <c:v>43008</c:v>
                </c:pt>
                <c:pt idx="285">
                  <c:v>43039</c:v>
                </c:pt>
                <c:pt idx="286">
                  <c:v>43069</c:v>
                </c:pt>
                <c:pt idx="287">
                  <c:v>43100</c:v>
                </c:pt>
                <c:pt idx="288">
                  <c:v>43131</c:v>
                </c:pt>
                <c:pt idx="289">
                  <c:v>43159</c:v>
                </c:pt>
                <c:pt idx="290">
                  <c:v>43190</c:v>
                </c:pt>
                <c:pt idx="291">
                  <c:v>43220</c:v>
                </c:pt>
                <c:pt idx="292">
                  <c:v>43251</c:v>
                </c:pt>
                <c:pt idx="293">
                  <c:v>43281</c:v>
                </c:pt>
                <c:pt idx="294">
                  <c:v>43312</c:v>
                </c:pt>
                <c:pt idx="295">
                  <c:v>43343</c:v>
                </c:pt>
              </c:numCache>
            </c:numRef>
          </c:cat>
          <c:val>
            <c:numRef>
              <c:f>data13!$B$4:$B$301</c:f>
              <c:numCache>
                <c:formatCode>General</c:formatCode>
                <c:ptCount val="298"/>
                <c:pt idx="0" formatCode="#,##0.0">
                  <c:v>0</c:v>
                </c:pt>
                <c:pt idx="11" formatCode="#,##0.0">
                  <c:v>7641.6200634423476</c:v>
                </c:pt>
                <c:pt idx="12" formatCode="#,##0.0">
                  <c:v>7650.5016866782644</c:v>
                </c:pt>
                <c:pt idx="13" formatCode="#,##0.0">
                  <c:v>7666.7562098102544</c:v>
                </c:pt>
                <c:pt idx="14" formatCode="#,##0.0">
                  <c:v>7686.316290365884</c:v>
                </c:pt>
                <c:pt idx="15" formatCode="#,##0.0">
                  <c:v>7688.8014703249528</c:v>
                </c:pt>
                <c:pt idx="16" formatCode="#,##0.0">
                  <c:v>7710.4541072855463</c:v>
                </c:pt>
                <c:pt idx="17" formatCode="#,##0.0">
                  <c:v>7723.9746940779978</c:v>
                </c:pt>
                <c:pt idx="18" formatCode="#,##0.0">
                  <c:v>7756.7481799172465</c:v>
                </c:pt>
                <c:pt idx="19" formatCode="#,##0.0">
                  <c:v>7760.4323923961574</c:v>
                </c:pt>
                <c:pt idx="20" formatCode="#,##0.0">
                  <c:v>7780.4911567246018</c:v>
                </c:pt>
                <c:pt idx="21" formatCode="#,##0.0">
                  <c:v>7774.3787674719897</c:v>
                </c:pt>
                <c:pt idx="22" formatCode="#,##0.0">
                  <c:v>7790.3553843921072</c:v>
                </c:pt>
                <c:pt idx="23" formatCode="#,##0.0">
                  <c:v>7801.7500409410595</c:v>
                </c:pt>
                <c:pt idx="24" formatCode="#,##0.0">
                  <c:v>7819.0621132648621</c:v>
                </c:pt>
                <c:pt idx="25" formatCode="#,##0.0">
                  <c:v>7828.775447687457</c:v>
                </c:pt>
                <c:pt idx="26" formatCode="#,##0.0">
                  <c:v>7839.5797887841063</c:v>
                </c:pt>
                <c:pt idx="27" formatCode="#,##0.0">
                  <c:v>7855.9992573035479</c:v>
                </c:pt>
                <c:pt idx="28" formatCode="#,##0.0">
                  <c:v>7858.1071623284879</c:v>
                </c:pt>
                <c:pt idx="29" formatCode="#,##0.0">
                  <c:v>7859.0762583016221</c:v>
                </c:pt>
                <c:pt idx="30" formatCode="#,##0.0">
                  <c:v>7848.5216773099091</c:v>
                </c:pt>
                <c:pt idx="31" formatCode="#,##0.0">
                  <c:v>7867.466683876376</c:v>
                </c:pt>
                <c:pt idx="32" formatCode="#,##0.0">
                  <c:v>7878.6208229498625</c:v>
                </c:pt>
                <c:pt idx="33" formatCode="#,##0.0">
                  <c:v>7897.0082605747693</c:v>
                </c:pt>
                <c:pt idx="34" formatCode="#,##0.0">
                  <c:v>7905.1800833249254</c:v>
                </c:pt>
                <c:pt idx="35" formatCode="#,##0.0">
                  <c:v>7927.4186026214256</c:v>
                </c:pt>
                <c:pt idx="36" formatCode="#,##0.0">
                  <c:v>7946.5591681715932</c:v>
                </c:pt>
                <c:pt idx="37" formatCode="#,##0.0">
                  <c:v>7956.4667651004556</c:v>
                </c:pt>
                <c:pt idx="38" formatCode="#,##0.0">
                  <c:v>7957.2038334342433</c:v>
                </c:pt>
                <c:pt idx="39" formatCode="#,##0.0">
                  <c:v>7974.6720685564078</c:v>
                </c:pt>
                <c:pt idx="40" formatCode="#,##0.0">
                  <c:v>7989.7967743349436</c:v>
                </c:pt>
                <c:pt idx="41" formatCode="#,##0.0">
                  <c:v>8006.4803896766862</c:v>
                </c:pt>
                <c:pt idx="42" formatCode="#,##0.0">
                  <c:v>8034.0646618420797</c:v>
                </c:pt>
                <c:pt idx="43" formatCode="#,##0.0">
                  <c:v>8033.9493171720505</c:v>
                </c:pt>
                <c:pt idx="44" formatCode="#,##0.0">
                  <c:v>8066.1409773951136</c:v>
                </c:pt>
                <c:pt idx="45" formatCode="#,##0.0">
                  <c:v>8080.4936517709175</c:v>
                </c:pt>
                <c:pt idx="46" formatCode="#,##0.0">
                  <c:v>8103.2321094958161</c:v>
                </c:pt>
                <c:pt idx="47" formatCode="#,##0.0">
                  <c:v>8118.7923898712879</c:v>
                </c:pt>
                <c:pt idx="48" formatCode="#,##0.0">
                  <c:v>8132.8057635553096</c:v>
                </c:pt>
                <c:pt idx="49" formatCode="#,##0.0">
                  <c:v>8162.0605259871845</c:v>
                </c:pt>
                <c:pt idx="50" formatCode="#,##0.0">
                  <c:v>8198.3506859630197</c:v>
                </c:pt>
                <c:pt idx="51" formatCode="#,##0.0">
                  <c:v>8216.8795650941011</c:v>
                </c:pt>
                <c:pt idx="52" formatCode="#,##0.0">
                  <c:v>8238.1623295885092</c:v>
                </c:pt>
                <c:pt idx="53" formatCode="#,##0.0">
                  <c:v>8261.9367564291733</c:v>
                </c:pt>
                <c:pt idx="54" formatCode="#,##0.0">
                  <c:v>8282.1302289454943</c:v>
                </c:pt>
                <c:pt idx="55" formatCode="#,##0.0">
                  <c:v>8305.6006109162863</c:v>
                </c:pt>
                <c:pt idx="56" formatCode="#,##0.0">
                  <c:v>8311.426311367939</c:v>
                </c:pt>
                <c:pt idx="57" formatCode="#,##0.0">
                  <c:v>8302.6940339683806</c:v>
                </c:pt>
                <c:pt idx="58" formatCode="#,##0.0">
                  <c:v>8298.019312727698</c:v>
                </c:pt>
                <c:pt idx="59" formatCode="#,##0.0">
                  <c:v>8294.3111781489843</c:v>
                </c:pt>
                <c:pt idx="60" formatCode="#,##0.0">
                  <c:v>8294.9305179671301</c:v>
                </c:pt>
                <c:pt idx="61" formatCode="#,##0.0">
                  <c:v>8291.7776939499254</c:v>
                </c:pt>
                <c:pt idx="62" formatCode="#,##0.0">
                  <c:v>8292.7160926831039</c:v>
                </c:pt>
                <c:pt idx="63" formatCode="#,##0.0">
                  <c:v>8299.498635305019</c:v>
                </c:pt>
                <c:pt idx="64" formatCode="#,##0.0">
                  <c:v>8309.0046169814213</c:v>
                </c:pt>
                <c:pt idx="65" formatCode="#,##0.0">
                  <c:v>8328.7340760408988</c:v>
                </c:pt>
                <c:pt idx="66" formatCode="#,##0.0">
                  <c:v>8338.3838830690893</c:v>
                </c:pt>
                <c:pt idx="67" formatCode="#,##0.0">
                  <c:v>8348.9774838494668</c:v>
                </c:pt>
                <c:pt idx="68" formatCode="#,##0.0">
                  <c:v>8348.6484713334703</c:v>
                </c:pt>
                <c:pt idx="69" formatCode="#,##0.0">
                  <c:v>8375.2886569937054</c:v>
                </c:pt>
                <c:pt idx="70" formatCode="#,##0.0">
                  <c:v>8442.2304292850113</c:v>
                </c:pt>
                <c:pt idx="71" formatCode="#,##0.0">
                  <c:v>8503.9511196506264</c:v>
                </c:pt>
                <c:pt idx="72" formatCode="#,##0.0">
                  <c:v>8554.0687969966293</c:v>
                </c:pt>
                <c:pt idx="73" formatCode="#,##0.0">
                  <c:v>8599.2326340563468</c:v>
                </c:pt>
                <c:pt idx="74" formatCode="#,##0.0">
                  <c:v>8654.0139916738899</c:v>
                </c:pt>
                <c:pt idx="75" formatCode="#,##0.0">
                  <c:v>8697.1834282171712</c:v>
                </c:pt>
                <c:pt idx="76" formatCode="#,##0.0">
                  <c:v>8740.002063059148</c:v>
                </c:pt>
                <c:pt idx="77" formatCode="#,##0.0">
                  <c:v>8766.1736766805861</c:v>
                </c:pt>
                <c:pt idx="78" formatCode="#,##0.0">
                  <c:v>8804.4124840658915</c:v>
                </c:pt>
                <c:pt idx="79" formatCode="#,##0.0">
                  <c:v>8856.0746006140271</c:v>
                </c:pt>
                <c:pt idx="80" formatCode="#,##0.0">
                  <c:v>8917.5831287203764</c:v>
                </c:pt>
                <c:pt idx="81" formatCode="#,##0.0">
                  <c:v>8989.7539709112589</c:v>
                </c:pt>
                <c:pt idx="82" formatCode="#,##0.0">
                  <c:v>9011.7912434520749</c:v>
                </c:pt>
                <c:pt idx="83" formatCode="#,##0.0">
                  <c:v>9034.3948675235388</c:v>
                </c:pt>
                <c:pt idx="84" formatCode="#,##0.0">
                  <c:v>9073.5988396278135</c:v>
                </c:pt>
                <c:pt idx="85" formatCode="#,##0.0">
                  <c:v>9129.7459316704681</c:v>
                </c:pt>
                <c:pt idx="86" formatCode="#,##0.0">
                  <c:v>9149.9422898946323</c:v>
                </c:pt>
                <c:pt idx="87" formatCode="#,##0.0">
                  <c:v>9195.6989098959693</c:v>
                </c:pt>
                <c:pt idx="88" formatCode="#,##0.0">
                  <c:v>9247.722367252316</c:v>
                </c:pt>
                <c:pt idx="89" formatCode="#,##0.0">
                  <c:v>9288.8083227326952</c:v>
                </c:pt>
                <c:pt idx="90" formatCode="#,##0.0">
                  <c:v>9319.9784842010631</c:v>
                </c:pt>
                <c:pt idx="91" formatCode="#,##0.0">
                  <c:v>9328.625403199052</c:v>
                </c:pt>
                <c:pt idx="92" formatCode="#,##0.0">
                  <c:v>9327.3992701185944</c:v>
                </c:pt>
                <c:pt idx="93" formatCode="#,##0.0">
                  <c:v>9316.0880481659824</c:v>
                </c:pt>
                <c:pt idx="94" formatCode="#,##0.0">
                  <c:v>9309.7673442645628</c:v>
                </c:pt>
                <c:pt idx="95" formatCode="#,##0.0">
                  <c:v>9306.348324154269</c:v>
                </c:pt>
                <c:pt idx="96" formatCode="#,##0.0">
                  <c:v>9296.950702898479</c:v>
                </c:pt>
                <c:pt idx="97" formatCode="#,##0.0">
                  <c:v>9256.1538200646701</c:v>
                </c:pt>
                <c:pt idx="98" formatCode="#,##0.0">
                  <c:v>9222.7775558609828</c:v>
                </c:pt>
                <c:pt idx="99" formatCode="#,##0.0">
                  <c:v>9171.7052947247685</c:v>
                </c:pt>
                <c:pt idx="100" formatCode="#,##0.0">
                  <c:v>9103.7946355695913</c:v>
                </c:pt>
                <c:pt idx="101" formatCode="#,##0.0">
                  <c:v>9079.7887247736671</c:v>
                </c:pt>
                <c:pt idx="102" formatCode="#,##0.0">
                  <c:v>9017.8833491060777</c:v>
                </c:pt>
                <c:pt idx="103" formatCode="#,##0.0">
                  <c:v>8961.5307444787522</c:v>
                </c:pt>
                <c:pt idx="104" formatCode="#,##0.0">
                  <c:v>8914.249132436833</c:v>
                </c:pt>
                <c:pt idx="105" formatCode="#,##0.0">
                  <c:v>8853.3716124455641</c:v>
                </c:pt>
                <c:pt idx="106" formatCode="#,##0.0">
                  <c:v>8794.2221295902327</c:v>
                </c:pt>
                <c:pt idx="107" formatCode="#,##0.0">
                  <c:v>8735.4040430965051</c:v>
                </c:pt>
                <c:pt idx="108" formatCode="#,##0.0">
                  <c:v>8672.0069655831649</c:v>
                </c:pt>
                <c:pt idx="109" formatCode="#,##0.0">
                  <c:v>8625.9639495338361</c:v>
                </c:pt>
                <c:pt idx="110" formatCode="#,##0.0">
                  <c:v>8587.5546344546583</c:v>
                </c:pt>
                <c:pt idx="111" formatCode="#,##0.0">
                  <c:v>8552.2652714163833</c:v>
                </c:pt>
                <c:pt idx="112" formatCode="#,##0.0">
                  <c:v>8520.0346750483604</c:v>
                </c:pt>
                <c:pt idx="113" formatCode="#,##0.0">
                  <c:v>8441.1651430504317</c:v>
                </c:pt>
                <c:pt idx="114" formatCode="#,##0.0">
                  <c:v>8441.7355931226539</c:v>
                </c:pt>
                <c:pt idx="115" formatCode="#,##0.0">
                  <c:v>8438.8175151652267</c:v>
                </c:pt>
                <c:pt idx="116" formatCode="#,##0.0">
                  <c:v>8440.8185235344081</c:v>
                </c:pt>
                <c:pt idx="117" formatCode="#,##0.0">
                  <c:v>8461.4114783886944</c:v>
                </c:pt>
                <c:pt idx="118" formatCode="#,##0.0">
                  <c:v>8470.4767832021171</c:v>
                </c:pt>
                <c:pt idx="119" formatCode="#,##0.0">
                  <c:v>8476.175177933841</c:v>
                </c:pt>
                <c:pt idx="120" formatCode="#,##0.0">
                  <c:v>8538.4359557065454</c:v>
                </c:pt>
                <c:pt idx="121" formatCode="#,##0.0">
                  <c:v>8567.7416989769863</c:v>
                </c:pt>
                <c:pt idx="122" formatCode="#,##0.0">
                  <c:v>8600.9322323323777</c:v>
                </c:pt>
                <c:pt idx="123" formatCode="#,##0.0">
                  <c:v>8608.7654653622467</c:v>
                </c:pt>
                <c:pt idx="124" formatCode="#,##0.0">
                  <c:v>8627.0964016640173</c:v>
                </c:pt>
                <c:pt idx="125" formatCode="#,##0.0">
                  <c:v>8635.4229234476879</c:v>
                </c:pt>
                <c:pt idx="126" formatCode="#,##0.0">
                  <c:v>8633.5471297058011</c:v>
                </c:pt>
                <c:pt idx="127" formatCode="#,##0.0">
                  <c:v>8637.6453367056019</c:v>
                </c:pt>
                <c:pt idx="128" formatCode="#,##0.0">
                  <c:v>8634.324263374574</c:v>
                </c:pt>
                <c:pt idx="129" formatCode="#,##0.0">
                  <c:v>8634.1591506997102</c:v>
                </c:pt>
                <c:pt idx="130" formatCode="#,##0.0">
                  <c:v>8640.3822423966903</c:v>
                </c:pt>
                <c:pt idx="131" formatCode="#,##0.0">
                  <c:v>8686.3862804792061</c:v>
                </c:pt>
                <c:pt idx="132" formatCode="#,##0.0">
                  <c:v>8664.2910428504092</c:v>
                </c:pt>
                <c:pt idx="133" formatCode="#,##0.0">
                  <c:v>8655.3834064220482</c:v>
                </c:pt>
                <c:pt idx="134" formatCode="#,##0.0">
                  <c:v>8654.850010511409</c:v>
                </c:pt>
                <c:pt idx="135" formatCode="#,##0.0">
                  <c:v>8676.4920665432419</c:v>
                </c:pt>
                <c:pt idx="136" formatCode="#,##0.0">
                  <c:v>8696.5555985629035</c:v>
                </c:pt>
                <c:pt idx="137" formatCode="#,##0.0">
                  <c:v>8732.5740001392278</c:v>
                </c:pt>
                <c:pt idx="138" formatCode="#,##0.0">
                  <c:v>8746.7561249993068</c:v>
                </c:pt>
                <c:pt idx="139" formatCode="#,##0.0">
                  <c:v>8761.3443400500964</c:v>
                </c:pt>
                <c:pt idx="140" formatCode="#,##0.0">
                  <c:v>8793.536042095011</c:v>
                </c:pt>
                <c:pt idx="141" formatCode="#,##0.0">
                  <c:v>8802.5684749321317</c:v>
                </c:pt>
                <c:pt idx="142" formatCode="#,##0.0">
                  <c:v>8808.8245222491205</c:v>
                </c:pt>
                <c:pt idx="143" formatCode="#,##0.0">
                  <c:v>8780.9299319359343</c:v>
                </c:pt>
                <c:pt idx="144" formatCode="#,##0.0">
                  <c:v>8770.8352240376353</c:v>
                </c:pt>
                <c:pt idx="145" formatCode="#,##0.0">
                  <c:v>8785.5172873261126</c:v>
                </c:pt>
                <c:pt idx="146" formatCode="#,##0.0">
                  <c:v>8788.5849202291593</c:v>
                </c:pt>
                <c:pt idx="147" formatCode="#,##0.0">
                  <c:v>8790.7284574726891</c:v>
                </c:pt>
                <c:pt idx="148" formatCode="#,##0.0">
                  <c:v>8789.4872685252212</c:v>
                </c:pt>
                <c:pt idx="149" formatCode="#,##0.0">
                  <c:v>8798.8272592678513</c:v>
                </c:pt>
                <c:pt idx="150" formatCode="#,##0.0">
                  <c:v>8810.1588902846306</c:v>
                </c:pt>
                <c:pt idx="151" formatCode="#,##0.0">
                  <c:v>8823.1319453801952</c:v>
                </c:pt>
                <c:pt idx="152" formatCode="#,##0.0">
                  <c:v>8824.4747614299704</c:v>
                </c:pt>
                <c:pt idx="153" formatCode="#,##0.0">
                  <c:v>8843.6346068542825</c:v>
                </c:pt>
                <c:pt idx="154" formatCode="#,##0.0">
                  <c:v>8872.5446317535079</c:v>
                </c:pt>
                <c:pt idx="155" formatCode="#,##0.0">
                  <c:v>8896.2854756463712</c:v>
                </c:pt>
                <c:pt idx="156" formatCode="#,##0.0">
                  <c:v>8906.6260960391464</c:v>
                </c:pt>
                <c:pt idx="157" formatCode="#,##0.0">
                  <c:v>8916.0032245870661</c:v>
                </c:pt>
                <c:pt idx="158" formatCode="#,##0.0">
                  <c:v>8938.7952142835511</c:v>
                </c:pt>
                <c:pt idx="159" formatCode="#,##0.0">
                  <c:v>8969.035843251535</c:v>
                </c:pt>
                <c:pt idx="160" formatCode="#,##0.0">
                  <c:v>8999.2670204807855</c:v>
                </c:pt>
                <c:pt idx="161" formatCode="#,##0.0">
                  <c:v>9016.8069382586527</c:v>
                </c:pt>
                <c:pt idx="162" formatCode="#,##0.0">
                  <c:v>9028.5107001216656</c:v>
                </c:pt>
                <c:pt idx="163" formatCode="#,##0.0">
                  <c:v>9040.3651042984729</c:v>
                </c:pt>
                <c:pt idx="164" formatCode="#,##0.0">
                  <c:v>9045.5691647300737</c:v>
                </c:pt>
                <c:pt idx="165" formatCode="#,##0.0">
                  <c:v>9042.5405934375431</c:v>
                </c:pt>
                <c:pt idx="166" formatCode="#,##0.0">
                  <c:v>9032.8531467418325</c:v>
                </c:pt>
                <c:pt idx="167" formatCode="#,##0.0">
                  <c:v>9040.523358189479</c:v>
                </c:pt>
                <c:pt idx="168" formatCode="#,##0.0">
                  <c:v>9054.0058034521753</c:v>
                </c:pt>
                <c:pt idx="169" formatCode="#,##0.0">
                  <c:v>9063.3125039999741</c:v>
                </c:pt>
                <c:pt idx="170" formatCode="#,##0.0">
                  <c:v>9062.4903700175855</c:v>
                </c:pt>
                <c:pt idx="171" formatCode="#,##0.0">
                  <c:v>9051.4892989253549</c:v>
                </c:pt>
                <c:pt idx="172" formatCode="#,##0.0">
                  <c:v>9051.2289160698074</c:v>
                </c:pt>
                <c:pt idx="173" formatCode="#,##0.0">
                  <c:v>9051.3130616376457</c:v>
                </c:pt>
                <c:pt idx="174" formatCode="#,##0.0">
                  <c:v>9042.8371103739119</c:v>
                </c:pt>
                <c:pt idx="175" formatCode="#,##0.0">
                  <c:v>9028.3508570002559</c:v>
                </c:pt>
                <c:pt idx="176" formatCode="#,##0.0">
                  <c:v>9015.5529518242274</c:v>
                </c:pt>
                <c:pt idx="177" formatCode="#,##0.0">
                  <c:v>9012.8449868552798</c:v>
                </c:pt>
                <c:pt idx="178" formatCode="#,##0.0">
                  <c:v>9002.1063060675315</c:v>
                </c:pt>
                <c:pt idx="179" formatCode="#,##0.0">
                  <c:v>8974.5780751848924</c:v>
                </c:pt>
                <c:pt idx="180" formatCode="#,##0.0">
                  <c:v>8957.6399738688506</c:v>
                </c:pt>
                <c:pt idx="181" formatCode="#,##0.0">
                  <c:v>8934.6312633311445</c:v>
                </c:pt>
                <c:pt idx="182" formatCode="#,##0.0">
                  <c:v>8913.217972834138</c:v>
                </c:pt>
                <c:pt idx="183" formatCode="#,##0.0">
                  <c:v>8894.0351253907866</c:v>
                </c:pt>
                <c:pt idx="184" formatCode="#,##0.0">
                  <c:v>8853.8926709096268</c:v>
                </c:pt>
                <c:pt idx="185" formatCode="#,##0.0">
                  <c:v>8829.4497217519183</c:v>
                </c:pt>
                <c:pt idx="186" formatCode="#,##0.0">
                  <c:v>8818.9464979954464</c:v>
                </c:pt>
                <c:pt idx="187" formatCode="#,##0.0">
                  <c:v>8803.0056805813274</c:v>
                </c:pt>
                <c:pt idx="188" formatCode="#,##0.0">
                  <c:v>8791.1161460481653</c:v>
                </c:pt>
                <c:pt idx="189" formatCode="#,##0.0">
                  <c:v>8768.5443065848303</c:v>
                </c:pt>
                <c:pt idx="190" formatCode="#,##0.0">
                  <c:v>8754.8356887421814</c:v>
                </c:pt>
                <c:pt idx="191" formatCode="#,##0.0">
                  <c:v>8739.9522114106076</c:v>
                </c:pt>
                <c:pt idx="192" formatCode="#,##0.0">
                  <c:v>8728.242176269674</c:v>
                </c:pt>
                <c:pt idx="193" formatCode="#,##0.0">
                  <c:v>8728.1470733763999</c:v>
                </c:pt>
                <c:pt idx="194" formatCode="#,##0.0">
                  <c:v>8728.3500766499037</c:v>
                </c:pt>
                <c:pt idx="195" formatCode="#,##0.0">
                  <c:v>8723.9182149084463</c:v>
                </c:pt>
                <c:pt idx="196" formatCode="#,##0.0">
                  <c:v>8732.0815896443364</c:v>
                </c:pt>
                <c:pt idx="197" formatCode="#,##0.0">
                  <c:v>8740.0285781138264</c:v>
                </c:pt>
                <c:pt idx="198" formatCode="#,##0.0">
                  <c:v>8741.6612196035221</c:v>
                </c:pt>
                <c:pt idx="199" formatCode="#,##0.0">
                  <c:v>8761.0285850614382</c:v>
                </c:pt>
                <c:pt idx="200" formatCode="#,##0.0">
                  <c:v>8762.6373044513311</c:v>
                </c:pt>
                <c:pt idx="201" formatCode="#,##0.0">
                  <c:v>8768.2182634203855</c:v>
                </c:pt>
                <c:pt idx="202" formatCode="#,##0.0">
                  <c:v>8784.9269300519536</c:v>
                </c:pt>
                <c:pt idx="203" formatCode="#,##0.0">
                  <c:v>8799.6047275114452</c:v>
                </c:pt>
                <c:pt idx="204" formatCode="#,##0.0">
                  <c:v>8806.0029691279615</c:v>
                </c:pt>
                <c:pt idx="205" formatCode="#,##0.0">
                  <c:v>8798.2062883974431</c:v>
                </c:pt>
                <c:pt idx="206" formatCode="#,##0.0">
                  <c:v>8799.0689895770465</c:v>
                </c:pt>
                <c:pt idx="207" formatCode="#,##0.0">
                  <c:v>8808.2616001104016</c:v>
                </c:pt>
                <c:pt idx="208" formatCode="#,##0.0">
                  <c:v>8808.4368336736425</c:v>
                </c:pt>
                <c:pt idx="209" formatCode="#,##0.0">
                  <c:v>8802.1505909789321</c:v>
                </c:pt>
                <c:pt idx="210" formatCode="#,##0.0">
                  <c:v>8802.3878045280253</c:v>
                </c:pt>
                <c:pt idx="211" formatCode="#,##0.0">
                  <c:v>8793.4240431732087</c:v>
                </c:pt>
                <c:pt idx="212" formatCode="#,##0.0">
                  <c:v>8802.7808463006622</c:v>
                </c:pt>
                <c:pt idx="213" formatCode="#,##0.0">
                  <c:v>8821.5532540806144</c:v>
                </c:pt>
                <c:pt idx="214" formatCode="#,##0.0">
                  <c:v>8824.6103478767545</c:v>
                </c:pt>
                <c:pt idx="215" formatCode="#,##0.0">
                  <c:v>8831.0189613127677</c:v>
                </c:pt>
                <c:pt idx="216" formatCode="#,##0.0">
                  <c:v>8831.3275271324655</c:v>
                </c:pt>
                <c:pt idx="217" formatCode="#,##0.0">
                  <c:v>8838.3860683177045</c:v>
                </c:pt>
                <c:pt idx="218" formatCode="#,##0.0">
                  <c:v>8831.5165837319619</c:v>
                </c:pt>
                <c:pt idx="219" formatCode="#,##0.0">
                  <c:v>8828.0483782527663</c:v>
                </c:pt>
                <c:pt idx="220" formatCode="#,##0.0">
                  <c:v>8842.0124557035506</c:v>
                </c:pt>
                <c:pt idx="221" formatCode="#,##0.0">
                  <c:v>8852.8484179337229</c:v>
                </c:pt>
                <c:pt idx="222" formatCode="#,##0.0">
                  <c:v>8856.7674409702176</c:v>
                </c:pt>
                <c:pt idx="223" formatCode="#,##0.0">
                  <c:v>8861.2156846669204</c:v>
                </c:pt>
                <c:pt idx="224" formatCode="#,##0.0">
                  <c:v>8863.1246943142523</c:v>
                </c:pt>
                <c:pt idx="225" formatCode="#,##0.0">
                  <c:v>8860.7782254276226</c:v>
                </c:pt>
                <c:pt idx="226" formatCode="#,##0.0">
                  <c:v>8867.5817016910823</c:v>
                </c:pt>
                <c:pt idx="227" formatCode="#,##0.0">
                  <c:v>8875.977296440562</c:v>
                </c:pt>
                <c:pt idx="228" formatCode="#,##0.0">
                  <c:v>8886.0340367517765</c:v>
                </c:pt>
                <c:pt idx="229" formatCode="#,##0.0">
                  <c:v>8897.1966045417321</c:v>
                </c:pt>
                <c:pt idx="230" formatCode="#,##0.0">
                  <c:v>8917.729986446524</c:v>
                </c:pt>
                <c:pt idx="231" formatCode="#,##0.0">
                  <c:v>8931.3409112660429</c:v>
                </c:pt>
                <c:pt idx="232" formatCode="#,##0.0">
                  <c:v>8936.5643558043521</c:v>
                </c:pt>
                <c:pt idx="233" formatCode="#,##0.0">
                  <c:v>8944.7226942416837</c:v>
                </c:pt>
                <c:pt idx="234" formatCode="#,##0.0">
                  <c:v>8954.8151089808762</c:v>
                </c:pt>
                <c:pt idx="235" formatCode="#,##0.0">
                  <c:v>8963.5104850273874</c:v>
                </c:pt>
                <c:pt idx="236" formatCode="#,##0.0">
                  <c:v>8980.1766978326323</c:v>
                </c:pt>
                <c:pt idx="237" formatCode="#,##0.0">
                  <c:v>8982.2890262865931</c:v>
                </c:pt>
                <c:pt idx="238" formatCode="#,##0.0">
                  <c:v>8976.8804463852066</c:v>
                </c:pt>
                <c:pt idx="239" formatCode="#,##0.0">
                  <c:v>8980.2390418416635</c:v>
                </c:pt>
                <c:pt idx="240" formatCode="#,##0.0">
                  <c:v>8985.1124662807506</c:v>
                </c:pt>
                <c:pt idx="241" formatCode="#,##0.0">
                  <c:v>8983.2496154533037</c:v>
                </c:pt>
                <c:pt idx="242" formatCode="#,##0.0">
                  <c:v>8981.6909170507952</c:v>
                </c:pt>
                <c:pt idx="243" formatCode="#,##0.0">
                  <c:v>8986.1627474955694</c:v>
                </c:pt>
                <c:pt idx="244" formatCode="#,##0.0">
                  <c:v>8988.1965342554122</c:v>
                </c:pt>
                <c:pt idx="245" formatCode="#,##0.0">
                  <c:v>8993.2368132568845</c:v>
                </c:pt>
                <c:pt idx="246" formatCode="#,##0.0">
                  <c:v>9002.9077265075066</c:v>
                </c:pt>
                <c:pt idx="247" formatCode="#,##0.0">
                  <c:v>9013.9997426711543</c:v>
                </c:pt>
                <c:pt idx="248" formatCode="#,##0.0">
                  <c:v>9011.8520457029172</c:v>
                </c:pt>
                <c:pt idx="249" formatCode="#,##0.0">
                  <c:v>9029.0788364833661</c:v>
                </c:pt>
                <c:pt idx="250" formatCode="#,##0.0">
                  <c:v>9042.8163876559756</c:v>
                </c:pt>
                <c:pt idx="251" formatCode="#,##0.0">
                  <c:v>9053.0986849316323</c:v>
                </c:pt>
                <c:pt idx="252" formatCode="#,##0.0">
                  <c:v>9062.5522622025219</c:v>
                </c:pt>
                <c:pt idx="253" formatCode="#,##0.0">
                  <c:v>9084.7843993422102</c:v>
                </c:pt>
                <c:pt idx="254" formatCode="#,##0.0">
                  <c:v>9105.7053915531815</c:v>
                </c:pt>
                <c:pt idx="255" formatCode="#,##0.0">
                  <c:v>9127.1858642499938</c:v>
                </c:pt>
                <c:pt idx="256" formatCode="#,##0.0">
                  <c:v>9148.8810198262236</c:v>
                </c:pt>
                <c:pt idx="257" formatCode="#,##0.0">
                  <c:v>9168.7589925534649</c:v>
                </c:pt>
                <c:pt idx="258" formatCode="#,##0.0">
                  <c:v>9180.3957872115334</c:v>
                </c:pt>
                <c:pt idx="259" formatCode="#,##0.0">
                  <c:v>9203.7651451205329</c:v>
                </c:pt>
                <c:pt idx="260" formatCode="#,##0.0">
                  <c:v>9239.3998259482669</c:v>
                </c:pt>
                <c:pt idx="261" formatCode="#,##0.0">
                  <c:v>9263.9490123311207</c:v>
                </c:pt>
                <c:pt idx="262" formatCode="#,##0.0">
                  <c:v>9297.1089526782016</c:v>
                </c:pt>
                <c:pt idx="263" formatCode="#,##0.0">
                  <c:v>9323.579003398223</c:v>
                </c:pt>
                <c:pt idx="264" formatCode="#,##0.0">
                  <c:v>9350.6943671101671</c:v>
                </c:pt>
                <c:pt idx="265" formatCode="#,##0.0">
                  <c:v>9374.2073047856702</c:v>
                </c:pt>
                <c:pt idx="266" formatCode="#,##0.0">
                  <c:v>9405.2323538613982</c:v>
                </c:pt>
                <c:pt idx="267" formatCode="#,##0.0">
                  <c:v>9426.1319974094458</c:v>
                </c:pt>
                <c:pt idx="268" formatCode="#,##0.0">
                  <c:v>9444.3039311139055</c:v>
                </c:pt>
                <c:pt idx="269" formatCode="#,##0.0">
                  <c:v>9464.9870504758528</c:v>
                </c:pt>
                <c:pt idx="270" formatCode="#,##0.0">
                  <c:v>9492.1374430286833</c:v>
                </c:pt>
                <c:pt idx="271" formatCode="#,##0.0">
                  <c:v>9510.8311585971442</c:v>
                </c:pt>
                <c:pt idx="272" formatCode="#,##0.0">
                  <c:v>9509.955317366097</c:v>
                </c:pt>
                <c:pt idx="273" formatCode="#,##0.0">
                  <c:v>9539.72256370578</c:v>
                </c:pt>
                <c:pt idx="274" formatCode="#,##0.0">
                  <c:v>9566.6023833683175</c:v>
                </c:pt>
                <c:pt idx="275" formatCode="#,##0.0">
                  <c:v>9579.6776407307352</c:v>
                </c:pt>
                <c:pt idx="276" formatCode="#,##0.0">
                  <c:v>9603.8034391204583</c:v>
                </c:pt>
                <c:pt idx="277" formatCode="#,##0.0">
                  <c:v>9629.6621833515183</c:v>
                </c:pt>
                <c:pt idx="278" formatCode="#,##0.0">
                  <c:v>9642.2226344067003</c:v>
                </c:pt>
                <c:pt idx="279" formatCode="#,##0.0">
                  <c:v>9663.7964142362634</c:v>
                </c:pt>
                <c:pt idx="280" formatCode="#,##0.0">
                  <c:v>9698.3044328266496</c:v>
                </c:pt>
                <c:pt idx="281" formatCode="#,##0.0">
                  <c:v>9722.5017937247267</c:v>
                </c:pt>
                <c:pt idx="282" formatCode="#,##0.0">
                  <c:v>9747.2960032849132</c:v>
                </c:pt>
                <c:pt idx="283" formatCode="#,##0.0">
                  <c:v>9773.765584797975</c:v>
                </c:pt>
                <c:pt idx="284" formatCode="#,##0.0">
                  <c:v>9807.4886034114406</c:v>
                </c:pt>
                <c:pt idx="285" formatCode="#,##0.0">
                  <c:v>9812.8504788128284</c:v>
                </c:pt>
                <c:pt idx="286" formatCode="#,##0.0">
                  <c:v>9822.8598797497543</c:v>
                </c:pt>
                <c:pt idx="287" formatCode="#,##0.0">
                  <c:v>9848.5480805326752</c:v>
                </c:pt>
                <c:pt idx="288" formatCode="#,##0.0">
                  <c:v>9868.6686504938516</c:v>
                </c:pt>
                <c:pt idx="289" formatCode="#,##0.0">
                  <c:v>9886.9680327366677</c:v>
                </c:pt>
                <c:pt idx="290" formatCode="#,##0.0">
                  <c:v>9917.2452637766837</c:v>
                </c:pt>
                <c:pt idx="291" formatCode="#,##0.0">
                  <c:v>9941.189321647711</c:v>
                </c:pt>
                <c:pt idx="292" formatCode="#,##0.0">
                  <c:v>9948.2981997668358</c:v>
                </c:pt>
                <c:pt idx="293" formatCode="#,##0.0">
                  <c:v>9970.2867113064276</c:v>
                </c:pt>
                <c:pt idx="294" formatCode="#,##0.0">
                  <c:v>9994.6847980050188</c:v>
                </c:pt>
                <c:pt idx="295" formatCode="#,##0.0">
                  <c:v>10014.113780451018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F5-4ED3-AF71-8D54FF5C7FD1}"/>
            </c:ext>
          </c:extLst>
        </c:ser>
        <c:ser>
          <c:idx val="1"/>
          <c:order val="1"/>
          <c:tx>
            <c:strRef>
              <c:f>data13!$C$2</c:f>
              <c:strCache>
                <c:ptCount val="1"/>
                <c:pt idx="0">
                  <c:v>Public Services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data13!$A$4:$A$301</c:f>
              <c:numCache>
                <c:formatCode>m/d/yyyy</c:formatCode>
                <c:ptCount val="298"/>
                <c:pt idx="0">
                  <c:v>34365</c:v>
                </c:pt>
                <c:pt idx="1">
                  <c:v>34393</c:v>
                </c:pt>
                <c:pt idx="2">
                  <c:v>34424</c:v>
                </c:pt>
                <c:pt idx="3">
                  <c:v>34454</c:v>
                </c:pt>
                <c:pt idx="4">
                  <c:v>34485</c:v>
                </c:pt>
                <c:pt idx="5">
                  <c:v>34515</c:v>
                </c:pt>
                <c:pt idx="6">
                  <c:v>34546</c:v>
                </c:pt>
                <c:pt idx="7">
                  <c:v>34577</c:v>
                </c:pt>
                <c:pt idx="8">
                  <c:v>34607</c:v>
                </c:pt>
                <c:pt idx="9">
                  <c:v>34638</c:v>
                </c:pt>
                <c:pt idx="10">
                  <c:v>34668</c:v>
                </c:pt>
                <c:pt idx="11">
                  <c:v>34699</c:v>
                </c:pt>
                <c:pt idx="12">
                  <c:v>34730</c:v>
                </c:pt>
                <c:pt idx="13">
                  <c:v>34758</c:v>
                </c:pt>
                <c:pt idx="14">
                  <c:v>34789</c:v>
                </c:pt>
                <c:pt idx="15">
                  <c:v>34819</c:v>
                </c:pt>
                <c:pt idx="16">
                  <c:v>34850</c:v>
                </c:pt>
                <c:pt idx="17">
                  <c:v>34880</c:v>
                </c:pt>
                <c:pt idx="18">
                  <c:v>34911</c:v>
                </c:pt>
                <c:pt idx="19">
                  <c:v>34942</c:v>
                </c:pt>
                <c:pt idx="20">
                  <c:v>34972</c:v>
                </c:pt>
                <c:pt idx="21">
                  <c:v>35003</c:v>
                </c:pt>
                <c:pt idx="22">
                  <c:v>35033</c:v>
                </c:pt>
                <c:pt idx="23">
                  <c:v>35064</c:v>
                </c:pt>
                <c:pt idx="24">
                  <c:v>35095</c:v>
                </c:pt>
                <c:pt idx="25">
                  <c:v>35124</c:v>
                </c:pt>
                <c:pt idx="26">
                  <c:v>35155</c:v>
                </c:pt>
                <c:pt idx="27">
                  <c:v>35185</c:v>
                </c:pt>
                <c:pt idx="28">
                  <c:v>35216</c:v>
                </c:pt>
                <c:pt idx="29">
                  <c:v>35246</c:v>
                </c:pt>
                <c:pt idx="30">
                  <c:v>35277</c:v>
                </c:pt>
                <c:pt idx="31">
                  <c:v>35308</c:v>
                </c:pt>
                <c:pt idx="32">
                  <c:v>35338</c:v>
                </c:pt>
                <c:pt idx="33">
                  <c:v>35369</c:v>
                </c:pt>
                <c:pt idx="34">
                  <c:v>35399</c:v>
                </c:pt>
                <c:pt idx="35">
                  <c:v>35430</c:v>
                </c:pt>
                <c:pt idx="36">
                  <c:v>35461</c:v>
                </c:pt>
                <c:pt idx="37">
                  <c:v>35489</c:v>
                </c:pt>
                <c:pt idx="38">
                  <c:v>35520</c:v>
                </c:pt>
                <c:pt idx="39">
                  <c:v>35550</c:v>
                </c:pt>
                <c:pt idx="40">
                  <c:v>35581</c:v>
                </c:pt>
                <c:pt idx="41">
                  <c:v>35611</c:v>
                </c:pt>
                <c:pt idx="42">
                  <c:v>35642</c:v>
                </c:pt>
                <c:pt idx="43">
                  <c:v>35673</c:v>
                </c:pt>
                <c:pt idx="44">
                  <c:v>35703</c:v>
                </c:pt>
                <c:pt idx="45">
                  <c:v>35734</c:v>
                </c:pt>
                <c:pt idx="46">
                  <c:v>35764</c:v>
                </c:pt>
                <c:pt idx="47">
                  <c:v>35795</c:v>
                </c:pt>
                <c:pt idx="48">
                  <c:v>35826</c:v>
                </c:pt>
                <c:pt idx="49">
                  <c:v>35854</c:v>
                </c:pt>
                <c:pt idx="50">
                  <c:v>35885</c:v>
                </c:pt>
                <c:pt idx="51">
                  <c:v>35915</c:v>
                </c:pt>
                <c:pt idx="52">
                  <c:v>35946</c:v>
                </c:pt>
                <c:pt idx="53">
                  <c:v>35976</c:v>
                </c:pt>
                <c:pt idx="54">
                  <c:v>36007</c:v>
                </c:pt>
                <c:pt idx="55">
                  <c:v>36038</c:v>
                </c:pt>
                <c:pt idx="56">
                  <c:v>36068</c:v>
                </c:pt>
                <c:pt idx="57">
                  <c:v>36099</c:v>
                </c:pt>
                <c:pt idx="58">
                  <c:v>36129</c:v>
                </c:pt>
                <c:pt idx="59">
                  <c:v>36160</c:v>
                </c:pt>
                <c:pt idx="60">
                  <c:v>36191</c:v>
                </c:pt>
                <c:pt idx="61">
                  <c:v>36219</c:v>
                </c:pt>
                <c:pt idx="62">
                  <c:v>36250</c:v>
                </c:pt>
                <c:pt idx="63">
                  <c:v>36280</c:v>
                </c:pt>
                <c:pt idx="64">
                  <c:v>36311</c:v>
                </c:pt>
                <c:pt idx="65">
                  <c:v>36341</c:v>
                </c:pt>
                <c:pt idx="66">
                  <c:v>36372</c:v>
                </c:pt>
                <c:pt idx="67">
                  <c:v>36403</c:v>
                </c:pt>
                <c:pt idx="68">
                  <c:v>36433</c:v>
                </c:pt>
                <c:pt idx="69">
                  <c:v>36464</c:v>
                </c:pt>
                <c:pt idx="70">
                  <c:v>36494</c:v>
                </c:pt>
                <c:pt idx="71">
                  <c:v>36525</c:v>
                </c:pt>
                <c:pt idx="72">
                  <c:v>36556</c:v>
                </c:pt>
                <c:pt idx="73">
                  <c:v>36585</c:v>
                </c:pt>
                <c:pt idx="74">
                  <c:v>36616</c:v>
                </c:pt>
                <c:pt idx="75">
                  <c:v>36646</c:v>
                </c:pt>
                <c:pt idx="76">
                  <c:v>36677</c:v>
                </c:pt>
                <c:pt idx="77">
                  <c:v>36707</c:v>
                </c:pt>
                <c:pt idx="78">
                  <c:v>36738</c:v>
                </c:pt>
                <c:pt idx="79">
                  <c:v>36769</c:v>
                </c:pt>
                <c:pt idx="80">
                  <c:v>36799</c:v>
                </c:pt>
                <c:pt idx="81">
                  <c:v>36830</c:v>
                </c:pt>
                <c:pt idx="82">
                  <c:v>36860</c:v>
                </c:pt>
                <c:pt idx="83">
                  <c:v>36891</c:v>
                </c:pt>
                <c:pt idx="84">
                  <c:v>36922</c:v>
                </c:pt>
                <c:pt idx="85">
                  <c:v>36950</c:v>
                </c:pt>
                <c:pt idx="86">
                  <c:v>36981</c:v>
                </c:pt>
                <c:pt idx="87">
                  <c:v>37011</c:v>
                </c:pt>
                <c:pt idx="88">
                  <c:v>37042</c:v>
                </c:pt>
                <c:pt idx="89">
                  <c:v>37072</c:v>
                </c:pt>
                <c:pt idx="90">
                  <c:v>37103</c:v>
                </c:pt>
                <c:pt idx="91">
                  <c:v>37134</c:v>
                </c:pt>
                <c:pt idx="92">
                  <c:v>37164</c:v>
                </c:pt>
                <c:pt idx="93">
                  <c:v>37195</c:v>
                </c:pt>
                <c:pt idx="94">
                  <c:v>37225</c:v>
                </c:pt>
                <c:pt idx="95">
                  <c:v>37256</c:v>
                </c:pt>
                <c:pt idx="96">
                  <c:v>37287</c:v>
                </c:pt>
                <c:pt idx="97">
                  <c:v>37315</c:v>
                </c:pt>
                <c:pt idx="98">
                  <c:v>37346</c:v>
                </c:pt>
                <c:pt idx="99">
                  <c:v>37376</c:v>
                </c:pt>
                <c:pt idx="100">
                  <c:v>37407</c:v>
                </c:pt>
                <c:pt idx="101">
                  <c:v>37437</c:v>
                </c:pt>
                <c:pt idx="102">
                  <c:v>37468</c:v>
                </c:pt>
                <c:pt idx="103">
                  <c:v>37499</c:v>
                </c:pt>
                <c:pt idx="104">
                  <c:v>37529</c:v>
                </c:pt>
                <c:pt idx="105">
                  <c:v>37560</c:v>
                </c:pt>
                <c:pt idx="106">
                  <c:v>37590</c:v>
                </c:pt>
                <c:pt idx="107">
                  <c:v>37621</c:v>
                </c:pt>
                <c:pt idx="108">
                  <c:v>37652</c:v>
                </c:pt>
                <c:pt idx="109">
                  <c:v>37680</c:v>
                </c:pt>
                <c:pt idx="110">
                  <c:v>37711</c:v>
                </c:pt>
                <c:pt idx="111">
                  <c:v>37741</c:v>
                </c:pt>
                <c:pt idx="112">
                  <c:v>37772</c:v>
                </c:pt>
                <c:pt idx="113">
                  <c:v>37802</c:v>
                </c:pt>
                <c:pt idx="114">
                  <c:v>37833</c:v>
                </c:pt>
                <c:pt idx="115">
                  <c:v>37864</c:v>
                </c:pt>
                <c:pt idx="116">
                  <c:v>37894</c:v>
                </c:pt>
                <c:pt idx="117">
                  <c:v>37925</c:v>
                </c:pt>
                <c:pt idx="118">
                  <c:v>37955</c:v>
                </c:pt>
                <c:pt idx="119">
                  <c:v>37986</c:v>
                </c:pt>
                <c:pt idx="120">
                  <c:v>38017</c:v>
                </c:pt>
                <c:pt idx="121">
                  <c:v>38046</c:v>
                </c:pt>
                <c:pt idx="122">
                  <c:v>38077</c:v>
                </c:pt>
                <c:pt idx="123">
                  <c:v>38107</c:v>
                </c:pt>
                <c:pt idx="124">
                  <c:v>38138</c:v>
                </c:pt>
                <c:pt idx="125">
                  <c:v>38168</c:v>
                </c:pt>
                <c:pt idx="126">
                  <c:v>38199</c:v>
                </c:pt>
                <c:pt idx="127">
                  <c:v>38230</c:v>
                </c:pt>
                <c:pt idx="128">
                  <c:v>38260</c:v>
                </c:pt>
                <c:pt idx="129">
                  <c:v>38291</c:v>
                </c:pt>
                <c:pt idx="130">
                  <c:v>38321</c:v>
                </c:pt>
                <c:pt idx="131">
                  <c:v>38352</c:v>
                </c:pt>
                <c:pt idx="132">
                  <c:v>38383</c:v>
                </c:pt>
                <c:pt idx="133">
                  <c:v>38411</c:v>
                </c:pt>
                <c:pt idx="134">
                  <c:v>38442</c:v>
                </c:pt>
                <c:pt idx="135">
                  <c:v>38472</c:v>
                </c:pt>
                <c:pt idx="136">
                  <c:v>38503</c:v>
                </c:pt>
                <c:pt idx="137">
                  <c:v>38533</c:v>
                </c:pt>
                <c:pt idx="138">
                  <c:v>38564</c:v>
                </c:pt>
                <c:pt idx="139">
                  <c:v>38595</c:v>
                </c:pt>
                <c:pt idx="140">
                  <c:v>38625</c:v>
                </c:pt>
                <c:pt idx="141">
                  <c:v>38656</c:v>
                </c:pt>
                <c:pt idx="142">
                  <c:v>38686</c:v>
                </c:pt>
                <c:pt idx="143">
                  <c:v>38717</c:v>
                </c:pt>
                <c:pt idx="144">
                  <c:v>38748</c:v>
                </c:pt>
                <c:pt idx="145">
                  <c:v>38776</c:v>
                </c:pt>
                <c:pt idx="146">
                  <c:v>38807</c:v>
                </c:pt>
                <c:pt idx="147">
                  <c:v>38837</c:v>
                </c:pt>
                <c:pt idx="148">
                  <c:v>38868</c:v>
                </c:pt>
                <c:pt idx="149">
                  <c:v>38898</c:v>
                </c:pt>
                <c:pt idx="150">
                  <c:v>38929</c:v>
                </c:pt>
                <c:pt idx="151">
                  <c:v>38960</c:v>
                </c:pt>
                <c:pt idx="152">
                  <c:v>38990</c:v>
                </c:pt>
                <c:pt idx="153">
                  <c:v>39021</c:v>
                </c:pt>
                <c:pt idx="154">
                  <c:v>39051</c:v>
                </c:pt>
                <c:pt idx="155">
                  <c:v>39082</c:v>
                </c:pt>
                <c:pt idx="156">
                  <c:v>39113</c:v>
                </c:pt>
                <c:pt idx="157">
                  <c:v>39141</c:v>
                </c:pt>
                <c:pt idx="158">
                  <c:v>39172</c:v>
                </c:pt>
                <c:pt idx="159">
                  <c:v>39202</c:v>
                </c:pt>
                <c:pt idx="160">
                  <c:v>39233</c:v>
                </c:pt>
                <c:pt idx="161">
                  <c:v>39263</c:v>
                </c:pt>
                <c:pt idx="162">
                  <c:v>39294</c:v>
                </c:pt>
                <c:pt idx="163">
                  <c:v>39325</c:v>
                </c:pt>
                <c:pt idx="164">
                  <c:v>39355</c:v>
                </c:pt>
                <c:pt idx="165">
                  <c:v>39386</c:v>
                </c:pt>
                <c:pt idx="166">
                  <c:v>39416</c:v>
                </c:pt>
                <c:pt idx="167">
                  <c:v>39447</c:v>
                </c:pt>
                <c:pt idx="168">
                  <c:v>39478</c:v>
                </c:pt>
                <c:pt idx="169">
                  <c:v>39507</c:v>
                </c:pt>
                <c:pt idx="170">
                  <c:v>39538</c:v>
                </c:pt>
                <c:pt idx="171">
                  <c:v>39568</c:v>
                </c:pt>
                <c:pt idx="172">
                  <c:v>39599</c:v>
                </c:pt>
                <c:pt idx="173">
                  <c:v>39629</c:v>
                </c:pt>
                <c:pt idx="174">
                  <c:v>39660</c:v>
                </c:pt>
                <c:pt idx="175">
                  <c:v>39691</c:v>
                </c:pt>
                <c:pt idx="176">
                  <c:v>39721</c:v>
                </c:pt>
                <c:pt idx="177">
                  <c:v>39752</c:v>
                </c:pt>
                <c:pt idx="178">
                  <c:v>39782</c:v>
                </c:pt>
                <c:pt idx="179">
                  <c:v>39813</c:v>
                </c:pt>
                <c:pt idx="180">
                  <c:v>39844</c:v>
                </c:pt>
                <c:pt idx="181">
                  <c:v>39872</c:v>
                </c:pt>
                <c:pt idx="182">
                  <c:v>39903</c:v>
                </c:pt>
                <c:pt idx="183">
                  <c:v>39933</c:v>
                </c:pt>
                <c:pt idx="184">
                  <c:v>39964</c:v>
                </c:pt>
                <c:pt idx="185">
                  <c:v>39994</c:v>
                </c:pt>
                <c:pt idx="186">
                  <c:v>40025</c:v>
                </c:pt>
                <c:pt idx="187">
                  <c:v>40056</c:v>
                </c:pt>
                <c:pt idx="188">
                  <c:v>40086</c:v>
                </c:pt>
                <c:pt idx="189">
                  <c:v>40117</c:v>
                </c:pt>
                <c:pt idx="190">
                  <c:v>40147</c:v>
                </c:pt>
                <c:pt idx="191">
                  <c:v>40178</c:v>
                </c:pt>
                <c:pt idx="192">
                  <c:v>40209</c:v>
                </c:pt>
                <c:pt idx="193">
                  <c:v>40237</c:v>
                </c:pt>
                <c:pt idx="194">
                  <c:v>40268</c:v>
                </c:pt>
                <c:pt idx="195">
                  <c:v>40298</c:v>
                </c:pt>
                <c:pt idx="196">
                  <c:v>40329</c:v>
                </c:pt>
                <c:pt idx="197">
                  <c:v>40359</c:v>
                </c:pt>
                <c:pt idx="198">
                  <c:v>40390</c:v>
                </c:pt>
                <c:pt idx="199">
                  <c:v>40421</c:v>
                </c:pt>
                <c:pt idx="200">
                  <c:v>40451</c:v>
                </c:pt>
                <c:pt idx="201">
                  <c:v>40482</c:v>
                </c:pt>
                <c:pt idx="202">
                  <c:v>40512</c:v>
                </c:pt>
                <c:pt idx="203">
                  <c:v>40543</c:v>
                </c:pt>
                <c:pt idx="204">
                  <c:v>40574</c:v>
                </c:pt>
                <c:pt idx="205">
                  <c:v>40602</c:v>
                </c:pt>
                <c:pt idx="206">
                  <c:v>40633</c:v>
                </c:pt>
                <c:pt idx="207">
                  <c:v>40663</c:v>
                </c:pt>
                <c:pt idx="208">
                  <c:v>40694</c:v>
                </c:pt>
                <c:pt idx="209">
                  <c:v>40724</c:v>
                </c:pt>
                <c:pt idx="210">
                  <c:v>40755</c:v>
                </c:pt>
                <c:pt idx="211">
                  <c:v>40786</c:v>
                </c:pt>
                <c:pt idx="212">
                  <c:v>40816</c:v>
                </c:pt>
                <c:pt idx="213">
                  <c:v>40847</c:v>
                </c:pt>
                <c:pt idx="214">
                  <c:v>40877</c:v>
                </c:pt>
                <c:pt idx="215">
                  <c:v>40908</c:v>
                </c:pt>
                <c:pt idx="216">
                  <c:v>40939</c:v>
                </c:pt>
                <c:pt idx="217">
                  <c:v>40968</c:v>
                </c:pt>
                <c:pt idx="218">
                  <c:v>40999</c:v>
                </c:pt>
                <c:pt idx="219">
                  <c:v>41029</c:v>
                </c:pt>
                <c:pt idx="220">
                  <c:v>41060</c:v>
                </c:pt>
                <c:pt idx="221">
                  <c:v>41090</c:v>
                </c:pt>
                <c:pt idx="222">
                  <c:v>41121</c:v>
                </c:pt>
                <c:pt idx="223">
                  <c:v>41152</c:v>
                </c:pt>
                <c:pt idx="224">
                  <c:v>41182</c:v>
                </c:pt>
                <c:pt idx="225">
                  <c:v>41213</c:v>
                </c:pt>
                <c:pt idx="226">
                  <c:v>41243</c:v>
                </c:pt>
                <c:pt idx="227">
                  <c:v>41274</c:v>
                </c:pt>
                <c:pt idx="228">
                  <c:v>41305</c:v>
                </c:pt>
                <c:pt idx="229">
                  <c:v>41333</c:v>
                </c:pt>
                <c:pt idx="230">
                  <c:v>41364</c:v>
                </c:pt>
                <c:pt idx="231">
                  <c:v>41394</c:v>
                </c:pt>
                <c:pt idx="232">
                  <c:v>41425</c:v>
                </c:pt>
                <c:pt idx="233">
                  <c:v>41455</c:v>
                </c:pt>
                <c:pt idx="234">
                  <c:v>41486</c:v>
                </c:pt>
                <c:pt idx="235">
                  <c:v>41517</c:v>
                </c:pt>
                <c:pt idx="236">
                  <c:v>41547</c:v>
                </c:pt>
                <c:pt idx="237">
                  <c:v>41578</c:v>
                </c:pt>
                <c:pt idx="238">
                  <c:v>41608</c:v>
                </c:pt>
                <c:pt idx="239">
                  <c:v>41639</c:v>
                </c:pt>
                <c:pt idx="240">
                  <c:v>41670</c:v>
                </c:pt>
                <c:pt idx="241">
                  <c:v>41698</c:v>
                </c:pt>
                <c:pt idx="242">
                  <c:v>41729</c:v>
                </c:pt>
                <c:pt idx="243">
                  <c:v>41759</c:v>
                </c:pt>
                <c:pt idx="244">
                  <c:v>41790</c:v>
                </c:pt>
                <c:pt idx="245">
                  <c:v>41820</c:v>
                </c:pt>
                <c:pt idx="246">
                  <c:v>41851</c:v>
                </c:pt>
                <c:pt idx="247">
                  <c:v>41882</c:v>
                </c:pt>
                <c:pt idx="248">
                  <c:v>41912</c:v>
                </c:pt>
                <c:pt idx="249">
                  <c:v>41943</c:v>
                </c:pt>
                <c:pt idx="250">
                  <c:v>41973</c:v>
                </c:pt>
                <c:pt idx="251">
                  <c:v>42004</c:v>
                </c:pt>
                <c:pt idx="252">
                  <c:v>42035</c:v>
                </c:pt>
                <c:pt idx="253">
                  <c:v>42063</c:v>
                </c:pt>
                <c:pt idx="254">
                  <c:v>42094</c:v>
                </c:pt>
                <c:pt idx="255">
                  <c:v>42124</c:v>
                </c:pt>
                <c:pt idx="256">
                  <c:v>42155</c:v>
                </c:pt>
                <c:pt idx="257">
                  <c:v>42185</c:v>
                </c:pt>
                <c:pt idx="258">
                  <c:v>42216</c:v>
                </c:pt>
                <c:pt idx="259">
                  <c:v>42247</c:v>
                </c:pt>
                <c:pt idx="260">
                  <c:v>42277</c:v>
                </c:pt>
                <c:pt idx="261">
                  <c:v>42308</c:v>
                </c:pt>
                <c:pt idx="262">
                  <c:v>42338</c:v>
                </c:pt>
                <c:pt idx="263">
                  <c:v>42369</c:v>
                </c:pt>
                <c:pt idx="264">
                  <c:v>42400</c:v>
                </c:pt>
                <c:pt idx="265">
                  <c:v>42429</c:v>
                </c:pt>
                <c:pt idx="266">
                  <c:v>42460</c:v>
                </c:pt>
                <c:pt idx="267">
                  <c:v>42490</c:v>
                </c:pt>
                <c:pt idx="268">
                  <c:v>42521</c:v>
                </c:pt>
                <c:pt idx="269">
                  <c:v>42551</c:v>
                </c:pt>
                <c:pt idx="270">
                  <c:v>42582</c:v>
                </c:pt>
                <c:pt idx="271">
                  <c:v>42613</c:v>
                </c:pt>
                <c:pt idx="272">
                  <c:v>42643</c:v>
                </c:pt>
                <c:pt idx="273">
                  <c:v>42674</c:v>
                </c:pt>
                <c:pt idx="274">
                  <c:v>42704</c:v>
                </c:pt>
                <c:pt idx="275">
                  <c:v>42735</c:v>
                </c:pt>
                <c:pt idx="276">
                  <c:v>42766</c:v>
                </c:pt>
                <c:pt idx="277">
                  <c:v>42794</c:v>
                </c:pt>
                <c:pt idx="278">
                  <c:v>42825</c:v>
                </c:pt>
                <c:pt idx="279">
                  <c:v>42855</c:v>
                </c:pt>
                <c:pt idx="280">
                  <c:v>42886</c:v>
                </c:pt>
                <c:pt idx="281">
                  <c:v>42916</c:v>
                </c:pt>
                <c:pt idx="282">
                  <c:v>42947</c:v>
                </c:pt>
                <c:pt idx="283">
                  <c:v>42978</c:v>
                </c:pt>
                <c:pt idx="284">
                  <c:v>43008</c:v>
                </c:pt>
                <c:pt idx="285">
                  <c:v>43039</c:v>
                </c:pt>
                <c:pt idx="286">
                  <c:v>43069</c:v>
                </c:pt>
                <c:pt idx="287">
                  <c:v>43100</c:v>
                </c:pt>
                <c:pt idx="288">
                  <c:v>43131</c:v>
                </c:pt>
                <c:pt idx="289">
                  <c:v>43159</c:v>
                </c:pt>
                <c:pt idx="290">
                  <c:v>43190</c:v>
                </c:pt>
                <c:pt idx="291">
                  <c:v>43220</c:v>
                </c:pt>
                <c:pt idx="292">
                  <c:v>43251</c:v>
                </c:pt>
                <c:pt idx="293">
                  <c:v>43281</c:v>
                </c:pt>
                <c:pt idx="294">
                  <c:v>43312</c:v>
                </c:pt>
                <c:pt idx="295">
                  <c:v>43343</c:v>
                </c:pt>
              </c:numCache>
            </c:numRef>
          </c:cat>
          <c:val>
            <c:numRef>
              <c:f>data13!$C$4:$C$301</c:f>
              <c:numCache>
                <c:formatCode>General</c:formatCode>
                <c:ptCount val="298"/>
                <c:pt idx="0" formatCode="#,##0.0">
                  <c:v>0</c:v>
                </c:pt>
                <c:pt idx="11" formatCode="#,##0.0">
                  <c:v>7577.6417876406113</c:v>
                </c:pt>
                <c:pt idx="12" formatCode="#,##0.0">
                  <c:v>7651.9868224931261</c:v>
                </c:pt>
                <c:pt idx="13" formatCode="#,##0.0">
                  <c:v>7736.379013797301</c:v>
                </c:pt>
                <c:pt idx="14" formatCode="#,##0.0">
                  <c:v>7813.9126721730199</c:v>
                </c:pt>
                <c:pt idx="15" formatCode="#,##0.0">
                  <c:v>7860.1936545647941</c:v>
                </c:pt>
                <c:pt idx="16" formatCode="#,##0.0">
                  <c:v>7922.1779480686209</c:v>
                </c:pt>
                <c:pt idx="17" formatCode="#,##0.0">
                  <c:v>7942.6980074334751</c:v>
                </c:pt>
                <c:pt idx="18" formatCode="#,##0.0">
                  <c:v>7994.6945733384719</c:v>
                </c:pt>
                <c:pt idx="19" formatCode="#,##0.0">
                  <c:v>8021.3195358442863</c:v>
                </c:pt>
                <c:pt idx="20" formatCode="#,##0.0">
                  <c:v>8035.7948737143624</c:v>
                </c:pt>
                <c:pt idx="21" formatCode="#,##0.0">
                  <c:v>7980.8766331725965</c:v>
                </c:pt>
                <c:pt idx="22" formatCode="#,##0.0">
                  <c:v>8005.4994999410601</c:v>
                </c:pt>
                <c:pt idx="23" formatCode="#,##0.0">
                  <c:v>8017.3626448851037</c:v>
                </c:pt>
                <c:pt idx="24" formatCode="#,##0.0">
                  <c:v>8029.5370280577044</c:v>
                </c:pt>
                <c:pt idx="25" formatCode="#,##0.0">
                  <c:v>8038.6290570350684</c:v>
                </c:pt>
                <c:pt idx="26" formatCode="#,##0.0">
                  <c:v>8057.4263906392907</c:v>
                </c:pt>
                <c:pt idx="27" formatCode="#,##0.0">
                  <c:v>8067.7270711626397</c:v>
                </c:pt>
                <c:pt idx="28" formatCode="#,##0.0">
                  <c:v>8070.670869559538</c:v>
                </c:pt>
                <c:pt idx="29" formatCode="#,##0.0">
                  <c:v>8069.0686325568304</c:v>
                </c:pt>
                <c:pt idx="30" formatCode="#,##0.0">
                  <c:v>8064.8850671554601</c:v>
                </c:pt>
                <c:pt idx="31" formatCode="#,##0.0">
                  <c:v>8090.8479479095622</c:v>
                </c:pt>
                <c:pt idx="32" formatCode="#,##0.0">
                  <c:v>8110.2890452939682</c:v>
                </c:pt>
                <c:pt idx="33" formatCode="#,##0.0">
                  <c:v>8137.7548779722265</c:v>
                </c:pt>
                <c:pt idx="34" formatCode="#,##0.0">
                  <c:v>8152.2109777900123</c:v>
                </c:pt>
                <c:pt idx="35" formatCode="#,##0.0">
                  <c:v>8171.0240364108877</c:v>
                </c:pt>
                <c:pt idx="36" formatCode="#,##0.0">
                  <c:v>8198.7529703651217</c:v>
                </c:pt>
                <c:pt idx="37" formatCode="#,##0.0">
                  <c:v>8196.7066689293606</c:v>
                </c:pt>
                <c:pt idx="38" formatCode="#,##0.0">
                  <c:v>8183.5377202752707</c:v>
                </c:pt>
                <c:pt idx="39" formatCode="#,##0.0">
                  <c:v>8176.1549086000823</c:v>
                </c:pt>
                <c:pt idx="40" formatCode="#,##0.0">
                  <c:v>8171.5210054877361</c:v>
                </c:pt>
                <c:pt idx="41" formatCode="#,##0.0">
                  <c:v>8171.9378020727636</c:v>
                </c:pt>
                <c:pt idx="42" formatCode="#,##0.0">
                  <c:v>8182.0677657929746</c:v>
                </c:pt>
                <c:pt idx="43" formatCode="#,##0.0">
                  <c:v>8167.7059742532583</c:v>
                </c:pt>
                <c:pt idx="44" formatCode="#,##0.0">
                  <c:v>8165.5423206985324</c:v>
                </c:pt>
                <c:pt idx="45" formatCode="#,##0.0">
                  <c:v>8157.4094759151894</c:v>
                </c:pt>
                <c:pt idx="46" formatCode="#,##0.0">
                  <c:v>8159.037935219606</c:v>
                </c:pt>
                <c:pt idx="47" formatCode="#,##0.0">
                  <c:v>8164.4315741099572</c:v>
                </c:pt>
                <c:pt idx="48" formatCode="#,##0.0">
                  <c:v>8155.2451532108171</c:v>
                </c:pt>
                <c:pt idx="49" formatCode="#,##0.0">
                  <c:v>8159.7583166341219</c:v>
                </c:pt>
                <c:pt idx="50" formatCode="#,##0.0">
                  <c:v>8168.6758648415962</c:v>
                </c:pt>
                <c:pt idx="51" formatCode="#,##0.0">
                  <c:v>8176.940699392384</c:v>
                </c:pt>
                <c:pt idx="52" formatCode="#,##0.0">
                  <c:v>8187.5291142630158</c:v>
                </c:pt>
                <c:pt idx="53" formatCode="#,##0.0">
                  <c:v>8198.4858960131296</c:v>
                </c:pt>
                <c:pt idx="54" formatCode="#,##0.0">
                  <c:v>8201.1286188917056</c:v>
                </c:pt>
                <c:pt idx="55" formatCode="#,##0.0">
                  <c:v>8200.6550700524258</c:v>
                </c:pt>
                <c:pt idx="56" formatCode="#,##0.0">
                  <c:v>8229.3819988800806</c:v>
                </c:pt>
                <c:pt idx="57" formatCode="#,##0.0">
                  <c:v>8223.0488738883778</c:v>
                </c:pt>
                <c:pt idx="58" formatCode="#,##0.0">
                  <c:v>8210.0695455148943</c:v>
                </c:pt>
                <c:pt idx="59" formatCode="#,##0.0">
                  <c:v>8191.2958830793586</c:v>
                </c:pt>
                <c:pt idx="60" formatCode="#,##0.0">
                  <c:v>8172.7778358081496</c:v>
                </c:pt>
                <c:pt idx="61" formatCode="#,##0.0">
                  <c:v>8153.737935457676</c:v>
                </c:pt>
                <c:pt idx="62" formatCode="#,##0.0">
                  <c:v>8139.0006255016478</c:v>
                </c:pt>
                <c:pt idx="63" formatCode="#,##0.0">
                  <c:v>8134.190192348623</c:v>
                </c:pt>
                <c:pt idx="64" formatCode="#,##0.0">
                  <c:v>8125.984786650668</c:v>
                </c:pt>
                <c:pt idx="65" formatCode="#,##0.0">
                  <c:v>8131.8140837816618</c:v>
                </c:pt>
                <c:pt idx="66" formatCode="#,##0.0">
                  <c:v>8118.4064578136304</c:v>
                </c:pt>
                <c:pt idx="67" formatCode="#,##0.0">
                  <c:v>8109.7893159748337</c:v>
                </c:pt>
                <c:pt idx="68" formatCode="#,##0.0">
                  <c:v>8066.3108159393423</c:v>
                </c:pt>
                <c:pt idx="69" formatCode="#,##0.0">
                  <c:v>8059.0213506396103</c:v>
                </c:pt>
                <c:pt idx="70" formatCode="#,##0.0">
                  <c:v>8150.0093918147932</c:v>
                </c:pt>
                <c:pt idx="71" formatCode="#,##0.0">
                  <c:v>8197.8024851164864</c:v>
                </c:pt>
                <c:pt idx="72" formatCode="#,##0.0">
                  <c:v>8249.7681028504103</c:v>
                </c:pt>
                <c:pt idx="73" formatCode="#,##0.0">
                  <c:v>8294.0226491864996</c:v>
                </c:pt>
                <c:pt idx="74" formatCode="#,##0.0">
                  <c:v>8329.6303183464534</c:v>
                </c:pt>
                <c:pt idx="75" formatCode="#,##0.0">
                  <c:v>8355.9532434313296</c:v>
                </c:pt>
                <c:pt idx="76" formatCode="#,##0.0">
                  <c:v>8387.4476915463256</c:v>
                </c:pt>
                <c:pt idx="77" formatCode="#,##0.0">
                  <c:v>8405.3090520848327</c:v>
                </c:pt>
                <c:pt idx="78" formatCode="#,##0.0">
                  <c:v>8445.18347031138</c:v>
                </c:pt>
                <c:pt idx="79" formatCode="#,##0.0">
                  <c:v>8547.2098458496421</c:v>
                </c:pt>
                <c:pt idx="80" formatCode="#,##0.0">
                  <c:v>8606.7231788243516</c:v>
                </c:pt>
                <c:pt idx="81" formatCode="#,##0.0">
                  <c:v>8667.6994402100881</c:v>
                </c:pt>
                <c:pt idx="82" formatCode="#,##0.0">
                  <c:v>8628.1486813023748</c:v>
                </c:pt>
                <c:pt idx="83" formatCode="#,##0.0">
                  <c:v>8635.2520393571394</c:v>
                </c:pt>
                <c:pt idx="84" formatCode="#,##0.0">
                  <c:v>8637.6260986533143</c:v>
                </c:pt>
                <c:pt idx="85" formatCode="#,##0.0">
                  <c:v>8667.2365559432728</c:v>
                </c:pt>
                <c:pt idx="86" formatCode="#,##0.0">
                  <c:v>8694.4345614761824</c:v>
                </c:pt>
                <c:pt idx="87" formatCode="#,##0.0">
                  <c:v>8788.2257541572926</c:v>
                </c:pt>
                <c:pt idx="88" formatCode="#,##0.0">
                  <c:v>8831.5391415179201</c:v>
                </c:pt>
                <c:pt idx="89" formatCode="#,##0.0">
                  <c:v>8861.2230379814009</c:v>
                </c:pt>
                <c:pt idx="90" formatCode="#,##0.0">
                  <c:v>8889.8114528325768</c:v>
                </c:pt>
                <c:pt idx="91" formatCode="#,##0.0">
                  <c:v>8851.8617180938436</c:v>
                </c:pt>
                <c:pt idx="92" formatCode="#,##0.0">
                  <c:v>8856.8777474752442</c:v>
                </c:pt>
                <c:pt idx="93" formatCode="#,##0.0">
                  <c:v>8857.6913497996593</c:v>
                </c:pt>
                <c:pt idx="94" formatCode="#,##0.0">
                  <c:v>8862.3892821686441</c:v>
                </c:pt>
                <c:pt idx="95" formatCode="#,##0.0">
                  <c:v>8860.6693166502973</c:v>
                </c:pt>
                <c:pt idx="96" formatCode="#,##0.0">
                  <c:v>8912.5541763864603</c:v>
                </c:pt>
                <c:pt idx="97" formatCode="#,##0.0">
                  <c:v>8892.6114258776888</c:v>
                </c:pt>
                <c:pt idx="98" formatCode="#,##0.0">
                  <c:v>8870.5067365101586</c:v>
                </c:pt>
                <c:pt idx="99" formatCode="#,##0.0">
                  <c:v>8775.9139025545355</c:v>
                </c:pt>
                <c:pt idx="100" formatCode="#,##0.0">
                  <c:v>8726.7441175022959</c:v>
                </c:pt>
                <c:pt idx="101" formatCode="#,##0.0">
                  <c:v>8691.3118073711412</c:v>
                </c:pt>
                <c:pt idx="102" formatCode="#,##0.0">
                  <c:v>8637.2036561181576</c:v>
                </c:pt>
                <c:pt idx="103" formatCode="#,##0.0">
                  <c:v>8585.6181153825</c:v>
                </c:pt>
                <c:pt idx="104" formatCode="#,##0.0">
                  <c:v>8553.4223984397158</c:v>
                </c:pt>
                <c:pt idx="105" formatCode="#,##0.0">
                  <c:v>8506.1036067706555</c:v>
                </c:pt>
                <c:pt idx="106" formatCode="#,##0.0">
                  <c:v>8458.4885909181958</c:v>
                </c:pt>
                <c:pt idx="107" formatCode="#,##0.0">
                  <c:v>8423.3461480488131</c:v>
                </c:pt>
                <c:pt idx="108" formatCode="#,##0.0">
                  <c:v>8334.2060890834055</c:v>
                </c:pt>
                <c:pt idx="109" formatCode="#,##0.0">
                  <c:v>8302.1739792287826</c:v>
                </c:pt>
                <c:pt idx="110" formatCode="#,##0.0">
                  <c:v>8281.3015707540708</c:v>
                </c:pt>
                <c:pt idx="111" formatCode="#,##0.0">
                  <c:v>8269.1697204057728</c:v>
                </c:pt>
                <c:pt idx="112" formatCode="#,##0.0">
                  <c:v>8247.852787457623</c:v>
                </c:pt>
                <c:pt idx="113" formatCode="#,##0.0">
                  <c:v>8116.9337012671967</c:v>
                </c:pt>
                <c:pt idx="114" formatCode="#,##0.0">
                  <c:v>8112.6927144619258</c:v>
                </c:pt>
                <c:pt idx="115" formatCode="#,##0.0">
                  <c:v>8110.4071920281349</c:v>
                </c:pt>
                <c:pt idx="116" formatCode="#,##0.0">
                  <c:v>8087.107568682336</c:v>
                </c:pt>
                <c:pt idx="117" formatCode="#,##0.0">
                  <c:v>8107.5154200161196</c:v>
                </c:pt>
                <c:pt idx="118" formatCode="#,##0.0">
                  <c:v>8103.8237214255569</c:v>
                </c:pt>
                <c:pt idx="119" formatCode="#,##0.0">
                  <c:v>8100.2787757164779</c:v>
                </c:pt>
                <c:pt idx="120" formatCode="#,##0.0">
                  <c:v>8249.1453754621834</c:v>
                </c:pt>
                <c:pt idx="121" formatCode="#,##0.0">
                  <c:v>8305.2542423313771</c:v>
                </c:pt>
                <c:pt idx="122" formatCode="#,##0.0">
                  <c:v>8336.7627844107683</c:v>
                </c:pt>
                <c:pt idx="123" formatCode="#,##0.0">
                  <c:v>8345.9528019892477</c:v>
                </c:pt>
                <c:pt idx="124" formatCode="#,##0.0">
                  <c:v>8356.9346768510422</c:v>
                </c:pt>
                <c:pt idx="125" formatCode="#,##0.0">
                  <c:v>8363.1528335693911</c:v>
                </c:pt>
                <c:pt idx="126" formatCode="#,##0.0">
                  <c:v>8360.4192318046753</c:v>
                </c:pt>
                <c:pt idx="127" formatCode="#,##0.0">
                  <c:v>8355.7993390130177</c:v>
                </c:pt>
                <c:pt idx="128" formatCode="#,##0.0">
                  <c:v>8350.3894314219233</c:v>
                </c:pt>
                <c:pt idx="129" formatCode="#,##0.0">
                  <c:v>8344.2672140339037</c:v>
                </c:pt>
                <c:pt idx="130" formatCode="#,##0.0">
                  <c:v>8349.0807420040383</c:v>
                </c:pt>
                <c:pt idx="131" formatCode="#,##0.0">
                  <c:v>8482.5320159160838</c:v>
                </c:pt>
                <c:pt idx="132" formatCode="#,##0.0">
                  <c:v>8389.9405249044594</c:v>
                </c:pt>
                <c:pt idx="133" formatCode="#,##0.0">
                  <c:v>8349.1562304483468</c:v>
                </c:pt>
                <c:pt idx="134" formatCode="#,##0.0">
                  <c:v>8339.5411355579836</c:v>
                </c:pt>
                <c:pt idx="135" formatCode="#,##0.0">
                  <c:v>8347.4192016140569</c:v>
                </c:pt>
                <c:pt idx="136" formatCode="#,##0.0">
                  <c:v>8364.3466383576324</c:v>
                </c:pt>
                <c:pt idx="137" formatCode="#,##0.0">
                  <c:v>8464.6115610995676</c:v>
                </c:pt>
                <c:pt idx="138" formatCode="#,##0.0">
                  <c:v>8484.3248769238635</c:v>
                </c:pt>
                <c:pt idx="139" formatCode="#,##0.0">
                  <c:v>8507.0283715798196</c:v>
                </c:pt>
                <c:pt idx="140" formatCode="#,##0.0">
                  <c:v>8567.9118720960378</c:v>
                </c:pt>
                <c:pt idx="141" formatCode="#,##0.0">
                  <c:v>8567.4632072591758</c:v>
                </c:pt>
                <c:pt idx="142" formatCode="#,##0.0">
                  <c:v>8580.9870143342941</c:v>
                </c:pt>
                <c:pt idx="143" formatCode="#,##0.0">
                  <c:v>8465.9839451992739</c:v>
                </c:pt>
                <c:pt idx="144" formatCode="#,##0.0">
                  <c:v>8425.6382365134978</c:v>
                </c:pt>
                <c:pt idx="145" formatCode="#,##0.0">
                  <c:v>8425.6082920668905</c:v>
                </c:pt>
                <c:pt idx="146" formatCode="#,##0.0">
                  <c:v>8424.4485720886823</c:v>
                </c:pt>
                <c:pt idx="147" formatCode="#,##0.0">
                  <c:v>8419.6104528691012</c:v>
                </c:pt>
                <c:pt idx="148" formatCode="#,##0.0">
                  <c:v>8410.4137019723203</c:v>
                </c:pt>
                <c:pt idx="149" formatCode="#,##0.0">
                  <c:v>8436.6067283823922</c:v>
                </c:pt>
                <c:pt idx="150" formatCode="#,##0.0">
                  <c:v>8451.1244317893561</c:v>
                </c:pt>
                <c:pt idx="151" formatCode="#,##0.0">
                  <c:v>8459.285046282961</c:v>
                </c:pt>
                <c:pt idx="152" formatCode="#,##0.0">
                  <c:v>8441.3678953928174</c:v>
                </c:pt>
                <c:pt idx="153" formatCode="#,##0.0">
                  <c:v>8462.7913904219058</c:v>
                </c:pt>
                <c:pt idx="154" formatCode="#,##0.0">
                  <c:v>8483.9702694339521</c:v>
                </c:pt>
                <c:pt idx="155" formatCode="#,##0.0">
                  <c:v>8491.330162733806</c:v>
                </c:pt>
                <c:pt idx="156" formatCode="#,##0.0">
                  <c:v>8505.3368867432309</c:v>
                </c:pt>
                <c:pt idx="157" formatCode="#,##0.0">
                  <c:v>8527.0387062027185</c:v>
                </c:pt>
                <c:pt idx="158" formatCode="#,##0.0">
                  <c:v>8537.8974993517168</c:v>
                </c:pt>
                <c:pt idx="159" formatCode="#,##0.0">
                  <c:v>8561.7126188551556</c:v>
                </c:pt>
                <c:pt idx="160" formatCode="#,##0.0">
                  <c:v>8591.9653343385999</c:v>
                </c:pt>
                <c:pt idx="161" formatCode="#,##0.0">
                  <c:v>8609.0989109946386</c:v>
                </c:pt>
                <c:pt idx="162" formatCode="#,##0.0">
                  <c:v>8610.2333705737565</c:v>
                </c:pt>
                <c:pt idx="163" formatCode="#,##0.0">
                  <c:v>8618.7723055478091</c:v>
                </c:pt>
                <c:pt idx="164" formatCode="#,##0.0">
                  <c:v>8629.1532422066866</c:v>
                </c:pt>
                <c:pt idx="165" formatCode="#,##0.0">
                  <c:v>8628.4914532079438</c:v>
                </c:pt>
                <c:pt idx="166" formatCode="#,##0.0">
                  <c:v>8622.6215052360258</c:v>
                </c:pt>
                <c:pt idx="167" formatCode="#,##0.0">
                  <c:v>8682.5390045962176</c:v>
                </c:pt>
                <c:pt idx="168" formatCode="#,##0.0">
                  <c:v>8684.2869071122368</c:v>
                </c:pt>
                <c:pt idx="169" formatCode="#,##0.0">
                  <c:v>8717.1990323935261</c:v>
                </c:pt>
                <c:pt idx="170" formatCode="#,##0.0">
                  <c:v>8716.9077850106096</c:v>
                </c:pt>
                <c:pt idx="171" formatCode="#,##0.0">
                  <c:v>8702.0869568145336</c:v>
                </c:pt>
                <c:pt idx="172" formatCode="#,##0.0">
                  <c:v>8701.9491119876984</c:v>
                </c:pt>
                <c:pt idx="173" formatCode="#,##0.0">
                  <c:v>8698.6939498966858</c:v>
                </c:pt>
                <c:pt idx="174" formatCode="#,##0.0">
                  <c:v>8701.5150011556107</c:v>
                </c:pt>
                <c:pt idx="175" formatCode="#,##0.0">
                  <c:v>8696.6989638743107</c:v>
                </c:pt>
                <c:pt idx="176" formatCode="#,##0.0">
                  <c:v>8674.453251219129</c:v>
                </c:pt>
                <c:pt idx="177" formatCode="#,##0.0">
                  <c:v>8667.1936467222968</c:v>
                </c:pt>
                <c:pt idx="178" formatCode="#,##0.0">
                  <c:v>8666.5629731820391</c:v>
                </c:pt>
                <c:pt idx="179" formatCode="#,##0.0">
                  <c:v>8613.2264769351077</c:v>
                </c:pt>
                <c:pt idx="180" formatCode="#,##0.0">
                  <c:v>8605.7906351505681</c:v>
                </c:pt>
                <c:pt idx="181" formatCode="#,##0.0">
                  <c:v>8564.8333236894086</c:v>
                </c:pt>
                <c:pt idx="182" formatCode="#,##0.0">
                  <c:v>8546.0548099189491</c:v>
                </c:pt>
                <c:pt idx="183" formatCode="#,##0.0">
                  <c:v>8539.3112870856967</c:v>
                </c:pt>
                <c:pt idx="184" formatCode="#,##0.0">
                  <c:v>8511.4082487582436</c:v>
                </c:pt>
                <c:pt idx="185" formatCode="#,##0.0">
                  <c:v>8492.8995695820649</c:v>
                </c:pt>
                <c:pt idx="186" formatCode="#,##0.0">
                  <c:v>8478.9990730787558</c:v>
                </c:pt>
                <c:pt idx="187" formatCode="#,##0.0">
                  <c:v>8466.1767857625473</c:v>
                </c:pt>
                <c:pt idx="188" formatCode="#,##0.0">
                  <c:v>8466.290624845873</c:v>
                </c:pt>
                <c:pt idx="189" formatCode="#,##0.0">
                  <c:v>8450.4769876861246</c:v>
                </c:pt>
                <c:pt idx="190" formatCode="#,##0.0">
                  <c:v>8430.8393275935468</c:v>
                </c:pt>
                <c:pt idx="191" formatCode="#,##0.0">
                  <c:v>8403.6658296663772</c:v>
                </c:pt>
                <c:pt idx="192" formatCode="#,##0.0">
                  <c:v>8385.7968993725135</c:v>
                </c:pt>
                <c:pt idx="193" formatCode="#,##0.0">
                  <c:v>8386.0669848979105</c:v>
                </c:pt>
                <c:pt idx="194" formatCode="#,##0.0">
                  <c:v>8387.4486952707939</c:v>
                </c:pt>
                <c:pt idx="195" formatCode="#,##0.0">
                  <c:v>8384.2351041014645</c:v>
                </c:pt>
                <c:pt idx="196" formatCode="#,##0.0">
                  <c:v>8386.5962822669771</c:v>
                </c:pt>
                <c:pt idx="197" formatCode="#,##0.0">
                  <c:v>8392.6493263104639</c:v>
                </c:pt>
                <c:pt idx="198" formatCode="#,##0.0">
                  <c:v>8392.0371380291435</c:v>
                </c:pt>
                <c:pt idx="199" formatCode="#,##0.0">
                  <c:v>8403.6185709727106</c:v>
                </c:pt>
                <c:pt idx="200" formatCode="#,##0.0">
                  <c:v>8406.4705704027092</c:v>
                </c:pt>
                <c:pt idx="201" formatCode="#,##0.0">
                  <c:v>8407.7096264356842</c:v>
                </c:pt>
                <c:pt idx="202" formatCode="#,##0.0">
                  <c:v>8444.9104572562883</c:v>
                </c:pt>
                <c:pt idx="203" formatCode="#,##0.0">
                  <c:v>8462.5251525069671</c:v>
                </c:pt>
                <c:pt idx="204" formatCode="#,##0.0">
                  <c:v>8483.2869003591641</c:v>
                </c:pt>
                <c:pt idx="205" formatCode="#,##0.0">
                  <c:v>8471.1715696427236</c:v>
                </c:pt>
                <c:pt idx="206" formatCode="#,##0.0">
                  <c:v>8469.8460678400061</c:v>
                </c:pt>
                <c:pt idx="207" formatCode="#,##0.0">
                  <c:v>8474.6288149264765</c:v>
                </c:pt>
                <c:pt idx="208" formatCode="#,##0.0">
                  <c:v>8472.5302361747108</c:v>
                </c:pt>
                <c:pt idx="209" formatCode="#,##0.0">
                  <c:v>8472.1189600742528</c:v>
                </c:pt>
                <c:pt idx="210" formatCode="#,##0.0">
                  <c:v>8477.4320082542563</c:v>
                </c:pt>
                <c:pt idx="211" formatCode="#,##0.0">
                  <c:v>8466.7143220366142</c:v>
                </c:pt>
                <c:pt idx="212" formatCode="#,##0.0">
                  <c:v>8476.3761737584082</c:v>
                </c:pt>
                <c:pt idx="213" formatCode="#,##0.0">
                  <c:v>8499.1926710606367</c:v>
                </c:pt>
                <c:pt idx="214" formatCode="#,##0.0">
                  <c:v>8485.5029566954508</c:v>
                </c:pt>
                <c:pt idx="215" formatCode="#,##0.0">
                  <c:v>8490.1476080239681</c:v>
                </c:pt>
                <c:pt idx="216" formatCode="#,##0.0">
                  <c:v>8475.1216018180457</c:v>
                </c:pt>
                <c:pt idx="217" formatCode="#,##0.0">
                  <c:v>8481.1413138448479</c:v>
                </c:pt>
                <c:pt idx="218" formatCode="#,##0.0">
                  <c:v>8485.2337494289623</c:v>
                </c:pt>
                <c:pt idx="219" formatCode="#,##0.0">
                  <c:v>8482.7249401230602</c:v>
                </c:pt>
                <c:pt idx="220" formatCode="#,##0.0">
                  <c:v>8496.1441925661711</c:v>
                </c:pt>
                <c:pt idx="221" formatCode="#,##0.0">
                  <c:v>8502.9210892379579</c:v>
                </c:pt>
                <c:pt idx="222" formatCode="#,##0.0">
                  <c:v>8505.8361560219837</c:v>
                </c:pt>
                <c:pt idx="223" formatCode="#,##0.0">
                  <c:v>8513.6017212940187</c:v>
                </c:pt>
                <c:pt idx="224" formatCode="#,##0.0">
                  <c:v>8495.286384543344</c:v>
                </c:pt>
                <c:pt idx="225" formatCode="#,##0.0">
                  <c:v>8490.3295749055105</c:v>
                </c:pt>
                <c:pt idx="226" formatCode="#,##0.0">
                  <c:v>8488.2068649446774</c:v>
                </c:pt>
                <c:pt idx="227" formatCode="#,##0.0">
                  <c:v>8491.6918799386931</c:v>
                </c:pt>
                <c:pt idx="228" formatCode="#,##0.0">
                  <c:v>8504.5694975661609</c:v>
                </c:pt>
                <c:pt idx="229" formatCode="#,##0.0">
                  <c:v>8514.7406558113835</c:v>
                </c:pt>
                <c:pt idx="230" formatCode="#,##0.0">
                  <c:v>8523.1095431319427</c:v>
                </c:pt>
                <c:pt idx="231" formatCode="#,##0.0">
                  <c:v>8541.0046957275135</c:v>
                </c:pt>
                <c:pt idx="232" formatCode="#,##0.0">
                  <c:v>8549.1834609052348</c:v>
                </c:pt>
                <c:pt idx="233" formatCode="#,##0.0">
                  <c:v>8554.4893157265542</c:v>
                </c:pt>
                <c:pt idx="234" formatCode="#,##0.0">
                  <c:v>8567.6697235683114</c:v>
                </c:pt>
                <c:pt idx="235" formatCode="#,##0.0">
                  <c:v>8582.7623101638983</c:v>
                </c:pt>
                <c:pt idx="236" formatCode="#,##0.0">
                  <c:v>8608.2677434920479</c:v>
                </c:pt>
                <c:pt idx="237" formatCode="#,##0.0">
                  <c:v>8612.3634411806815</c:v>
                </c:pt>
                <c:pt idx="238" formatCode="#,##0.0">
                  <c:v>8622.4475263283693</c:v>
                </c:pt>
                <c:pt idx="239" formatCode="#,##0.0">
                  <c:v>8626.9547510485772</c:v>
                </c:pt>
                <c:pt idx="240" formatCode="#,##0.0">
                  <c:v>8638.8539882515888</c:v>
                </c:pt>
                <c:pt idx="241" formatCode="#,##0.0">
                  <c:v>8643.531846131229</c:v>
                </c:pt>
                <c:pt idx="242" formatCode="#,##0.0">
                  <c:v>8654.0144098924193</c:v>
                </c:pt>
                <c:pt idx="243" formatCode="#,##0.0">
                  <c:v>8656.8025055313356</c:v>
                </c:pt>
                <c:pt idx="244" formatCode="#,##0.0">
                  <c:v>8662.3789477402861</c:v>
                </c:pt>
                <c:pt idx="245" formatCode="#,##0.0">
                  <c:v>8674.0691593229913</c:v>
                </c:pt>
                <c:pt idx="246" formatCode="#,##0.0">
                  <c:v>8679.7605279834443</c:v>
                </c:pt>
                <c:pt idx="247" formatCode="#,##0.0">
                  <c:v>8690.0035361717801</c:v>
                </c:pt>
                <c:pt idx="248" formatCode="#,##0.0">
                  <c:v>8705.0532135463891</c:v>
                </c:pt>
                <c:pt idx="249" formatCode="#,##0.0">
                  <c:v>8728.0536433572415</c:v>
                </c:pt>
                <c:pt idx="250" formatCode="#,##0.0">
                  <c:v>8734.3861410211521</c:v>
                </c:pt>
                <c:pt idx="251" formatCode="#,##0.0">
                  <c:v>8754.036556778834</c:v>
                </c:pt>
                <c:pt idx="252" formatCode="#,##0.0">
                  <c:v>8768.6370674543468</c:v>
                </c:pt>
                <c:pt idx="253" formatCode="#,##0.0">
                  <c:v>8784.6714821750375</c:v>
                </c:pt>
                <c:pt idx="254" formatCode="#,##0.0">
                  <c:v>8802.8798804480975</c:v>
                </c:pt>
                <c:pt idx="255" formatCode="#,##0.0">
                  <c:v>8823.3238240408518</c:v>
                </c:pt>
                <c:pt idx="256" formatCode="#,##0.0">
                  <c:v>8845.9384890814545</c:v>
                </c:pt>
                <c:pt idx="257" formatCode="#,##0.0">
                  <c:v>8866.6672394917914</c:v>
                </c:pt>
                <c:pt idx="258" formatCode="#,##0.0">
                  <c:v>8888.0273325920316</c:v>
                </c:pt>
                <c:pt idx="259" formatCode="#,##0.0">
                  <c:v>8905.430994773471</c:v>
                </c:pt>
                <c:pt idx="260" formatCode="#,##0.0">
                  <c:v>8926.2995974595779</c:v>
                </c:pt>
                <c:pt idx="261" formatCode="#,##0.0">
                  <c:v>8944.0704555086213</c:v>
                </c:pt>
                <c:pt idx="262" formatCode="#,##0.0">
                  <c:v>8970.2303590112733</c:v>
                </c:pt>
                <c:pt idx="263" formatCode="#,##0.0">
                  <c:v>8987.4632207458671</c:v>
                </c:pt>
                <c:pt idx="264" formatCode="#,##0.0">
                  <c:v>9005.3784478307825</c:v>
                </c:pt>
                <c:pt idx="265" formatCode="#,##0.0">
                  <c:v>9038.3521348793929</c:v>
                </c:pt>
                <c:pt idx="266" formatCode="#,##0.0">
                  <c:v>9058.8141455125569</c:v>
                </c:pt>
                <c:pt idx="267" formatCode="#,##0.0">
                  <c:v>9079.1818896895056</c:v>
                </c:pt>
                <c:pt idx="268" formatCode="#,##0.0">
                  <c:v>9090.1577003826424</c:v>
                </c:pt>
                <c:pt idx="269" formatCode="#,##0.0">
                  <c:v>9101.7123255185634</c:v>
                </c:pt>
                <c:pt idx="270" formatCode="#,##0.0">
                  <c:v>9114.617712856294</c:v>
                </c:pt>
                <c:pt idx="271" formatCode="#,##0.0">
                  <c:v>9130.9550850786854</c:v>
                </c:pt>
                <c:pt idx="272" formatCode="#,##0.0">
                  <c:v>9141.0423486871878</c:v>
                </c:pt>
                <c:pt idx="273" formatCode="#,##0.0">
                  <c:v>9153.6074734305166</c:v>
                </c:pt>
                <c:pt idx="274" formatCode="#,##0.0">
                  <c:v>9173.6976041485632</c:v>
                </c:pt>
                <c:pt idx="275" formatCode="#,##0.0">
                  <c:v>9192.8998569316154</c:v>
                </c:pt>
                <c:pt idx="276" formatCode="#,##0.0">
                  <c:v>9200.3856340084039</c:v>
                </c:pt>
                <c:pt idx="277" formatCode="#,##0.0">
                  <c:v>9227.4222071894983</c:v>
                </c:pt>
                <c:pt idx="278" formatCode="#,##0.0">
                  <c:v>9244.5199006958355</c:v>
                </c:pt>
                <c:pt idx="279" formatCode="#,##0.0">
                  <c:v>9267.7164749963285</c:v>
                </c:pt>
                <c:pt idx="280" formatCode="#,##0.0">
                  <c:v>9299.1401605363844</c:v>
                </c:pt>
                <c:pt idx="281" formatCode="#,##0.0">
                  <c:v>9329.954752612226</c:v>
                </c:pt>
                <c:pt idx="282" formatCode="#,##0.0">
                  <c:v>9356.2556794025277</c:v>
                </c:pt>
                <c:pt idx="283" formatCode="#,##0.0">
                  <c:v>9386.8205113734348</c:v>
                </c:pt>
                <c:pt idx="284" formatCode="#,##0.0">
                  <c:v>9416.0756502019849</c:v>
                </c:pt>
                <c:pt idx="285" formatCode="#,##0.0">
                  <c:v>9437.8503651509072</c:v>
                </c:pt>
                <c:pt idx="286" formatCode="#,##0.0">
                  <c:v>9457.3482984332713</c:v>
                </c:pt>
                <c:pt idx="287" formatCode="#,##0.0">
                  <c:v>9476.3009583988005</c:v>
                </c:pt>
                <c:pt idx="288" formatCode="#,##0.0">
                  <c:v>9491.1866104667188</c:v>
                </c:pt>
                <c:pt idx="289" formatCode="#,##0.0">
                  <c:v>9491.6026542583968</c:v>
                </c:pt>
                <c:pt idx="290" formatCode="#,##0.0">
                  <c:v>9512.9011019476075</c:v>
                </c:pt>
                <c:pt idx="291" formatCode="#,##0.0">
                  <c:v>9522.9206141545674</c:v>
                </c:pt>
                <c:pt idx="292" formatCode="#,##0.0">
                  <c:v>9531.947442863413</c:v>
                </c:pt>
                <c:pt idx="293" formatCode="#,##0.0">
                  <c:v>9539.6083698597376</c:v>
                </c:pt>
                <c:pt idx="294" formatCode="#,##0.0">
                  <c:v>9555.575284110002</c:v>
                </c:pt>
                <c:pt idx="295" formatCode="#,##0.0">
                  <c:v>9563.1681251299651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F5-4ED3-AF71-8D54FF5C7FD1}"/>
            </c:ext>
          </c:extLst>
        </c:ser>
        <c:ser>
          <c:idx val="2"/>
          <c:order val="2"/>
          <c:tx>
            <c:strRef>
              <c:f>data13!$D$2</c:f>
              <c:strCache>
                <c:ptCount val="1"/>
                <c:pt idx="0">
                  <c:v>Business Sector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data13!$A$4:$A$301</c:f>
              <c:numCache>
                <c:formatCode>m/d/yyyy</c:formatCode>
                <c:ptCount val="298"/>
                <c:pt idx="0">
                  <c:v>34365</c:v>
                </c:pt>
                <c:pt idx="1">
                  <c:v>34393</c:v>
                </c:pt>
                <c:pt idx="2">
                  <c:v>34424</c:v>
                </c:pt>
                <c:pt idx="3">
                  <c:v>34454</c:v>
                </c:pt>
                <c:pt idx="4">
                  <c:v>34485</c:v>
                </c:pt>
                <c:pt idx="5">
                  <c:v>34515</c:v>
                </c:pt>
                <c:pt idx="6">
                  <c:v>34546</c:v>
                </c:pt>
                <c:pt idx="7">
                  <c:v>34577</c:v>
                </c:pt>
                <c:pt idx="8">
                  <c:v>34607</c:v>
                </c:pt>
                <c:pt idx="9">
                  <c:v>34638</c:v>
                </c:pt>
                <c:pt idx="10">
                  <c:v>34668</c:v>
                </c:pt>
                <c:pt idx="11">
                  <c:v>34699</c:v>
                </c:pt>
                <c:pt idx="12">
                  <c:v>34730</c:v>
                </c:pt>
                <c:pt idx="13">
                  <c:v>34758</c:v>
                </c:pt>
                <c:pt idx="14">
                  <c:v>34789</c:v>
                </c:pt>
                <c:pt idx="15">
                  <c:v>34819</c:v>
                </c:pt>
                <c:pt idx="16">
                  <c:v>34850</c:v>
                </c:pt>
                <c:pt idx="17">
                  <c:v>34880</c:v>
                </c:pt>
                <c:pt idx="18">
                  <c:v>34911</c:v>
                </c:pt>
                <c:pt idx="19">
                  <c:v>34942</c:v>
                </c:pt>
                <c:pt idx="20">
                  <c:v>34972</c:v>
                </c:pt>
                <c:pt idx="21">
                  <c:v>35003</c:v>
                </c:pt>
                <c:pt idx="22">
                  <c:v>35033</c:v>
                </c:pt>
                <c:pt idx="23">
                  <c:v>35064</c:v>
                </c:pt>
                <c:pt idx="24">
                  <c:v>35095</c:v>
                </c:pt>
                <c:pt idx="25">
                  <c:v>35124</c:v>
                </c:pt>
                <c:pt idx="26">
                  <c:v>35155</c:v>
                </c:pt>
                <c:pt idx="27">
                  <c:v>35185</c:v>
                </c:pt>
                <c:pt idx="28">
                  <c:v>35216</c:v>
                </c:pt>
                <c:pt idx="29">
                  <c:v>35246</c:v>
                </c:pt>
                <c:pt idx="30">
                  <c:v>35277</c:v>
                </c:pt>
                <c:pt idx="31">
                  <c:v>35308</c:v>
                </c:pt>
                <c:pt idx="32">
                  <c:v>35338</c:v>
                </c:pt>
                <c:pt idx="33">
                  <c:v>35369</c:v>
                </c:pt>
                <c:pt idx="34">
                  <c:v>35399</c:v>
                </c:pt>
                <c:pt idx="35">
                  <c:v>35430</c:v>
                </c:pt>
                <c:pt idx="36">
                  <c:v>35461</c:v>
                </c:pt>
                <c:pt idx="37">
                  <c:v>35489</c:v>
                </c:pt>
                <c:pt idx="38">
                  <c:v>35520</c:v>
                </c:pt>
                <c:pt idx="39">
                  <c:v>35550</c:v>
                </c:pt>
                <c:pt idx="40">
                  <c:v>35581</c:v>
                </c:pt>
                <c:pt idx="41">
                  <c:v>35611</c:v>
                </c:pt>
                <c:pt idx="42">
                  <c:v>35642</c:v>
                </c:pt>
                <c:pt idx="43">
                  <c:v>35673</c:v>
                </c:pt>
                <c:pt idx="44">
                  <c:v>35703</c:v>
                </c:pt>
                <c:pt idx="45">
                  <c:v>35734</c:v>
                </c:pt>
                <c:pt idx="46">
                  <c:v>35764</c:v>
                </c:pt>
                <c:pt idx="47">
                  <c:v>35795</c:v>
                </c:pt>
                <c:pt idx="48">
                  <c:v>35826</c:v>
                </c:pt>
                <c:pt idx="49">
                  <c:v>35854</c:v>
                </c:pt>
                <c:pt idx="50">
                  <c:v>35885</c:v>
                </c:pt>
                <c:pt idx="51">
                  <c:v>35915</c:v>
                </c:pt>
                <c:pt idx="52">
                  <c:v>35946</c:v>
                </c:pt>
                <c:pt idx="53">
                  <c:v>35976</c:v>
                </c:pt>
                <c:pt idx="54">
                  <c:v>36007</c:v>
                </c:pt>
                <c:pt idx="55">
                  <c:v>36038</c:v>
                </c:pt>
                <c:pt idx="56">
                  <c:v>36068</c:v>
                </c:pt>
                <c:pt idx="57">
                  <c:v>36099</c:v>
                </c:pt>
                <c:pt idx="58">
                  <c:v>36129</c:v>
                </c:pt>
                <c:pt idx="59">
                  <c:v>36160</c:v>
                </c:pt>
                <c:pt idx="60">
                  <c:v>36191</c:v>
                </c:pt>
                <c:pt idx="61">
                  <c:v>36219</c:v>
                </c:pt>
                <c:pt idx="62">
                  <c:v>36250</c:v>
                </c:pt>
                <c:pt idx="63">
                  <c:v>36280</c:v>
                </c:pt>
                <c:pt idx="64">
                  <c:v>36311</c:v>
                </c:pt>
                <c:pt idx="65">
                  <c:v>36341</c:v>
                </c:pt>
                <c:pt idx="66">
                  <c:v>36372</c:v>
                </c:pt>
                <c:pt idx="67">
                  <c:v>36403</c:v>
                </c:pt>
                <c:pt idx="68">
                  <c:v>36433</c:v>
                </c:pt>
                <c:pt idx="69">
                  <c:v>36464</c:v>
                </c:pt>
                <c:pt idx="70">
                  <c:v>36494</c:v>
                </c:pt>
                <c:pt idx="71">
                  <c:v>36525</c:v>
                </c:pt>
                <c:pt idx="72">
                  <c:v>36556</c:v>
                </c:pt>
                <c:pt idx="73">
                  <c:v>36585</c:v>
                </c:pt>
                <c:pt idx="74">
                  <c:v>36616</c:v>
                </c:pt>
                <c:pt idx="75">
                  <c:v>36646</c:v>
                </c:pt>
                <c:pt idx="76">
                  <c:v>36677</c:v>
                </c:pt>
                <c:pt idx="77">
                  <c:v>36707</c:v>
                </c:pt>
                <c:pt idx="78">
                  <c:v>36738</c:v>
                </c:pt>
                <c:pt idx="79">
                  <c:v>36769</c:v>
                </c:pt>
                <c:pt idx="80">
                  <c:v>36799</c:v>
                </c:pt>
                <c:pt idx="81">
                  <c:v>36830</c:v>
                </c:pt>
                <c:pt idx="82">
                  <c:v>36860</c:v>
                </c:pt>
                <c:pt idx="83">
                  <c:v>36891</c:v>
                </c:pt>
                <c:pt idx="84">
                  <c:v>36922</c:v>
                </c:pt>
                <c:pt idx="85">
                  <c:v>36950</c:v>
                </c:pt>
                <c:pt idx="86">
                  <c:v>36981</c:v>
                </c:pt>
                <c:pt idx="87">
                  <c:v>37011</c:v>
                </c:pt>
                <c:pt idx="88">
                  <c:v>37042</c:v>
                </c:pt>
                <c:pt idx="89">
                  <c:v>37072</c:v>
                </c:pt>
                <c:pt idx="90">
                  <c:v>37103</c:v>
                </c:pt>
                <c:pt idx="91">
                  <c:v>37134</c:v>
                </c:pt>
                <c:pt idx="92">
                  <c:v>37164</c:v>
                </c:pt>
                <c:pt idx="93">
                  <c:v>37195</c:v>
                </c:pt>
                <c:pt idx="94">
                  <c:v>37225</c:v>
                </c:pt>
                <c:pt idx="95">
                  <c:v>37256</c:v>
                </c:pt>
                <c:pt idx="96">
                  <c:v>37287</c:v>
                </c:pt>
                <c:pt idx="97">
                  <c:v>37315</c:v>
                </c:pt>
                <c:pt idx="98">
                  <c:v>37346</c:v>
                </c:pt>
                <c:pt idx="99">
                  <c:v>37376</c:v>
                </c:pt>
                <c:pt idx="100">
                  <c:v>37407</c:v>
                </c:pt>
                <c:pt idx="101">
                  <c:v>37437</c:v>
                </c:pt>
                <c:pt idx="102">
                  <c:v>37468</c:v>
                </c:pt>
                <c:pt idx="103">
                  <c:v>37499</c:v>
                </c:pt>
                <c:pt idx="104">
                  <c:v>37529</c:v>
                </c:pt>
                <c:pt idx="105">
                  <c:v>37560</c:v>
                </c:pt>
                <c:pt idx="106">
                  <c:v>37590</c:v>
                </c:pt>
                <c:pt idx="107">
                  <c:v>37621</c:v>
                </c:pt>
                <c:pt idx="108">
                  <c:v>37652</c:v>
                </c:pt>
                <c:pt idx="109">
                  <c:v>37680</c:v>
                </c:pt>
                <c:pt idx="110">
                  <c:v>37711</c:v>
                </c:pt>
                <c:pt idx="111">
                  <c:v>37741</c:v>
                </c:pt>
                <c:pt idx="112">
                  <c:v>37772</c:v>
                </c:pt>
                <c:pt idx="113">
                  <c:v>37802</c:v>
                </c:pt>
                <c:pt idx="114">
                  <c:v>37833</c:v>
                </c:pt>
                <c:pt idx="115">
                  <c:v>37864</c:v>
                </c:pt>
                <c:pt idx="116">
                  <c:v>37894</c:v>
                </c:pt>
                <c:pt idx="117">
                  <c:v>37925</c:v>
                </c:pt>
                <c:pt idx="118">
                  <c:v>37955</c:v>
                </c:pt>
                <c:pt idx="119">
                  <c:v>37986</c:v>
                </c:pt>
                <c:pt idx="120">
                  <c:v>38017</c:v>
                </c:pt>
                <c:pt idx="121">
                  <c:v>38046</c:v>
                </c:pt>
                <c:pt idx="122">
                  <c:v>38077</c:v>
                </c:pt>
                <c:pt idx="123">
                  <c:v>38107</c:v>
                </c:pt>
                <c:pt idx="124">
                  <c:v>38138</c:v>
                </c:pt>
                <c:pt idx="125">
                  <c:v>38168</c:v>
                </c:pt>
                <c:pt idx="126">
                  <c:v>38199</c:v>
                </c:pt>
                <c:pt idx="127">
                  <c:v>38230</c:v>
                </c:pt>
                <c:pt idx="128">
                  <c:v>38260</c:v>
                </c:pt>
                <c:pt idx="129">
                  <c:v>38291</c:v>
                </c:pt>
                <c:pt idx="130">
                  <c:v>38321</c:v>
                </c:pt>
                <c:pt idx="131">
                  <c:v>38352</c:v>
                </c:pt>
                <c:pt idx="132">
                  <c:v>38383</c:v>
                </c:pt>
                <c:pt idx="133">
                  <c:v>38411</c:v>
                </c:pt>
                <c:pt idx="134">
                  <c:v>38442</c:v>
                </c:pt>
                <c:pt idx="135">
                  <c:v>38472</c:v>
                </c:pt>
                <c:pt idx="136">
                  <c:v>38503</c:v>
                </c:pt>
                <c:pt idx="137">
                  <c:v>38533</c:v>
                </c:pt>
                <c:pt idx="138">
                  <c:v>38564</c:v>
                </c:pt>
                <c:pt idx="139">
                  <c:v>38595</c:v>
                </c:pt>
                <c:pt idx="140">
                  <c:v>38625</c:v>
                </c:pt>
                <c:pt idx="141">
                  <c:v>38656</c:v>
                </c:pt>
                <c:pt idx="142">
                  <c:v>38686</c:v>
                </c:pt>
                <c:pt idx="143">
                  <c:v>38717</c:v>
                </c:pt>
                <c:pt idx="144">
                  <c:v>38748</c:v>
                </c:pt>
                <c:pt idx="145">
                  <c:v>38776</c:v>
                </c:pt>
                <c:pt idx="146">
                  <c:v>38807</c:v>
                </c:pt>
                <c:pt idx="147">
                  <c:v>38837</c:v>
                </c:pt>
                <c:pt idx="148">
                  <c:v>38868</c:v>
                </c:pt>
                <c:pt idx="149">
                  <c:v>38898</c:v>
                </c:pt>
                <c:pt idx="150">
                  <c:v>38929</c:v>
                </c:pt>
                <c:pt idx="151">
                  <c:v>38960</c:v>
                </c:pt>
                <c:pt idx="152">
                  <c:v>38990</c:v>
                </c:pt>
                <c:pt idx="153">
                  <c:v>39021</c:v>
                </c:pt>
                <c:pt idx="154">
                  <c:v>39051</c:v>
                </c:pt>
                <c:pt idx="155">
                  <c:v>39082</c:v>
                </c:pt>
                <c:pt idx="156">
                  <c:v>39113</c:v>
                </c:pt>
                <c:pt idx="157">
                  <c:v>39141</c:v>
                </c:pt>
                <c:pt idx="158">
                  <c:v>39172</c:v>
                </c:pt>
                <c:pt idx="159">
                  <c:v>39202</c:v>
                </c:pt>
                <c:pt idx="160">
                  <c:v>39233</c:v>
                </c:pt>
                <c:pt idx="161">
                  <c:v>39263</c:v>
                </c:pt>
                <c:pt idx="162">
                  <c:v>39294</c:v>
                </c:pt>
                <c:pt idx="163">
                  <c:v>39325</c:v>
                </c:pt>
                <c:pt idx="164">
                  <c:v>39355</c:v>
                </c:pt>
                <c:pt idx="165">
                  <c:v>39386</c:v>
                </c:pt>
                <c:pt idx="166">
                  <c:v>39416</c:v>
                </c:pt>
                <c:pt idx="167">
                  <c:v>39447</c:v>
                </c:pt>
                <c:pt idx="168">
                  <c:v>39478</c:v>
                </c:pt>
                <c:pt idx="169">
                  <c:v>39507</c:v>
                </c:pt>
                <c:pt idx="170">
                  <c:v>39538</c:v>
                </c:pt>
                <c:pt idx="171">
                  <c:v>39568</c:v>
                </c:pt>
                <c:pt idx="172">
                  <c:v>39599</c:v>
                </c:pt>
                <c:pt idx="173">
                  <c:v>39629</c:v>
                </c:pt>
                <c:pt idx="174">
                  <c:v>39660</c:v>
                </c:pt>
                <c:pt idx="175">
                  <c:v>39691</c:v>
                </c:pt>
                <c:pt idx="176">
                  <c:v>39721</c:v>
                </c:pt>
                <c:pt idx="177">
                  <c:v>39752</c:v>
                </c:pt>
                <c:pt idx="178">
                  <c:v>39782</c:v>
                </c:pt>
                <c:pt idx="179">
                  <c:v>39813</c:v>
                </c:pt>
                <c:pt idx="180">
                  <c:v>39844</c:v>
                </c:pt>
                <c:pt idx="181">
                  <c:v>39872</c:v>
                </c:pt>
                <c:pt idx="182">
                  <c:v>39903</c:v>
                </c:pt>
                <c:pt idx="183">
                  <c:v>39933</c:v>
                </c:pt>
                <c:pt idx="184">
                  <c:v>39964</c:v>
                </c:pt>
                <c:pt idx="185">
                  <c:v>39994</c:v>
                </c:pt>
                <c:pt idx="186">
                  <c:v>40025</c:v>
                </c:pt>
                <c:pt idx="187">
                  <c:v>40056</c:v>
                </c:pt>
                <c:pt idx="188">
                  <c:v>40086</c:v>
                </c:pt>
                <c:pt idx="189">
                  <c:v>40117</c:v>
                </c:pt>
                <c:pt idx="190">
                  <c:v>40147</c:v>
                </c:pt>
                <c:pt idx="191">
                  <c:v>40178</c:v>
                </c:pt>
                <c:pt idx="192">
                  <c:v>40209</c:v>
                </c:pt>
                <c:pt idx="193">
                  <c:v>40237</c:v>
                </c:pt>
                <c:pt idx="194">
                  <c:v>40268</c:v>
                </c:pt>
                <c:pt idx="195">
                  <c:v>40298</c:v>
                </c:pt>
                <c:pt idx="196">
                  <c:v>40329</c:v>
                </c:pt>
                <c:pt idx="197">
                  <c:v>40359</c:v>
                </c:pt>
                <c:pt idx="198">
                  <c:v>40390</c:v>
                </c:pt>
                <c:pt idx="199">
                  <c:v>40421</c:v>
                </c:pt>
                <c:pt idx="200">
                  <c:v>40451</c:v>
                </c:pt>
                <c:pt idx="201">
                  <c:v>40482</c:v>
                </c:pt>
                <c:pt idx="202">
                  <c:v>40512</c:v>
                </c:pt>
                <c:pt idx="203">
                  <c:v>40543</c:v>
                </c:pt>
                <c:pt idx="204">
                  <c:v>40574</c:v>
                </c:pt>
                <c:pt idx="205">
                  <c:v>40602</c:v>
                </c:pt>
                <c:pt idx="206">
                  <c:v>40633</c:v>
                </c:pt>
                <c:pt idx="207">
                  <c:v>40663</c:v>
                </c:pt>
                <c:pt idx="208">
                  <c:v>40694</c:v>
                </c:pt>
                <c:pt idx="209">
                  <c:v>40724</c:v>
                </c:pt>
                <c:pt idx="210">
                  <c:v>40755</c:v>
                </c:pt>
                <c:pt idx="211">
                  <c:v>40786</c:v>
                </c:pt>
                <c:pt idx="212">
                  <c:v>40816</c:v>
                </c:pt>
                <c:pt idx="213">
                  <c:v>40847</c:v>
                </c:pt>
                <c:pt idx="214">
                  <c:v>40877</c:v>
                </c:pt>
                <c:pt idx="215">
                  <c:v>40908</c:v>
                </c:pt>
                <c:pt idx="216">
                  <c:v>40939</c:v>
                </c:pt>
                <c:pt idx="217">
                  <c:v>40968</c:v>
                </c:pt>
                <c:pt idx="218">
                  <c:v>40999</c:v>
                </c:pt>
                <c:pt idx="219">
                  <c:v>41029</c:v>
                </c:pt>
                <c:pt idx="220">
                  <c:v>41060</c:v>
                </c:pt>
                <c:pt idx="221">
                  <c:v>41090</c:v>
                </c:pt>
                <c:pt idx="222">
                  <c:v>41121</c:v>
                </c:pt>
                <c:pt idx="223">
                  <c:v>41152</c:v>
                </c:pt>
                <c:pt idx="224">
                  <c:v>41182</c:v>
                </c:pt>
                <c:pt idx="225">
                  <c:v>41213</c:v>
                </c:pt>
                <c:pt idx="226">
                  <c:v>41243</c:v>
                </c:pt>
                <c:pt idx="227">
                  <c:v>41274</c:v>
                </c:pt>
                <c:pt idx="228">
                  <c:v>41305</c:v>
                </c:pt>
                <c:pt idx="229">
                  <c:v>41333</c:v>
                </c:pt>
                <c:pt idx="230">
                  <c:v>41364</c:v>
                </c:pt>
                <c:pt idx="231">
                  <c:v>41394</c:v>
                </c:pt>
                <c:pt idx="232">
                  <c:v>41425</c:v>
                </c:pt>
                <c:pt idx="233">
                  <c:v>41455</c:v>
                </c:pt>
                <c:pt idx="234">
                  <c:v>41486</c:v>
                </c:pt>
                <c:pt idx="235">
                  <c:v>41517</c:v>
                </c:pt>
                <c:pt idx="236">
                  <c:v>41547</c:v>
                </c:pt>
                <c:pt idx="237">
                  <c:v>41578</c:v>
                </c:pt>
                <c:pt idx="238">
                  <c:v>41608</c:v>
                </c:pt>
                <c:pt idx="239">
                  <c:v>41639</c:v>
                </c:pt>
                <c:pt idx="240">
                  <c:v>41670</c:v>
                </c:pt>
                <c:pt idx="241">
                  <c:v>41698</c:v>
                </c:pt>
                <c:pt idx="242">
                  <c:v>41729</c:v>
                </c:pt>
                <c:pt idx="243">
                  <c:v>41759</c:v>
                </c:pt>
                <c:pt idx="244">
                  <c:v>41790</c:v>
                </c:pt>
                <c:pt idx="245">
                  <c:v>41820</c:v>
                </c:pt>
                <c:pt idx="246">
                  <c:v>41851</c:v>
                </c:pt>
                <c:pt idx="247">
                  <c:v>41882</c:v>
                </c:pt>
                <c:pt idx="248">
                  <c:v>41912</c:v>
                </c:pt>
                <c:pt idx="249">
                  <c:v>41943</c:v>
                </c:pt>
                <c:pt idx="250">
                  <c:v>41973</c:v>
                </c:pt>
                <c:pt idx="251">
                  <c:v>42004</c:v>
                </c:pt>
                <c:pt idx="252">
                  <c:v>42035</c:v>
                </c:pt>
                <c:pt idx="253">
                  <c:v>42063</c:v>
                </c:pt>
                <c:pt idx="254">
                  <c:v>42094</c:v>
                </c:pt>
                <c:pt idx="255">
                  <c:v>42124</c:v>
                </c:pt>
                <c:pt idx="256">
                  <c:v>42155</c:v>
                </c:pt>
                <c:pt idx="257">
                  <c:v>42185</c:v>
                </c:pt>
                <c:pt idx="258">
                  <c:v>42216</c:v>
                </c:pt>
                <c:pt idx="259">
                  <c:v>42247</c:v>
                </c:pt>
                <c:pt idx="260">
                  <c:v>42277</c:v>
                </c:pt>
                <c:pt idx="261">
                  <c:v>42308</c:v>
                </c:pt>
                <c:pt idx="262">
                  <c:v>42338</c:v>
                </c:pt>
                <c:pt idx="263">
                  <c:v>42369</c:v>
                </c:pt>
                <c:pt idx="264">
                  <c:v>42400</c:v>
                </c:pt>
                <c:pt idx="265">
                  <c:v>42429</c:v>
                </c:pt>
                <c:pt idx="266">
                  <c:v>42460</c:v>
                </c:pt>
                <c:pt idx="267">
                  <c:v>42490</c:v>
                </c:pt>
                <c:pt idx="268">
                  <c:v>42521</c:v>
                </c:pt>
                <c:pt idx="269">
                  <c:v>42551</c:v>
                </c:pt>
                <c:pt idx="270">
                  <c:v>42582</c:v>
                </c:pt>
                <c:pt idx="271">
                  <c:v>42613</c:v>
                </c:pt>
                <c:pt idx="272">
                  <c:v>42643</c:v>
                </c:pt>
                <c:pt idx="273">
                  <c:v>42674</c:v>
                </c:pt>
                <c:pt idx="274">
                  <c:v>42704</c:v>
                </c:pt>
                <c:pt idx="275">
                  <c:v>42735</c:v>
                </c:pt>
                <c:pt idx="276">
                  <c:v>42766</c:v>
                </c:pt>
                <c:pt idx="277">
                  <c:v>42794</c:v>
                </c:pt>
                <c:pt idx="278">
                  <c:v>42825</c:v>
                </c:pt>
                <c:pt idx="279">
                  <c:v>42855</c:v>
                </c:pt>
                <c:pt idx="280">
                  <c:v>42886</c:v>
                </c:pt>
                <c:pt idx="281">
                  <c:v>42916</c:v>
                </c:pt>
                <c:pt idx="282">
                  <c:v>42947</c:v>
                </c:pt>
                <c:pt idx="283">
                  <c:v>42978</c:v>
                </c:pt>
                <c:pt idx="284">
                  <c:v>43008</c:v>
                </c:pt>
                <c:pt idx="285">
                  <c:v>43039</c:v>
                </c:pt>
                <c:pt idx="286">
                  <c:v>43069</c:v>
                </c:pt>
                <c:pt idx="287">
                  <c:v>43100</c:v>
                </c:pt>
                <c:pt idx="288">
                  <c:v>43131</c:v>
                </c:pt>
                <c:pt idx="289">
                  <c:v>43159</c:v>
                </c:pt>
                <c:pt idx="290">
                  <c:v>43190</c:v>
                </c:pt>
                <c:pt idx="291">
                  <c:v>43220</c:v>
                </c:pt>
                <c:pt idx="292">
                  <c:v>43251</c:v>
                </c:pt>
                <c:pt idx="293">
                  <c:v>43281</c:v>
                </c:pt>
                <c:pt idx="294">
                  <c:v>43312</c:v>
                </c:pt>
                <c:pt idx="295">
                  <c:v>43343</c:v>
                </c:pt>
              </c:numCache>
            </c:numRef>
          </c:cat>
          <c:val>
            <c:numRef>
              <c:f>data13!$D$4:$D$301</c:f>
              <c:numCache>
                <c:formatCode>General</c:formatCode>
                <c:ptCount val="298"/>
                <c:pt idx="0" formatCode="#,##0.0">
                  <c:v>0</c:v>
                </c:pt>
                <c:pt idx="11" formatCode="#,##0.0">
                  <c:v>7673.5964247671845</c:v>
                </c:pt>
                <c:pt idx="12" formatCode="#,##0.0">
                  <c:v>7663.7150083181768</c:v>
                </c:pt>
                <c:pt idx="13" formatCode="#,##0.0">
                  <c:v>7655.6543062309174</c:v>
                </c:pt>
                <c:pt idx="14" formatCode="#,##0.0">
                  <c:v>7664.0451082023455</c:v>
                </c:pt>
                <c:pt idx="15" formatCode="#,##0.0">
                  <c:v>7645.7086095941522</c:v>
                </c:pt>
                <c:pt idx="16" formatCode="#,##0.0">
                  <c:v>7648.4553015987949</c:v>
                </c:pt>
                <c:pt idx="17" formatCode="#,##0.0">
                  <c:v>7655.5482460122103</c:v>
                </c:pt>
                <c:pt idx="18" formatCode="#,##0.0">
                  <c:v>7679.3106281592663</c:v>
                </c:pt>
                <c:pt idx="19" formatCode="#,##0.0">
                  <c:v>7666.1840032202117</c:v>
                </c:pt>
                <c:pt idx="20" formatCode="#,##0.0">
                  <c:v>7689.2961391998988</c:v>
                </c:pt>
                <c:pt idx="21" formatCode="#,##0.0">
                  <c:v>7705.2583694026534</c:v>
                </c:pt>
                <c:pt idx="22" formatCode="#,##0.0">
                  <c:v>7715.1262355713543</c:v>
                </c:pt>
                <c:pt idx="23" formatCode="#,##0.0">
                  <c:v>7717.8310220794874</c:v>
                </c:pt>
                <c:pt idx="24" formatCode="#,##0.0">
                  <c:v>7734.0787282494703</c:v>
                </c:pt>
                <c:pt idx="25" formatCode="#,##0.0">
                  <c:v>7740.9043892016261</c:v>
                </c:pt>
                <c:pt idx="26" formatCode="#,##0.0">
                  <c:v>7741.5806903832927</c:v>
                </c:pt>
                <c:pt idx="27" formatCode="#,##0.0">
                  <c:v>7762.4628433497082</c:v>
                </c:pt>
                <c:pt idx="28" formatCode="#,##0.0">
                  <c:v>7765.779148989518</c:v>
                </c:pt>
                <c:pt idx="29" formatCode="#,##0.0">
                  <c:v>7768.7036256904239</c:v>
                </c:pt>
                <c:pt idx="30" formatCode="#,##0.0">
                  <c:v>7756.1310148354423</c:v>
                </c:pt>
                <c:pt idx="31" formatCode="#,##0.0">
                  <c:v>7772.6249262528727</c:v>
                </c:pt>
                <c:pt idx="32" formatCode="#,##0.0">
                  <c:v>7784.1268558542624</c:v>
                </c:pt>
                <c:pt idx="33" formatCode="#,##0.0">
                  <c:v>7797.3456143350404</c:v>
                </c:pt>
                <c:pt idx="34" formatCode="#,##0.0">
                  <c:v>7805.0636281604384</c:v>
                </c:pt>
                <c:pt idx="35" formatCode="#,##0.0">
                  <c:v>7831.6924382767102</c:v>
                </c:pt>
                <c:pt idx="36" formatCode="#,##0.0">
                  <c:v>7843.4567163607308</c:v>
                </c:pt>
                <c:pt idx="37" formatCode="#,##0.0">
                  <c:v>7856.4154683826346</c:v>
                </c:pt>
                <c:pt idx="38" formatCode="#,##0.0">
                  <c:v>7863.9925425640895</c:v>
                </c:pt>
                <c:pt idx="39" formatCode="#,##0.0">
                  <c:v>7886.7152752723332</c:v>
                </c:pt>
                <c:pt idx="40" formatCode="#,##0.0">
                  <c:v>7910.9963738596971</c:v>
                </c:pt>
                <c:pt idx="41" formatCode="#,##0.0">
                  <c:v>7935.476669931958</c:v>
                </c:pt>
                <c:pt idx="42" formatCode="#,##0.0">
                  <c:v>7969.8056777643333</c:v>
                </c:pt>
                <c:pt idx="43" formatCode="#,##0.0">
                  <c:v>7978.6637134752682</c:v>
                </c:pt>
                <c:pt idx="44" formatCode="#,##0.0">
                  <c:v>8024.3100492507665</c:v>
                </c:pt>
                <c:pt idx="45" formatCode="#,##0.0">
                  <c:v>8051.4185978405339</c:v>
                </c:pt>
                <c:pt idx="46" formatCode="#,##0.0">
                  <c:v>8084.4681497301317</c:v>
                </c:pt>
                <c:pt idx="47" formatCode="#,##0.0">
                  <c:v>8106.1210794436929</c:v>
                </c:pt>
                <c:pt idx="48" formatCode="#,##0.0">
                  <c:v>8127.8768909151486</c:v>
                </c:pt>
                <c:pt idx="49" formatCode="#,##0.0">
                  <c:v>8165.3076582824606</c:v>
                </c:pt>
                <c:pt idx="50" formatCode="#,##0.0">
                  <c:v>8209.2484989006807</c:v>
                </c:pt>
                <c:pt idx="51" formatCode="#,##0.0">
                  <c:v>8234.771288297743</c:v>
                </c:pt>
                <c:pt idx="52" formatCode="#,##0.0">
                  <c:v>8260.8666606815223</c:v>
                </c:pt>
                <c:pt idx="53" formatCode="#,##0.0">
                  <c:v>8288.1918882906593</c:v>
                </c:pt>
                <c:pt idx="54" formatCode="#,##0.0">
                  <c:v>8316.0123702806795</c:v>
                </c:pt>
                <c:pt idx="55" formatCode="#,##0.0">
                  <c:v>8353.5307962514635</c:v>
                </c:pt>
                <c:pt idx="56" formatCode="#,##0.0">
                  <c:v>8351.5769211103925</c:v>
                </c:pt>
                <c:pt idx="57" formatCode="#,##0.0">
                  <c:v>8340.4565322721173</c:v>
                </c:pt>
                <c:pt idx="58" formatCode="#,##0.0">
                  <c:v>8340.7794387976028</c:v>
                </c:pt>
                <c:pt idx="59" formatCode="#,##0.0">
                  <c:v>8345.2841542066417</c:v>
                </c:pt>
                <c:pt idx="60" formatCode="#,##0.0">
                  <c:v>8354.6866267973601</c:v>
                </c:pt>
                <c:pt idx="61" formatCode="#,##0.0">
                  <c:v>8356.2215724389098</c:v>
                </c:pt>
                <c:pt idx="62" formatCode="#,##0.0">
                  <c:v>8357.4211904646909</c:v>
                </c:pt>
                <c:pt idx="63" formatCode="#,##0.0">
                  <c:v>8374.0329976851699</c:v>
                </c:pt>
                <c:pt idx="64" formatCode="#,##0.0">
                  <c:v>8391.2079361536325</c:v>
                </c:pt>
                <c:pt idx="65" formatCode="#,##0.0">
                  <c:v>8415.2220022108522</c:v>
                </c:pt>
                <c:pt idx="66" formatCode="#,##0.0">
                  <c:v>8435.8561515901511</c:v>
                </c:pt>
                <c:pt idx="67" formatCode="#,##0.0">
                  <c:v>8459.2195950833266</c:v>
                </c:pt>
                <c:pt idx="68" formatCode="#,##0.0">
                  <c:v>8480.1012880093622</c:v>
                </c:pt>
                <c:pt idx="69" formatCode="#,##0.0">
                  <c:v>8520.5906965813683</c:v>
                </c:pt>
                <c:pt idx="70" formatCode="#,##0.0">
                  <c:v>8577.0189151185605</c:v>
                </c:pt>
                <c:pt idx="71" formatCode="#,##0.0">
                  <c:v>8645.7927354937219</c:v>
                </c:pt>
                <c:pt idx="72" formatCode="#,##0.0">
                  <c:v>8695.8437906282088</c:v>
                </c:pt>
                <c:pt idx="73" formatCode="#,##0.0">
                  <c:v>8738.612071959411</c:v>
                </c:pt>
                <c:pt idx="74" formatCode="#,##0.0">
                  <c:v>8804.8175705321337</c:v>
                </c:pt>
                <c:pt idx="75" formatCode="#,##0.0">
                  <c:v>8851.3560918934618</c:v>
                </c:pt>
                <c:pt idx="76" formatCode="#,##0.0">
                  <c:v>8899.2234608057315</c:v>
                </c:pt>
                <c:pt idx="77" formatCode="#,##0.0">
                  <c:v>8925.2704453058177</c:v>
                </c:pt>
                <c:pt idx="78" formatCode="#,##0.0">
                  <c:v>8963.9777410862134</c:v>
                </c:pt>
                <c:pt idx="79" formatCode="#,##0.0">
                  <c:v>8997.745290544719</c:v>
                </c:pt>
                <c:pt idx="80" formatCode="#,##0.0">
                  <c:v>9056.5829496655551</c:v>
                </c:pt>
                <c:pt idx="81" formatCode="#,##0.0">
                  <c:v>9137.6260051754725</c:v>
                </c:pt>
                <c:pt idx="82" formatCode="#,##0.0">
                  <c:v>9187.4215287893385</c:v>
                </c:pt>
                <c:pt idx="83" formatCode="#,##0.0">
                  <c:v>9217.5813579377082</c:v>
                </c:pt>
                <c:pt idx="84" formatCode="#,##0.0">
                  <c:v>9275.5809907720923</c:v>
                </c:pt>
                <c:pt idx="85" formatCode="#,##0.0">
                  <c:v>9342.7706411849558</c:v>
                </c:pt>
                <c:pt idx="86" formatCode="#,##0.0">
                  <c:v>9355.1229763412284</c:v>
                </c:pt>
                <c:pt idx="87" formatCode="#,##0.0">
                  <c:v>9384.7408779209854</c:v>
                </c:pt>
                <c:pt idx="88" formatCode="#,##0.0">
                  <c:v>9442.5005369639912</c:v>
                </c:pt>
                <c:pt idx="89" formatCode="#,##0.0">
                  <c:v>9483.6691324255062</c:v>
                </c:pt>
                <c:pt idx="90" formatCode="#,##0.0">
                  <c:v>9517.3450083826701</c:v>
                </c:pt>
                <c:pt idx="91" formatCode="#,##0.0">
                  <c:v>9548.5196029674353</c:v>
                </c:pt>
                <c:pt idx="92" formatCode="#,##0.0">
                  <c:v>9546.8855395347437</c:v>
                </c:pt>
                <c:pt idx="93" formatCode="#,##0.0">
                  <c:v>9529.956388095201</c:v>
                </c:pt>
                <c:pt idx="94" formatCode="#,##0.0">
                  <c:v>9519.0263305090284</c:v>
                </c:pt>
                <c:pt idx="95" formatCode="#,##0.0">
                  <c:v>9517.9285068729696</c:v>
                </c:pt>
                <c:pt idx="96" formatCode="#,##0.0">
                  <c:v>9478.949954555299</c:v>
                </c:pt>
                <c:pt idx="97" formatCode="#,##0.0">
                  <c:v>9429.6417391702871</c:v>
                </c:pt>
                <c:pt idx="98" formatCode="#,##0.0">
                  <c:v>9389.6889049697329</c:v>
                </c:pt>
                <c:pt idx="99" formatCode="#,##0.0">
                  <c:v>9363.3287584358623</c:v>
                </c:pt>
                <c:pt idx="100" formatCode="#,##0.0">
                  <c:v>9289.3764307811598</c:v>
                </c:pt>
                <c:pt idx="101" formatCode="#,##0.0">
                  <c:v>9268.6010908268017</c:v>
                </c:pt>
                <c:pt idx="102" formatCode="#,##0.0">
                  <c:v>9203.8552585605885</c:v>
                </c:pt>
                <c:pt idx="103" formatCode="#,##0.0">
                  <c:v>9144.1993130678202</c:v>
                </c:pt>
                <c:pt idx="104" formatCode="#,##0.0">
                  <c:v>9090.3464005824881</c:v>
                </c:pt>
                <c:pt idx="105" formatCode="#,##0.0">
                  <c:v>9021.7455135686632</c:v>
                </c:pt>
                <c:pt idx="106" formatCode="#,##0.0">
                  <c:v>8956.28695328699</c:v>
                </c:pt>
                <c:pt idx="107" formatCode="#,##0.0">
                  <c:v>8888.4101698325849</c:v>
                </c:pt>
                <c:pt idx="108" formatCode="#,##0.0">
                  <c:v>8837.8596781319338</c:v>
                </c:pt>
                <c:pt idx="109" formatCode="#,##0.0">
                  <c:v>8788.5123174926939</c:v>
                </c:pt>
                <c:pt idx="110" formatCode="#,##0.0">
                  <c:v>8749.2343207089598</c:v>
                </c:pt>
                <c:pt idx="111" formatCode="#,##0.0">
                  <c:v>8696.2889424294353</c:v>
                </c:pt>
                <c:pt idx="112" formatCode="#,##0.0">
                  <c:v>8659.3806554691837</c:v>
                </c:pt>
                <c:pt idx="113" formatCode="#,##0.0">
                  <c:v>8614.0441778010991</c:v>
                </c:pt>
                <c:pt idx="114" formatCode="#,##0.0">
                  <c:v>8616.5814259669078</c:v>
                </c:pt>
                <c:pt idx="115" formatCode="#,##0.0">
                  <c:v>8610.8637095391896</c:v>
                </c:pt>
                <c:pt idx="116" formatCode="#,##0.0">
                  <c:v>8621.5545461273323</c:v>
                </c:pt>
                <c:pt idx="117" formatCode="#,##0.0">
                  <c:v>8645.2873602244581</c:v>
                </c:pt>
                <c:pt idx="118" formatCode="#,##0.0">
                  <c:v>8659.4173750559439</c:v>
                </c:pt>
                <c:pt idx="119" formatCode="#,##0.0">
                  <c:v>8669.8847993064173</c:v>
                </c:pt>
                <c:pt idx="120" formatCode="#,##0.0">
                  <c:v>8688.5647807916775</c:v>
                </c:pt>
                <c:pt idx="121" formatCode="#,##0.0">
                  <c:v>8707.9577412235085</c:v>
                </c:pt>
                <c:pt idx="122" formatCode="#,##0.0">
                  <c:v>8738.899471731871</c:v>
                </c:pt>
                <c:pt idx="123" formatCode="#,##0.0">
                  <c:v>8749.24937657597</c:v>
                </c:pt>
                <c:pt idx="124" formatCode="#,##0.0">
                  <c:v>8769.9901716799104</c:v>
                </c:pt>
                <c:pt idx="125" formatCode="#,##0.0">
                  <c:v>8780.8091504250424</c:v>
                </c:pt>
                <c:pt idx="126" formatCode="#,##0.0">
                  <c:v>8777.6296858876012</c:v>
                </c:pt>
                <c:pt idx="127" formatCode="#,##0.0">
                  <c:v>8783.1983492319305</c:v>
                </c:pt>
                <c:pt idx="128" formatCode="#,##0.0">
                  <c:v>8781.5800108158946</c:v>
                </c:pt>
                <c:pt idx="129" formatCode="#,##0.0">
                  <c:v>8781.3593587205087</c:v>
                </c:pt>
                <c:pt idx="130" formatCode="#,##0.0">
                  <c:v>8787.6548858665428</c:v>
                </c:pt>
                <c:pt idx="131" formatCode="#,##0.0">
                  <c:v>8797.1767180251572</c:v>
                </c:pt>
                <c:pt idx="132" formatCode="#,##0.0">
                  <c:v>8808.9088351043702</c:v>
                </c:pt>
                <c:pt idx="133" formatCode="#,##0.0">
                  <c:v>8818.3846632249024</c:v>
                </c:pt>
                <c:pt idx="134" formatCode="#,##0.0">
                  <c:v>8825.300575735404</c:v>
                </c:pt>
                <c:pt idx="135" formatCode="#,##0.0">
                  <c:v>8847.0307922329448</c:v>
                </c:pt>
                <c:pt idx="136" formatCode="#,##0.0">
                  <c:v>8865.6525576991025</c:v>
                </c:pt>
                <c:pt idx="137" formatCode="#,##0.0">
                  <c:v>8867.8018663583171</c:v>
                </c:pt>
                <c:pt idx="138" formatCode="#,##0.0">
                  <c:v>8878.2732218629535</c:v>
                </c:pt>
                <c:pt idx="139" formatCode="#,##0.0">
                  <c:v>8888.336647015356</c:v>
                </c:pt>
                <c:pt idx="140" formatCode="#,##0.0">
                  <c:v>8903.6598393072945</c:v>
                </c:pt>
                <c:pt idx="141" formatCode="#,##0.0">
                  <c:v>8918.3150529662707</c:v>
                </c:pt>
                <c:pt idx="142" formatCode="#,##0.0">
                  <c:v>8921.8297614757739</c:v>
                </c:pt>
                <c:pt idx="143" formatCode="#,##0.0">
                  <c:v>8933.6701971537459</c:v>
                </c:pt>
                <c:pt idx="144" formatCode="#,##0.0">
                  <c:v>8935.3778670473694</c:v>
                </c:pt>
                <c:pt idx="145" formatCode="#,##0.0">
                  <c:v>8958.390927057766</c:v>
                </c:pt>
                <c:pt idx="146" formatCode="#,##0.0">
                  <c:v>8961.4698518610712</c:v>
                </c:pt>
                <c:pt idx="147" formatCode="#,##0.0">
                  <c:v>8967.3694933484785</c:v>
                </c:pt>
                <c:pt idx="148" formatCode="#,##0.0">
                  <c:v>8966.9085328868932</c:v>
                </c:pt>
                <c:pt idx="149" formatCode="#,##0.0">
                  <c:v>8970.8570176536614</c:v>
                </c:pt>
                <c:pt idx="150" formatCode="#,##0.0">
                  <c:v>8980.2142389996461</c:v>
                </c:pt>
                <c:pt idx="151" formatCode="#,##0.0">
                  <c:v>8995.7779905888983</c:v>
                </c:pt>
                <c:pt idx="152" formatCode="#,##0.0">
                  <c:v>9005.8703564634416</c:v>
                </c:pt>
                <c:pt idx="153" formatCode="#,##0.0">
                  <c:v>9021.2302683421385</c:v>
                </c:pt>
                <c:pt idx="154" formatCode="#,##0.0">
                  <c:v>9054.5555098854074</c:v>
                </c:pt>
                <c:pt idx="155" formatCode="#,##0.0">
                  <c:v>9086.2307956919212</c:v>
                </c:pt>
                <c:pt idx="156" formatCode="#,##0.0">
                  <c:v>9093.8135158235036</c:v>
                </c:pt>
                <c:pt idx="157" formatCode="#,##0.0">
                  <c:v>9098.3820513799201</c:v>
                </c:pt>
                <c:pt idx="158" formatCode="#,##0.0">
                  <c:v>9122.24376042738</c:v>
                </c:pt>
                <c:pt idx="159" formatCode="#,##0.0">
                  <c:v>9157.8532279270057</c:v>
                </c:pt>
                <c:pt idx="160" formatCode="#,##0.0">
                  <c:v>9185.020703507369</c:v>
                </c:pt>
                <c:pt idx="161" formatCode="#,##0.0">
                  <c:v>9206.5174704225665</c:v>
                </c:pt>
                <c:pt idx="162" formatCode="#,##0.0">
                  <c:v>9223.9090879103987</c:v>
                </c:pt>
                <c:pt idx="163" formatCode="#,##0.0">
                  <c:v>9237.0997839279462</c:v>
                </c:pt>
                <c:pt idx="164" formatCode="#,##0.0">
                  <c:v>9241.3799159874379</c:v>
                </c:pt>
                <c:pt idx="165" formatCode="#,##0.0">
                  <c:v>9234.3149503935492</c:v>
                </c:pt>
                <c:pt idx="166" formatCode="#,##0.0">
                  <c:v>9223.8742921288704</c:v>
                </c:pt>
                <c:pt idx="167" formatCode="#,##0.0">
                  <c:v>9208.2539973946277</c:v>
                </c:pt>
                <c:pt idx="168" formatCode="#,##0.0">
                  <c:v>9226.5554911120253</c:v>
                </c:pt>
                <c:pt idx="169" formatCode="#,##0.0">
                  <c:v>9224.1222120722814</c:v>
                </c:pt>
                <c:pt idx="170" formatCode="#,##0.0">
                  <c:v>9228.5872803648654</c:v>
                </c:pt>
                <c:pt idx="171" formatCode="#,##0.0">
                  <c:v>9213.1140312650732</c:v>
                </c:pt>
                <c:pt idx="172" formatCode="#,##0.0">
                  <c:v>9211.5412786685902</c:v>
                </c:pt>
                <c:pt idx="173" formatCode="#,##0.0">
                  <c:v>9216.453924429863</c:v>
                </c:pt>
                <c:pt idx="174" formatCode="#,##0.0">
                  <c:v>9202.4778976603957</c:v>
                </c:pt>
                <c:pt idx="175" formatCode="#,##0.0">
                  <c:v>9182.8197866817991</c:v>
                </c:pt>
                <c:pt idx="176" formatCode="#,##0.0">
                  <c:v>9172.6029589733171</c:v>
                </c:pt>
                <c:pt idx="177" formatCode="#,##0.0">
                  <c:v>9174.6613469245403</c:v>
                </c:pt>
                <c:pt idx="178" formatCode="#,##0.0">
                  <c:v>9159.6916329324886</c:v>
                </c:pt>
                <c:pt idx="179" formatCode="#,##0.0">
                  <c:v>9140.798359997938</c:v>
                </c:pt>
                <c:pt idx="180" formatCode="#,##0.0">
                  <c:v>9120.1071656114182</c:v>
                </c:pt>
                <c:pt idx="181" formatCode="#,##0.0">
                  <c:v>9104.7557853906928</c:v>
                </c:pt>
                <c:pt idx="182" formatCode="#,##0.0">
                  <c:v>9082.1713993715184</c:v>
                </c:pt>
                <c:pt idx="183" formatCode="#,##0.0">
                  <c:v>9060.4686180094159</c:v>
                </c:pt>
                <c:pt idx="184" formatCode="#,##0.0">
                  <c:v>9017.008770520275</c:v>
                </c:pt>
                <c:pt idx="185" formatCode="#,##0.0">
                  <c:v>8989.5771481176107</c:v>
                </c:pt>
                <c:pt idx="186" formatCode="#,##0.0">
                  <c:v>8981.2450640275183</c:v>
                </c:pt>
                <c:pt idx="187" formatCode="#,##0.0">
                  <c:v>8963.1099376405673</c:v>
                </c:pt>
                <c:pt idx="188" formatCode="#,##0.0">
                  <c:v>8948.3088493590167</c:v>
                </c:pt>
                <c:pt idx="189" formatCode="#,##0.0">
                  <c:v>8920.9872184292199</c:v>
                </c:pt>
                <c:pt idx="190" formatCode="#,##0.0">
                  <c:v>8910.536188345046</c:v>
                </c:pt>
                <c:pt idx="191" formatCode="#,##0.0">
                  <c:v>8899.3017513141767</c:v>
                </c:pt>
                <c:pt idx="192" formatCode="#,##0.0">
                  <c:v>8891.8142177195714</c:v>
                </c:pt>
                <c:pt idx="193" formatCode="#,##0.0">
                  <c:v>8890.7988667772388</c:v>
                </c:pt>
                <c:pt idx="194" formatCode="#,##0.0">
                  <c:v>8887.3091677357097</c:v>
                </c:pt>
                <c:pt idx="195" formatCode="#,##0.0">
                  <c:v>8885.8511743033159</c:v>
                </c:pt>
                <c:pt idx="196" formatCode="#,##0.0">
                  <c:v>8898.1698846899362</c:v>
                </c:pt>
                <c:pt idx="197" formatCode="#,##0.0">
                  <c:v>8907.6251364588879</c:v>
                </c:pt>
                <c:pt idx="198" formatCode="#,##0.0">
                  <c:v>8910.6505292906058</c:v>
                </c:pt>
                <c:pt idx="199" formatCode="#,##0.0">
                  <c:v>8933.1981120793134</c:v>
                </c:pt>
                <c:pt idx="200" formatCode="#,##0.0">
                  <c:v>8936.7904419476199</c:v>
                </c:pt>
                <c:pt idx="201" formatCode="#,##0.0">
                  <c:v>8942.1821152108914</c:v>
                </c:pt>
                <c:pt idx="202" formatCode="#,##0.0">
                  <c:v>8948.0285593015342</c:v>
                </c:pt>
                <c:pt idx="203" formatCode="#,##0.0">
                  <c:v>8958.8431049302653</c:v>
                </c:pt>
                <c:pt idx="204" formatCode="#,##0.0">
                  <c:v>8959.202271002132</c:v>
                </c:pt>
                <c:pt idx="205" formatCode="#,##0.0">
                  <c:v>8953.0495236615643</c:v>
                </c:pt>
                <c:pt idx="206" formatCode="#,##0.0">
                  <c:v>8961.3275739178371</c:v>
                </c:pt>
                <c:pt idx="207" formatCode="#,##0.0">
                  <c:v>8966.0333687951515</c:v>
                </c:pt>
                <c:pt idx="208" formatCode="#,##0.0">
                  <c:v>8968.5710351794878</c:v>
                </c:pt>
                <c:pt idx="209" formatCode="#,##0.0">
                  <c:v>8959.8221545043652</c:v>
                </c:pt>
                <c:pt idx="210" formatCode="#,##0.0">
                  <c:v>8957.5105770562805</c:v>
                </c:pt>
                <c:pt idx="211" formatCode="#,##0.0">
                  <c:v>8949.8623639032066</c:v>
                </c:pt>
                <c:pt idx="212" formatCode="#,##0.0">
                  <c:v>8955.6469952954103</c:v>
                </c:pt>
                <c:pt idx="213" formatCode="#,##0.0">
                  <c:v>8975.5421525356924</c:v>
                </c:pt>
                <c:pt idx="214" formatCode="#,##0.0">
                  <c:v>8985.717325678781</c:v>
                </c:pt>
                <c:pt idx="215" formatCode="#,##0.0">
                  <c:v>8991.3895399306512</c:v>
                </c:pt>
                <c:pt idx="216" formatCode="#,##0.0">
                  <c:v>8993.0967079620405</c:v>
                </c:pt>
                <c:pt idx="217" formatCode="#,##0.0">
                  <c:v>8999.1045844045002</c:v>
                </c:pt>
                <c:pt idx="218" formatCode="#,##0.0">
                  <c:v>8975.4578396804427</c:v>
                </c:pt>
                <c:pt idx="219" formatCode="#,##0.0">
                  <c:v>8974.8547685630347</c:v>
                </c:pt>
                <c:pt idx="220" formatCode="#,##0.0">
                  <c:v>8995.8919133159343</c:v>
                </c:pt>
                <c:pt idx="221" formatCode="#,##0.0">
                  <c:v>9007.8350634643884</c:v>
                </c:pt>
                <c:pt idx="222" formatCode="#,##0.0">
                  <c:v>9019.4396238925565</c:v>
                </c:pt>
                <c:pt idx="223" formatCode="#,##0.0">
                  <c:v>9025.7893521598216</c:v>
                </c:pt>
                <c:pt idx="224" formatCode="#,##0.0">
                  <c:v>9029.2989584032839</c:v>
                </c:pt>
                <c:pt idx="225" formatCode="#,##0.0">
                  <c:v>9027.4354602861185</c:v>
                </c:pt>
                <c:pt idx="226" formatCode="#,##0.0">
                  <c:v>9034.0246604825297</c:v>
                </c:pt>
                <c:pt idx="227" formatCode="#,##0.0">
                  <c:v>9056.3038306199542</c:v>
                </c:pt>
                <c:pt idx="228" formatCode="#,##0.0">
                  <c:v>9070.062969260789</c:v>
                </c:pt>
                <c:pt idx="229" formatCode="#,##0.0">
                  <c:v>9081.7985157319326</c:v>
                </c:pt>
                <c:pt idx="230" formatCode="#,##0.0">
                  <c:v>9094.9810146663312</c:v>
                </c:pt>
                <c:pt idx="231" formatCode="#,##0.0">
                  <c:v>9116.716584361031</c:v>
                </c:pt>
                <c:pt idx="232" formatCode="#,##0.0">
                  <c:v>9114.5168385473371</c:v>
                </c:pt>
                <c:pt idx="233" formatCode="#,##0.0">
                  <c:v>9120.4667499018124</c:v>
                </c:pt>
                <c:pt idx="234" formatCode="#,##0.0">
                  <c:v>9121.3532058938108</c:v>
                </c:pt>
                <c:pt idx="235" formatCode="#,##0.0">
                  <c:v>9127.9048500664048</c:v>
                </c:pt>
                <c:pt idx="236" formatCode="#,##0.0">
                  <c:v>9139.673937663496</c:v>
                </c:pt>
                <c:pt idx="237" formatCode="#,##0.0">
                  <c:v>9138.1322168817915</c:v>
                </c:pt>
                <c:pt idx="238" formatCode="#,##0.0">
                  <c:v>9128.2784028556362</c:v>
                </c:pt>
                <c:pt idx="239" formatCode="#,##0.0">
                  <c:v>9118.2988723399521</c:v>
                </c:pt>
                <c:pt idx="240" formatCode="#,##0.0">
                  <c:v>9117.8236924484136</c:v>
                </c:pt>
                <c:pt idx="241" formatCode="#,##0.0">
                  <c:v>9113.4630115004256</c:v>
                </c:pt>
                <c:pt idx="242" formatCode="#,##0.0">
                  <c:v>9130.2102378802792</c:v>
                </c:pt>
                <c:pt idx="243" formatCode="#,##0.0">
                  <c:v>9123.2866301488593</c:v>
                </c:pt>
                <c:pt idx="244" formatCode="#,##0.0">
                  <c:v>9123.0771026663206</c:v>
                </c:pt>
                <c:pt idx="245" formatCode="#,##0.0">
                  <c:v>9129.9497713810233</c:v>
                </c:pt>
                <c:pt idx="246" formatCode="#,##0.0">
                  <c:v>9141.2403333383536</c:v>
                </c:pt>
                <c:pt idx="247" formatCode="#,##0.0">
                  <c:v>9146.2290948717273</c:v>
                </c:pt>
                <c:pt idx="248" formatCode="#,##0.0">
                  <c:v>9158.8682442945174</c:v>
                </c:pt>
                <c:pt idx="249" formatCode="#,##0.0">
                  <c:v>9178.6173596248136</c:v>
                </c:pt>
                <c:pt idx="250" formatCode="#,##0.0">
                  <c:v>9196.9099034657102</c:v>
                </c:pt>
                <c:pt idx="251" formatCode="#,##0.0">
                  <c:v>9207.3416954975964</c:v>
                </c:pt>
                <c:pt idx="252" formatCode="#,##0.0">
                  <c:v>9222.6376199415045</c:v>
                </c:pt>
                <c:pt idx="253" formatCode="#,##0.0">
                  <c:v>9249.1803606847097</c:v>
                </c:pt>
                <c:pt idx="254" formatCode="#,##0.0">
                  <c:v>9267.1195098694279</c:v>
                </c:pt>
                <c:pt idx="255" formatCode="#,##0.0">
                  <c:v>9290.7040236765188</c:v>
                </c:pt>
                <c:pt idx="256" formatCode="#,##0.0">
                  <c:v>9312.8329697186746</c:v>
                </c:pt>
                <c:pt idx="257" formatCode="#,##0.0">
                  <c:v>9336.8176350133763</c:v>
                </c:pt>
                <c:pt idx="258" formatCode="#,##0.0">
                  <c:v>9348.5707466626973</c:v>
                </c:pt>
                <c:pt idx="259" formatCode="#,##0.0">
                  <c:v>9377.972261976056</c:v>
                </c:pt>
                <c:pt idx="260" formatCode="#,##0.0">
                  <c:v>9395.8864016927964</c:v>
                </c:pt>
                <c:pt idx="261" formatCode="#,##0.0">
                  <c:v>9415.5005160822475</c:v>
                </c:pt>
                <c:pt idx="262" formatCode="#,##0.0">
                  <c:v>9448.8446611029849</c:v>
                </c:pt>
                <c:pt idx="263" formatCode="#,##0.0">
                  <c:v>9479.9956681627682</c:v>
                </c:pt>
                <c:pt idx="264" formatCode="#,##0.0">
                  <c:v>9500.4831064824339</c:v>
                </c:pt>
                <c:pt idx="265" formatCode="#,##0.0">
                  <c:v>9519.8338268429379</c:v>
                </c:pt>
                <c:pt idx="266" formatCode="#,##0.0">
                  <c:v>9554.2023563262119</c:v>
                </c:pt>
                <c:pt idx="267" formatCode="#,##0.0">
                  <c:v>9575.8393937357087</c:v>
                </c:pt>
                <c:pt idx="268" formatCode="#,##0.0">
                  <c:v>9600.7466491032264</c:v>
                </c:pt>
                <c:pt idx="269" formatCode="#,##0.0">
                  <c:v>9621.9040735047874</c:v>
                </c:pt>
                <c:pt idx="270" formatCode="#,##0.0">
                  <c:v>9650.5222655151574</c:v>
                </c:pt>
                <c:pt idx="271" formatCode="#,##0.0">
                  <c:v>9671.2033390132983</c:v>
                </c:pt>
                <c:pt idx="272" formatCode="#,##0.0">
                  <c:v>9696.1175368083841</c:v>
                </c:pt>
                <c:pt idx="273" formatCode="#,##0.0">
                  <c:v>9727.2989901770088</c:v>
                </c:pt>
                <c:pt idx="274" formatCode="#,##0.0">
                  <c:v>9751.1249833621769</c:v>
                </c:pt>
                <c:pt idx="275" formatCode="#,##0.0">
                  <c:v>9767.6405166775075</c:v>
                </c:pt>
                <c:pt idx="276" formatCode="#,##0.0">
                  <c:v>9798.5637619269273</c:v>
                </c:pt>
                <c:pt idx="277" formatCode="#,##0.0">
                  <c:v>9824.1137355283117</c:v>
                </c:pt>
                <c:pt idx="278" formatCode="#,##0.0">
                  <c:v>9840.3101681067601</c:v>
                </c:pt>
                <c:pt idx="279" formatCode="#,##0.0">
                  <c:v>9860.5156434948349</c:v>
                </c:pt>
                <c:pt idx="280" formatCode="#,##0.0">
                  <c:v>9885.0039275409781</c:v>
                </c:pt>
                <c:pt idx="281" formatCode="#,##0.0">
                  <c:v>9908.9091313153567</c:v>
                </c:pt>
                <c:pt idx="282" formatCode="#,##0.0">
                  <c:v>9936.1129919076593</c:v>
                </c:pt>
                <c:pt idx="283" formatCode="#,##0.0">
                  <c:v>9958.956422483092</c:v>
                </c:pt>
                <c:pt idx="284" formatCode="#,##0.0">
                  <c:v>9976.8594375869889</c:v>
                </c:pt>
                <c:pt idx="285" formatCode="#,##0.0">
                  <c:v>9991.8807597453979</c:v>
                </c:pt>
                <c:pt idx="286" formatCode="#,##0.0">
                  <c:v>10008.180074081736</c:v>
                </c:pt>
                <c:pt idx="287" formatCode="#,##0.0">
                  <c:v>10025.70769623488</c:v>
                </c:pt>
                <c:pt idx="288" formatCode="#,##0.0">
                  <c:v>10054.215645841266</c:v>
                </c:pt>
                <c:pt idx="289" formatCode="#,##0.0">
                  <c:v>10081.624433512301</c:v>
                </c:pt>
                <c:pt idx="290" formatCode="#,##0.0">
                  <c:v>10109.612370200943</c:v>
                </c:pt>
                <c:pt idx="291" formatCode="#,##0.0">
                  <c:v>10143.819467332401</c:v>
                </c:pt>
                <c:pt idx="292" formatCode="#,##0.0">
                  <c:v>10164.256133922767</c:v>
                </c:pt>
                <c:pt idx="293" formatCode="#,##0.0">
                  <c:v>10186.694645319365</c:v>
                </c:pt>
                <c:pt idx="294" formatCode="#,##0.0">
                  <c:v>10224.827308842259</c:v>
                </c:pt>
                <c:pt idx="295" formatCode="#,##0.0">
                  <c:v>10254.613668845104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F5-4ED3-AF71-8D54FF5C7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531328"/>
        <c:axId val="306553600"/>
      </c:lineChart>
      <c:dateAx>
        <c:axId val="306531328"/>
        <c:scaling>
          <c:orientation val="minMax"/>
          <c:max val="43343"/>
          <c:min val="34730"/>
        </c:scaling>
        <c:delete val="0"/>
        <c:axPos val="b"/>
        <c:numFmt formatCode="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306553600"/>
        <c:crossesAt val="6100"/>
        <c:auto val="0"/>
        <c:lblOffset val="100"/>
        <c:baseTimeUnit val="months"/>
        <c:majorUnit val="6"/>
        <c:majorTimeUnit val="months"/>
        <c:minorUnit val="3"/>
        <c:minorTimeUnit val="months"/>
      </c:dateAx>
      <c:valAx>
        <c:axId val="306553600"/>
        <c:scaling>
          <c:orientation val="minMax"/>
          <c:max val="10500"/>
          <c:min val="75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306531328"/>
        <c:crosses val="autoZero"/>
        <c:crossBetween val="between"/>
        <c:majorUnit val="500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856945880730782"/>
          <c:y val="0.83841807909604515"/>
          <c:w val="0.67873147190623917"/>
          <c:h val="4.8587570621468901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en-US" sz="2600"/>
              <a:t>Nominal Effective Exchange Rate
</a:t>
            </a:r>
            <a:r>
              <a:rPr lang="en-US" sz="2000"/>
              <a:t>(Jan 2005-Nov 2018, Daily, 1/1/2010 = 100)</a:t>
            </a:r>
          </a:p>
        </c:rich>
      </c:tx>
      <c:layout>
        <c:manualLayout>
          <c:xMode val="edge"/>
          <c:yMode val="edge"/>
          <c:x val="0.2136514143785718"/>
          <c:y val="1.325125839090741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034401810372313"/>
        </c:manualLayout>
      </c:layout>
      <c:lineChart>
        <c:grouping val="standard"/>
        <c:varyColors val="0"/>
        <c:ser>
          <c:idx val="1"/>
          <c:order val="1"/>
          <c:tx>
            <c:strRef>
              <c:f>data5!$C$2</c:f>
              <c:strCache>
                <c:ptCount val="1"/>
                <c:pt idx="0">
                  <c:v>USD-ILS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data5!$A$4:$A$10000</c:f>
              <c:numCache>
                <c:formatCode>m/d/yyyy</c:formatCode>
                <c:ptCount val="9997"/>
                <c:pt idx="0">
                  <c:v>36342</c:v>
                </c:pt>
                <c:pt idx="1">
                  <c:v>36343</c:v>
                </c:pt>
                <c:pt idx="2">
                  <c:v>36344</c:v>
                </c:pt>
                <c:pt idx="3">
                  <c:v>36345</c:v>
                </c:pt>
                <c:pt idx="4">
                  <c:v>36346</c:v>
                </c:pt>
                <c:pt idx="5">
                  <c:v>36347</c:v>
                </c:pt>
                <c:pt idx="6">
                  <c:v>36348</c:v>
                </c:pt>
                <c:pt idx="7">
                  <c:v>36349</c:v>
                </c:pt>
                <c:pt idx="8">
                  <c:v>36350</c:v>
                </c:pt>
                <c:pt idx="9">
                  <c:v>36351</c:v>
                </c:pt>
                <c:pt idx="10">
                  <c:v>36352</c:v>
                </c:pt>
                <c:pt idx="11">
                  <c:v>36353</c:v>
                </c:pt>
                <c:pt idx="12">
                  <c:v>36354</c:v>
                </c:pt>
                <c:pt idx="13">
                  <c:v>36355</c:v>
                </c:pt>
                <c:pt idx="14">
                  <c:v>36356</c:v>
                </c:pt>
                <c:pt idx="15">
                  <c:v>36357</c:v>
                </c:pt>
                <c:pt idx="16">
                  <c:v>36358</c:v>
                </c:pt>
                <c:pt idx="17">
                  <c:v>36359</c:v>
                </c:pt>
                <c:pt idx="18">
                  <c:v>36360</c:v>
                </c:pt>
                <c:pt idx="19">
                  <c:v>36361</c:v>
                </c:pt>
                <c:pt idx="20">
                  <c:v>36362</c:v>
                </c:pt>
                <c:pt idx="21">
                  <c:v>36363</c:v>
                </c:pt>
                <c:pt idx="22">
                  <c:v>36364</c:v>
                </c:pt>
                <c:pt idx="23">
                  <c:v>36365</c:v>
                </c:pt>
                <c:pt idx="24">
                  <c:v>36366</c:v>
                </c:pt>
                <c:pt idx="25">
                  <c:v>36367</c:v>
                </c:pt>
                <c:pt idx="26">
                  <c:v>36368</c:v>
                </c:pt>
                <c:pt idx="27">
                  <c:v>36369</c:v>
                </c:pt>
                <c:pt idx="28">
                  <c:v>36370</c:v>
                </c:pt>
                <c:pt idx="29">
                  <c:v>36371</c:v>
                </c:pt>
                <c:pt idx="30">
                  <c:v>36372</c:v>
                </c:pt>
                <c:pt idx="31">
                  <c:v>36373</c:v>
                </c:pt>
                <c:pt idx="32">
                  <c:v>36374</c:v>
                </c:pt>
                <c:pt idx="33">
                  <c:v>36375</c:v>
                </c:pt>
                <c:pt idx="34">
                  <c:v>36376</c:v>
                </c:pt>
                <c:pt idx="35">
                  <c:v>36377</c:v>
                </c:pt>
                <c:pt idx="36">
                  <c:v>36378</c:v>
                </c:pt>
                <c:pt idx="37">
                  <c:v>36379</c:v>
                </c:pt>
                <c:pt idx="38">
                  <c:v>36380</c:v>
                </c:pt>
                <c:pt idx="39">
                  <c:v>36381</c:v>
                </c:pt>
                <c:pt idx="40">
                  <c:v>36382</c:v>
                </c:pt>
                <c:pt idx="41">
                  <c:v>36383</c:v>
                </c:pt>
                <c:pt idx="42">
                  <c:v>36384</c:v>
                </c:pt>
                <c:pt idx="43">
                  <c:v>36385</c:v>
                </c:pt>
                <c:pt idx="44">
                  <c:v>36386</c:v>
                </c:pt>
                <c:pt idx="45">
                  <c:v>36387</c:v>
                </c:pt>
                <c:pt idx="46">
                  <c:v>36388</c:v>
                </c:pt>
                <c:pt idx="47">
                  <c:v>36389</c:v>
                </c:pt>
                <c:pt idx="48">
                  <c:v>36390</c:v>
                </c:pt>
                <c:pt idx="49">
                  <c:v>36391</c:v>
                </c:pt>
                <c:pt idx="50">
                  <c:v>36392</c:v>
                </c:pt>
                <c:pt idx="51">
                  <c:v>36393</c:v>
                </c:pt>
                <c:pt idx="52">
                  <c:v>36394</c:v>
                </c:pt>
                <c:pt idx="53">
                  <c:v>36395</c:v>
                </c:pt>
                <c:pt idx="54">
                  <c:v>36396</c:v>
                </c:pt>
                <c:pt idx="55">
                  <c:v>36397</c:v>
                </c:pt>
                <c:pt idx="56">
                  <c:v>36398</c:v>
                </c:pt>
                <c:pt idx="57">
                  <c:v>36399</c:v>
                </c:pt>
                <c:pt idx="58">
                  <c:v>36400</c:v>
                </c:pt>
                <c:pt idx="59">
                  <c:v>36401</c:v>
                </c:pt>
                <c:pt idx="60">
                  <c:v>36402</c:v>
                </c:pt>
                <c:pt idx="61">
                  <c:v>36403</c:v>
                </c:pt>
                <c:pt idx="62">
                  <c:v>36404</c:v>
                </c:pt>
                <c:pt idx="63">
                  <c:v>36405</c:v>
                </c:pt>
                <c:pt idx="64">
                  <c:v>36406</c:v>
                </c:pt>
                <c:pt idx="65">
                  <c:v>36407</c:v>
                </c:pt>
                <c:pt idx="66">
                  <c:v>36408</c:v>
                </c:pt>
                <c:pt idx="67">
                  <c:v>36409</c:v>
                </c:pt>
                <c:pt idx="68">
                  <c:v>36410</c:v>
                </c:pt>
                <c:pt idx="69">
                  <c:v>36411</c:v>
                </c:pt>
                <c:pt idx="70">
                  <c:v>36412</c:v>
                </c:pt>
                <c:pt idx="71">
                  <c:v>36413</c:v>
                </c:pt>
                <c:pt idx="72">
                  <c:v>36414</c:v>
                </c:pt>
                <c:pt idx="73">
                  <c:v>36415</c:v>
                </c:pt>
                <c:pt idx="74">
                  <c:v>36416</c:v>
                </c:pt>
                <c:pt idx="75">
                  <c:v>36417</c:v>
                </c:pt>
                <c:pt idx="76">
                  <c:v>36418</c:v>
                </c:pt>
                <c:pt idx="77">
                  <c:v>36419</c:v>
                </c:pt>
                <c:pt idx="78">
                  <c:v>36420</c:v>
                </c:pt>
                <c:pt idx="79">
                  <c:v>36421</c:v>
                </c:pt>
                <c:pt idx="80">
                  <c:v>36422</c:v>
                </c:pt>
                <c:pt idx="81">
                  <c:v>36423</c:v>
                </c:pt>
                <c:pt idx="82">
                  <c:v>36424</c:v>
                </c:pt>
                <c:pt idx="83">
                  <c:v>36425</c:v>
                </c:pt>
                <c:pt idx="84">
                  <c:v>36426</c:v>
                </c:pt>
                <c:pt idx="85">
                  <c:v>36427</c:v>
                </c:pt>
                <c:pt idx="86">
                  <c:v>36428</c:v>
                </c:pt>
                <c:pt idx="87">
                  <c:v>36429</c:v>
                </c:pt>
                <c:pt idx="88">
                  <c:v>36430</c:v>
                </c:pt>
                <c:pt idx="89">
                  <c:v>36431</c:v>
                </c:pt>
                <c:pt idx="90">
                  <c:v>36432</c:v>
                </c:pt>
                <c:pt idx="91">
                  <c:v>36433</c:v>
                </c:pt>
                <c:pt idx="92">
                  <c:v>36434</c:v>
                </c:pt>
                <c:pt idx="93">
                  <c:v>36435</c:v>
                </c:pt>
                <c:pt idx="94">
                  <c:v>36436</c:v>
                </c:pt>
                <c:pt idx="95">
                  <c:v>36437</c:v>
                </c:pt>
                <c:pt idx="96">
                  <c:v>36438</c:v>
                </c:pt>
                <c:pt idx="97">
                  <c:v>36439</c:v>
                </c:pt>
                <c:pt idx="98">
                  <c:v>36440</c:v>
                </c:pt>
                <c:pt idx="99">
                  <c:v>36441</c:v>
                </c:pt>
                <c:pt idx="100">
                  <c:v>36442</c:v>
                </c:pt>
                <c:pt idx="101">
                  <c:v>36443</c:v>
                </c:pt>
                <c:pt idx="102">
                  <c:v>36444</c:v>
                </c:pt>
                <c:pt idx="103">
                  <c:v>36445</c:v>
                </c:pt>
                <c:pt idx="104">
                  <c:v>36446</c:v>
                </c:pt>
                <c:pt idx="105">
                  <c:v>36447</c:v>
                </c:pt>
                <c:pt idx="106">
                  <c:v>36448</c:v>
                </c:pt>
                <c:pt idx="107">
                  <c:v>36449</c:v>
                </c:pt>
                <c:pt idx="108">
                  <c:v>36450</c:v>
                </c:pt>
                <c:pt idx="109">
                  <c:v>36451</c:v>
                </c:pt>
                <c:pt idx="110">
                  <c:v>36452</c:v>
                </c:pt>
                <c:pt idx="111">
                  <c:v>36453</c:v>
                </c:pt>
                <c:pt idx="112">
                  <c:v>36454</c:v>
                </c:pt>
                <c:pt idx="113">
                  <c:v>36455</c:v>
                </c:pt>
                <c:pt idx="114">
                  <c:v>36456</c:v>
                </c:pt>
                <c:pt idx="115">
                  <c:v>36457</c:v>
                </c:pt>
                <c:pt idx="116">
                  <c:v>36458</c:v>
                </c:pt>
                <c:pt idx="117">
                  <c:v>36459</c:v>
                </c:pt>
                <c:pt idx="118">
                  <c:v>36460</c:v>
                </c:pt>
                <c:pt idx="119">
                  <c:v>36461</c:v>
                </c:pt>
                <c:pt idx="120">
                  <c:v>36462</c:v>
                </c:pt>
                <c:pt idx="121">
                  <c:v>36463</c:v>
                </c:pt>
                <c:pt idx="122">
                  <c:v>36464</c:v>
                </c:pt>
                <c:pt idx="123">
                  <c:v>36465</c:v>
                </c:pt>
                <c:pt idx="124">
                  <c:v>36466</c:v>
                </c:pt>
                <c:pt idx="125">
                  <c:v>36467</c:v>
                </c:pt>
                <c:pt idx="126">
                  <c:v>36468</c:v>
                </c:pt>
                <c:pt idx="127">
                  <c:v>36469</c:v>
                </c:pt>
                <c:pt idx="128">
                  <c:v>36470</c:v>
                </c:pt>
                <c:pt idx="129">
                  <c:v>36471</c:v>
                </c:pt>
                <c:pt idx="130">
                  <c:v>36472</c:v>
                </c:pt>
                <c:pt idx="131">
                  <c:v>36473</c:v>
                </c:pt>
                <c:pt idx="132">
                  <c:v>36474</c:v>
                </c:pt>
                <c:pt idx="133">
                  <c:v>36475</c:v>
                </c:pt>
                <c:pt idx="134">
                  <c:v>36476</c:v>
                </c:pt>
                <c:pt idx="135">
                  <c:v>36477</c:v>
                </c:pt>
                <c:pt idx="136">
                  <c:v>36478</c:v>
                </c:pt>
                <c:pt idx="137">
                  <c:v>36479</c:v>
                </c:pt>
                <c:pt idx="138">
                  <c:v>36480</c:v>
                </c:pt>
                <c:pt idx="139">
                  <c:v>36481</c:v>
                </c:pt>
                <c:pt idx="140">
                  <c:v>36482</c:v>
                </c:pt>
                <c:pt idx="141">
                  <c:v>36483</c:v>
                </c:pt>
                <c:pt idx="142">
                  <c:v>36484</c:v>
                </c:pt>
                <c:pt idx="143">
                  <c:v>36485</c:v>
                </c:pt>
                <c:pt idx="144">
                  <c:v>36486</c:v>
                </c:pt>
                <c:pt idx="145">
                  <c:v>36487</c:v>
                </c:pt>
                <c:pt idx="146">
                  <c:v>36488</c:v>
                </c:pt>
                <c:pt idx="147">
                  <c:v>36489</c:v>
                </c:pt>
                <c:pt idx="148">
                  <c:v>36490</c:v>
                </c:pt>
                <c:pt idx="149">
                  <c:v>36491</c:v>
                </c:pt>
                <c:pt idx="150">
                  <c:v>36492</c:v>
                </c:pt>
                <c:pt idx="151">
                  <c:v>36493</c:v>
                </c:pt>
                <c:pt idx="152">
                  <c:v>36494</c:v>
                </c:pt>
                <c:pt idx="153">
                  <c:v>36495</c:v>
                </c:pt>
                <c:pt idx="154">
                  <c:v>36496</c:v>
                </c:pt>
                <c:pt idx="155">
                  <c:v>36497</c:v>
                </c:pt>
                <c:pt idx="156">
                  <c:v>36498</c:v>
                </c:pt>
                <c:pt idx="157">
                  <c:v>36499</c:v>
                </c:pt>
                <c:pt idx="158">
                  <c:v>36500</c:v>
                </c:pt>
                <c:pt idx="159">
                  <c:v>36501</c:v>
                </c:pt>
                <c:pt idx="160">
                  <c:v>36502</c:v>
                </c:pt>
                <c:pt idx="161">
                  <c:v>36503</c:v>
                </c:pt>
                <c:pt idx="162">
                  <c:v>36504</c:v>
                </c:pt>
                <c:pt idx="163">
                  <c:v>36505</c:v>
                </c:pt>
                <c:pt idx="164">
                  <c:v>36506</c:v>
                </c:pt>
                <c:pt idx="165">
                  <c:v>36507</c:v>
                </c:pt>
                <c:pt idx="166">
                  <c:v>36508</c:v>
                </c:pt>
                <c:pt idx="167">
                  <c:v>36509</c:v>
                </c:pt>
                <c:pt idx="168">
                  <c:v>36510</c:v>
                </c:pt>
                <c:pt idx="169">
                  <c:v>36511</c:v>
                </c:pt>
                <c:pt idx="170">
                  <c:v>36512</c:v>
                </c:pt>
                <c:pt idx="171">
                  <c:v>36513</c:v>
                </c:pt>
                <c:pt idx="172">
                  <c:v>36514</c:v>
                </c:pt>
                <c:pt idx="173">
                  <c:v>36515</c:v>
                </c:pt>
                <c:pt idx="174">
                  <c:v>36516</c:v>
                </c:pt>
                <c:pt idx="175">
                  <c:v>36517</c:v>
                </c:pt>
                <c:pt idx="176">
                  <c:v>36518</c:v>
                </c:pt>
                <c:pt idx="177">
                  <c:v>36519</c:v>
                </c:pt>
                <c:pt idx="178">
                  <c:v>36520</c:v>
                </c:pt>
                <c:pt idx="179">
                  <c:v>36521</c:v>
                </c:pt>
                <c:pt idx="180">
                  <c:v>36522</c:v>
                </c:pt>
                <c:pt idx="181">
                  <c:v>36523</c:v>
                </c:pt>
                <c:pt idx="182">
                  <c:v>36524</c:v>
                </c:pt>
                <c:pt idx="183">
                  <c:v>36525</c:v>
                </c:pt>
                <c:pt idx="184">
                  <c:v>36526</c:v>
                </c:pt>
                <c:pt idx="185">
                  <c:v>36527</c:v>
                </c:pt>
                <c:pt idx="186">
                  <c:v>36528</c:v>
                </c:pt>
                <c:pt idx="187">
                  <c:v>36529</c:v>
                </c:pt>
                <c:pt idx="188">
                  <c:v>36530</c:v>
                </c:pt>
                <c:pt idx="189">
                  <c:v>36531</c:v>
                </c:pt>
                <c:pt idx="190">
                  <c:v>36532</c:v>
                </c:pt>
                <c:pt idx="191">
                  <c:v>36533</c:v>
                </c:pt>
                <c:pt idx="192">
                  <c:v>36534</c:v>
                </c:pt>
                <c:pt idx="193">
                  <c:v>36535</c:v>
                </c:pt>
                <c:pt idx="194">
                  <c:v>36536</c:v>
                </c:pt>
                <c:pt idx="195">
                  <c:v>36537</c:v>
                </c:pt>
                <c:pt idx="196">
                  <c:v>36538</c:v>
                </c:pt>
                <c:pt idx="197">
                  <c:v>36539</c:v>
                </c:pt>
                <c:pt idx="198">
                  <c:v>36540</c:v>
                </c:pt>
                <c:pt idx="199">
                  <c:v>36541</c:v>
                </c:pt>
                <c:pt idx="200">
                  <c:v>36542</c:v>
                </c:pt>
                <c:pt idx="201">
                  <c:v>36543</c:v>
                </c:pt>
                <c:pt idx="202">
                  <c:v>36544</c:v>
                </c:pt>
                <c:pt idx="203">
                  <c:v>36545</c:v>
                </c:pt>
                <c:pt idx="204">
                  <c:v>36546</c:v>
                </c:pt>
                <c:pt idx="205">
                  <c:v>36547</c:v>
                </c:pt>
                <c:pt idx="206">
                  <c:v>36548</c:v>
                </c:pt>
                <c:pt idx="207">
                  <c:v>36549</c:v>
                </c:pt>
                <c:pt idx="208">
                  <c:v>36550</c:v>
                </c:pt>
                <c:pt idx="209">
                  <c:v>36551</c:v>
                </c:pt>
                <c:pt idx="210">
                  <c:v>36552</c:v>
                </c:pt>
                <c:pt idx="211">
                  <c:v>36553</c:v>
                </c:pt>
                <c:pt idx="212">
                  <c:v>36554</c:v>
                </c:pt>
                <c:pt idx="213">
                  <c:v>36555</c:v>
                </c:pt>
                <c:pt idx="214">
                  <c:v>36556</c:v>
                </c:pt>
                <c:pt idx="215">
                  <c:v>36557</c:v>
                </c:pt>
                <c:pt idx="216">
                  <c:v>36558</c:v>
                </c:pt>
                <c:pt idx="217">
                  <c:v>36559</c:v>
                </c:pt>
                <c:pt idx="218">
                  <c:v>36560</c:v>
                </c:pt>
                <c:pt idx="219">
                  <c:v>36561</c:v>
                </c:pt>
                <c:pt idx="220">
                  <c:v>36562</c:v>
                </c:pt>
                <c:pt idx="221">
                  <c:v>36563</c:v>
                </c:pt>
                <c:pt idx="222">
                  <c:v>36564</c:v>
                </c:pt>
                <c:pt idx="223">
                  <c:v>36565</c:v>
                </c:pt>
                <c:pt idx="224">
                  <c:v>36566</c:v>
                </c:pt>
                <c:pt idx="225">
                  <c:v>36567</c:v>
                </c:pt>
                <c:pt idx="226">
                  <c:v>36568</c:v>
                </c:pt>
                <c:pt idx="227">
                  <c:v>36569</c:v>
                </c:pt>
                <c:pt idx="228">
                  <c:v>36570</c:v>
                </c:pt>
                <c:pt idx="229">
                  <c:v>36571</c:v>
                </c:pt>
                <c:pt idx="230">
                  <c:v>36572</c:v>
                </c:pt>
                <c:pt idx="231">
                  <c:v>36573</c:v>
                </c:pt>
                <c:pt idx="232">
                  <c:v>36574</c:v>
                </c:pt>
                <c:pt idx="233">
                  <c:v>36575</c:v>
                </c:pt>
                <c:pt idx="234">
                  <c:v>36576</c:v>
                </c:pt>
                <c:pt idx="235">
                  <c:v>36577</c:v>
                </c:pt>
                <c:pt idx="236">
                  <c:v>36578</c:v>
                </c:pt>
                <c:pt idx="237">
                  <c:v>36579</c:v>
                </c:pt>
                <c:pt idx="238">
                  <c:v>36580</c:v>
                </c:pt>
                <c:pt idx="239">
                  <c:v>36581</c:v>
                </c:pt>
                <c:pt idx="240">
                  <c:v>36582</c:v>
                </c:pt>
                <c:pt idx="241">
                  <c:v>36583</c:v>
                </c:pt>
                <c:pt idx="242">
                  <c:v>36584</c:v>
                </c:pt>
                <c:pt idx="243">
                  <c:v>36585</c:v>
                </c:pt>
                <c:pt idx="244">
                  <c:v>36586</c:v>
                </c:pt>
                <c:pt idx="245">
                  <c:v>36587</c:v>
                </c:pt>
                <c:pt idx="246">
                  <c:v>36588</c:v>
                </c:pt>
                <c:pt idx="247">
                  <c:v>36589</c:v>
                </c:pt>
                <c:pt idx="248">
                  <c:v>36590</c:v>
                </c:pt>
                <c:pt idx="249">
                  <c:v>36591</c:v>
                </c:pt>
                <c:pt idx="250">
                  <c:v>36592</c:v>
                </c:pt>
                <c:pt idx="251">
                  <c:v>36593</c:v>
                </c:pt>
                <c:pt idx="252">
                  <c:v>36594</c:v>
                </c:pt>
                <c:pt idx="253">
                  <c:v>36595</c:v>
                </c:pt>
                <c:pt idx="254">
                  <c:v>36596</c:v>
                </c:pt>
                <c:pt idx="255">
                  <c:v>36597</c:v>
                </c:pt>
                <c:pt idx="256">
                  <c:v>36598</c:v>
                </c:pt>
                <c:pt idx="257">
                  <c:v>36599</c:v>
                </c:pt>
                <c:pt idx="258">
                  <c:v>36600</c:v>
                </c:pt>
                <c:pt idx="259">
                  <c:v>36601</c:v>
                </c:pt>
                <c:pt idx="260">
                  <c:v>36602</c:v>
                </c:pt>
                <c:pt idx="261">
                  <c:v>36603</c:v>
                </c:pt>
                <c:pt idx="262">
                  <c:v>36604</c:v>
                </c:pt>
                <c:pt idx="263">
                  <c:v>36605</c:v>
                </c:pt>
                <c:pt idx="264">
                  <c:v>36606</c:v>
                </c:pt>
                <c:pt idx="265">
                  <c:v>36607</c:v>
                </c:pt>
                <c:pt idx="266">
                  <c:v>36608</c:v>
                </c:pt>
                <c:pt idx="267">
                  <c:v>36609</c:v>
                </c:pt>
                <c:pt idx="268">
                  <c:v>36610</c:v>
                </c:pt>
                <c:pt idx="269">
                  <c:v>36611</c:v>
                </c:pt>
                <c:pt idx="270">
                  <c:v>36612</c:v>
                </c:pt>
                <c:pt idx="271">
                  <c:v>36613</c:v>
                </c:pt>
                <c:pt idx="272">
                  <c:v>36614</c:v>
                </c:pt>
                <c:pt idx="273">
                  <c:v>36615</c:v>
                </c:pt>
                <c:pt idx="274">
                  <c:v>36616</c:v>
                </c:pt>
                <c:pt idx="275">
                  <c:v>36617</c:v>
                </c:pt>
                <c:pt idx="276">
                  <c:v>36618</c:v>
                </c:pt>
                <c:pt idx="277">
                  <c:v>36619</c:v>
                </c:pt>
                <c:pt idx="278">
                  <c:v>36620</c:v>
                </c:pt>
                <c:pt idx="279">
                  <c:v>36621</c:v>
                </c:pt>
                <c:pt idx="280">
                  <c:v>36622</c:v>
                </c:pt>
                <c:pt idx="281">
                  <c:v>36623</c:v>
                </c:pt>
                <c:pt idx="282">
                  <c:v>36624</c:v>
                </c:pt>
                <c:pt idx="283">
                  <c:v>36625</c:v>
                </c:pt>
                <c:pt idx="284">
                  <c:v>36626</c:v>
                </c:pt>
                <c:pt idx="285">
                  <c:v>36627</c:v>
                </c:pt>
                <c:pt idx="286">
                  <c:v>36628</c:v>
                </c:pt>
                <c:pt idx="287">
                  <c:v>36629</c:v>
                </c:pt>
                <c:pt idx="288">
                  <c:v>36630</c:v>
                </c:pt>
                <c:pt idx="289">
                  <c:v>36631</c:v>
                </c:pt>
                <c:pt idx="290">
                  <c:v>36632</c:v>
                </c:pt>
                <c:pt idx="291">
                  <c:v>36633</c:v>
                </c:pt>
                <c:pt idx="292">
                  <c:v>36634</c:v>
                </c:pt>
                <c:pt idx="293">
                  <c:v>36635</c:v>
                </c:pt>
                <c:pt idx="294">
                  <c:v>36636</c:v>
                </c:pt>
                <c:pt idx="295">
                  <c:v>36637</c:v>
                </c:pt>
                <c:pt idx="296">
                  <c:v>36638</c:v>
                </c:pt>
                <c:pt idx="297">
                  <c:v>36639</c:v>
                </c:pt>
                <c:pt idx="298">
                  <c:v>36640</c:v>
                </c:pt>
                <c:pt idx="299">
                  <c:v>36641</c:v>
                </c:pt>
                <c:pt idx="300">
                  <c:v>36642</c:v>
                </c:pt>
                <c:pt idx="301">
                  <c:v>36643</c:v>
                </c:pt>
                <c:pt idx="302">
                  <c:v>36644</c:v>
                </c:pt>
                <c:pt idx="303">
                  <c:v>36645</c:v>
                </c:pt>
                <c:pt idx="304">
                  <c:v>36646</c:v>
                </c:pt>
                <c:pt idx="305">
                  <c:v>36647</c:v>
                </c:pt>
                <c:pt idx="306">
                  <c:v>36648</c:v>
                </c:pt>
                <c:pt idx="307">
                  <c:v>36649</c:v>
                </c:pt>
                <c:pt idx="308">
                  <c:v>36650</c:v>
                </c:pt>
                <c:pt idx="309">
                  <c:v>36651</c:v>
                </c:pt>
                <c:pt idx="310">
                  <c:v>36652</c:v>
                </c:pt>
                <c:pt idx="311">
                  <c:v>36653</c:v>
                </c:pt>
                <c:pt idx="312">
                  <c:v>36654</c:v>
                </c:pt>
                <c:pt idx="313">
                  <c:v>36655</c:v>
                </c:pt>
                <c:pt idx="314">
                  <c:v>36656</c:v>
                </c:pt>
                <c:pt idx="315">
                  <c:v>36657</c:v>
                </c:pt>
                <c:pt idx="316">
                  <c:v>36658</c:v>
                </c:pt>
                <c:pt idx="317">
                  <c:v>36659</c:v>
                </c:pt>
                <c:pt idx="318">
                  <c:v>36660</c:v>
                </c:pt>
                <c:pt idx="319">
                  <c:v>36661</c:v>
                </c:pt>
                <c:pt idx="320">
                  <c:v>36662</c:v>
                </c:pt>
                <c:pt idx="321">
                  <c:v>36663</c:v>
                </c:pt>
                <c:pt idx="322">
                  <c:v>36664</c:v>
                </c:pt>
                <c:pt idx="323">
                  <c:v>36665</c:v>
                </c:pt>
                <c:pt idx="324">
                  <c:v>36666</c:v>
                </c:pt>
                <c:pt idx="325">
                  <c:v>36667</c:v>
                </c:pt>
                <c:pt idx="326">
                  <c:v>36668</c:v>
                </c:pt>
                <c:pt idx="327">
                  <c:v>36669</c:v>
                </c:pt>
                <c:pt idx="328">
                  <c:v>36670</c:v>
                </c:pt>
                <c:pt idx="329">
                  <c:v>36671</c:v>
                </c:pt>
                <c:pt idx="330">
                  <c:v>36672</c:v>
                </c:pt>
                <c:pt idx="331">
                  <c:v>36673</c:v>
                </c:pt>
                <c:pt idx="332">
                  <c:v>36674</c:v>
                </c:pt>
                <c:pt idx="333">
                  <c:v>36675</c:v>
                </c:pt>
                <c:pt idx="334">
                  <c:v>36676</c:v>
                </c:pt>
                <c:pt idx="335">
                  <c:v>36677</c:v>
                </c:pt>
                <c:pt idx="336">
                  <c:v>36678</c:v>
                </c:pt>
                <c:pt idx="337">
                  <c:v>36679</c:v>
                </c:pt>
                <c:pt idx="338">
                  <c:v>36680</c:v>
                </c:pt>
                <c:pt idx="339">
                  <c:v>36681</c:v>
                </c:pt>
                <c:pt idx="340">
                  <c:v>36682</c:v>
                </c:pt>
                <c:pt idx="341">
                  <c:v>36683</c:v>
                </c:pt>
                <c:pt idx="342">
                  <c:v>36684</c:v>
                </c:pt>
                <c:pt idx="343">
                  <c:v>36685</c:v>
                </c:pt>
                <c:pt idx="344">
                  <c:v>36686</c:v>
                </c:pt>
                <c:pt idx="345">
                  <c:v>36687</c:v>
                </c:pt>
                <c:pt idx="346">
                  <c:v>36688</c:v>
                </c:pt>
                <c:pt idx="347">
                  <c:v>36689</c:v>
                </c:pt>
                <c:pt idx="348">
                  <c:v>36690</c:v>
                </c:pt>
                <c:pt idx="349">
                  <c:v>36691</c:v>
                </c:pt>
                <c:pt idx="350">
                  <c:v>36692</c:v>
                </c:pt>
                <c:pt idx="351">
                  <c:v>36693</c:v>
                </c:pt>
                <c:pt idx="352">
                  <c:v>36694</c:v>
                </c:pt>
                <c:pt idx="353">
                  <c:v>36695</c:v>
                </c:pt>
                <c:pt idx="354">
                  <c:v>36696</c:v>
                </c:pt>
                <c:pt idx="355">
                  <c:v>36697</c:v>
                </c:pt>
                <c:pt idx="356">
                  <c:v>36698</c:v>
                </c:pt>
                <c:pt idx="357">
                  <c:v>36699</c:v>
                </c:pt>
                <c:pt idx="358">
                  <c:v>36700</c:v>
                </c:pt>
                <c:pt idx="359">
                  <c:v>36701</c:v>
                </c:pt>
                <c:pt idx="360">
                  <c:v>36702</c:v>
                </c:pt>
                <c:pt idx="361">
                  <c:v>36703</c:v>
                </c:pt>
                <c:pt idx="362">
                  <c:v>36704</c:v>
                </c:pt>
                <c:pt idx="363">
                  <c:v>36705</c:v>
                </c:pt>
                <c:pt idx="364">
                  <c:v>36706</c:v>
                </c:pt>
                <c:pt idx="365">
                  <c:v>36707</c:v>
                </c:pt>
                <c:pt idx="366">
                  <c:v>36708</c:v>
                </c:pt>
                <c:pt idx="367">
                  <c:v>36709</c:v>
                </c:pt>
                <c:pt idx="368">
                  <c:v>36710</c:v>
                </c:pt>
                <c:pt idx="369">
                  <c:v>36711</c:v>
                </c:pt>
                <c:pt idx="370">
                  <c:v>36712</c:v>
                </c:pt>
                <c:pt idx="371">
                  <c:v>36713</c:v>
                </c:pt>
                <c:pt idx="372">
                  <c:v>36714</c:v>
                </c:pt>
                <c:pt idx="373">
                  <c:v>36715</c:v>
                </c:pt>
                <c:pt idx="374">
                  <c:v>36716</c:v>
                </c:pt>
                <c:pt idx="375">
                  <c:v>36717</c:v>
                </c:pt>
                <c:pt idx="376">
                  <c:v>36718</c:v>
                </c:pt>
                <c:pt idx="377">
                  <c:v>36719</c:v>
                </c:pt>
                <c:pt idx="378">
                  <c:v>36720</c:v>
                </c:pt>
                <c:pt idx="379">
                  <c:v>36721</c:v>
                </c:pt>
                <c:pt idx="380">
                  <c:v>36722</c:v>
                </c:pt>
                <c:pt idx="381">
                  <c:v>36723</c:v>
                </c:pt>
                <c:pt idx="382">
                  <c:v>36724</c:v>
                </c:pt>
                <c:pt idx="383">
                  <c:v>36725</c:v>
                </c:pt>
                <c:pt idx="384">
                  <c:v>36726</c:v>
                </c:pt>
                <c:pt idx="385">
                  <c:v>36727</c:v>
                </c:pt>
                <c:pt idx="386">
                  <c:v>36728</c:v>
                </c:pt>
                <c:pt idx="387">
                  <c:v>36729</c:v>
                </c:pt>
                <c:pt idx="388">
                  <c:v>36730</c:v>
                </c:pt>
                <c:pt idx="389">
                  <c:v>36731</c:v>
                </c:pt>
                <c:pt idx="390">
                  <c:v>36732</c:v>
                </c:pt>
                <c:pt idx="391">
                  <c:v>36733</c:v>
                </c:pt>
                <c:pt idx="392">
                  <c:v>36734</c:v>
                </c:pt>
                <c:pt idx="393">
                  <c:v>36735</c:v>
                </c:pt>
                <c:pt idx="394">
                  <c:v>36736</c:v>
                </c:pt>
                <c:pt idx="395">
                  <c:v>36737</c:v>
                </c:pt>
                <c:pt idx="396">
                  <c:v>36738</c:v>
                </c:pt>
                <c:pt idx="397">
                  <c:v>36739</c:v>
                </c:pt>
                <c:pt idx="398">
                  <c:v>36740</c:v>
                </c:pt>
                <c:pt idx="399">
                  <c:v>36741</c:v>
                </c:pt>
                <c:pt idx="400">
                  <c:v>36742</c:v>
                </c:pt>
                <c:pt idx="401">
                  <c:v>36743</c:v>
                </c:pt>
                <c:pt idx="402">
                  <c:v>36744</c:v>
                </c:pt>
                <c:pt idx="403">
                  <c:v>36745</c:v>
                </c:pt>
                <c:pt idx="404">
                  <c:v>36746</c:v>
                </c:pt>
                <c:pt idx="405">
                  <c:v>36747</c:v>
                </c:pt>
                <c:pt idx="406">
                  <c:v>36748</c:v>
                </c:pt>
                <c:pt idx="407">
                  <c:v>36749</c:v>
                </c:pt>
                <c:pt idx="408">
                  <c:v>36750</c:v>
                </c:pt>
                <c:pt idx="409">
                  <c:v>36751</c:v>
                </c:pt>
                <c:pt idx="410">
                  <c:v>36752</c:v>
                </c:pt>
                <c:pt idx="411">
                  <c:v>36753</c:v>
                </c:pt>
                <c:pt idx="412">
                  <c:v>36754</c:v>
                </c:pt>
                <c:pt idx="413">
                  <c:v>36755</c:v>
                </c:pt>
                <c:pt idx="414">
                  <c:v>36756</c:v>
                </c:pt>
                <c:pt idx="415">
                  <c:v>36757</c:v>
                </c:pt>
                <c:pt idx="416">
                  <c:v>36758</c:v>
                </c:pt>
                <c:pt idx="417">
                  <c:v>36759</c:v>
                </c:pt>
                <c:pt idx="418">
                  <c:v>36760</c:v>
                </c:pt>
                <c:pt idx="419">
                  <c:v>36761</c:v>
                </c:pt>
                <c:pt idx="420">
                  <c:v>36762</c:v>
                </c:pt>
                <c:pt idx="421">
                  <c:v>36763</c:v>
                </c:pt>
                <c:pt idx="422">
                  <c:v>36764</c:v>
                </c:pt>
                <c:pt idx="423">
                  <c:v>36765</c:v>
                </c:pt>
                <c:pt idx="424">
                  <c:v>36766</c:v>
                </c:pt>
                <c:pt idx="425">
                  <c:v>36767</c:v>
                </c:pt>
                <c:pt idx="426">
                  <c:v>36768</c:v>
                </c:pt>
                <c:pt idx="427">
                  <c:v>36769</c:v>
                </c:pt>
                <c:pt idx="428">
                  <c:v>36770</c:v>
                </c:pt>
                <c:pt idx="429">
                  <c:v>36771</c:v>
                </c:pt>
                <c:pt idx="430">
                  <c:v>36772</c:v>
                </c:pt>
                <c:pt idx="431">
                  <c:v>36773</c:v>
                </c:pt>
                <c:pt idx="432">
                  <c:v>36774</c:v>
                </c:pt>
                <c:pt idx="433">
                  <c:v>36775</c:v>
                </c:pt>
                <c:pt idx="434">
                  <c:v>36776</c:v>
                </c:pt>
                <c:pt idx="435">
                  <c:v>36777</c:v>
                </c:pt>
                <c:pt idx="436">
                  <c:v>36778</c:v>
                </c:pt>
                <c:pt idx="437">
                  <c:v>36779</c:v>
                </c:pt>
                <c:pt idx="438">
                  <c:v>36780</c:v>
                </c:pt>
                <c:pt idx="439">
                  <c:v>36781</c:v>
                </c:pt>
                <c:pt idx="440">
                  <c:v>36782</c:v>
                </c:pt>
                <c:pt idx="441">
                  <c:v>36783</c:v>
                </c:pt>
                <c:pt idx="442">
                  <c:v>36784</c:v>
                </c:pt>
                <c:pt idx="443">
                  <c:v>36785</c:v>
                </c:pt>
                <c:pt idx="444">
                  <c:v>36786</c:v>
                </c:pt>
                <c:pt idx="445">
                  <c:v>36787</c:v>
                </c:pt>
                <c:pt idx="446">
                  <c:v>36788</c:v>
                </c:pt>
                <c:pt idx="447">
                  <c:v>36789</c:v>
                </c:pt>
                <c:pt idx="448">
                  <c:v>36790</c:v>
                </c:pt>
                <c:pt idx="449">
                  <c:v>36791</c:v>
                </c:pt>
                <c:pt idx="450">
                  <c:v>36792</c:v>
                </c:pt>
                <c:pt idx="451">
                  <c:v>36793</c:v>
                </c:pt>
                <c:pt idx="452">
                  <c:v>36794</c:v>
                </c:pt>
                <c:pt idx="453">
                  <c:v>36795</c:v>
                </c:pt>
                <c:pt idx="454">
                  <c:v>36796</c:v>
                </c:pt>
                <c:pt idx="455">
                  <c:v>36797</c:v>
                </c:pt>
                <c:pt idx="456">
                  <c:v>36798</c:v>
                </c:pt>
                <c:pt idx="457">
                  <c:v>36799</c:v>
                </c:pt>
                <c:pt idx="458">
                  <c:v>36800</c:v>
                </c:pt>
                <c:pt idx="459">
                  <c:v>36801</c:v>
                </c:pt>
                <c:pt idx="460">
                  <c:v>36802</c:v>
                </c:pt>
                <c:pt idx="461">
                  <c:v>36803</c:v>
                </c:pt>
                <c:pt idx="462">
                  <c:v>36804</c:v>
                </c:pt>
                <c:pt idx="463">
                  <c:v>36805</c:v>
                </c:pt>
                <c:pt idx="464">
                  <c:v>36806</c:v>
                </c:pt>
                <c:pt idx="465">
                  <c:v>36807</c:v>
                </c:pt>
                <c:pt idx="466">
                  <c:v>36808</c:v>
                </c:pt>
                <c:pt idx="467">
                  <c:v>36809</c:v>
                </c:pt>
                <c:pt idx="468">
                  <c:v>36810</c:v>
                </c:pt>
                <c:pt idx="469">
                  <c:v>36811</c:v>
                </c:pt>
                <c:pt idx="470">
                  <c:v>36812</c:v>
                </c:pt>
                <c:pt idx="471">
                  <c:v>36813</c:v>
                </c:pt>
                <c:pt idx="472">
                  <c:v>36814</c:v>
                </c:pt>
                <c:pt idx="473">
                  <c:v>36815</c:v>
                </c:pt>
                <c:pt idx="474">
                  <c:v>36816</c:v>
                </c:pt>
                <c:pt idx="475">
                  <c:v>36817</c:v>
                </c:pt>
                <c:pt idx="476">
                  <c:v>36818</c:v>
                </c:pt>
                <c:pt idx="477">
                  <c:v>36819</c:v>
                </c:pt>
                <c:pt idx="478">
                  <c:v>36820</c:v>
                </c:pt>
                <c:pt idx="479">
                  <c:v>36821</c:v>
                </c:pt>
                <c:pt idx="480">
                  <c:v>36822</c:v>
                </c:pt>
                <c:pt idx="481">
                  <c:v>36823</c:v>
                </c:pt>
                <c:pt idx="482">
                  <c:v>36824</c:v>
                </c:pt>
                <c:pt idx="483">
                  <c:v>36825</c:v>
                </c:pt>
                <c:pt idx="484">
                  <c:v>36826</c:v>
                </c:pt>
                <c:pt idx="485">
                  <c:v>36827</c:v>
                </c:pt>
                <c:pt idx="486">
                  <c:v>36828</c:v>
                </c:pt>
                <c:pt idx="487">
                  <c:v>36829</c:v>
                </c:pt>
                <c:pt idx="488">
                  <c:v>36830</c:v>
                </c:pt>
                <c:pt idx="489">
                  <c:v>36831</c:v>
                </c:pt>
                <c:pt idx="490">
                  <c:v>36832</c:v>
                </c:pt>
                <c:pt idx="491">
                  <c:v>36833</c:v>
                </c:pt>
                <c:pt idx="492">
                  <c:v>36834</c:v>
                </c:pt>
                <c:pt idx="493">
                  <c:v>36835</c:v>
                </c:pt>
                <c:pt idx="494">
                  <c:v>36836</c:v>
                </c:pt>
                <c:pt idx="495">
                  <c:v>36837</c:v>
                </c:pt>
                <c:pt idx="496">
                  <c:v>36838</c:v>
                </c:pt>
                <c:pt idx="497">
                  <c:v>36839</c:v>
                </c:pt>
                <c:pt idx="498">
                  <c:v>36840</c:v>
                </c:pt>
                <c:pt idx="499">
                  <c:v>36841</c:v>
                </c:pt>
                <c:pt idx="500">
                  <c:v>36842</c:v>
                </c:pt>
                <c:pt idx="501">
                  <c:v>36843</c:v>
                </c:pt>
                <c:pt idx="502">
                  <c:v>36844</c:v>
                </c:pt>
                <c:pt idx="503">
                  <c:v>36845</c:v>
                </c:pt>
                <c:pt idx="504">
                  <c:v>36846</c:v>
                </c:pt>
                <c:pt idx="505">
                  <c:v>36847</c:v>
                </c:pt>
                <c:pt idx="506">
                  <c:v>36848</c:v>
                </c:pt>
                <c:pt idx="507">
                  <c:v>36849</c:v>
                </c:pt>
                <c:pt idx="508">
                  <c:v>36850</c:v>
                </c:pt>
                <c:pt idx="509">
                  <c:v>36851</c:v>
                </c:pt>
                <c:pt idx="510">
                  <c:v>36852</c:v>
                </c:pt>
                <c:pt idx="511">
                  <c:v>36853</c:v>
                </c:pt>
                <c:pt idx="512">
                  <c:v>36854</c:v>
                </c:pt>
                <c:pt idx="513">
                  <c:v>36855</c:v>
                </c:pt>
                <c:pt idx="514">
                  <c:v>36856</c:v>
                </c:pt>
                <c:pt idx="515">
                  <c:v>36857</c:v>
                </c:pt>
                <c:pt idx="516">
                  <c:v>36858</c:v>
                </c:pt>
                <c:pt idx="517">
                  <c:v>36859</c:v>
                </c:pt>
                <c:pt idx="518">
                  <c:v>36860</c:v>
                </c:pt>
                <c:pt idx="519">
                  <c:v>36861</c:v>
                </c:pt>
                <c:pt idx="520">
                  <c:v>36862</c:v>
                </c:pt>
                <c:pt idx="521">
                  <c:v>36863</c:v>
                </c:pt>
                <c:pt idx="522">
                  <c:v>36864</c:v>
                </c:pt>
                <c:pt idx="523">
                  <c:v>36865</c:v>
                </c:pt>
                <c:pt idx="524">
                  <c:v>36866</c:v>
                </c:pt>
                <c:pt idx="525">
                  <c:v>36867</c:v>
                </c:pt>
                <c:pt idx="526">
                  <c:v>36868</c:v>
                </c:pt>
                <c:pt idx="527">
                  <c:v>36869</c:v>
                </c:pt>
                <c:pt idx="528">
                  <c:v>36870</c:v>
                </c:pt>
                <c:pt idx="529">
                  <c:v>36871</c:v>
                </c:pt>
                <c:pt idx="530">
                  <c:v>36872</c:v>
                </c:pt>
                <c:pt idx="531">
                  <c:v>36873</c:v>
                </c:pt>
                <c:pt idx="532">
                  <c:v>36874</c:v>
                </c:pt>
                <c:pt idx="533">
                  <c:v>36875</c:v>
                </c:pt>
                <c:pt idx="534">
                  <c:v>36876</c:v>
                </c:pt>
                <c:pt idx="535">
                  <c:v>36877</c:v>
                </c:pt>
                <c:pt idx="536">
                  <c:v>36878</c:v>
                </c:pt>
                <c:pt idx="537">
                  <c:v>36879</c:v>
                </c:pt>
                <c:pt idx="538">
                  <c:v>36880</c:v>
                </c:pt>
                <c:pt idx="539">
                  <c:v>36881</c:v>
                </c:pt>
                <c:pt idx="540">
                  <c:v>36882</c:v>
                </c:pt>
                <c:pt idx="541">
                  <c:v>36883</c:v>
                </c:pt>
                <c:pt idx="542">
                  <c:v>36884</c:v>
                </c:pt>
                <c:pt idx="543">
                  <c:v>36885</c:v>
                </c:pt>
                <c:pt idx="544">
                  <c:v>36886</c:v>
                </c:pt>
                <c:pt idx="545">
                  <c:v>36887</c:v>
                </c:pt>
                <c:pt idx="546">
                  <c:v>36888</c:v>
                </c:pt>
                <c:pt idx="547">
                  <c:v>36889</c:v>
                </c:pt>
                <c:pt idx="548">
                  <c:v>36890</c:v>
                </c:pt>
                <c:pt idx="549">
                  <c:v>36891</c:v>
                </c:pt>
                <c:pt idx="550">
                  <c:v>36892</c:v>
                </c:pt>
                <c:pt idx="551">
                  <c:v>36893</c:v>
                </c:pt>
                <c:pt idx="552">
                  <c:v>36894</c:v>
                </c:pt>
                <c:pt idx="553">
                  <c:v>36895</c:v>
                </c:pt>
                <c:pt idx="554">
                  <c:v>36896</c:v>
                </c:pt>
                <c:pt idx="555">
                  <c:v>36897</c:v>
                </c:pt>
                <c:pt idx="556">
                  <c:v>36898</c:v>
                </c:pt>
                <c:pt idx="557">
                  <c:v>36899</c:v>
                </c:pt>
                <c:pt idx="558">
                  <c:v>36900</c:v>
                </c:pt>
                <c:pt idx="559">
                  <c:v>36901</c:v>
                </c:pt>
                <c:pt idx="560">
                  <c:v>36902</c:v>
                </c:pt>
                <c:pt idx="561">
                  <c:v>36903</c:v>
                </c:pt>
                <c:pt idx="562">
                  <c:v>36904</c:v>
                </c:pt>
                <c:pt idx="563">
                  <c:v>36905</c:v>
                </c:pt>
                <c:pt idx="564">
                  <c:v>36906</c:v>
                </c:pt>
                <c:pt idx="565">
                  <c:v>36907</c:v>
                </c:pt>
                <c:pt idx="566">
                  <c:v>36908</c:v>
                </c:pt>
                <c:pt idx="567">
                  <c:v>36909</c:v>
                </c:pt>
                <c:pt idx="568">
                  <c:v>36910</c:v>
                </c:pt>
                <c:pt idx="569">
                  <c:v>36911</c:v>
                </c:pt>
                <c:pt idx="570">
                  <c:v>36912</c:v>
                </c:pt>
                <c:pt idx="571">
                  <c:v>36913</c:v>
                </c:pt>
                <c:pt idx="572">
                  <c:v>36914</c:v>
                </c:pt>
                <c:pt idx="573">
                  <c:v>36915</c:v>
                </c:pt>
                <c:pt idx="574">
                  <c:v>36916</c:v>
                </c:pt>
                <c:pt idx="575">
                  <c:v>36917</c:v>
                </c:pt>
                <c:pt idx="576">
                  <c:v>36918</c:v>
                </c:pt>
                <c:pt idx="577">
                  <c:v>36919</c:v>
                </c:pt>
                <c:pt idx="578">
                  <c:v>36920</c:v>
                </c:pt>
                <c:pt idx="579">
                  <c:v>36921</c:v>
                </c:pt>
                <c:pt idx="580">
                  <c:v>36922</c:v>
                </c:pt>
                <c:pt idx="581">
                  <c:v>36923</c:v>
                </c:pt>
                <c:pt idx="582">
                  <c:v>36924</c:v>
                </c:pt>
                <c:pt idx="583">
                  <c:v>36925</c:v>
                </c:pt>
                <c:pt idx="584">
                  <c:v>36926</c:v>
                </c:pt>
                <c:pt idx="585">
                  <c:v>36927</c:v>
                </c:pt>
                <c:pt idx="586">
                  <c:v>36928</c:v>
                </c:pt>
                <c:pt idx="587">
                  <c:v>36929</c:v>
                </c:pt>
                <c:pt idx="588">
                  <c:v>36930</c:v>
                </c:pt>
                <c:pt idx="589">
                  <c:v>36931</c:v>
                </c:pt>
                <c:pt idx="590">
                  <c:v>36932</c:v>
                </c:pt>
                <c:pt idx="591">
                  <c:v>36933</c:v>
                </c:pt>
                <c:pt idx="592">
                  <c:v>36934</c:v>
                </c:pt>
                <c:pt idx="593">
                  <c:v>36935</c:v>
                </c:pt>
                <c:pt idx="594">
                  <c:v>36936</c:v>
                </c:pt>
                <c:pt idx="595">
                  <c:v>36937</c:v>
                </c:pt>
                <c:pt idx="596">
                  <c:v>36938</c:v>
                </c:pt>
                <c:pt idx="597">
                  <c:v>36939</c:v>
                </c:pt>
                <c:pt idx="598">
                  <c:v>36940</c:v>
                </c:pt>
                <c:pt idx="599">
                  <c:v>36941</c:v>
                </c:pt>
                <c:pt idx="600">
                  <c:v>36942</c:v>
                </c:pt>
                <c:pt idx="601">
                  <c:v>36943</c:v>
                </c:pt>
                <c:pt idx="602">
                  <c:v>36944</c:v>
                </c:pt>
                <c:pt idx="603">
                  <c:v>36945</c:v>
                </c:pt>
                <c:pt idx="604">
                  <c:v>36946</c:v>
                </c:pt>
                <c:pt idx="605">
                  <c:v>36947</c:v>
                </c:pt>
                <c:pt idx="606">
                  <c:v>36948</c:v>
                </c:pt>
                <c:pt idx="607">
                  <c:v>36949</c:v>
                </c:pt>
                <c:pt idx="608">
                  <c:v>36950</c:v>
                </c:pt>
                <c:pt idx="609">
                  <c:v>36951</c:v>
                </c:pt>
                <c:pt idx="610">
                  <c:v>36952</c:v>
                </c:pt>
                <c:pt idx="611">
                  <c:v>36953</c:v>
                </c:pt>
                <c:pt idx="612">
                  <c:v>36954</c:v>
                </c:pt>
                <c:pt idx="613">
                  <c:v>36955</c:v>
                </c:pt>
                <c:pt idx="614">
                  <c:v>36956</c:v>
                </c:pt>
                <c:pt idx="615">
                  <c:v>36957</c:v>
                </c:pt>
                <c:pt idx="616">
                  <c:v>36958</c:v>
                </c:pt>
                <c:pt idx="617">
                  <c:v>36959</c:v>
                </c:pt>
                <c:pt idx="618">
                  <c:v>36960</c:v>
                </c:pt>
                <c:pt idx="619">
                  <c:v>36961</c:v>
                </c:pt>
                <c:pt idx="620">
                  <c:v>36962</c:v>
                </c:pt>
                <c:pt idx="621">
                  <c:v>36963</c:v>
                </c:pt>
                <c:pt idx="622">
                  <c:v>36964</c:v>
                </c:pt>
                <c:pt idx="623">
                  <c:v>36965</c:v>
                </c:pt>
                <c:pt idx="624">
                  <c:v>36966</c:v>
                </c:pt>
                <c:pt idx="625">
                  <c:v>36967</c:v>
                </c:pt>
                <c:pt idx="626">
                  <c:v>36968</c:v>
                </c:pt>
                <c:pt idx="627">
                  <c:v>36969</c:v>
                </c:pt>
                <c:pt idx="628">
                  <c:v>36970</c:v>
                </c:pt>
                <c:pt idx="629">
                  <c:v>36971</c:v>
                </c:pt>
                <c:pt idx="630">
                  <c:v>36972</c:v>
                </c:pt>
                <c:pt idx="631">
                  <c:v>36973</c:v>
                </c:pt>
                <c:pt idx="632">
                  <c:v>36974</c:v>
                </c:pt>
                <c:pt idx="633">
                  <c:v>36975</c:v>
                </c:pt>
                <c:pt idx="634">
                  <c:v>36976</c:v>
                </c:pt>
                <c:pt idx="635">
                  <c:v>36977</c:v>
                </c:pt>
                <c:pt idx="636">
                  <c:v>36978</c:v>
                </c:pt>
                <c:pt idx="637">
                  <c:v>36979</c:v>
                </c:pt>
                <c:pt idx="638">
                  <c:v>36980</c:v>
                </c:pt>
                <c:pt idx="639">
                  <c:v>36981</c:v>
                </c:pt>
                <c:pt idx="640">
                  <c:v>36982</c:v>
                </c:pt>
                <c:pt idx="641">
                  <c:v>36983</c:v>
                </c:pt>
                <c:pt idx="642">
                  <c:v>36984</c:v>
                </c:pt>
                <c:pt idx="643">
                  <c:v>36985</c:v>
                </c:pt>
                <c:pt idx="644">
                  <c:v>36986</c:v>
                </c:pt>
                <c:pt idx="645">
                  <c:v>36987</c:v>
                </c:pt>
                <c:pt idx="646">
                  <c:v>36988</c:v>
                </c:pt>
                <c:pt idx="647">
                  <c:v>36989</c:v>
                </c:pt>
                <c:pt idx="648">
                  <c:v>36990</c:v>
                </c:pt>
                <c:pt idx="649">
                  <c:v>36991</c:v>
                </c:pt>
                <c:pt idx="650">
                  <c:v>36992</c:v>
                </c:pt>
                <c:pt idx="651">
                  <c:v>36993</c:v>
                </c:pt>
                <c:pt idx="652">
                  <c:v>36994</c:v>
                </c:pt>
                <c:pt idx="653">
                  <c:v>36995</c:v>
                </c:pt>
                <c:pt idx="654">
                  <c:v>36996</c:v>
                </c:pt>
                <c:pt idx="655">
                  <c:v>36997</c:v>
                </c:pt>
                <c:pt idx="656">
                  <c:v>36998</c:v>
                </c:pt>
                <c:pt idx="657">
                  <c:v>36999</c:v>
                </c:pt>
                <c:pt idx="658">
                  <c:v>37000</c:v>
                </c:pt>
                <c:pt idx="659">
                  <c:v>37001</c:v>
                </c:pt>
                <c:pt idx="660">
                  <c:v>37002</c:v>
                </c:pt>
                <c:pt idx="661">
                  <c:v>37003</c:v>
                </c:pt>
                <c:pt idx="662">
                  <c:v>37004</c:v>
                </c:pt>
                <c:pt idx="663">
                  <c:v>37005</c:v>
                </c:pt>
                <c:pt idx="664">
                  <c:v>37006</c:v>
                </c:pt>
                <c:pt idx="665">
                  <c:v>37007</c:v>
                </c:pt>
                <c:pt idx="666">
                  <c:v>37008</c:v>
                </c:pt>
                <c:pt idx="667">
                  <c:v>37009</c:v>
                </c:pt>
                <c:pt idx="668">
                  <c:v>37010</c:v>
                </c:pt>
                <c:pt idx="669">
                  <c:v>37011</c:v>
                </c:pt>
                <c:pt idx="670">
                  <c:v>37012</c:v>
                </c:pt>
                <c:pt idx="671">
                  <c:v>37013</c:v>
                </c:pt>
                <c:pt idx="672">
                  <c:v>37014</c:v>
                </c:pt>
                <c:pt idx="673">
                  <c:v>37015</c:v>
                </c:pt>
                <c:pt idx="674">
                  <c:v>37016</c:v>
                </c:pt>
                <c:pt idx="675">
                  <c:v>37017</c:v>
                </c:pt>
                <c:pt idx="676">
                  <c:v>37018</c:v>
                </c:pt>
                <c:pt idx="677">
                  <c:v>37019</c:v>
                </c:pt>
                <c:pt idx="678">
                  <c:v>37020</c:v>
                </c:pt>
                <c:pt idx="679">
                  <c:v>37021</c:v>
                </c:pt>
                <c:pt idx="680">
                  <c:v>37022</c:v>
                </c:pt>
                <c:pt idx="681">
                  <c:v>37023</c:v>
                </c:pt>
                <c:pt idx="682">
                  <c:v>37024</c:v>
                </c:pt>
                <c:pt idx="683">
                  <c:v>37025</c:v>
                </c:pt>
                <c:pt idx="684">
                  <c:v>37026</c:v>
                </c:pt>
                <c:pt idx="685">
                  <c:v>37027</c:v>
                </c:pt>
                <c:pt idx="686">
                  <c:v>37028</c:v>
                </c:pt>
                <c:pt idx="687">
                  <c:v>37029</c:v>
                </c:pt>
                <c:pt idx="688">
                  <c:v>37030</c:v>
                </c:pt>
                <c:pt idx="689">
                  <c:v>37031</c:v>
                </c:pt>
                <c:pt idx="690">
                  <c:v>37032</c:v>
                </c:pt>
                <c:pt idx="691">
                  <c:v>37033</c:v>
                </c:pt>
                <c:pt idx="692">
                  <c:v>37034</c:v>
                </c:pt>
                <c:pt idx="693">
                  <c:v>37035</c:v>
                </c:pt>
                <c:pt idx="694">
                  <c:v>37036</c:v>
                </c:pt>
                <c:pt idx="695">
                  <c:v>37037</c:v>
                </c:pt>
                <c:pt idx="696">
                  <c:v>37038</c:v>
                </c:pt>
                <c:pt idx="697">
                  <c:v>37039</c:v>
                </c:pt>
                <c:pt idx="698">
                  <c:v>37040</c:v>
                </c:pt>
                <c:pt idx="699">
                  <c:v>37041</c:v>
                </c:pt>
                <c:pt idx="700">
                  <c:v>37042</c:v>
                </c:pt>
                <c:pt idx="701">
                  <c:v>37043</c:v>
                </c:pt>
                <c:pt idx="702">
                  <c:v>37044</c:v>
                </c:pt>
                <c:pt idx="703">
                  <c:v>37045</c:v>
                </c:pt>
                <c:pt idx="704">
                  <c:v>37046</c:v>
                </c:pt>
                <c:pt idx="705">
                  <c:v>37047</c:v>
                </c:pt>
                <c:pt idx="706">
                  <c:v>37048</c:v>
                </c:pt>
                <c:pt idx="707">
                  <c:v>37049</c:v>
                </c:pt>
                <c:pt idx="708">
                  <c:v>37050</c:v>
                </c:pt>
                <c:pt idx="709">
                  <c:v>37051</c:v>
                </c:pt>
                <c:pt idx="710">
                  <c:v>37052</c:v>
                </c:pt>
                <c:pt idx="711">
                  <c:v>37053</c:v>
                </c:pt>
                <c:pt idx="712">
                  <c:v>37054</c:v>
                </c:pt>
                <c:pt idx="713">
                  <c:v>37055</c:v>
                </c:pt>
                <c:pt idx="714">
                  <c:v>37056</c:v>
                </c:pt>
                <c:pt idx="715">
                  <c:v>37057</c:v>
                </c:pt>
                <c:pt idx="716">
                  <c:v>37058</c:v>
                </c:pt>
                <c:pt idx="717">
                  <c:v>37059</c:v>
                </c:pt>
                <c:pt idx="718">
                  <c:v>37060</c:v>
                </c:pt>
                <c:pt idx="719">
                  <c:v>37061</c:v>
                </c:pt>
                <c:pt idx="720">
                  <c:v>37062</c:v>
                </c:pt>
                <c:pt idx="721">
                  <c:v>37063</c:v>
                </c:pt>
                <c:pt idx="722">
                  <c:v>37064</c:v>
                </c:pt>
                <c:pt idx="723">
                  <c:v>37065</c:v>
                </c:pt>
                <c:pt idx="724">
                  <c:v>37066</c:v>
                </c:pt>
                <c:pt idx="725">
                  <c:v>37067</c:v>
                </c:pt>
                <c:pt idx="726">
                  <c:v>37068</c:v>
                </c:pt>
                <c:pt idx="727">
                  <c:v>37069</c:v>
                </c:pt>
                <c:pt idx="728">
                  <c:v>37070</c:v>
                </c:pt>
                <c:pt idx="729">
                  <c:v>37071</c:v>
                </c:pt>
                <c:pt idx="730">
                  <c:v>37072</c:v>
                </c:pt>
                <c:pt idx="731">
                  <c:v>37073</c:v>
                </c:pt>
                <c:pt idx="732">
                  <c:v>37074</c:v>
                </c:pt>
                <c:pt idx="733">
                  <c:v>37075</c:v>
                </c:pt>
                <c:pt idx="734">
                  <c:v>37076</c:v>
                </c:pt>
                <c:pt idx="735">
                  <c:v>37077</c:v>
                </c:pt>
                <c:pt idx="736">
                  <c:v>37078</c:v>
                </c:pt>
                <c:pt idx="737">
                  <c:v>37079</c:v>
                </c:pt>
                <c:pt idx="738">
                  <c:v>37080</c:v>
                </c:pt>
                <c:pt idx="739">
                  <c:v>37081</c:v>
                </c:pt>
                <c:pt idx="740">
                  <c:v>37082</c:v>
                </c:pt>
                <c:pt idx="741">
                  <c:v>37083</c:v>
                </c:pt>
                <c:pt idx="742">
                  <c:v>37084</c:v>
                </c:pt>
                <c:pt idx="743">
                  <c:v>37085</c:v>
                </c:pt>
                <c:pt idx="744">
                  <c:v>37086</c:v>
                </c:pt>
                <c:pt idx="745">
                  <c:v>37087</c:v>
                </c:pt>
                <c:pt idx="746">
                  <c:v>37088</c:v>
                </c:pt>
                <c:pt idx="747">
                  <c:v>37089</c:v>
                </c:pt>
                <c:pt idx="748">
                  <c:v>37090</c:v>
                </c:pt>
                <c:pt idx="749">
                  <c:v>37091</c:v>
                </c:pt>
                <c:pt idx="750">
                  <c:v>37092</c:v>
                </c:pt>
                <c:pt idx="751">
                  <c:v>37093</c:v>
                </c:pt>
                <c:pt idx="752">
                  <c:v>37094</c:v>
                </c:pt>
                <c:pt idx="753">
                  <c:v>37095</c:v>
                </c:pt>
                <c:pt idx="754">
                  <c:v>37096</c:v>
                </c:pt>
                <c:pt idx="755">
                  <c:v>37097</c:v>
                </c:pt>
                <c:pt idx="756">
                  <c:v>37098</c:v>
                </c:pt>
                <c:pt idx="757">
                  <c:v>37099</c:v>
                </c:pt>
                <c:pt idx="758">
                  <c:v>37100</c:v>
                </c:pt>
                <c:pt idx="759">
                  <c:v>37101</c:v>
                </c:pt>
                <c:pt idx="760">
                  <c:v>37102</c:v>
                </c:pt>
                <c:pt idx="761">
                  <c:v>37103</c:v>
                </c:pt>
                <c:pt idx="762">
                  <c:v>37104</c:v>
                </c:pt>
                <c:pt idx="763">
                  <c:v>37105</c:v>
                </c:pt>
                <c:pt idx="764">
                  <c:v>37106</c:v>
                </c:pt>
                <c:pt idx="765">
                  <c:v>37107</c:v>
                </c:pt>
                <c:pt idx="766">
                  <c:v>37108</c:v>
                </c:pt>
                <c:pt idx="767">
                  <c:v>37109</c:v>
                </c:pt>
                <c:pt idx="768">
                  <c:v>37110</c:v>
                </c:pt>
                <c:pt idx="769">
                  <c:v>37111</c:v>
                </c:pt>
                <c:pt idx="770">
                  <c:v>37112</c:v>
                </c:pt>
                <c:pt idx="771">
                  <c:v>37113</c:v>
                </c:pt>
                <c:pt idx="772">
                  <c:v>37114</c:v>
                </c:pt>
                <c:pt idx="773">
                  <c:v>37115</c:v>
                </c:pt>
                <c:pt idx="774">
                  <c:v>37116</c:v>
                </c:pt>
                <c:pt idx="775">
                  <c:v>37117</c:v>
                </c:pt>
                <c:pt idx="776">
                  <c:v>37118</c:v>
                </c:pt>
                <c:pt idx="777">
                  <c:v>37119</c:v>
                </c:pt>
                <c:pt idx="778">
                  <c:v>37120</c:v>
                </c:pt>
                <c:pt idx="779">
                  <c:v>37121</c:v>
                </c:pt>
                <c:pt idx="780">
                  <c:v>37122</c:v>
                </c:pt>
                <c:pt idx="781">
                  <c:v>37123</c:v>
                </c:pt>
                <c:pt idx="782">
                  <c:v>37124</c:v>
                </c:pt>
                <c:pt idx="783">
                  <c:v>37125</c:v>
                </c:pt>
                <c:pt idx="784">
                  <c:v>37126</c:v>
                </c:pt>
                <c:pt idx="785">
                  <c:v>37127</c:v>
                </c:pt>
                <c:pt idx="786">
                  <c:v>37128</c:v>
                </c:pt>
                <c:pt idx="787">
                  <c:v>37129</c:v>
                </c:pt>
                <c:pt idx="788">
                  <c:v>37130</c:v>
                </c:pt>
                <c:pt idx="789">
                  <c:v>37131</c:v>
                </c:pt>
                <c:pt idx="790">
                  <c:v>37132</c:v>
                </c:pt>
                <c:pt idx="791">
                  <c:v>37133</c:v>
                </c:pt>
                <c:pt idx="792">
                  <c:v>37134</c:v>
                </c:pt>
                <c:pt idx="793">
                  <c:v>37135</c:v>
                </c:pt>
                <c:pt idx="794">
                  <c:v>37136</c:v>
                </c:pt>
                <c:pt idx="795">
                  <c:v>37137</c:v>
                </c:pt>
                <c:pt idx="796">
                  <c:v>37138</c:v>
                </c:pt>
                <c:pt idx="797">
                  <c:v>37139</c:v>
                </c:pt>
                <c:pt idx="798">
                  <c:v>37140</c:v>
                </c:pt>
                <c:pt idx="799">
                  <c:v>37141</c:v>
                </c:pt>
                <c:pt idx="800">
                  <c:v>37142</c:v>
                </c:pt>
                <c:pt idx="801">
                  <c:v>37143</c:v>
                </c:pt>
                <c:pt idx="802">
                  <c:v>37144</c:v>
                </c:pt>
                <c:pt idx="803">
                  <c:v>37145</c:v>
                </c:pt>
                <c:pt idx="804">
                  <c:v>37146</c:v>
                </c:pt>
                <c:pt idx="805">
                  <c:v>37147</c:v>
                </c:pt>
                <c:pt idx="806">
                  <c:v>37148</c:v>
                </c:pt>
                <c:pt idx="807">
                  <c:v>37149</c:v>
                </c:pt>
                <c:pt idx="808">
                  <c:v>37150</c:v>
                </c:pt>
                <c:pt idx="809">
                  <c:v>37151</c:v>
                </c:pt>
                <c:pt idx="810">
                  <c:v>37152</c:v>
                </c:pt>
                <c:pt idx="811">
                  <c:v>37153</c:v>
                </c:pt>
                <c:pt idx="812">
                  <c:v>37154</c:v>
                </c:pt>
                <c:pt idx="813">
                  <c:v>37155</c:v>
                </c:pt>
                <c:pt idx="814">
                  <c:v>37156</c:v>
                </c:pt>
                <c:pt idx="815">
                  <c:v>37157</c:v>
                </c:pt>
                <c:pt idx="816">
                  <c:v>37158</c:v>
                </c:pt>
                <c:pt idx="817">
                  <c:v>37159</c:v>
                </c:pt>
                <c:pt idx="818">
                  <c:v>37160</c:v>
                </c:pt>
                <c:pt idx="819">
                  <c:v>37161</c:v>
                </c:pt>
                <c:pt idx="820">
                  <c:v>37162</c:v>
                </c:pt>
                <c:pt idx="821">
                  <c:v>37163</c:v>
                </c:pt>
                <c:pt idx="822">
                  <c:v>37164</c:v>
                </c:pt>
                <c:pt idx="823">
                  <c:v>37165</c:v>
                </c:pt>
                <c:pt idx="824">
                  <c:v>37166</c:v>
                </c:pt>
                <c:pt idx="825">
                  <c:v>37167</c:v>
                </c:pt>
                <c:pt idx="826">
                  <c:v>37168</c:v>
                </c:pt>
                <c:pt idx="827">
                  <c:v>37169</c:v>
                </c:pt>
                <c:pt idx="828">
                  <c:v>37170</c:v>
                </c:pt>
                <c:pt idx="829">
                  <c:v>37171</c:v>
                </c:pt>
                <c:pt idx="830">
                  <c:v>37172</c:v>
                </c:pt>
                <c:pt idx="831">
                  <c:v>37173</c:v>
                </c:pt>
                <c:pt idx="832">
                  <c:v>37174</c:v>
                </c:pt>
                <c:pt idx="833">
                  <c:v>37175</c:v>
                </c:pt>
                <c:pt idx="834">
                  <c:v>37176</c:v>
                </c:pt>
                <c:pt idx="835">
                  <c:v>37177</c:v>
                </c:pt>
                <c:pt idx="836">
                  <c:v>37178</c:v>
                </c:pt>
                <c:pt idx="837">
                  <c:v>37179</c:v>
                </c:pt>
                <c:pt idx="838">
                  <c:v>37180</c:v>
                </c:pt>
                <c:pt idx="839">
                  <c:v>37181</c:v>
                </c:pt>
                <c:pt idx="840">
                  <c:v>37182</c:v>
                </c:pt>
                <c:pt idx="841">
                  <c:v>37183</c:v>
                </c:pt>
                <c:pt idx="842">
                  <c:v>37184</c:v>
                </c:pt>
                <c:pt idx="843">
                  <c:v>37185</c:v>
                </c:pt>
                <c:pt idx="844">
                  <c:v>37186</c:v>
                </c:pt>
                <c:pt idx="845">
                  <c:v>37187</c:v>
                </c:pt>
                <c:pt idx="846">
                  <c:v>37188</c:v>
                </c:pt>
                <c:pt idx="847">
                  <c:v>37189</c:v>
                </c:pt>
                <c:pt idx="848">
                  <c:v>37190</c:v>
                </c:pt>
                <c:pt idx="849">
                  <c:v>37191</c:v>
                </c:pt>
                <c:pt idx="850">
                  <c:v>37192</c:v>
                </c:pt>
                <c:pt idx="851">
                  <c:v>37193</c:v>
                </c:pt>
                <c:pt idx="852">
                  <c:v>37194</c:v>
                </c:pt>
                <c:pt idx="853">
                  <c:v>37195</c:v>
                </c:pt>
                <c:pt idx="854">
                  <c:v>37196</c:v>
                </c:pt>
                <c:pt idx="855">
                  <c:v>37197</c:v>
                </c:pt>
                <c:pt idx="856">
                  <c:v>37198</c:v>
                </c:pt>
                <c:pt idx="857">
                  <c:v>37199</c:v>
                </c:pt>
                <c:pt idx="858">
                  <c:v>37200</c:v>
                </c:pt>
                <c:pt idx="859">
                  <c:v>37201</c:v>
                </c:pt>
                <c:pt idx="860">
                  <c:v>37202</c:v>
                </c:pt>
                <c:pt idx="861">
                  <c:v>37203</c:v>
                </c:pt>
                <c:pt idx="862">
                  <c:v>37204</c:v>
                </c:pt>
                <c:pt idx="863">
                  <c:v>37205</c:v>
                </c:pt>
                <c:pt idx="864">
                  <c:v>37206</c:v>
                </c:pt>
                <c:pt idx="865">
                  <c:v>37207</c:v>
                </c:pt>
                <c:pt idx="866">
                  <c:v>37208</c:v>
                </c:pt>
                <c:pt idx="867">
                  <c:v>37209</c:v>
                </c:pt>
                <c:pt idx="868">
                  <c:v>37210</c:v>
                </c:pt>
                <c:pt idx="869">
                  <c:v>37211</c:v>
                </c:pt>
                <c:pt idx="870">
                  <c:v>37212</c:v>
                </c:pt>
                <c:pt idx="871">
                  <c:v>37213</c:v>
                </c:pt>
                <c:pt idx="872">
                  <c:v>37214</c:v>
                </c:pt>
                <c:pt idx="873">
                  <c:v>37215</c:v>
                </c:pt>
                <c:pt idx="874">
                  <c:v>37216</c:v>
                </c:pt>
                <c:pt idx="875">
                  <c:v>37217</c:v>
                </c:pt>
                <c:pt idx="876">
                  <c:v>37218</c:v>
                </c:pt>
                <c:pt idx="877">
                  <c:v>37219</c:v>
                </c:pt>
                <c:pt idx="878">
                  <c:v>37220</c:v>
                </c:pt>
                <c:pt idx="879">
                  <c:v>37221</c:v>
                </c:pt>
                <c:pt idx="880">
                  <c:v>37222</c:v>
                </c:pt>
                <c:pt idx="881">
                  <c:v>37223</c:v>
                </c:pt>
                <c:pt idx="882">
                  <c:v>37224</c:v>
                </c:pt>
                <c:pt idx="883">
                  <c:v>37225</c:v>
                </c:pt>
                <c:pt idx="884">
                  <c:v>37226</c:v>
                </c:pt>
                <c:pt idx="885">
                  <c:v>37227</c:v>
                </c:pt>
                <c:pt idx="886">
                  <c:v>37228</c:v>
                </c:pt>
                <c:pt idx="887">
                  <c:v>37229</c:v>
                </c:pt>
                <c:pt idx="888">
                  <c:v>37230</c:v>
                </c:pt>
                <c:pt idx="889">
                  <c:v>37231</c:v>
                </c:pt>
                <c:pt idx="890">
                  <c:v>37232</c:v>
                </c:pt>
                <c:pt idx="891">
                  <c:v>37233</c:v>
                </c:pt>
                <c:pt idx="892">
                  <c:v>37234</c:v>
                </c:pt>
                <c:pt idx="893">
                  <c:v>37235</c:v>
                </c:pt>
                <c:pt idx="894">
                  <c:v>37236</c:v>
                </c:pt>
                <c:pt idx="895">
                  <c:v>37237</c:v>
                </c:pt>
                <c:pt idx="896">
                  <c:v>37238</c:v>
                </c:pt>
                <c:pt idx="897">
                  <c:v>37239</c:v>
                </c:pt>
                <c:pt idx="898">
                  <c:v>37240</c:v>
                </c:pt>
                <c:pt idx="899">
                  <c:v>37241</c:v>
                </c:pt>
                <c:pt idx="900">
                  <c:v>37242</c:v>
                </c:pt>
                <c:pt idx="901">
                  <c:v>37243</c:v>
                </c:pt>
                <c:pt idx="902">
                  <c:v>37244</c:v>
                </c:pt>
                <c:pt idx="903">
                  <c:v>37245</c:v>
                </c:pt>
                <c:pt idx="904">
                  <c:v>37246</c:v>
                </c:pt>
                <c:pt idx="905">
                  <c:v>37247</c:v>
                </c:pt>
                <c:pt idx="906">
                  <c:v>37248</c:v>
                </c:pt>
                <c:pt idx="907">
                  <c:v>37249</c:v>
                </c:pt>
                <c:pt idx="908">
                  <c:v>37250</c:v>
                </c:pt>
                <c:pt idx="909">
                  <c:v>37251</c:v>
                </c:pt>
                <c:pt idx="910">
                  <c:v>37252</c:v>
                </c:pt>
                <c:pt idx="911">
                  <c:v>37253</c:v>
                </c:pt>
                <c:pt idx="912">
                  <c:v>37254</c:v>
                </c:pt>
                <c:pt idx="913">
                  <c:v>37255</c:v>
                </c:pt>
                <c:pt idx="914">
                  <c:v>37256</c:v>
                </c:pt>
                <c:pt idx="915">
                  <c:v>37257</c:v>
                </c:pt>
                <c:pt idx="916">
                  <c:v>37258</c:v>
                </c:pt>
                <c:pt idx="917">
                  <c:v>37259</c:v>
                </c:pt>
                <c:pt idx="918">
                  <c:v>37260</c:v>
                </c:pt>
                <c:pt idx="919">
                  <c:v>37261</c:v>
                </c:pt>
                <c:pt idx="920">
                  <c:v>37262</c:v>
                </c:pt>
                <c:pt idx="921">
                  <c:v>37263</c:v>
                </c:pt>
                <c:pt idx="922">
                  <c:v>37264</c:v>
                </c:pt>
                <c:pt idx="923">
                  <c:v>37265</c:v>
                </c:pt>
                <c:pt idx="924">
                  <c:v>37266</c:v>
                </c:pt>
                <c:pt idx="925">
                  <c:v>37267</c:v>
                </c:pt>
                <c:pt idx="926">
                  <c:v>37268</c:v>
                </c:pt>
                <c:pt idx="927">
                  <c:v>37269</c:v>
                </c:pt>
                <c:pt idx="928">
                  <c:v>37270</c:v>
                </c:pt>
                <c:pt idx="929">
                  <c:v>37271</c:v>
                </c:pt>
                <c:pt idx="930">
                  <c:v>37272</c:v>
                </c:pt>
                <c:pt idx="931">
                  <c:v>37273</c:v>
                </c:pt>
                <c:pt idx="932">
                  <c:v>37274</c:v>
                </c:pt>
                <c:pt idx="933">
                  <c:v>37275</c:v>
                </c:pt>
                <c:pt idx="934">
                  <c:v>37276</c:v>
                </c:pt>
                <c:pt idx="935">
                  <c:v>37277</c:v>
                </c:pt>
                <c:pt idx="936">
                  <c:v>37278</c:v>
                </c:pt>
                <c:pt idx="937">
                  <c:v>37279</c:v>
                </c:pt>
                <c:pt idx="938">
                  <c:v>37280</c:v>
                </c:pt>
                <c:pt idx="939">
                  <c:v>37281</c:v>
                </c:pt>
                <c:pt idx="940">
                  <c:v>37282</c:v>
                </c:pt>
                <c:pt idx="941">
                  <c:v>37283</c:v>
                </c:pt>
                <c:pt idx="942">
                  <c:v>37284</c:v>
                </c:pt>
                <c:pt idx="943">
                  <c:v>37285</c:v>
                </c:pt>
                <c:pt idx="944">
                  <c:v>37286</c:v>
                </c:pt>
                <c:pt idx="945">
                  <c:v>37287</c:v>
                </c:pt>
                <c:pt idx="946">
                  <c:v>37288</c:v>
                </c:pt>
                <c:pt idx="947">
                  <c:v>37289</c:v>
                </c:pt>
                <c:pt idx="948">
                  <c:v>37290</c:v>
                </c:pt>
                <c:pt idx="949">
                  <c:v>37291</c:v>
                </c:pt>
                <c:pt idx="950">
                  <c:v>37292</c:v>
                </c:pt>
                <c:pt idx="951">
                  <c:v>37293</c:v>
                </c:pt>
                <c:pt idx="952">
                  <c:v>37294</c:v>
                </c:pt>
                <c:pt idx="953">
                  <c:v>37295</c:v>
                </c:pt>
                <c:pt idx="954">
                  <c:v>37296</c:v>
                </c:pt>
                <c:pt idx="955">
                  <c:v>37297</c:v>
                </c:pt>
                <c:pt idx="956">
                  <c:v>37298</c:v>
                </c:pt>
                <c:pt idx="957">
                  <c:v>37299</c:v>
                </c:pt>
                <c:pt idx="958">
                  <c:v>37300</c:v>
                </c:pt>
                <c:pt idx="959">
                  <c:v>37301</c:v>
                </c:pt>
                <c:pt idx="960">
                  <c:v>37302</c:v>
                </c:pt>
                <c:pt idx="961">
                  <c:v>37303</c:v>
                </c:pt>
                <c:pt idx="962">
                  <c:v>37304</c:v>
                </c:pt>
                <c:pt idx="963">
                  <c:v>37305</c:v>
                </c:pt>
                <c:pt idx="964">
                  <c:v>37306</c:v>
                </c:pt>
                <c:pt idx="965">
                  <c:v>37307</c:v>
                </c:pt>
                <c:pt idx="966">
                  <c:v>37308</c:v>
                </c:pt>
                <c:pt idx="967">
                  <c:v>37309</c:v>
                </c:pt>
                <c:pt idx="968">
                  <c:v>37310</c:v>
                </c:pt>
                <c:pt idx="969">
                  <c:v>37311</c:v>
                </c:pt>
                <c:pt idx="970">
                  <c:v>37312</c:v>
                </c:pt>
                <c:pt idx="971">
                  <c:v>37313</c:v>
                </c:pt>
                <c:pt idx="972">
                  <c:v>37314</c:v>
                </c:pt>
                <c:pt idx="973">
                  <c:v>37315</c:v>
                </c:pt>
                <c:pt idx="974">
                  <c:v>37316</c:v>
                </c:pt>
                <c:pt idx="975">
                  <c:v>37317</c:v>
                </c:pt>
                <c:pt idx="976">
                  <c:v>37318</c:v>
                </c:pt>
                <c:pt idx="977">
                  <c:v>37319</c:v>
                </c:pt>
                <c:pt idx="978">
                  <c:v>37320</c:v>
                </c:pt>
                <c:pt idx="979">
                  <c:v>37321</c:v>
                </c:pt>
                <c:pt idx="980">
                  <c:v>37322</c:v>
                </c:pt>
                <c:pt idx="981">
                  <c:v>37323</c:v>
                </c:pt>
                <c:pt idx="982">
                  <c:v>37324</c:v>
                </c:pt>
                <c:pt idx="983">
                  <c:v>37325</c:v>
                </c:pt>
                <c:pt idx="984">
                  <c:v>37326</c:v>
                </c:pt>
                <c:pt idx="985">
                  <c:v>37327</c:v>
                </c:pt>
                <c:pt idx="986">
                  <c:v>37328</c:v>
                </c:pt>
                <c:pt idx="987">
                  <c:v>37329</c:v>
                </c:pt>
                <c:pt idx="988">
                  <c:v>37330</c:v>
                </c:pt>
                <c:pt idx="989">
                  <c:v>37331</c:v>
                </c:pt>
                <c:pt idx="990">
                  <c:v>37332</c:v>
                </c:pt>
                <c:pt idx="991">
                  <c:v>37333</c:v>
                </c:pt>
                <c:pt idx="992">
                  <c:v>37334</c:v>
                </c:pt>
                <c:pt idx="993">
                  <c:v>37335</c:v>
                </c:pt>
                <c:pt idx="994">
                  <c:v>37336</c:v>
                </c:pt>
                <c:pt idx="995">
                  <c:v>37337</c:v>
                </c:pt>
                <c:pt idx="996">
                  <c:v>37338</c:v>
                </c:pt>
                <c:pt idx="997">
                  <c:v>37339</c:v>
                </c:pt>
                <c:pt idx="998">
                  <c:v>37340</c:v>
                </c:pt>
                <c:pt idx="999">
                  <c:v>37341</c:v>
                </c:pt>
                <c:pt idx="1000">
                  <c:v>37342</c:v>
                </c:pt>
                <c:pt idx="1001">
                  <c:v>37343</c:v>
                </c:pt>
                <c:pt idx="1002">
                  <c:v>37344</c:v>
                </c:pt>
                <c:pt idx="1003">
                  <c:v>37345</c:v>
                </c:pt>
                <c:pt idx="1004">
                  <c:v>37346</c:v>
                </c:pt>
                <c:pt idx="1005">
                  <c:v>37347</c:v>
                </c:pt>
                <c:pt idx="1006">
                  <c:v>37348</c:v>
                </c:pt>
                <c:pt idx="1007">
                  <c:v>37349</c:v>
                </c:pt>
                <c:pt idx="1008">
                  <c:v>37350</c:v>
                </c:pt>
                <c:pt idx="1009">
                  <c:v>37351</c:v>
                </c:pt>
                <c:pt idx="1010">
                  <c:v>37352</c:v>
                </c:pt>
                <c:pt idx="1011">
                  <c:v>37353</c:v>
                </c:pt>
                <c:pt idx="1012">
                  <c:v>37354</c:v>
                </c:pt>
                <c:pt idx="1013">
                  <c:v>37355</c:v>
                </c:pt>
                <c:pt idx="1014">
                  <c:v>37356</c:v>
                </c:pt>
                <c:pt idx="1015">
                  <c:v>37357</c:v>
                </c:pt>
                <c:pt idx="1016">
                  <c:v>37358</c:v>
                </c:pt>
                <c:pt idx="1017">
                  <c:v>37359</c:v>
                </c:pt>
                <c:pt idx="1018">
                  <c:v>37360</c:v>
                </c:pt>
                <c:pt idx="1019">
                  <c:v>37361</c:v>
                </c:pt>
                <c:pt idx="1020">
                  <c:v>37362</c:v>
                </c:pt>
                <c:pt idx="1021">
                  <c:v>37363</c:v>
                </c:pt>
                <c:pt idx="1022">
                  <c:v>37364</c:v>
                </c:pt>
                <c:pt idx="1023">
                  <c:v>37365</c:v>
                </c:pt>
                <c:pt idx="1024">
                  <c:v>37366</c:v>
                </c:pt>
                <c:pt idx="1025">
                  <c:v>37367</c:v>
                </c:pt>
                <c:pt idx="1026">
                  <c:v>37368</c:v>
                </c:pt>
                <c:pt idx="1027">
                  <c:v>37369</c:v>
                </c:pt>
                <c:pt idx="1028">
                  <c:v>37370</c:v>
                </c:pt>
                <c:pt idx="1029">
                  <c:v>37371</c:v>
                </c:pt>
                <c:pt idx="1030">
                  <c:v>37372</c:v>
                </c:pt>
                <c:pt idx="1031">
                  <c:v>37373</c:v>
                </c:pt>
                <c:pt idx="1032">
                  <c:v>37374</c:v>
                </c:pt>
                <c:pt idx="1033">
                  <c:v>37375</c:v>
                </c:pt>
                <c:pt idx="1034">
                  <c:v>37376</c:v>
                </c:pt>
                <c:pt idx="1035">
                  <c:v>37377</c:v>
                </c:pt>
                <c:pt idx="1036">
                  <c:v>37378</c:v>
                </c:pt>
                <c:pt idx="1037">
                  <c:v>37379</c:v>
                </c:pt>
                <c:pt idx="1038">
                  <c:v>37380</c:v>
                </c:pt>
                <c:pt idx="1039">
                  <c:v>37381</c:v>
                </c:pt>
                <c:pt idx="1040">
                  <c:v>37382</c:v>
                </c:pt>
                <c:pt idx="1041">
                  <c:v>37383</c:v>
                </c:pt>
                <c:pt idx="1042">
                  <c:v>37384</c:v>
                </c:pt>
                <c:pt idx="1043">
                  <c:v>37385</c:v>
                </c:pt>
                <c:pt idx="1044">
                  <c:v>37386</c:v>
                </c:pt>
                <c:pt idx="1045">
                  <c:v>37387</c:v>
                </c:pt>
                <c:pt idx="1046">
                  <c:v>37388</c:v>
                </c:pt>
                <c:pt idx="1047">
                  <c:v>37389</c:v>
                </c:pt>
                <c:pt idx="1048">
                  <c:v>37390</c:v>
                </c:pt>
                <c:pt idx="1049">
                  <c:v>37391</c:v>
                </c:pt>
                <c:pt idx="1050">
                  <c:v>37392</c:v>
                </c:pt>
                <c:pt idx="1051">
                  <c:v>37393</c:v>
                </c:pt>
                <c:pt idx="1052">
                  <c:v>37394</c:v>
                </c:pt>
                <c:pt idx="1053">
                  <c:v>37395</c:v>
                </c:pt>
                <c:pt idx="1054">
                  <c:v>37396</c:v>
                </c:pt>
                <c:pt idx="1055">
                  <c:v>37397</c:v>
                </c:pt>
                <c:pt idx="1056">
                  <c:v>37398</c:v>
                </c:pt>
                <c:pt idx="1057">
                  <c:v>37399</c:v>
                </c:pt>
                <c:pt idx="1058">
                  <c:v>37400</c:v>
                </c:pt>
                <c:pt idx="1059">
                  <c:v>37401</c:v>
                </c:pt>
                <c:pt idx="1060">
                  <c:v>37402</c:v>
                </c:pt>
                <c:pt idx="1061">
                  <c:v>37403</c:v>
                </c:pt>
                <c:pt idx="1062">
                  <c:v>37404</c:v>
                </c:pt>
                <c:pt idx="1063">
                  <c:v>37405</c:v>
                </c:pt>
                <c:pt idx="1064">
                  <c:v>37406</c:v>
                </c:pt>
                <c:pt idx="1065">
                  <c:v>37407</c:v>
                </c:pt>
                <c:pt idx="1066">
                  <c:v>37408</c:v>
                </c:pt>
                <c:pt idx="1067">
                  <c:v>37409</c:v>
                </c:pt>
                <c:pt idx="1068">
                  <c:v>37410</c:v>
                </c:pt>
                <c:pt idx="1069">
                  <c:v>37411</c:v>
                </c:pt>
                <c:pt idx="1070">
                  <c:v>37412</c:v>
                </c:pt>
                <c:pt idx="1071">
                  <c:v>37413</c:v>
                </c:pt>
                <c:pt idx="1072">
                  <c:v>37414</c:v>
                </c:pt>
                <c:pt idx="1073">
                  <c:v>37415</c:v>
                </c:pt>
                <c:pt idx="1074">
                  <c:v>37416</c:v>
                </c:pt>
                <c:pt idx="1075">
                  <c:v>37417</c:v>
                </c:pt>
                <c:pt idx="1076">
                  <c:v>37418</c:v>
                </c:pt>
                <c:pt idx="1077">
                  <c:v>37419</c:v>
                </c:pt>
                <c:pt idx="1078">
                  <c:v>37420</c:v>
                </c:pt>
                <c:pt idx="1079">
                  <c:v>37421</c:v>
                </c:pt>
                <c:pt idx="1080">
                  <c:v>37422</c:v>
                </c:pt>
                <c:pt idx="1081">
                  <c:v>37423</c:v>
                </c:pt>
                <c:pt idx="1082">
                  <c:v>37424</c:v>
                </c:pt>
                <c:pt idx="1083">
                  <c:v>37425</c:v>
                </c:pt>
                <c:pt idx="1084">
                  <c:v>37426</c:v>
                </c:pt>
                <c:pt idx="1085">
                  <c:v>37427</c:v>
                </c:pt>
                <c:pt idx="1086">
                  <c:v>37428</c:v>
                </c:pt>
                <c:pt idx="1087">
                  <c:v>37429</c:v>
                </c:pt>
                <c:pt idx="1088">
                  <c:v>37430</c:v>
                </c:pt>
                <c:pt idx="1089">
                  <c:v>37431</c:v>
                </c:pt>
                <c:pt idx="1090">
                  <c:v>37432</c:v>
                </c:pt>
                <c:pt idx="1091">
                  <c:v>37433</c:v>
                </c:pt>
                <c:pt idx="1092">
                  <c:v>37434</c:v>
                </c:pt>
                <c:pt idx="1093">
                  <c:v>37435</c:v>
                </c:pt>
                <c:pt idx="1094">
                  <c:v>37436</c:v>
                </c:pt>
                <c:pt idx="1095">
                  <c:v>37437</c:v>
                </c:pt>
                <c:pt idx="1096">
                  <c:v>37438</c:v>
                </c:pt>
                <c:pt idx="1097">
                  <c:v>37439</c:v>
                </c:pt>
                <c:pt idx="1098">
                  <c:v>37440</c:v>
                </c:pt>
                <c:pt idx="1099">
                  <c:v>37441</c:v>
                </c:pt>
                <c:pt idx="1100">
                  <c:v>37442</c:v>
                </c:pt>
                <c:pt idx="1101">
                  <c:v>37443</c:v>
                </c:pt>
                <c:pt idx="1102">
                  <c:v>37444</c:v>
                </c:pt>
                <c:pt idx="1103">
                  <c:v>37445</c:v>
                </c:pt>
                <c:pt idx="1104">
                  <c:v>37446</c:v>
                </c:pt>
                <c:pt idx="1105">
                  <c:v>37447</c:v>
                </c:pt>
                <c:pt idx="1106">
                  <c:v>37448</c:v>
                </c:pt>
                <c:pt idx="1107">
                  <c:v>37449</c:v>
                </c:pt>
                <c:pt idx="1108">
                  <c:v>37450</c:v>
                </c:pt>
                <c:pt idx="1109">
                  <c:v>37451</c:v>
                </c:pt>
                <c:pt idx="1110">
                  <c:v>37452</c:v>
                </c:pt>
                <c:pt idx="1111">
                  <c:v>37453</c:v>
                </c:pt>
                <c:pt idx="1112">
                  <c:v>37454</c:v>
                </c:pt>
                <c:pt idx="1113">
                  <c:v>37455</c:v>
                </c:pt>
                <c:pt idx="1114">
                  <c:v>37456</c:v>
                </c:pt>
                <c:pt idx="1115">
                  <c:v>37457</c:v>
                </c:pt>
                <c:pt idx="1116">
                  <c:v>37458</c:v>
                </c:pt>
                <c:pt idx="1117">
                  <c:v>37459</c:v>
                </c:pt>
                <c:pt idx="1118">
                  <c:v>37460</c:v>
                </c:pt>
                <c:pt idx="1119">
                  <c:v>37461</c:v>
                </c:pt>
                <c:pt idx="1120">
                  <c:v>37462</c:v>
                </c:pt>
                <c:pt idx="1121">
                  <c:v>37463</c:v>
                </c:pt>
                <c:pt idx="1122">
                  <c:v>37464</c:v>
                </c:pt>
                <c:pt idx="1123">
                  <c:v>37465</c:v>
                </c:pt>
                <c:pt idx="1124">
                  <c:v>37466</c:v>
                </c:pt>
                <c:pt idx="1125">
                  <c:v>37467</c:v>
                </c:pt>
                <c:pt idx="1126">
                  <c:v>37468</c:v>
                </c:pt>
                <c:pt idx="1127">
                  <c:v>37469</c:v>
                </c:pt>
                <c:pt idx="1128">
                  <c:v>37470</c:v>
                </c:pt>
                <c:pt idx="1129">
                  <c:v>37471</c:v>
                </c:pt>
                <c:pt idx="1130">
                  <c:v>37472</c:v>
                </c:pt>
                <c:pt idx="1131">
                  <c:v>37473</c:v>
                </c:pt>
                <c:pt idx="1132">
                  <c:v>37474</c:v>
                </c:pt>
                <c:pt idx="1133">
                  <c:v>37475</c:v>
                </c:pt>
                <c:pt idx="1134">
                  <c:v>37476</c:v>
                </c:pt>
                <c:pt idx="1135">
                  <c:v>37477</c:v>
                </c:pt>
                <c:pt idx="1136">
                  <c:v>37478</c:v>
                </c:pt>
                <c:pt idx="1137">
                  <c:v>37479</c:v>
                </c:pt>
                <c:pt idx="1138">
                  <c:v>37480</c:v>
                </c:pt>
                <c:pt idx="1139">
                  <c:v>37481</c:v>
                </c:pt>
                <c:pt idx="1140">
                  <c:v>37482</c:v>
                </c:pt>
                <c:pt idx="1141">
                  <c:v>37483</c:v>
                </c:pt>
                <c:pt idx="1142">
                  <c:v>37484</c:v>
                </c:pt>
                <c:pt idx="1143">
                  <c:v>37485</c:v>
                </c:pt>
                <c:pt idx="1144">
                  <c:v>37486</c:v>
                </c:pt>
                <c:pt idx="1145">
                  <c:v>37487</c:v>
                </c:pt>
                <c:pt idx="1146">
                  <c:v>37488</c:v>
                </c:pt>
                <c:pt idx="1147">
                  <c:v>37489</c:v>
                </c:pt>
                <c:pt idx="1148">
                  <c:v>37490</c:v>
                </c:pt>
                <c:pt idx="1149">
                  <c:v>37491</c:v>
                </c:pt>
                <c:pt idx="1150">
                  <c:v>37492</c:v>
                </c:pt>
                <c:pt idx="1151">
                  <c:v>37493</c:v>
                </c:pt>
                <c:pt idx="1152">
                  <c:v>37494</c:v>
                </c:pt>
                <c:pt idx="1153">
                  <c:v>37495</c:v>
                </c:pt>
                <c:pt idx="1154">
                  <c:v>37496</c:v>
                </c:pt>
                <c:pt idx="1155">
                  <c:v>37497</c:v>
                </c:pt>
                <c:pt idx="1156">
                  <c:v>37498</c:v>
                </c:pt>
                <c:pt idx="1157">
                  <c:v>37499</c:v>
                </c:pt>
                <c:pt idx="1158">
                  <c:v>37500</c:v>
                </c:pt>
                <c:pt idx="1159">
                  <c:v>37501</c:v>
                </c:pt>
                <c:pt idx="1160">
                  <c:v>37502</c:v>
                </c:pt>
                <c:pt idx="1161">
                  <c:v>37503</c:v>
                </c:pt>
                <c:pt idx="1162">
                  <c:v>37504</c:v>
                </c:pt>
                <c:pt idx="1163">
                  <c:v>37505</c:v>
                </c:pt>
                <c:pt idx="1164">
                  <c:v>37506</c:v>
                </c:pt>
                <c:pt idx="1165">
                  <c:v>37507</c:v>
                </c:pt>
                <c:pt idx="1166">
                  <c:v>37508</c:v>
                </c:pt>
                <c:pt idx="1167">
                  <c:v>37509</c:v>
                </c:pt>
                <c:pt idx="1168">
                  <c:v>37510</c:v>
                </c:pt>
                <c:pt idx="1169">
                  <c:v>37511</c:v>
                </c:pt>
                <c:pt idx="1170">
                  <c:v>37512</c:v>
                </c:pt>
                <c:pt idx="1171">
                  <c:v>37513</c:v>
                </c:pt>
                <c:pt idx="1172">
                  <c:v>37514</c:v>
                </c:pt>
                <c:pt idx="1173">
                  <c:v>37515</c:v>
                </c:pt>
                <c:pt idx="1174">
                  <c:v>37516</c:v>
                </c:pt>
                <c:pt idx="1175">
                  <c:v>37517</c:v>
                </c:pt>
                <c:pt idx="1176">
                  <c:v>37518</c:v>
                </c:pt>
                <c:pt idx="1177">
                  <c:v>37519</c:v>
                </c:pt>
                <c:pt idx="1178">
                  <c:v>37520</c:v>
                </c:pt>
                <c:pt idx="1179">
                  <c:v>37521</c:v>
                </c:pt>
                <c:pt idx="1180">
                  <c:v>37522</c:v>
                </c:pt>
                <c:pt idx="1181">
                  <c:v>37523</c:v>
                </c:pt>
                <c:pt idx="1182">
                  <c:v>37524</c:v>
                </c:pt>
                <c:pt idx="1183">
                  <c:v>37525</c:v>
                </c:pt>
                <c:pt idx="1184">
                  <c:v>37526</c:v>
                </c:pt>
                <c:pt idx="1185">
                  <c:v>37527</c:v>
                </c:pt>
                <c:pt idx="1186">
                  <c:v>37528</c:v>
                </c:pt>
                <c:pt idx="1187">
                  <c:v>37529</c:v>
                </c:pt>
                <c:pt idx="1188">
                  <c:v>37530</c:v>
                </c:pt>
                <c:pt idx="1189">
                  <c:v>37531</c:v>
                </c:pt>
                <c:pt idx="1190">
                  <c:v>37532</c:v>
                </c:pt>
                <c:pt idx="1191">
                  <c:v>37533</c:v>
                </c:pt>
                <c:pt idx="1192">
                  <c:v>37534</c:v>
                </c:pt>
                <c:pt idx="1193">
                  <c:v>37535</c:v>
                </c:pt>
                <c:pt idx="1194">
                  <c:v>37536</c:v>
                </c:pt>
                <c:pt idx="1195">
                  <c:v>37537</c:v>
                </c:pt>
                <c:pt idx="1196">
                  <c:v>37538</c:v>
                </c:pt>
                <c:pt idx="1197">
                  <c:v>37539</c:v>
                </c:pt>
                <c:pt idx="1198">
                  <c:v>37540</c:v>
                </c:pt>
                <c:pt idx="1199">
                  <c:v>37541</c:v>
                </c:pt>
                <c:pt idx="1200">
                  <c:v>37542</c:v>
                </c:pt>
                <c:pt idx="1201">
                  <c:v>37543</c:v>
                </c:pt>
                <c:pt idx="1202">
                  <c:v>37544</c:v>
                </c:pt>
                <c:pt idx="1203">
                  <c:v>37545</c:v>
                </c:pt>
                <c:pt idx="1204">
                  <c:v>37546</c:v>
                </c:pt>
                <c:pt idx="1205">
                  <c:v>37547</c:v>
                </c:pt>
                <c:pt idx="1206">
                  <c:v>37548</c:v>
                </c:pt>
                <c:pt idx="1207">
                  <c:v>37549</c:v>
                </c:pt>
                <c:pt idx="1208">
                  <c:v>37550</c:v>
                </c:pt>
                <c:pt idx="1209">
                  <c:v>37551</c:v>
                </c:pt>
                <c:pt idx="1210">
                  <c:v>37552</c:v>
                </c:pt>
                <c:pt idx="1211">
                  <c:v>37553</c:v>
                </c:pt>
                <c:pt idx="1212">
                  <c:v>37554</c:v>
                </c:pt>
                <c:pt idx="1213">
                  <c:v>37555</c:v>
                </c:pt>
                <c:pt idx="1214">
                  <c:v>37556</c:v>
                </c:pt>
                <c:pt idx="1215">
                  <c:v>37557</c:v>
                </c:pt>
                <c:pt idx="1216">
                  <c:v>37558</c:v>
                </c:pt>
                <c:pt idx="1217">
                  <c:v>37559</c:v>
                </c:pt>
                <c:pt idx="1218">
                  <c:v>37560</c:v>
                </c:pt>
                <c:pt idx="1219">
                  <c:v>37561</c:v>
                </c:pt>
                <c:pt idx="1220">
                  <c:v>37562</c:v>
                </c:pt>
                <c:pt idx="1221">
                  <c:v>37563</c:v>
                </c:pt>
                <c:pt idx="1222">
                  <c:v>37564</c:v>
                </c:pt>
                <c:pt idx="1223">
                  <c:v>37565</c:v>
                </c:pt>
                <c:pt idx="1224">
                  <c:v>37566</c:v>
                </c:pt>
                <c:pt idx="1225">
                  <c:v>37567</c:v>
                </c:pt>
                <c:pt idx="1226">
                  <c:v>37568</c:v>
                </c:pt>
                <c:pt idx="1227">
                  <c:v>37569</c:v>
                </c:pt>
                <c:pt idx="1228">
                  <c:v>37570</c:v>
                </c:pt>
                <c:pt idx="1229">
                  <c:v>37571</c:v>
                </c:pt>
                <c:pt idx="1230">
                  <c:v>37572</c:v>
                </c:pt>
                <c:pt idx="1231">
                  <c:v>37573</c:v>
                </c:pt>
                <c:pt idx="1232">
                  <c:v>37574</c:v>
                </c:pt>
                <c:pt idx="1233">
                  <c:v>37575</c:v>
                </c:pt>
                <c:pt idx="1234">
                  <c:v>37576</c:v>
                </c:pt>
                <c:pt idx="1235">
                  <c:v>37577</c:v>
                </c:pt>
                <c:pt idx="1236">
                  <c:v>37578</c:v>
                </c:pt>
                <c:pt idx="1237">
                  <c:v>37579</c:v>
                </c:pt>
                <c:pt idx="1238">
                  <c:v>37580</c:v>
                </c:pt>
                <c:pt idx="1239">
                  <c:v>37581</c:v>
                </c:pt>
                <c:pt idx="1240">
                  <c:v>37582</c:v>
                </c:pt>
                <c:pt idx="1241">
                  <c:v>37583</c:v>
                </c:pt>
                <c:pt idx="1242">
                  <c:v>37584</c:v>
                </c:pt>
                <c:pt idx="1243">
                  <c:v>37585</c:v>
                </c:pt>
                <c:pt idx="1244">
                  <c:v>37586</c:v>
                </c:pt>
                <c:pt idx="1245">
                  <c:v>37587</c:v>
                </c:pt>
                <c:pt idx="1246">
                  <c:v>37588</c:v>
                </c:pt>
                <c:pt idx="1247">
                  <c:v>37589</c:v>
                </c:pt>
                <c:pt idx="1248">
                  <c:v>37590</c:v>
                </c:pt>
                <c:pt idx="1249">
                  <c:v>37591</c:v>
                </c:pt>
                <c:pt idx="1250">
                  <c:v>37592</c:v>
                </c:pt>
                <c:pt idx="1251">
                  <c:v>37593</c:v>
                </c:pt>
                <c:pt idx="1252">
                  <c:v>37594</c:v>
                </c:pt>
                <c:pt idx="1253">
                  <c:v>37595</c:v>
                </c:pt>
                <c:pt idx="1254">
                  <c:v>37596</c:v>
                </c:pt>
                <c:pt idx="1255">
                  <c:v>37597</c:v>
                </c:pt>
                <c:pt idx="1256">
                  <c:v>37598</c:v>
                </c:pt>
                <c:pt idx="1257">
                  <c:v>37599</c:v>
                </c:pt>
                <c:pt idx="1258">
                  <c:v>37600</c:v>
                </c:pt>
                <c:pt idx="1259">
                  <c:v>37601</c:v>
                </c:pt>
                <c:pt idx="1260">
                  <c:v>37602</c:v>
                </c:pt>
                <c:pt idx="1261">
                  <c:v>37603</c:v>
                </c:pt>
                <c:pt idx="1262">
                  <c:v>37604</c:v>
                </c:pt>
                <c:pt idx="1263">
                  <c:v>37605</c:v>
                </c:pt>
                <c:pt idx="1264">
                  <c:v>37606</c:v>
                </c:pt>
                <c:pt idx="1265">
                  <c:v>37607</c:v>
                </c:pt>
                <c:pt idx="1266">
                  <c:v>37608</c:v>
                </c:pt>
                <c:pt idx="1267">
                  <c:v>37609</c:v>
                </c:pt>
                <c:pt idx="1268">
                  <c:v>37610</c:v>
                </c:pt>
                <c:pt idx="1269">
                  <c:v>37611</c:v>
                </c:pt>
                <c:pt idx="1270">
                  <c:v>37612</c:v>
                </c:pt>
                <c:pt idx="1271">
                  <c:v>37613</c:v>
                </c:pt>
                <c:pt idx="1272">
                  <c:v>37614</c:v>
                </c:pt>
                <c:pt idx="1273">
                  <c:v>37615</c:v>
                </c:pt>
                <c:pt idx="1274">
                  <c:v>37616</c:v>
                </c:pt>
                <c:pt idx="1275">
                  <c:v>37617</c:v>
                </c:pt>
                <c:pt idx="1276">
                  <c:v>37618</c:v>
                </c:pt>
                <c:pt idx="1277">
                  <c:v>37619</c:v>
                </c:pt>
                <c:pt idx="1278">
                  <c:v>37620</c:v>
                </c:pt>
                <c:pt idx="1279">
                  <c:v>37621</c:v>
                </c:pt>
                <c:pt idx="1280">
                  <c:v>37622</c:v>
                </c:pt>
                <c:pt idx="1281">
                  <c:v>37623</c:v>
                </c:pt>
                <c:pt idx="1282">
                  <c:v>37624</c:v>
                </c:pt>
                <c:pt idx="1283">
                  <c:v>37625</c:v>
                </c:pt>
                <c:pt idx="1284">
                  <c:v>37626</c:v>
                </c:pt>
                <c:pt idx="1285">
                  <c:v>37627</c:v>
                </c:pt>
                <c:pt idx="1286">
                  <c:v>37628</c:v>
                </c:pt>
                <c:pt idx="1287">
                  <c:v>37629</c:v>
                </c:pt>
                <c:pt idx="1288">
                  <c:v>37630</c:v>
                </c:pt>
                <c:pt idx="1289">
                  <c:v>37631</c:v>
                </c:pt>
                <c:pt idx="1290">
                  <c:v>37632</c:v>
                </c:pt>
                <c:pt idx="1291">
                  <c:v>37633</c:v>
                </c:pt>
                <c:pt idx="1292">
                  <c:v>37634</c:v>
                </c:pt>
                <c:pt idx="1293">
                  <c:v>37635</c:v>
                </c:pt>
                <c:pt idx="1294">
                  <c:v>37636</c:v>
                </c:pt>
                <c:pt idx="1295">
                  <c:v>37637</c:v>
                </c:pt>
                <c:pt idx="1296">
                  <c:v>37638</c:v>
                </c:pt>
                <c:pt idx="1297">
                  <c:v>37639</c:v>
                </c:pt>
                <c:pt idx="1298">
                  <c:v>37640</c:v>
                </c:pt>
                <c:pt idx="1299">
                  <c:v>37641</c:v>
                </c:pt>
                <c:pt idx="1300">
                  <c:v>37642</c:v>
                </c:pt>
                <c:pt idx="1301">
                  <c:v>37643</c:v>
                </c:pt>
                <c:pt idx="1302">
                  <c:v>37644</c:v>
                </c:pt>
                <c:pt idx="1303">
                  <c:v>37645</c:v>
                </c:pt>
                <c:pt idx="1304">
                  <c:v>37646</c:v>
                </c:pt>
                <c:pt idx="1305">
                  <c:v>37647</c:v>
                </c:pt>
                <c:pt idx="1306">
                  <c:v>37648</c:v>
                </c:pt>
                <c:pt idx="1307">
                  <c:v>37649</c:v>
                </c:pt>
                <c:pt idx="1308">
                  <c:v>37650</c:v>
                </c:pt>
                <c:pt idx="1309">
                  <c:v>37651</c:v>
                </c:pt>
                <c:pt idx="1310">
                  <c:v>37652</c:v>
                </c:pt>
                <c:pt idx="1311">
                  <c:v>37653</c:v>
                </c:pt>
                <c:pt idx="1312">
                  <c:v>37654</c:v>
                </c:pt>
                <c:pt idx="1313">
                  <c:v>37655</c:v>
                </c:pt>
                <c:pt idx="1314">
                  <c:v>37656</c:v>
                </c:pt>
                <c:pt idx="1315">
                  <c:v>37657</c:v>
                </c:pt>
                <c:pt idx="1316">
                  <c:v>37658</c:v>
                </c:pt>
                <c:pt idx="1317">
                  <c:v>37659</c:v>
                </c:pt>
                <c:pt idx="1318">
                  <c:v>37660</c:v>
                </c:pt>
                <c:pt idx="1319">
                  <c:v>37661</c:v>
                </c:pt>
                <c:pt idx="1320">
                  <c:v>37662</c:v>
                </c:pt>
                <c:pt idx="1321">
                  <c:v>37663</c:v>
                </c:pt>
                <c:pt idx="1322">
                  <c:v>37664</c:v>
                </c:pt>
                <c:pt idx="1323">
                  <c:v>37665</c:v>
                </c:pt>
                <c:pt idx="1324">
                  <c:v>37666</c:v>
                </c:pt>
                <c:pt idx="1325">
                  <c:v>37667</c:v>
                </c:pt>
                <c:pt idx="1326">
                  <c:v>37668</c:v>
                </c:pt>
                <c:pt idx="1327">
                  <c:v>37669</c:v>
                </c:pt>
                <c:pt idx="1328">
                  <c:v>37670</c:v>
                </c:pt>
                <c:pt idx="1329">
                  <c:v>37671</c:v>
                </c:pt>
                <c:pt idx="1330">
                  <c:v>37672</c:v>
                </c:pt>
                <c:pt idx="1331">
                  <c:v>37673</c:v>
                </c:pt>
                <c:pt idx="1332">
                  <c:v>37674</c:v>
                </c:pt>
                <c:pt idx="1333">
                  <c:v>37675</c:v>
                </c:pt>
                <c:pt idx="1334">
                  <c:v>37676</c:v>
                </c:pt>
                <c:pt idx="1335">
                  <c:v>37677</c:v>
                </c:pt>
                <c:pt idx="1336">
                  <c:v>37678</c:v>
                </c:pt>
                <c:pt idx="1337">
                  <c:v>37679</c:v>
                </c:pt>
                <c:pt idx="1338">
                  <c:v>37680</c:v>
                </c:pt>
                <c:pt idx="1339">
                  <c:v>37681</c:v>
                </c:pt>
                <c:pt idx="1340">
                  <c:v>37682</c:v>
                </c:pt>
                <c:pt idx="1341">
                  <c:v>37683</c:v>
                </c:pt>
                <c:pt idx="1342">
                  <c:v>37684</c:v>
                </c:pt>
                <c:pt idx="1343">
                  <c:v>37685</c:v>
                </c:pt>
                <c:pt idx="1344">
                  <c:v>37686</c:v>
                </c:pt>
                <c:pt idx="1345">
                  <c:v>37687</c:v>
                </c:pt>
                <c:pt idx="1346">
                  <c:v>37688</c:v>
                </c:pt>
                <c:pt idx="1347">
                  <c:v>37689</c:v>
                </c:pt>
                <c:pt idx="1348">
                  <c:v>37690</c:v>
                </c:pt>
                <c:pt idx="1349">
                  <c:v>37691</c:v>
                </c:pt>
                <c:pt idx="1350">
                  <c:v>37692</c:v>
                </c:pt>
                <c:pt idx="1351">
                  <c:v>37693</c:v>
                </c:pt>
                <c:pt idx="1352">
                  <c:v>37694</c:v>
                </c:pt>
                <c:pt idx="1353">
                  <c:v>37695</c:v>
                </c:pt>
                <c:pt idx="1354">
                  <c:v>37696</c:v>
                </c:pt>
                <c:pt idx="1355">
                  <c:v>37697</c:v>
                </c:pt>
                <c:pt idx="1356">
                  <c:v>37698</c:v>
                </c:pt>
                <c:pt idx="1357">
                  <c:v>37699</c:v>
                </c:pt>
                <c:pt idx="1358">
                  <c:v>37700</c:v>
                </c:pt>
                <c:pt idx="1359">
                  <c:v>37701</c:v>
                </c:pt>
                <c:pt idx="1360">
                  <c:v>37702</c:v>
                </c:pt>
                <c:pt idx="1361">
                  <c:v>37703</c:v>
                </c:pt>
                <c:pt idx="1362">
                  <c:v>37704</c:v>
                </c:pt>
                <c:pt idx="1363">
                  <c:v>37705</c:v>
                </c:pt>
                <c:pt idx="1364">
                  <c:v>37706</c:v>
                </c:pt>
                <c:pt idx="1365">
                  <c:v>37707</c:v>
                </c:pt>
                <c:pt idx="1366">
                  <c:v>37708</c:v>
                </c:pt>
                <c:pt idx="1367">
                  <c:v>37709</c:v>
                </c:pt>
                <c:pt idx="1368">
                  <c:v>37710</c:v>
                </c:pt>
                <c:pt idx="1369">
                  <c:v>37711</c:v>
                </c:pt>
                <c:pt idx="1370">
                  <c:v>37712</c:v>
                </c:pt>
                <c:pt idx="1371">
                  <c:v>37713</c:v>
                </c:pt>
                <c:pt idx="1372">
                  <c:v>37714</c:v>
                </c:pt>
                <c:pt idx="1373">
                  <c:v>37715</c:v>
                </c:pt>
                <c:pt idx="1374">
                  <c:v>37716</c:v>
                </c:pt>
                <c:pt idx="1375">
                  <c:v>37717</c:v>
                </c:pt>
                <c:pt idx="1376">
                  <c:v>37718</c:v>
                </c:pt>
                <c:pt idx="1377">
                  <c:v>37719</c:v>
                </c:pt>
                <c:pt idx="1378">
                  <c:v>37720</c:v>
                </c:pt>
                <c:pt idx="1379">
                  <c:v>37721</c:v>
                </c:pt>
                <c:pt idx="1380">
                  <c:v>37722</c:v>
                </c:pt>
                <c:pt idx="1381">
                  <c:v>37723</c:v>
                </c:pt>
                <c:pt idx="1382">
                  <c:v>37724</c:v>
                </c:pt>
                <c:pt idx="1383">
                  <c:v>37725</c:v>
                </c:pt>
                <c:pt idx="1384">
                  <c:v>37726</c:v>
                </c:pt>
                <c:pt idx="1385">
                  <c:v>37727</c:v>
                </c:pt>
                <c:pt idx="1386">
                  <c:v>37728</c:v>
                </c:pt>
                <c:pt idx="1387">
                  <c:v>37729</c:v>
                </c:pt>
                <c:pt idx="1388">
                  <c:v>37730</c:v>
                </c:pt>
                <c:pt idx="1389">
                  <c:v>37731</c:v>
                </c:pt>
                <c:pt idx="1390">
                  <c:v>37732</c:v>
                </c:pt>
                <c:pt idx="1391">
                  <c:v>37733</c:v>
                </c:pt>
                <c:pt idx="1392">
                  <c:v>37734</c:v>
                </c:pt>
                <c:pt idx="1393">
                  <c:v>37735</c:v>
                </c:pt>
                <c:pt idx="1394">
                  <c:v>37736</c:v>
                </c:pt>
                <c:pt idx="1395">
                  <c:v>37737</c:v>
                </c:pt>
                <c:pt idx="1396">
                  <c:v>37738</c:v>
                </c:pt>
                <c:pt idx="1397">
                  <c:v>37739</c:v>
                </c:pt>
                <c:pt idx="1398">
                  <c:v>37740</c:v>
                </c:pt>
                <c:pt idx="1399">
                  <c:v>37741</c:v>
                </c:pt>
                <c:pt idx="1400">
                  <c:v>37742</c:v>
                </c:pt>
                <c:pt idx="1401">
                  <c:v>37743</c:v>
                </c:pt>
                <c:pt idx="1402">
                  <c:v>37744</c:v>
                </c:pt>
                <c:pt idx="1403">
                  <c:v>37745</c:v>
                </c:pt>
                <c:pt idx="1404">
                  <c:v>37746</c:v>
                </c:pt>
                <c:pt idx="1405">
                  <c:v>37747</c:v>
                </c:pt>
                <c:pt idx="1406">
                  <c:v>37748</c:v>
                </c:pt>
                <c:pt idx="1407">
                  <c:v>37749</c:v>
                </c:pt>
                <c:pt idx="1408">
                  <c:v>37750</c:v>
                </c:pt>
                <c:pt idx="1409">
                  <c:v>37751</c:v>
                </c:pt>
                <c:pt idx="1410">
                  <c:v>37752</c:v>
                </c:pt>
                <c:pt idx="1411">
                  <c:v>37753</c:v>
                </c:pt>
                <c:pt idx="1412">
                  <c:v>37754</c:v>
                </c:pt>
                <c:pt idx="1413">
                  <c:v>37755</c:v>
                </c:pt>
                <c:pt idx="1414">
                  <c:v>37756</c:v>
                </c:pt>
                <c:pt idx="1415">
                  <c:v>37757</c:v>
                </c:pt>
                <c:pt idx="1416">
                  <c:v>37758</c:v>
                </c:pt>
                <c:pt idx="1417">
                  <c:v>37759</c:v>
                </c:pt>
                <c:pt idx="1418">
                  <c:v>37760</c:v>
                </c:pt>
                <c:pt idx="1419">
                  <c:v>37761</c:v>
                </c:pt>
                <c:pt idx="1420">
                  <c:v>37762</c:v>
                </c:pt>
                <c:pt idx="1421">
                  <c:v>37763</c:v>
                </c:pt>
                <c:pt idx="1422">
                  <c:v>37764</c:v>
                </c:pt>
                <c:pt idx="1423">
                  <c:v>37765</c:v>
                </c:pt>
                <c:pt idx="1424">
                  <c:v>37766</c:v>
                </c:pt>
                <c:pt idx="1425">
                  <c:v>37767</c:v>
                </c:pt>
                <c:pt idx="1426">
                  <c:v>37768</c:v>
                </c:pt>
                <c:pt idx="1427">
                  <c:v>37769</c:v>
                </c:pt>
                <c:pt idx="1428">
                  <c:v>37770</c:v>
                </c:pt>
                <c:pt idx="1429">
                  <c:v>37771</c:v>
                </c:pt>
                <c:pt idx="1430">
                  <c:v>37772</c:v>
                </c:pt>
                <c:pt idx="1431">
                  <c:v>37773</c:v>
                </c:pt>
                <c:pt idx="1432">
                  <c:v>37774</c:v>
                </c:pt>
                <c:pt idx="1433">
                  <c:v>37775</c:v>
                </c:pt>
                <c:pt idx="1434">
                  <c:v>37776</c:v>
                </c:pt>
                <c:pt idx="1435">
                  <c:v>37777</c:v>
                </c:pt>
                <c:pt idx="1436">
                  <c:v>37778</c:v>
                </c:pt>
                <c:pt idx="1437">
                  <c:v>37779</c:v>
                </c:pt>
                <c:pt idx="1438">
                  <c:v>37780</c:v>
                </c:pt>
                <c:pt idx="1439">
                  <c:v>37781</c:v>
                </c:pt>
                <c:pt idx="1440">
                  <c:v>37782</c:v>
                </c:pt>
                <c:pt idx="1441">
                  <c:v>37783</c:v>
                </c:pt>
                <c:pt idx="1442">
                  <c:v>37784</c:v>
                </c:pt>
                <c:pt idx="1443">
                  <c:v>37785</c:v>
                </c:pt>
                <c:pt idx="1444">
                  <c:v>37786</c:v>
                </c:pt>
                <c:pt idx="1445">
                  <c:v>37787</c:v>
                </c:pt>
                <c:pt idx="1446">
                  <c:v>37788</c:v>
                </c:pt>
                <c:pt idx="1447">
                  <c:v>37789</c:v>
                </c:pt>
                <c:pt idx="1448">
                  <c:v>37790</c:v>
                </c:pt>
                <c:pt idx="1449">
                  <c:v>37791</c:v>
                </c:pt>
                <c:pt idx="1450">
                  <c:v>37792</c:v>
                </c:pt>
                <c:pt idx="1451">
                  <c:v>37793</c:v>
                </c:pt>
                <c:pt idx="1452">
                  <c:v>37794</c:v>
                </c:pt>
                <c:pt idx="1453">
                  <c:v>37795</c:v>
                </c:pt>
                <c:pt idx="1454">
                  <c:v>37796</c:v>
                </c:pt>
                <c:pt idx="1455">
                  <c:v>37797</c:v>
                </c:pt>
                <c:pt idx="1456">
                  <c:v>37798</c:v>
                </c:pt>
                <c:pt idx="1457">
                  <c:v>37799</c:v>
                </c:pt>
                <c:pt idx="1458">
                  <c:v>37800</c:v>
                </c:pt>
                <c:pt idx="1459">
                  <c:v>37801</c:v>
                </c:pt>
                <c:pt idx="1460">
                  <c:v>37802</c:v>
                </c:pt>
                <c:pt idx="1461">
                  <c:v>37803</c:v>
                </c:pt>
                <c:pt idx="1462">
                  <c:v>37804</c:v>
                </c:pt>
                <c:pt idx="1463">
                  <c:v>37805</c:v>
                </c:pt>
                <c:pt idx="1464">
                  <c:v>37806</c:v>
                </c:pt>
                <c:pt idx="1465">
                  <c:v>37807</c:v>
                </c:pt>
                <c:pt idx="1466">
                  <c:v>37808</c:v>
                </c:pt>
                <c:pt idx="1467">
                  <c:v>37809</c:v>
                </c:pt>
                <c:pt idx="1468">
                  <c:v>37810</c:v>
                </c:pt>
                <c:pt idx="1469">
                  <c:v>37811</c:v>
                </c:pt>
                <c:pt idx="1470">
                  <c:v>37812</c:v>
                </c:pt>
                <c:pt idx="1471">
                  <c:v>37813</c:v>
                </c:pt>
                <c:pt idx="1472">
                  <c:v>37814</c:v>
                </c:pt>
                <c:pt idx="1473">
                  <c:v>37815</c:v>
                </c:pt>
                <c:pt idx="1474">
                  <c:v>37816</c:v>
                </c:pt>
                <c:pt idx="1475">
                  <c:v>37817</c:v>
                </c:pt>
                <c:pt idx="1476">
                  <c:v>37818</c:v>
                </c:pt>
                <c:pt idx="1477">
                  <c:v>37819</c:v>
                </c:pt>
                <c:pt idx="1478">
                  <c:v>37820</c:v>
                </c:pt>
                <c:pt idx="1479">
                  <c:v>37821</c:v>
                </c:pt>
                <c:pt idx="1480">
                  <c:v>37822</c:v>
                </c:pt>
                <c:pt idx="1481">
                  <c:v>37823</c:v>
                </c:pt>
                <c:pt idx="1482">
                  <c:v>37824</c:v>
                </c:pt>
                <c:pt idx="1483">
                  <c:v>37825</c:v>
                </c:pt>
                <c:pt idx="1484">
                  <c:v>37826</c:v>
                </c:pt>
                <c:pt idx="1485">
                  <c:v>37827</c:v>
                </c:pt>
                <c:pt idx="1486">
                  <c:v>37828</c:v>
                </c:pt>
                <c:pt idx="1487">
                  <c:v>37829</c:v>
                </c:pt>
                <c:pt idx="1488">
                  <c:v>37830</c:v>
                </c:pt>
                <c:pt idx="1489">
                  <c:v>37831</c:v>
                </c:pt>
                <c:pt idx="1490">
                  <c:v>37832</c:v>
                </c:pt>
                <c:pt idx="1491">
                  <c:v>37833</c:v>
                </c:pt>
                <c:pt idx="1492">
                  <c:v>37834</c:v>
                </c:pt>
                <c:pt idx="1493">
                  <c:v>37835</c:v>
                </c:pt>
                <c:pt idx="1494">
                  <c:v>37836</c:v>
                </c:pt>
                <c:pt idx="1495">
                  <c:v>37837</c:v>
                </c:pt>
                <c:pt idx="1496">
                  <c:v>37838</c:v>
                </c:pt>
                <c:pt idx="1497">
                  <c:v>37839</c:v>
                </c:pt>
                <c:pt idx="1498">
                  <c:v>37840</c:v>
                </c:pt>
                <c:pt idx="1499">
                  <c:v>37841</c:v>
                </c:pt>
                <c:pt idx="1500">
                  <c:v>37842</c:v>
                </c:pt>
                <c:pt idx="1501">
                  <c:v>37843</c:v>
                </c:pt>
                <c:pt idx="1502">
                  <c:v>37844</c:v>
                </c:pt>
                <c:pt idx="1503">
                  <c:v>37845</c:v>
                </c:pt>
                <c:pt idx="1504">
                  <c:v>37846</c:v>
                </c:pt>
                <c:pt idx="1505">
                  <c:v>37847</c:v>
                </c:pt>
                <c:pt idx="1506">
                  <c:v>37848</c:v>
                </c:pt>
                <c:pt idx="1507">
                  <c:v>37849</c:v>
                </c:pt>
                <c:pt idx="1508">
                  <c:v>37850</c:v>
                </c:pt>
                <c:pt idx="1509">
                  <c:v>37851</c:v>
                </c:pt>
                <c:pt idx="1510">
                  <c:v>37852</c:v>
                </c:pt>
                <c:pt idx="1511">
                  <c:v>37853</c:v>
                </c:pt>
                <c:pt idx="1512">
                  <c:v>37854</c:v>
                </c:pt>
                <c:pt idx="1513">
                  <c:v>37855</c:v>
                </c:pt>
                <c:pt idx="1514">
                  <c:v>37856</c:v>
                </c:pt>
                <c:pt idx="1515">
                  <c:v>37857</c:v>
                </c:pt>
                <c:pt idx="1516">
                  <c:v>37858</c:v>
                </c:pt>
                <c:pt idx="1517">
                  <c:v>37859</c:v>
                </c:pt>
                <c:pt idx="1518">
                  <c:v>37860</c:v>
                </c:pt>
                <c:pt idx="1519">
                  <c:v>37861</c:v>
                </c:pt>
                <c:pt idx="1520">
                  <c:v>37862</c:v>
                </c:pt>
                <c:pt idx="1521">
                  <c:v>37863</c:v>
                </c:pt>
                <c:pt idx="1522">
                  <c:v>37864</c:v>
                </c:pt>
                <c:pt idx="1523">
                  <c:v>37865</c:v>
                </c:pt>
                <c:pt idx="1524">
                  <c:v>37866</c:v>
                </c:pt>
                <c:pt idx="1525">
                  <c:v>37867</c:v>
                </c:pt>
                <c:pt idx="1526">
                  <c:v>37868</c:v>
                </c:pt>
                <c:pt idx="1527">
                  <c:v>37869</c:v>
                </c:pt>
                <c:pt idx="1528">
                  <c:v>37870</c:v>
                </c:pt>
                <c:pt idx="1529">
                  <c:v>37871</c:v>
                </c:pt>
                <c:pt idx="1530">
                  <c:v>37872</c:v>
                </c:pt>
                <c:pt idx="1531">
                  <c:v>37873</c:v>
                </c:pt>
                <c:pt idx="1532">
                  <c:v>37874</c:v>
                </c:pt>
                <c:pt idx="1533">
                  <c:v>37875</c:v>
                </c:pt>
                <c:pt idx="1534">
                  <c:v>37876</c:v>
                </c:pt>
                <c:pt idx="1535">
                  <c:v>37877</c:v>
                </c:pt>
                <c:pt idx="1536">
                  <c:v>37878</c:v>
                </c:pt>
                <c:pt idx="1537">
                  <c:v>37879</c:v>
                </c:pt>
                <c:pt idx="1538">
                  <c:v>37880</c:v>
                </c:pt>
                <c:pt idx="1539">
                  <c:v>37881</c:v>
                </c:pt>
                <c:pt idx="1540">
                  <c:v>37882</c:v>
                </c:pt>
                <c:pt idx="1541">
                  <c:v>37883</c:v>
                </c:pt>
                <c:pt idx="1542">
                  <c:v>37884</c:v>
                </c:pt>
                <c:pt idx="1543">
                  <c:v>37885</c:v>
                </c:pt>
                <c:pt idx="1544">
                  <c:v>37886</c:v>
                </c:pt>
                <c:pt idx="1545">
                  <c:v>37887</c:v>
                </c:pt>
                <c:pt idx="1546">
                  <c:v>37888</c:v>
                </c:pt>
                <c:pt idx="1547">
                  <c:v>37889</c:v>
                </c:pt>
                <c:pt idx="1548">
                  <c:v>37890</c:v>
                </c:pt>
                <c:pt idx="1549">
                  <c:v>37891</c:v>
                </c:pt>
                <c:pt idx="1550">
                  <c:v>37892</c:v>
                </c:pt>
                <c:pt idx="1551">
                  <c:v>37893</c:v>
                </c:pt>
                <c:pt idx="1552">
                  <c:v>37894</c:v>
                </c:pt>
                <c:pt idx="1553">
                  <c:v>37895</c:v>
                </c:pt>
                <c:pt idx="1554">
                  <c:v>37896</c:v>
                </c:pt>
                <c:pt idx="1555">
                  <c:v>37897</c:v>
                </c:pt>
                <c:pt idx="1556">
                  <c:v>37898</c:v>
                </c:pt>
                <c:pt idx="1557">
                  <c:v>37899</c:v>
                </c:pt>
                <c:pt idx="1558">
                  <c:v>37900</c:v>
                </c:pt>
                <c:pt idx="1559">
                  <c:v>37901</c:v>
                </c:pt>
                <c:pt idx="1560">
                  <c:v>37902</c:v>
                </c:pt>
                <c:pt idx="1561">
                  <c:v>37903</c:v>
                </c:pt>
                <c:pt idx="1562">
                  <c:v>37904</c:v>
                </c:pt>
                <c:pt idx="1563">
                  <c:v>37905</c:v>
                </c:pt>
                <c:pt idx="1564">
                  <c:v>37906</c:v>
                </c:pt>
                <c:pt idx="1565">
                  <c:v>37907</c:v>
                </c:pt>
                <c:pt idx="1566">
                  <c:v>37908</c:v>
                </c:pt>
                <c:pt idx="1567">
                  <c:v>37909</c:v>
                </c:pt>
                <c:pt idx="1568">
                  <c:v>37910</c:v>
                </c:pt>
                <c:pt idx="1569">
                  <c:v>37911</c:v>
                </c:pt>
                <c:pt idx="1570">
                  <c:v>37912</c:v>
                </c:pt>
                <c:pt idx="1571">
                  <c:v>37913</c:v>
                </c:pt>
                <c:pt idx="1572">
                  <c:v>37914</c:v>
                </c:pt>
                <c:pt idx="1573">
                  <c:v>37915</c:v>
                </c:pt>
                <c:pt idx="1574">
                  <c:v>37916</c:v>
                </c:pt>
                <c:pt idx="1575">
                  <c:v>37917</c:v>
                </c:pt>
                <c:pt idx="1576">
                  <c:v>37918</c:v>
                </c:pt>
                <c:pt idx="1577">
                  <c:v>37919</c:v>
                </c:pt>
                <c:pt idx="1578">
                  <c:v>37920</c:v>
                </c:pt>
                <c:pt idx="1579">
                  <c:v>37921</c:v>
                </c:pt>
                <c:pt idx="1580">
                  <c:v>37922</c:v>
                </c:pt>
                <c:pt idx="1581">
                  <c:v>37923</c:v>
                </c:pt>
                <c:pt idx="1582">
                  <c:v>37924</c:v>
                </c:pt>
                <c:pt idx="1583">
                  <c:v>37925</c:v>
                </c:pt>
                <c:pt idx="1584">
                  <c:v>37926</c:v>
                </c:pt>
                <c:pt idx="1585">
                  <c:v>37927</c:v>
                </c:pt>
                <c:pt idx="1586">
                  <c:v>37928</c:v>
                </c:pt>
                <c:pt idx="1587">
                  <c:v>37929</c:v>
                </c:pt>
                <c:pt idx="1588">
                  <c:v>37930</c:v>
                </c:pt>
                <c:pt idx="1589">
                  <c:v>37931</c:v>
                </c:pt>
                <c:pt idx="1590">
                  <c:v>37932</c:v>
                </c:pt>
                <c:pt idx="1591">
                  <c:v>37933</c:v>
                </c:pt>
                <c:pt idx="1592">
                  <c:v>37934</c:v>
                </c:pt>
                <c:pt idx="1593">
                  <c:v>37935</c:v>
                </c:pt>
                <c:pt idx="1594">
                  <c:v>37936</c:v>
                </c:pt>
                <c:pt idx="1595">
                  <c:v>37937</c:v>
                </c:pt>
                <c:pt idx="1596">
                  <c:v>37938</c:v>
                </c:pt>
                <c:pt idx="1597">
                  <c:v>37939</c:v>
                </c:pt>
                <c:pt idx="1598">
                  <c:v>37940</c:v>
                </c:pt>
                <c:pt idx="1599">
                  <c:v>37941</c:v>
                </c:pt>
                <c:pt idx="1600">
                  <c:v>37942</c:v>
                </c:pt>
                <c:pt idx="1601">
                  <c:v>37943</c:v>
                </c:pt>
                <c:pt idx="1602">
                  <c:v>37944</c:v>
                </c:pt>
                <c:pt idx="1603">
                  <c:v>37945</c:v>
                </c:pt>
                <c:pt idx="1604">
                  <c:v>37946</c:v>
                </c:pt>
                <c:pt idx="1605">
                  <c:v>37947</c:v>
                </c:pt>
                <c:pt idx="1606">
                  <c:v>37948</c:v>
                </c:pt>
                <c:pt idx="1607">
                  <c:v>37949</c:v>
                </c:pt>
                <c:pt idx="1608">
                  <c:v>37950</c:v>
                </c:pt>
                <c:pt idx="1609">
                  <c:v>37951</c:v>
                </c:pt>
                <c:pt idx="1610">
                  <c:v>37952</c:v>
                </c:pt>
                <c:pt idx="1611">
                  <c:v>37953</c:v>
                </c:pt>
                <c:pt idx="1612">
                  <c:v>37954</c:v>
                </c:pt>
                <c:pt idx="1613">
                  <c:v>37955</c:v>
                </c:pt>
                <c:pt idx="1614">
                  <c:v>37956</c:v>
                </c:pt>
                <c:pt idx="1615">
                  <c:v>37957</c:v>
                </c:pt>
                <c:pt idx="1616">
                  <c:v>37958</c:v>
                </c:pt>
                <c:pt idx="1617">
                  <c:v>37959</c:v>
                </c:pt>
                <c:pt idx="1618">
                  <c:v>37960</c:v>
                </c:pt>
                <c:pt idx="1619">
                  <c:v>37961</c:v>
                </c:pt>
                <c:pt idx="1620">
                  <c:v>37962</c:v>
                </c:pt>
                <c:pt idx="1621">
                  <c:v>37963</c:v>
                </c:pt>
                <c:pt idx="1622">
                  <c:v>37964</c:v>
                </c:pt>
                <c:pt idx="1623">
                  <c:v>37965</c:v>
                </c:pt>
                <c:pt idx="1624">
                  <c:v>37966</c:v>
                </c:pt>
                <c:pt idx="1625">
                  <c:v>37967</c:v>
                </c:pt>
                <c:pt idx="1626">
                  <c:v>37968</c:v>
                </c:pt>
                <c:pt idx="1627">
                  <c:v>37969</c:v>
                </c:pt>
                <c:pt idx="1628">
                  <c:v>37970</c:v>
                </c:pt>
                <c:pt idx="1629">
                  <c:v>37971</c:v>
                </c:pt>
                <c:pt idx="1630">
                  <c:v>37972</c:v>
                </c:pt>
                <c:pt idx="1631">
                  <c:v>37973</c:v>
                </c:pt>
                <c:pt idx="1632">
                  <c:v>37974</c:v>
                </c:pt>
                <c:pt idx="1633">
                  <c:v>37975</c:v>
                </c:pt>
                <c:pt idx="1634">
                  <c:v>37976</c:v>
                </c:pt>
                <c:pt idx="1635">
                  <c:v>37977</c:v>
                </c:pt>
                <c:pt idx="1636">
                  <c:v>37978</c:v>
                </c:pt>
                <c:pt idx="1637">
                  <c:v>37979</c:v>
                </c:pt>
                <c:pt idx="1638">
                  <c:v>37980</c:v>
                </c:pt>
                <c:pt idx="1639">
                  <c:v>37981</c:v>
                </c:pt>
                <c:pt idx="1640">
                  <c:v>37982</c:v>
                </c:pt>
                <c:pt idx="1641">
                  <c:v>37983</c:v>
                </c:pt>
                <c:pt idx="1642">
                  <c:v>37984</c:v>
                </c:pt>
                <c:pt idx="1643">
                  <c:v>37985</c:v>
                </c:pt>
                <c:pt idx="1644">
                  <c:v>37986</c:v>
                </c:pt>
                <c:pt idx="1645">
                  <c:v>37987</c:v>
                </c:pt>
                <c:pt idx="1646">
                  <c:v>37988</c:v>
                </c:pt>
                <c:pt idx="1647">
                  <c:v>37989</c:v>
                </c:pt>
                <c:pt idx="1648">
                  <c:v>37990</c:v>
                </c:pt>
                <c:pt idx="1649">
                  <c:v>37991</c:v>
                </c:pt>
                <c:pt idx="1650">
                  <c:v>37992</c:v>
                </c:pt>
                <c:pt idx="1651">
                  <c:v>37993</c:v>
                </c:pt>
                <c:pt idx="1652">
                  <c:v>37994</c:v>
                </c:pt>
                <c:pt idx="1653">
                  <c:v>37995</c:v>
                </c:pt>
                <c:pt idx="1654">
                  <c:v>37996</c:v>
                </c:pt>
                <c:pt idx="1655">
                  <c:v>37997</c:v>
                </c:pt>
                <c:pt idx="1656">
                  <c:v>37998</c:v>
                </c:pt>
                <c:pt idx="1657">
                  <c:v>37999</c:v>
                </c:pt>
                <c:pt idx="1658">
                  <c:v>38000</c:v>
                </c:pt>
                <c:pt idx="1659">
                  <c:v>38001</c:v>
                </c:pt>
                <c:pt idx="1660">
                  <c:v>38002</c:v>
                </c:pt>
                <c:pt idx="1661">
                  <c:v>38003</c:v>
                </c:pt>
                <c:pt idx="1662">
                  <c:v>38004</c:v>
                </c:pt>
                <c:pt idx="1663">
                  <c:v>38005</c:v>
                </c:pt>
                <c:pt idx="1664">
                  <c:v>38006</c:v>
                </c:pt>
                <c:pt idx="1665">
                  <c:v>38007</c:v>
                </c:pt>
                <c:pt idx="1666">
                  <c:v>38008</c:v>
                </c:pt>
                <c:pt idx="1667">
                  <c:v>38009</c:v>
                </c:pt>
                <c:pt idx="1668">
                  <c:v>38010</c:v>
                </c:pt>
                <c:pt idx="1669">
                  <c:v>38011</c:v>
                </c:pt>
                <c:pt idx="1670">
                  <c:v>38012</c:v>
                </c:pt>
                <c:pt idx="1671">
                  <c:v>38013</c:v>
                </c:pt>
                <c:pt idx="1672">
                  <c:v>38014</c:v>
                </c:pt>
                <c:pt idx="1673">
                  <c:v>38015</c:v>
                </c:pt>
                <c:pt idx="1674">
                  <c:v>38016</c:v>
                </c:pt>
                <c:pt idx="1675">
                  <c:v>38017</c:v>
                </c:pt>
                <c:pt idx="1676">
                  <c:v>38018</c:v>
                </c:pt>
                <c:pt idx="1677">
                  <c:v>38019</c:v>
                </c:pt>
                <c:pt idx="1678">
                  <c:v>38020</c:v>
                </c:pt>
                <c:pt idx="1679">
                  <c:v>38021</c:v>
                </c:pt>
                <c:pt idx="1680">
                  <c:v>38022</c:v>
                </c:pt>
                <c:pt idx="1681">
                  <c:v>38023</c:v>
                </c:pt>
                <c:pt idx="1682">
                  <c:v>38024</c:v>
                </c:pt>
                <c:pt idx="1683">
                  <c:v>38025</c:v>
                </c:pt>
                <c:pt idx="1684">
                  <c:v>38026</c:v>
                </c:pt>
                <c:pt idx="1685">
                  <c:v>38027</c:v>
                </c:pt>
                <c:pt idx="1686">
                  <c:v>38028</c:v>
                </c:pt>
                <c:pt idx="1687">
                  <c:v>38029</c:v>
                </c:pt>
                <c:pt idx="1688">
                  <c:v>38030</c:v>
                </c:pt>
                <c:pt idx="1689">
                  <c:v>38031</c:v>
                </c:pt>
                <c:pt idx="1690">
                  <c:v>38032</c:v>
                </c:pt>
                <c:pt idx="1691">
                  <c:v>38033</c:v>
                </c:pt>
                <c:pt idx="1692">
                  <c:v>38034</c:v>
                </c:pt>
                <c:pt idx="1693">
                  <c:v>38035</c:v>
                </c:pt>
                <c:pt idx="1694">
                  <c:v>38036</c:v>
                </c:pt>
                <c:pt idx="1695">
                  <c:v>38037</c:v>
                </c:pt>
                <c:pt idx="1696">
                  <c:v>38038</c:v>
                </c:pt>
                <c:pt idx="1697">
                  <c:v>38039</c:v>
                </c:pt>
                <c:pt idx="1698">
                  <c:v>38040</c:v>
                </c:pt>
                <c:pt idx="1699">
                  <c:v>38041</c:v>
                </c:pt>
                <c:pt idx="1700">
                  <c:v>38042</c:v>
                </c:pt>
                <c:pt idx="1701">
                  <c:v>38043</c:v>
                </c:pt>
                <c:pt idx="1702">
                  <c:v>38044</c:v>
                </c:pt>
                <c:pt idx="1703">
                  <c:v>38045</c:v>
                </c:pt>
                <c:pt idx="1704">
                  <c:v>38046</c:v>
                </c:pt>
                <c:pt idx="1705">
                  <c:v>38047</c:v>
                </c:pt>
                <c:pt idx="1706">
                  <c:v>38048</c:v>
                </c:pt>
                <c:pt idx="1707">
                  <c:v>38049</c:v>
                </c:pt>
                <c:pt idx="1708">
                  <c:v>38050</c:v>
                </c:pt>
                <c:pt idx="1709">
                  <c:v>38051</c:v>
                </c:pt>
                <c:pt idx="1710">
                  <c:v>38052</c:v>
                </c:pt>
                <c:pt idx="1711">
                  <c:v>38053</c:v>
                </c:pt>
                <c:pt idx="1712">
                  <c:v>38054</c:v>
                </c:pt>
                <c:pt idx="1713">
                  <c:v>38055</c:v>
                </c:pt>
                <c:pt idx="1714">
                  <c:v>38056</c:v>
                </c:pt>
                <c:pt idx="1715">
                  <c:v>38057</c:v>
                </c:pt>
                <c:pt idx="1716">
                  <c:v>38058</c:v>
                </c:pt>
                <c:pt idx="1717">
                  <c:v>38059</c:v>
                </c:pt>
                <c:pt idx="1718">
                  <c:v>38060</c:v>
                </c:pt>
                <c:pt idx="1719">
                  <c:v>38061</c:v>
                </c:pt>
                <c:pt idx="1720">
                  <c:v>38062</c:v>
                </c:pt>
                <c:pt idx="1721">
                  <c:v>38063</c:v>
                </c:pt>
                <c:pt idx="1722">
                  <c:v>38064</c:v>
                </c:pt>
                <c:pt idx="1723">
                  <c:v>38065</c:v>
                </c:pt>
                <c:pt idx="1724">
                  <c:v>38066</c:v>
                </c:pt>
                <c:pt idx="1725">
                  <c:v>38067</c:v>
                </c:pt>
                <c:pt idx="1726">
                  <c:v>38068</c:v>
                </c:pt>
                <c:pt idx="1727">
                  <c:v>38069</c:v>
                </c:pt>
                <c:pt idx="1728">
                  <c:v>38070</c:v>
                </c:pt>
                <c:pt idx="1729">
                  <c:v>38071</c:v>
                </c:pt>
                <c:pt idx="1730">
                  <c:v>38072</c:v>
                </c:pt>
                <c:pt idx="1731">
                  <c:v>38073</c:v>
                </c:pt>
                <c:pt idx="1732">
                  <c:v>38074</c:v>
                </c:pt>
                <c:pt idx="1733">
                  <c:v>38075</c:v>
                </c:pt>
                <c:pt idx="1734">
                  <c:v>38076</c:v>
                </c:pt>
                <c:pt idx="1735">
                  <c:v>38077</c:v>
                </c:pt>
                <c:pt idx="1736">
                  <c:v>38078</c:v>
                </c:pt>
                <c:pt idx="1737">
                  <c:v>38079</c:v>
                </c:pt>
                <c:pt idx="1738">
                  <c:v>38080</c:v>
                </c:pt>
                <c:pt idx="1739">
                  <c:v>38081</c:v>
                </c:pt>
                <c:pt idx="1740">
                  <c:v>38082</c:v>
                </c:pt>
                <c:pt idx="1741">
                  <c:v>38083</c:v>
                </c:pt>
                <c:pt idx="1742">
                  <c:v>38084</c:v>
                </c:pt>
                <c:pt idx="1743">
                  <c:v>38085</c:v>
                </c:pt>
                <c:pt idx="1744">
                  <c:v>38086</c:v>
                </c:pt>
                <c:pt idx="1745">
                  <c:v>38087</c:v>
                </c:pt>
                <c:pt idx="1746">
                  <c:v>38088</c:v>
                </c:pt>
                <c:pt idx="1747">
                  <c:v>38089</c:v>
                </c:pt>
                <c:pt idx="1748">
                  <c:v>38090</c:v>
                </c:pt>
                <c:pt idx="1749">
                  <c:v>38091</c:v>
                </c:pt>
                <c:pt idx="1750">
                  <c:v>38092</c:v>
                </c:pt>
                <c:pt idx="1751">
                  <c:v>38093</c:v>
                </c:pt>
                <c:pt idx="1752">
                  <c:v>38094</c:v>
                </c:pt>
                <c:pt idx="1753">
                  <c:v>38095</c:v>
                </c:pt>
                <c:pt idx="1754">
                  <c:v>38096</c:v>
                </c:pt>
                <c:pt idx="1755">
                  <c:v>38097</c:v>
                </c:pt>
                <c:pt idx="1756">
                  <c:v>38098</c:v>
                </c:pt>
                <c:pt idx="1757">
                  <c:v>38099</c:v>
                </c:pt>
                <c:pt idx="1758">
                  <c:v>38100</c:v>
                </c:pt>
                <c:pt idx="1759">
                  <c:v>38101</c:v>
                </c:pt>
                <c:pt idx="1760">
                  <c:v>38102</c:v>
                </c:pt>
                <c:pt idx="1761">
                  <c:v>38103</c:v>
                </c:pt>
                <c:pt idx="1762">
                  <c:v>38104</c:v>
                </c:pt>
                <c:pt idx="1763">
                  <c:v>38105</c:v>
                </c:pt>
                <c:pt idx="1764">
                  <c:v>38106</c:v>
                </c:pt>
                <c:pt idx="1765">
                  <c:v>38107</c:v>
                </c:pt>
                <c:pt idx="1766">
                  <c:v>38108</c:v>
                </c:pt>
                <c:pt idx="1767">
                  <c:v>38109</c:v>
                </c:pt>
                <c:pt idx="1768">
                  <c:v>38110</c:v>
                </c:pt>
                <c:pt idx="1769">
                  <c:v>38111</c:v>
                </c:pt>
                <c:pt idx="1770">
                  <c:v>38112</c:v>
                </c:pt>
                <c:pt idx="1771">
                  <c:v>38113</c:v>
                </c:pt>
                <c:pt idx="1772">
                  <c:v>38114</c:v>
                </c:pt>
                <c:pt idx="1773">
                  <c:v>38115</c:v>
                </c:pt>
                <c:pt idx="1774">
                  <c:v>38116</c:v>
                </c:pt>
                <c:pt idx="1775">
                  <c:v>38117</c:v>
                </c:pt>
                <c:pt idx="1776">
                  <c:v>38118</c:v>
                </c:pt>
                <c:pt idx="1777">
                  <c:v>38119</c:v>
                </c:pt>
                <c:pt idx="1778">
                  <c:v>38120</c:v>
                </c:pt>
                <c:pt idx="1779">
                  <c:v>38121</c:v>
                </c:pt>
                <c:pt idx="1780">
                  <c:v>38122</c:v>
                </c:pt>
                <c:pt idx="1781">
                  <c:v>38123</c:v>
                </c:pt>
                <c:pt idx="1782">
                  <c:v>38124</c:v>
                </c:pt>
                <c:pt idx="1783">
                  <c:v>38125</c:v>
                </c:pt>
                <c:pt idx="1784">
                  <c:v>38126</c:v>
                </c:pt>
                <c:pt idx="1785">
                  <c:v>38127</c:v>
                </c:pt>
                <c:pt idx="1786">
                  <c:v>38128</c:v>
                </c:pt>
                <c:pt idx="1787">
                  <c:v>38129</c:v>
                </c:pt>
                <c:pt idx="1788">
                  <c:v>38130</c:v>
                </c:pt>
                <c:pt idx="1789">
                  <c:v>38131</c:v>
                </c:pt>
                <c:pt idx="1790">
                  <c:v>38132</c:v>
                </c:pt>
                <c:pt idx="1791">
                  <c:v>38133</c:v>
                </c:pt>
                <c:pt idx="1792">
                  <c:v>38134</c:v>
                </c:pt>
                <c:pt idx="1793">
                  <c:v>38135</c:v>
                </c:pt>
                <c:pt idx="1794">
                  <c:v>38136</c:v>
                </c:pt>
                <c:pt idx="1795">
                  <c:v>38137</c:v>
                </c:pt>
                <c:pt idx="1796">
                  <c:v>38138</c:v>
                </c:pt>
                <c:pt idx="1797">
                  <c:v>38139</c:v>
                </c:pt>
                <c:pt idx="1798">
                  <c:v>38140</c:v>
                </c:pt>
                <c:pt idx="1799">
                  <c:v>38141</c:v>
                </c:pt>
                <c:pt idx="1800">
                  <c:v>38142</c:v>
                </c:pt>
                <c:pt idx="1801">
                  <c:v>38143</c:v>
                </c:pt>
                <c:pt idx="1802">
                  <c:v>38144</c:v>
                </c:pt>
                <c:pt idx="1803">
                  <c:v>38145</c:v>
                </c:pt>
                <c:pt idx="1804">
                  <c:v>38146</c:v>
                </c:pt>
                <c:pt idx="1805">
                  <c:v>38147</c:v>
                </c:pt>
                <c:pt idx="1806">
                  <c:v>38148</c:v>
                </c:pt>
                <c:pt idx="1807">
                  <c:v>38149</c:v>
                </c:pt>
                <c:pt idx="1808">
                  <c:v>38150</c:v>
                </c:pt>
                <c:pt idx="1809">
                  <c:v>38151</c:v>
                </c:pt>
                <c:pt idx="1810">
                  <c:v>38152</c:v>
                </c:pt>
                <c:pt idx="1811">
                  <c:v>38153</c:v>
                </c:pt>
                <c:pt idx="1812">
                  <c:v>38154</c:v>
                </c:pt>
                <c:pt idx="1813">
                  <c:v>38155</c:v>
                </c:pt>
                <c:pt idx="1814">
                  <c:v>38156</c:v>
                </c:pt>
                <c:pt idx="1815">
                  <c:v>38157</c:v>
                </c:pt>
                <c:pt idx="1816">
                  <c:v>38158</c:v>
                </c:pt>
                <c:pt idx="1817">
                  <c:v>38159</c:v>
                </c:pt>
                <c:pt idx="1818">
                  <c:v>38160</c:v>
                </c:pt>
                <c:pt idx="1819">
                  <c:v>38161</c:v>
                </c:pt>
                <c:pt idx="1820">
                  <c:v>38162</c:v>
                </c:pt>
                <c:pt idx="1821">
                  <c:v>38163</c:v>
                </c:pt>
                <c:pt idx="1822">
                  <c:v>38164</c:v>
                </c:pt>
                <c:pt idx="1823">
                  <c:v>38165</c:v>
                </c:pt>
                <c:pt idx="1824">
                  <c:v>38166</c:v>
                </c:pt>
                <c:pt idx="1825">
                  <c:v>38167</c:v>
                </c:pt>
                <c:pt idx="1826">
                  <c:v>38168</c:v>
                </c:pt>
                <c:pt idx="1827">
                  <c:v>38169</c:v>
                </c:pt>
                <c:pt idx="1828">
                  <c:v>38170</c:v>
                </c:pt>
                <c:pt idx="1829">
                  <c:v>38171</c:v>
                </c:pt>
                <c:pt idx="1830">
                  <c:v>38172</c:v>
                </c:pt>
                <c:pt idx="1831">
                  <c:v>38173</c:v>
                </c:pt>
                <c:pt idx="1832">
                  <c:v>38174</c:v>
                </c:pt>
                <c:pt idx="1833">
                  <c:v>38175</c:v>
                </c:pt>
                <c:pt idx="1834">
                  <c:v>38176</c:v>
                </c:pt>
                <c:pt idx="1835">
                  <c:v>38177</c:v>
                </c:pt>
                <c:pt idx="1836">
                  <c:v>38178</c:v>
                </c:pt>
                <c:pt idx="1837">
                  <c:v>38179</c:v>
                </c:pt>
                <c:pt idx="1838">
                  <c:v>38180</c:v>
                </c:pt>
                <c:pt idx="1839">
                  <c:v>38181</c:v>
                </c:pt>
                <c:pt idx="1840">
                  <c:v>38182</c:v>
                </c:pt>
                <c:pt idx="1841">
                  <c:v>38183</c:v>
                </c:pt>
                <c:pt idx="1842">
                  <c:v>38184</c:v>
                </c:pt>
                <c:pt idx="1843">
                  <c:v>38185</c:v>
                </c:pt>
                <c:pt idx="1844">
                  <c:v>38186</c:v>
                </c:pt>
                <c:pt idx="1845">
                  <c:v>38187</c:v>
                </c:pt>
                <c:pt idx="1846">
                  <c:v>38188</c:v>
                </c:pt>
                <c:pt idx="1847">
                  <c:v>38189</c:v>
                </c:pt>
                <c:pt idx="1848">
                  <c:v>38190</c:v>
                </c:pt>
                <c:pt idx="1849">
                  <c:v>38191</c:v>
                </c:pt>
                <c:pt idx="1850">
                  <c:v>38192</c:v>
                </c:pt>
                <c:pt idx="1851">
                  <c:v>38193</c:v>
                </c:pt>
                <c:pt idx="1852">
                  <c:v>38194</c:v>
                </c:pt>
                <c:pt idx="1853">
                  <c:v>38195</c:v>
                </c:pt>
                <c:pt idx="1854">
                  <c:v>38196</c:v>
                </c:pt>
                <c:pt idx="1855">
                  <c:v>38197</c:v>
                </c:pt>
                <c:pt idx="1856">
                  <c:v>38198</c:v>
                </c:pt>
                <c:pt idx="1857">
                  <c:v>38199</c:v>
                </c:pt>
                <c:pt idx="1858">
                  <c:v>38200</c:v>
                </c:pt>
                <c:pt idx="1859">
                  <c:v>38201</c:v>
                </c:pt>
                <c:pt idx="1860">
                  <c:v>38202</c:v>
                </c:pt>
                <c:pt idx="1861">
                  <c:v>38203</c:v>
                </c:pt>
                <c:pt idx="1862">
                  <c:v>38204</c:v>
                </c:pt>
                <c:pt idx="1863">
                  <c:v>38205</c:v>
                </c:pt>
                <c:pt idx="1864">
                  <c:v>38206</c:v>
                </c:pt>
                <c:pt idx="1865">
                  <c:v>38207</c:v>
                </c:pt>
                <c:pt idx="1866">
                  <c:v>38208</c:v>
                </c:pt>
                <c:pt idx="1867">
                  <c:v>38209</c:v>
                </c:pt>
                <c:pt idx="1868">
                  <c:v>38210</c:v>
                </c:pt>
                <c:pt idx="1869">
                  <c:v>38211</c:v>
                </c:pt>
                <c:pt idx="1870">
                  <c:v>38212</c:v>
                </c:pt>
                <c:pt idx="1871">
                  <c:v>38213</c:v>
                </c:pt>
                <c:pt idx="1872">
                  <c:v>38214</c:v>
                </c:pt>
                <c:pt idx="1873">
                  <c:v>38215</c:v>
                </c:pt>
                <c:pt idx="1874">
                  <c:v>38216</c:v>
                </c:pt>
                <c:pt idx="1875">
                  <c:v>38217</c:v>
                </c:pt>
                <c:pt idx="1876">
                  <c:v>38218</c:v>
                </c:pt>
                <c:pt idx="1877">
                  <c:v>38219</c:v>
                </c:pt>
                <c:pt idx="1878">
                  <c:v>38220</c:v>
                </c:pt>
                <c:pt idx="1879">
                  <c:v>38221</c:v>
                </c:pt>
                <c:pt idx="1880">
                  <c:v>38222</c:v>
                </c:pt>
                <c:pt idx="1881">
                  <c:v>38223</c:v>
                </c:pt>
                <c:pt idx="1882">
                  <c:v>38224</c:v>
                </c:pt>
                <c:pt idx="1883">
                  <c:v>38225</c:v>
                </c:pt>
                <c:pt idx="1884">
                  <c:v>38226</c:v>
                </c:pt>
                <c:pt idx="1885">
                  <c:v>38227</c:v>
                </c:pt>
                <c:pt idx="1886">
                  <c:v>38228</c:v>
                </c:pt>
                <c:pt idx="1887">
                  <c:v>38229</c:v>
                </c:pt>
                <c:pt idx="1888">
                  <c:v>38230</c:v>
                </c:pt>
                <c:pt idx="1889">
                  <c:v>38231</c:v>
                </c:pt>
                <c:pt idx="1890">
                  <c:v>38232</c:v>
                </c:pt>
                <c:pt idx="1891">
                  <c:v>38233</c:v>
                </c:pt>
                <c:pt idx="1892">
                  <c:v>38234</c:v>
                </c:pt>
                <c:pt idx="1893">
                  <c:v>38235</c:v>
                </c:pt>
                <c:pt idx="1894">
                  <c:v>38236</c:v>
                </c:pt>
                <c:pt idx="1895">
                  <c:v>38237</c:v>
                </c:pt>
                <c:pt idx="1896">
                  <c:v>38238</c:v>
                </c:pt>
                <c:pt idx="1897">
                  <c:v>38239</c:v>
                </c:pt>
                <c:pt idx="1898">
                  <c:v>38240</c:v>
                </c:pt>
                <c:pt idx="1899">
                  <c:v>38241</c:v>
                </c:pt>
                <c:pt idx="1900">
                  <c:v>38242</c:v>
                </c:pt>
                <c:pt idx="1901">
                  <c:v>38243</c:v>
                </c:pt>
                <c:pt idx="1902">
                  <c:v>38244</c:v>
                </c:pt>
                <c:pt idx="1903">
                  <c:v>38245</c:v>
                </c:pt>
                <c:pt idx="1904">
                  <c:v>38246</c:v>
                </c:pt>
                <c:pt idx="1905">
                  <c:v>38247</c:v>
                </c:pt>
                <c:pt idx="1906">
                  <c:v>38248</c:v>
                </c:pt>
                <c:pt idx="1907">
                  <c:v>38249</c:v>
                </c:pt>
                <c:pt idx="1908">
                  <c:v>38250</c:v>
                </c:pt>
                <c:pt idx="1909">
                  <c:v>38251</c:v>
                </c:pt>
                <c:pt idx="1910">
                  <c:v>38252</c:v>
                </c:pt>
                <c:pt idx="1911">
                  <c:v>38253</c:v>
                </c:pt>
                <c:pt idx="1912">
                  <c:v>38254</c:v>
                </c:pt>
                <c:pt idx="1913">
                  <c:v>38255</c:v>
                </c:pt>
                <c:pt idx="1914">
                  <c:v>38256</c:v>
                </c:pt>
                <c:pt idx="1915">
                  <c:v>38257</c:v>
                </c:pt>
                <c:pt idx="1916">
                  <c:v>38258</c:v>
                </c:pt>
                <c:pt idx="1917">
                  <c:v>38259</c:v>
                </c:pt>
                <c:pt idx="1918">
                  <c:v>38260</c:v>
                </c:pt>
                <c:pt idx="1919">
                  <c:v>38261</c:v>
                </c:pt>
                <c:pt idx="1920">
                  <c:v>38262</c:v>
                </c:pt>
                <c:pt idx="1921">
                  <c:v>38263</c:v>
                </c:pt>
                <c:pt idx="1922">
                  <c:v>38264</c:v>
                </c:pt>
                <c:pt idx="1923">
                  <c:v>38265</c:v>
                </c:pt>
                <c:pt idx="1924">
                  <c:v>38266</c:v>
                </c:pt>
                <c:pt idx="1925">
                  <c:v>38267</c:v>
                </c:pt>
                <c:pt idx="1926">
                  <c:v>38268</c:v>
                </c:pt>
                <c:pt idx="1927">
                  <c:v>38269</c:v>
                </c:pt>
                <c:pt idx="1928">
                  <c:v>38270</c:v>
                </c:pt>
                <c:pt idx="1929">
                  <c:v>38271</c:v>
                </c:pt>
                <c:pt idx="1930">
                  <c:v>38272</c:v>
                </c:pt>
                <c:pt idx="1931">
                  <c:v>38273</c:v>
                </c:pt>
                <c:pt idx="1932">
                  <c:v>38274</c:v>
                </c:pt>
                <c:pt idx="1933">
                  <c:v>38275</c:v>
                </c:pt>
                <c:pt idx="1934">
                  <c:v>38276</c:v>
                </c:pt>
                <c:pt idx="1935">
                  <c:v>38277</c:v>
                </c:pt>
                <c:pt idx="1936">
                  <c:v>38278</c:v>
                </c:pt>
                <c:pt idx="1937">
                  <c:v>38279</c:v>
                </c:pt>
                <c:pt idx="1938">
                  <c:v>38280</c:v>
                </c:pt>
                <c:pt idx="1939">
                  <c:v>38281</c:v>
                </c:pt>
                <c:pt idx="1940">
                  <c:v>38282</c:v>
                </c:pt>
                <c:pt idx="1941">
                  <c:v>38283</c:v>
                </c:pt>
                <c:pt idx="1942">
                  <c:v>38284</c:v>
                </c:pt>
                <c:pt idx="1943">
                  <c:v>38285</c:v>
                </c:pt>
                <c:pt idx="1944">
                  <c:v>38286</c:v>
                </c:pt>
                <c:pt idx="1945">
                  <c:v>38287</c:v>
                </c:pt>
                <c:pt idx="1946">
                  <c:v>38288</c:v>
                </c:pt>
                <c:pt idx="1947">
                  <c:v>38289</c:v>
                </c:pt>
                <c:pt idx="1948">
                  <c:v>38290</c:v>
                </c:pt>
                <c:pt idx="1949">
                  <c:v>38291</c:v>
                </c:pt>
                <c:pt idx="1950">
                  <c:v>38292</c:v>
                </c:pt>
                <c:pt idx="1951">
                  <c:v>38293</c:v>
                </c:pt>
                <c:pt idx="1952">
                  <c:v>38294</c:v>
                </c:pt>
                <c:pt idx="1953">
                  <c:v>38295</c:v>
                </c:pt>
                <c:pt idx="1954">
                  <c:v>38296</c:v>
                </c:pt>
                <c:pt idx="1955">
                  <c:v>38297</c:v>
                </c:pt>
                <c:pt idx="1956">
                  <c:v>38298</c:v>
                </c:pt>
                <c:pt idx="1957">
                  <c:v>38299</c:v>
                </c:pt>
                <c:pt idx="1958">
                  <c:v>38300</c:v>
                </c:pt>
                <c:pt idx="1959">
                  <c:v>38301</c:v>
                </c:pt>
                <c:pt idx="1960">
                  <c:v>38302</c:v>
                </c:pt>
                <c:pt idx="1961">
                  <c:v>38303</c:v>
                </c:pt>
                <c:pt idx="1962">
                  <c:v>38304</c:v>
                </c:pt>
                <c:pt idx="1963">
                  <c:v>38305</c:v>
                </c:pt>
                <c:pt idx="1964">
                  <c:v>38306</c:v>
                </c:pt>
                <c:pt idx="1965">
                  <c:v>38307</c:v>
                </c:pt>
                <c:pt idx="1966">
                  <c:v>38308</c:v>
                </c:pt>
                <c:pt idx="1967">
                  <c:v>38309</c:v>
                </c:pt>
                <c:pt idx="1968">
                  <c:v>38310</c:v>
                </c:pt>
                <c:pt idx="1969">
                  <c:v>38311</c:v>
                </c:pt>
                <c:pt idx="1970">
                  <c:v>38312</c:v>
                </c:pt>
                <c:pt idx="1971">
                  <c:v>38313</c:v>
                </c:pt>
                <c:pt idx="1972">
                  <c:v>38314</c:v>
                </c:pt>
                <c:pt idx="1973">
                  <c:v>38315</c:v>
                </c:pt>
                <c:pt idx="1974">
                  <c:v>38316</c:v>
                </c:pt>
                <c:pt idx="1975">
                  <c:v>38317</c:v>
                </c:pt>
                <c:pt idx="1976">
                  <c:v>38318</c:v>
                </c:pt>
                <c:pt idx="1977">
                  <c:v>38319</c:v>
                </c:pt>
                <c:pt idx="1978">
                  <c:v>38320</c:v>
                </c:pt>
                <c:pt idx="1979">
                  <c:v>38321</c:v>
                </c:pt>
                <c:pt idx="1980">
                  <c:v>38322</c:v>
                </c:pt>
                <c:pt idx="1981">
                  <c:v>38323</c:v>
                </c:pt>
                <c:pt idx="1982">
                  <c:v>38324</c:v>
                </c:pt>
                <c:pt idx="1983">
                  <c:v>38325</c:v>
                </c:pt>
                <c:pt idx="1984">
                  <c:v>38326</c:v>
                </c:pt>
                <c:pt idx="1985">
                  <c:v>38327</c:v>
                </c:pt>
                <c:pt idx="1986">
                  <c:v>38328</c:v>
                </c:pt>
                <c:pt idx="1987">
                  <c:v>38329</c:v>
                </c:pt>
                <c:pt idx="1988">
                  <c:v>38330</c:v>
                </c:pt>
                <c:pt idx="1989">
                  <c:v>38331</c:v>
                </c:pt>
                <c:pt idx="1990">
                  <c:v>38332</c:v>
                </c:pt>
                <c:pt idx="1991">
                  <c:v>38333</c:v>
                </c:pt>
                <c:pt idx="1992">
                  <c:v>38334</c:v>
                </c:pt>
                <c:pt idx="1993">
                  <c:v>38335</c:v>
                </c:pt>
                <c:pt idx="1994">
                  <c:v>38336</c:v>
                </c:pt>
                <c:pt idx="1995">
                  <c:v>38337</c:v>
                </c:pt>
                <c:pt idx="1996">
                  <c:v>38338</c:v>
                </c:pt>
                <c:pt idx="1997">
                  <c:v>38339</c:v>
                </c:pt>
                <c:pt idx="1998">
                  <c:v>38340</c:v>
                </c:pt>
                <c:pt idx="1999">
                  <c:v>38341</c:v>
                </c:pt>
                <c:pt idx="2000">
                  <c:v>38342</c:v>
                </c:pt>
                <c:pt idx="2001">
                  <c:v>38343</c:v>
                </c:pt>
                <c:pt idx="2002">
                  <c:v>38344</c:v>
                </c:pt>
                <c:pt idx="2003">
                  <c:v>38345</c:v>
                </c:pt>
                <c:pt idx="2004">
                  <c:v>38346</c:v>
                </c:pt>
                <c:pt idx="2005">
                  <c:v>38347</c:v>
                </c:pt>
                <c:pt idx="2006">
                  <c:v>38348</c:v>
                </c:pt>
                <c:pt idx="2007">
                  <c:v>38349</c:v>
                </c:pt>
                <c:pt idx="2008">
                  <c:v>38350</c:v>
                </c:pt>
                <c:pt idx="2009">
                  <c:v>38351</c:v>
                </c:pt>
                <c:pt idx="2010">
                  <c:v>38352</c:v>
                </c:pt>
                <c:pt idx="2011">
                  <c:v>38353</c:v>
                </c:pt>
                <c:pt idx="2012">
                  <c:v>38354</c:v>
                </c:pt>
                <c:pt idx="2013">
                  <c:v>38355</c:v>
                </c:pt>
                <c:pt idx="2014">
                  <c:v>38356</c:v>
                </c:pt>
                <c:pt idx="2015">
                  <c:v>38357</c:v>
                </c:pt>
                <c:pt idx="2016">
                  <c:v>38358</c:v>
                </c:pt>
                <c:pt idx="2017">
                  <c:v>38359</c:v>
                </c:pt>
                <c:pt idx="2018">
                  <c:v>38360</c:v>
                </c:pt>
                <c:pt idx="2019">
                  <c:v>38361</c:v>
                </c:pt>
                <c:pt idx="2020">
                  <c:v>38362</c:v>
                </c:pt>
                <c:pt idx="2021">
                  <c:v>38363</c:v>
                </c:pt>
                <c:pt idx="2022">
                  <c:v>38364</c:v>
                </c:pt>
                <c:pt idx="2023">
                  <c:v>38365</c:v>
                </c:pt>
                <c:pt idx="2024">
                  <c:v>38366</c:v>
                </c:pt>
                <c:pt idx="2025">
                  <c:v>38367</c:v>
                </c:pt>
                <c:pt idx="2026">
                  <c:v>38368</c:v>
                </c:pt>
                <c:pt idx="2027">
                  <c:v>38369</c:v>
                </c:pt>
                <c:pt idx="2028">
                  <c:v>38370</c:v>
                </c:pt>
                <c:pt idx="2029">
                  <c:v>38371</c:v>
                </c:pt>
                <c:pt idx="2030">
                  <c:v>38372</c:v>
                </c:pt>
                <c:pt idx="2031">
                  <c:v>38373</c:v>
                </c:pt>
                <c:pt idx="2032">
                  <c:v>38374</c:v>
                </c:pt>
                <c:pt idx="2033">
                  <c:v>38375</c:v>
                </c:pt>
                <c:pt idx="2034">
                  <c:v>38376</c:v>
                </c:pt>
                <c:pt idx="2035">
                  <c:v>38377</c:v>
                </c:pt>
                <c:pt idx="2036">
                  <c:v>38378</c:v>
                </c:pt>
                <c:pt idx="2037">
                  <c:v>38379</c:v>
                </c:pt>
                <c:pt idx="2038">
                  <c:v>38380</c:v>
                </c:pt>
                <c:pt idx="2039">
                  <c:v>38381</c:v>
                </c:pt>
                <c:pt idx="2040">
                  <c:v>38382</c:v>
                </c:pt>
                <c:pt idx="2041">
                  <c:v>38383</c:v>
                </c:pt>
                <c:pt idx="2042">
                  <c:v>38384</c:v>
                </c:pt>
                <c:pt idx="2043">
                  <c:v>38385</c:v>
                </c:pt>
                <c:pt idx="2044">
                  <c:v>38386</c:v>
                </c:pt>
                <c:pt idx="2045">
                  <c:v>38387</c:v>
                </c:pt>
                <c:pt idx="2046">
                  <c:v>38388</c:v>
                </c:pt>
                <c:pt idx="2047">
                  <c:v>38389</c:v>
                </c:pt>
                <c:pt idx="2048">
                  <c:v>38390</c:v>
                </c:pt>
                <c:pt idx="2049">
                  <c:v>38391</c:v>
                </c:pt>
                <c:pt idx="2050">
                  <c:v>38392</c:v>
                </c:pt>
                <c:pt idx="2051">
                  <c:v>38393</c:v>
                </c:pt>
                <c:pt idx="2052">
                  <c:v>38394</c:v>
                </c:pt>
                <c:pt idx="2053">
                  <c:v>38395</c:v>
                </c:pt>
                <c:pt idx="2054">
                  <c:v>38396</c:v>
                </c:pt>
                <c:pt idx="2055">
                  <c:v>38397</c:v>
                </c:pt>
                <c:pt idx="2056">
                  <c:v>38398</c:v>
                </c:pt>
                <c:pt idx="2057">
                  <c:v>38399</c:v>
                </c:pt>
                <c:pt idx="2058">
                  <c:v>38400</c:v>
                </c:pt>
                <c:pt idx="2059">
                  <c:v>38401</c:v>
                </c:pt>
                <c:pt idx="2060">
                  <c:v>38402</c:v>
                </c:pt>
                <c:pt idx="2061">
                  <c:v>38403</c:v>
                </c:pt>
                <c:pt idx="2062">
                  <c:v>38404</c:v>
                </c:pt>
                <c:pt idx="2063">
                  <c:v>38405</c:v>
                </c:pt>
                <c:pt idx="2064">
                  <c:v>38406</c:v>
                </c:pt>
                <c:pt idx="2065">
                  <c:v>38407</c:v>
                </c:pt>
                <c:pt idx="2066">
                  <c:v>38408</c:v>
                </c:pt>
                <c:pt idx="2067">
                  <c:v>38409</c:v>
                </c:pt>
                <c:pt idx="2068">
                  <c:v>38410</c:v>
                </c:pt>
                <c:pt idx="2069">
                  <c:v>38411</c:v>
                </c:pt>
                <c:pt idx="2070">
                  <c:v>38412</c:v>
                </c:pt>
                <c:pt idx="2071">
                  <c:v>38413</c:v>
                </c:pt>
                <c:pt idx="2072">
                  <c:v>38414</c:v>
                </c:pt>
                <c:pt idx="2073">
                  <c:v>38415</c:v>
                </c:pt>
                <c:pt idx="2074">
                  <c:v>38416</c:v>
                </c:pt>
                <c:pt idx="2075">
                  <c:v>38417</c:v>
                </c:pt>
                <c:pt idx="2076">
                  <c:v>38418</c:v>
                </c:pt>
                <c:pt idx="2077">
                  <c:v>38419</c:v>
                </c:pt>
                <c:pt idx="2078">
                  <c:v>38420</c:v>
                </c:pt>
                <c:pt idx="2079">
                  <c:v>38421</c:v>
                </c:pt>
                <c:pt idx="2080">
                  <c:v>38422</c:v>
                </c:pt>
                <c:pt idx="2081">
                  <c:v>38423</c:v>
                </c:pt>
                <c:pt idx="2082">
                  <c:v>38424</c:v>
                </c:pt>
                <c:pt idx="2083">
                  <c:v>38425</c:v>
                </c:pt>
                <c:pt idx="2084">
                  <c:v>38426</c:v>
                </c:pt>
                <c:pt idx="2085">
                  <c:v>38427</c:v>
                </c:pt>
                <c:pt idx="2086">
                  <c:v>38428</c:v>
                </c:pt>
                <c:pt idx="2087">
                  <c:v>38429</c:v>
                </c:pt>
                <c:pt idx="2088">
                  <c:v>38430</c:v>
                </c:pt>
                <c:pt idx="2089">
                  <c:v>38431</c:v>
                </c:pt>
                <c:pt idx="2090">
                  <c:v>38432</c:v>
                </c:pt>
                <c:pt idx="2091">
                  <c:v>38433</c:v>
                </c:pt>
                <c:pt idx="2092">
                  <c:v>38434</c:v>
                </c:pt>
                <c:pt idx="2093">
                  <c:v>38435</c:v>
                </c:pt>
                <c:pt idx="2094">
                  <c:v>38436</c:v>
                </c:pt>
                <c:pt idx="2095">
                  <c:v>38437</c:v>
                </c:pt>
                <c:pt idx="2096">
                  <c:v>38438</c:v>
                </c:pt>
                <c:pt idx="2097">
                  <c:v>38439</c:v>
                </c:pt>
                <c:pt idx="2098">
                  <c:v>38440</c:v>
                </c:pt>
                <c:pt idx="2099">
                  <c:v>38441</c:v>
                </c:pt>
                <c:pt idx="2100">
                  <c:v>38442</c:v>
                </c:pt>
                <c:pt idx="2101">
                  <c:v>38443</c:v>
                </c:pt>
                <c:pt idx="2102">
                  <c:v>38444</c:v>
                </c:pt>
                <c:pt idx="2103">
                  <c:v>38445</c:v>
                </c:pt>
                <c:pt idx="2104">
                  <c:v>38446</c:v>
                </c:pt>
                <c:pt idx="2105">
                  <c:v>38447</c:v>
                </c:pt>
                <c:pt idx="2106">
                  <c:v>38448</c:v>
                </c:pt>
                <c:pt idx="2107">
                  <c:v>38449</c:v>
                </c:pt>
                <c:pt idx="2108">
                  <c:v>38450</c:v>
                </c:pt>
                <c:pt idx="2109">
                  <c:v>38451</c:v>
                </c:pt>
                <c:pt idx="2110">
                  <c:v>38452</c:v>
                </c:pt>
                <c:pt idx="2111">
                  <c:v>38453</c:v>
                </c:pt>
                <c:pt idx="2112">
                  <c:v>38454</c:v>
                </c:pt>
                <c:pt idx="2113">
                  <c:v>38455</c:v>
                </c:pt>
                <c:pt idx="2114">
                  <c:v>38456</c:v>
                </c:pt>
                <c:pt idx="2115">
                  <c:v>38457</c:v>
                </c:pt>
                <c:pt idx="2116">
                  <c:v>38458</c:v>
                </c:pt>
                <c:pt idx="2117">
                  <c:v>38459</c:v>
                </c:pt>
                <c:pt idx="2118">
                  <c:v>38460</c:v>
                </c:pt>
                <c:pt idx="2119">
                  <c:v>38461</c:v>
                </c:pt>
                <c:pt idx="2120">
                  <c:v>38462</c:v>
                </c:pt>
                <c:pt idx="2121">
                  <c:v>38463</c:v>
                </c:pt>
                <c:pt idx="2122">
                  <c:v>38464</c:v>
                </c:pt>
                <c:pt idx="2123">
                  <c:v>38465</c:v>
                </c:pt>
                <c:pt idx="2124">
                  <c:v>38466</c:v>
                </c:pt>
                <c:pt idx="2125">
                  <c:v>38467</c:v>
                </c:pt>
                <c:pt idx="2126">
                  <c:v>38468</c:v>
                </c:pt>
                <c:pt idx="2127">
                  <c:v>38469</c:v>
                </c:pt>
                <c:pt idx="2128">
                  <c:v>38470</c:v>
                </c:pt>
                <c:pt idx="2129">
                  <c:v>38471</c:v>
                </c:pt>
                <c:pt idx="2130">
                  <c:v>38472</c:v>
                </c:pt>
                <c:pt idx="2131">
                  <c:v>38473</c:v>
                </c:pt>
                <c:pt idx="2132">
                  <c:v>38474</c:v>
                </c:pt>
                <c:pt idx="2133">
                  <c:v>38475</c:v>
                </c:pt>
                <c:pt idx="2134">
                  <c:v>38476</c:v>
                </c:pt>
                <c:pt idx="2135">
                  <c:v>38477</c:v>
                </c:pt>
                <c:pt idx="2136">
                  <c:v>38478</c:v>
                </c:pt>
                <c:pt idx="2137">
                  <c:v>38479</c:v>
                </c:pt>
                <c:pt idx="2138">
                  <c:v>38480</c:v>
                </c:pt>
                <c:pt idx="2139">
                  <c:v>38481</c:v>
                </c:pt>
                <c:pt idx="2140">
                  <c:v>38482</c:v>
                </c:pt>
                <c:pt idx="2141">
                  <c:v>38483</c:v>
                </c:pt>
                <c:pt idx="2142">
                  <c:v>38484</c:v>
                </c:pt>
                <c:pt idx="2143">
                  <c:v>38485</c:v>
                </c:pt>
                <c:pt idx="2144">
                  <c:v>38486</c:v>
                </c:pt>
                <c:pt idx="2145">
                  <c:v>38487</c:v>
                </c:pt>
                <c:pt idx="2146">
                  <c:v>38488</c:v>
                </c:pt>
                <c:pt idx="2147">
                  <c:v>38489</c:v>
                </c:pt>
                <c:pt idx="2148">
                  <c:v>38490</c:v>
                </c:pt>
                <c:pt idx="2149">
                  <c:v>38491</c:v>
                </c:pt>
                <c:pt idx="2150">
                  <c:v>38492</c:v>
                </c:pt>
                <c:pt idx="2151">
                  <c:v>38493</c:v>
                </c:pt>
                <c:pt idx="2152">
                  <c:v>38494</c:v>
                </c:pt>
                <c:pt idx="2153">
                  <c:v>38495</c:v>
                </c:pt>
                <c:pt idx="2154">
                  <c:v>38496</c:v>
                </c:pt>
                <c:pt idx="2155">
                  <c:v>38497</c:v>
                </c:pt>
                <c:pt idx="2156">
                  <c:v>38498</c:v>
                </c:pt>
                <c:pt idx="2157">
                  <c:v>38499</c:v>
                </c:pt>
                <c:pt idx="2158">
                  <c:v>38500</c:v>
                </c:pt>
                <c:pt idx="2159">
                  <c:v>38501</c:v>
                </c:pt>
                <c:pt idx="2160">
                  <c:v>38502</c:v>
                </c:pt>
                <c:pt idx="2161">
                  <c:v>38503</c:v>
                </c:pt>
                <c:pt idx="2162">
                  <c:v>38504</c:v>
                </c:pt>
                <c:pt idx="2163">
                  <c:v>38505</c:v>
                </c:pt>
                <c:pt idx="2164">
                  <c:v>38506</c:v>
                </c:pt>
                <c:pt idx="2165">
                  <c:v>38507</c:v>
                </c:pt>
                <c:pt idx="2166">
                  <c:v>38508</c:v>
                </c:pt>
                <c:pt idx="2167">
                  <c:v>38509</c:v>
                </c:pt>
                <c:pt idx="2168">
                  <c:v>38510</c:v>
                </c:pt>
                <c:pt idx="2169">
                  <c:v>38511</c:v>
                </c:pt>
                <c:pt idx="2170">
                  <c:v>38512</c:v>
                </c:pt>
                <c:pt idx="2171">
                  <c:v>38513</c:v>
                </c:pt>
                <c:pt idx="2172">
                  <c:v>38514</c:v>
                </c:pt>
                <c:pt idx="2173">
                  <c:v>38515</c:v>
                </c:pt>
                <c:pt idx="2174">
                  <c:v>38516</c:v>
                </c:pt>
                <c:pt idx="2175">
                  <c:v>38517</c:v>
                </c:pt>
                <c:pt idx="2176">
                  <c:v>38518</c:v>
                </c:pt>
                <c:pt idx="2177">
                  <c:v>38519</c:v>
                </c:pt>
                <c:pt idx="2178">
                  <c:v>38520</c:v>
                </c:pt>
                <c:pt idx="2179">
                  <c:v>38521</c:v>
                </c:pt>
                <c:pt idx="2180">
                  <c:v>38522</c:v>
                </c:pt>
                <c:pt idx="2181">
                  <c:v>38523</c:v>
                </c:pt>
                <c:pt idx="2182">
                  <c:v>38524</c:v>
                </c:pt>
                <c:pt idx="2183">
                  <c:v>38525</c:v>
                </c:pt>
                <c:pt idx="2184">
                  <c:v>38526</c:v>
                </c:pt>
                <c:pt idx="2185">
                  <c:v>38527</c:v>
                </c:pt>
                <c:pt idx="2186">
                  <c:v>38528</c:v>
                </c:pt>
                <c:pt idx="2187">
                  <c:v>38529</c:v>
                </c:pt>
                <c:pt idx="2188">
                  <c:v>38530</c:v>
                </c:pt>
                <c:pt idx="2189">
                  <c:v>38531</c:v>
                </c:pt>
                <c:pt idx="2190">
                  <c:v>38532</c:v>
                </c:pt>
                <c:pt idx="2191">
                  <c:v>38533</c:v>
                </c:pt>
                <c:pt idx="2192">
                  <c:v>38534</c:v>
                </c:pt>
                <c:pt idx="2193">
                  <c:v>38535</c:v>
                </c:pt>
                <c:pt idx="2194">
                  <c:v>38536</c:v>
                </c:pt>
                <c:pt idx="2195">
                  <c:v>38537</c:v>
                </c:pt>
                <c:pt idx="2196">
                  <c:v>38538</c:v>
                </c:pt>
                <c:pt idx="2197">
                  <c:v>38539</c:v>
                </c:pt>
                <c:pt idx="2198">
                  <c:v>38540</c:v>
                </c:pt>
                <c:pt idx="2199">
                  <c:v>38541</c:v>
                </c:pt>
                <c:pt idx="2200">
                  <c:v>38542</c:v>
                </c:pt>
                <c:pt idx="2201">
                  <c:v>38543</c:v>
                </c:pt>
                <c:pt idx="2202">
                  <c:v>38544</c:v>
                </c:pt>
                <c:pt idx="2203">
                  <c:v>38545</c:v>
                </c:pt>
                <c:pt idx="2204">
                  <c:v>38546</c:v>
                </c:pt>
                <c:pt idx="2205">
                  <c:v>38547</c:v>
                </c:pt>
                <c:pt idx="2206">
                  <c:v>38548</c:v>
                </c:pt>
                <c:pt idx="2207">
                  <c:v>38549</c:v>
                </c:pt>
                <c:pt idx="2208">
                  <c:v>38550</c:v>
                </c:pt>
                <c:pt idx="2209">
                  <c:v>38551</c:v>
                </c:pt>
                <c:pt idx="2210">
                  <c:v>38552</c:v>
                </c:pt>
                <c:pt idx="2211">
                  <c:v>38553</c:v>
                </c:pt>
                <c:pt idx="2212">
                  <c:v>38554</c:v>
                </c:pt>
                <c:pt idx="2213">
                  <c:v>38555</c:v>
                </c:pt>
                <c:pt idx="2214">
                  <c:v>38556</c:v>
                </c:pt>
                <c:pt idx="2215">
                  <c:v>38557</c:v>
                </c:pt>
                <c:pt idx="2216">
                  <c:v>38558</c:v>
                </c:pt>
                <c:pt idx="2217">
                  <c:v>38559</c:v>
                </c:pt>
                <c:pt idx="2218">
                  <c:v>38560</c:v>
                </c:pt>
                <c:pt idx="2219">
                  <c:v>38561</c:v>
                </c:pt>
                <c:pt idx="2220">
                  <c:v>38562</c:v>
                </c:pt>
                <c:pt idx="2221">
                  <c:v>38563</c:v>
                </c:pt>
                <c:pt idx="2222">
                  <c:v>38564</c:v>
                </c:pt>
                <c:pt idx="2223">
                  <c:v>38565</c:v>
                </c:pt>
                <c:pt idx="2224">
                  <c:v>38566</c:v>
                </c:pt>
                <c:pt idx="2225">
                  <c:v>38567</c:v>
                </c:pt>
                <c:pt idx="2226">
                  <c:v>38568</c:v>
                </c:pt>
                <c:pt idx="2227">
                  <c:v>38569</c:v>
                </c:pt>
                <c:pt idx="2228">
                  <c:v>38570</c:v>
                </c:pt>
                <c:pt idx="2229">
                  <c:v>38571</c:v>
                </c:pt>
                <c:pt idx="2230">
                  <c:v>38572</c:v>
                </c:pt>
                <c:pt idx="2231">
                  <c:v>38573</c:v>
                </c:pt>
                <c:pt idx="2232">
                  <c:v>38574</c:v>
                </c:pt>
                <c:pt idx="2233">
                  <c:v>38575</c:v>
                </c:pt>
                <c:pt idx="2234">
                  <c:v>38576</c:v>
                </c:pt>
                <c:pt idx="2235">
                  <c:v>38577</c:v>
                </c:pt>
                <c:pt idx="2236">
                  <c:v>38578</c:v>
                </c:pt>
                <c:pt idx="2237">
                  <c:v>38579</c:v>
                </c:pt>
                <c:pt idx="2238">
                  <c:v>38580</c:v>
                </c:pt>
                <c:pt idx="2239">
                  <c:v>38581</c:v>
                </c:pt>
                <c:pt idx="2240">
                  <c:v>38582</c:v>
                </c:pt>
                <c:pt idx="2241">
                  <c:v>38583</c:v>
                </c:pt>
                <c:pt idx="2242">
                  <c:v>38584</c:v>
                </c:pt>
                <c:pt idx="2243">
                  <c:v>38585</c:v>
                </c:pt>
                <c:pt idx="2244">
                  <c:v>38586</c:v>
                </c:pt>
                <c:pt idx="2245">
                  <c:v>38587</c:v>
                </c:pt>
                <c:pt idx="2246">
                  <c:v>38588</c:v>
                </c:pt>
                <c:pt idx="2247">
                  <c:v>38589</c:v>
                </c:pt>
                <c:pt idx="2248">
                  <c:v>38590</c:v>
                </c:pt>
                <c:pt idx="2249">
                  <c:v>38591</c:v>
                </c:pt>
                <c:pt idx="2250">
                  <c:v>38592</c:v>
                </c:pt>
                <c:pt idx="2251">
                  <c:v>38593</c:v>
                </c:pt>
                <c:pt idx="2252">
                  <c:v>38594</c:v>
                </c:pt>
                <c:pt idx="2253">
                  <c:v>38595</c:v>
                </c:pt>
                <c:pt idx="2254">
                  <c:v>38596</c:v>
                </c:pt>
                <c:pt idx="2255">
                  <c:v>38597</c:v>
                </c:pt>
                <c:pt idx="2256">
                  <c:v>38598</c:v>
                </c:pt>
                <c:pt idx="2257">
                  <c:v>38599</c:v>
                </c:pt>
                <c:pt idx="2258">
                  <c:v>38600</c:v>
                </c:pt>
                <c:pt idx="2259">
                  <c:v>38601</c:v>
                </c:pt>
                <c:pt idx="2260">
                  <c:v>38602</c:v>
                </c:pt>
                <c:pt idx="2261">
                  <c:v>38603</c:v>
                </c:pt>
                <c:pt idx="2262">
                  <c:v>38604</c:v>
                </c:pt>
                <c:pt idx="2263">
                  <c:v>38605</c:v>
                </c:pt>
                <c:pt idx="2264">
                  <c:v>38606</c:v>
                </c:pt>
                <c:pt idx="2265">
                  <c:v>38607</c:v>
                </c:pt>
                <c:pt idx="2266">
                  <c:v>38608</c:v>
                </c:pt>
                <c:pt idx="2267">
                  <c:v>38609</c:v>
                </c:pt>
                <c:pt idx="2268">
                  <c:v>38610</c:v>
                </c:pt>
                <c:pt idx="2269">
                  <c:v>38611</c:v>
                </c:pt>
                <c:pt idx="2270">
                  <c:v>38612</c:v>
                </c:pt>
                <c:pt idx="2271">
                  <c:v>38613</c:v>
                </c:pt>
                <c:pt idx="2272">
                  <c:v>38614</c:v>
                </c:pt>
                <c:pt idx="2273">
                  <c:v>38615</c:v>
                </c:pt>
                <c:pt idx="2274">
                  <c:v>38616</c:v>
                </c:pt>
                <c:pt idx="2275">
                  <c:v>38617</c:v>
                </c:pt>
                <c:pt idx="2276">
                  <c:v>38618</c:v>
                </c:pt>
                <c:pt idx="2277">
                  <c:v>38619</c:v>
                </c:pt>
                <c:pt idx="2278">
                  <c:v>38620</c:v>
                </c:pt>
                <c:pt idx="2279">
                  <c:v>38621</c:v>
                </c:pt>
                <c:pt idx="2280">
                  <c:v>38622</c:v>
                </c:pt>
                <c:pt idx="2281">
                  <c:v>38623</c:v>
                </c:pt>
                <c:pt idx="2282">
                  <c:v>38624</c:v>
                </c:pt>
                <c:pt idx="2283">
                  <c:v>38625</c:v>
                </c:pt>
                <c:pt idx="2284">
                  <c:v>38626</c:v>
                </c:pt>
                <c:pt idx="2285">
                  <c:v>38627</c:v>
                </c:pt>
                <c:pt idx="2286">
                  <c:v>38628</c:v>
                </c:pt>
                <c:pt idx="2287">
                  <c:v>38629</c:v>
                </c:pt>
                <c:pt idx="2288">
                  <c:v>38630</c:v>
                </c:pt>
                <c:pt idx="2289">
                  <c:v>38631</c:v>
                </c:pt>
                <c:pt idx="2290">
                  <c:v>38632</c:v>
                </c:pt>
                <c:pt idx="2291">
                  <c:v>38633</c:v>
                </c:pt>
                <c:pt idx="2292">
                  <c:v>38634</c:v>
                </c:pt>
                <c:pt idx="2293">
                  <c:v>38635</c:v>
                </c:pt>
                <c:pt idx="2294">
                  <c:v>38636</c:v>
                </c:pt>
                <c:pt idx="2295">
                  <c:v>38637</c:v>
                </c:pt>
                <c:pt idx="2296">
                  <c:v>38638</c:v>
                </c:pt>
                <c:pt idx="2297">
                  <c:v>38639</c:v>
                </c:pt>
                <c:pt idx="2298">
                  <c:v>38640</c:v>
                </c:pt>
                <c:pt idx="2299">
                  <c:v>38641</c:v>
                </c:pt>
                <c:pt idx="2300">
                  <c:v>38642</c:v>
                </c:pt>
                <c:pt idx="2301">
                  <c:v>38643</c:v>
                </c:pt>
                <c:pt idx="2302">
                  <c:v>38644</c:v>
                </c:pt>
                <c:pt idx="2303">
                  <c:v>38645</c:v>
                </c:pt>
                <c:pt idx="2304">
                  <c:v>38646</c:v>
                </c:pt>
                <c:pt idx="2305">
                  <c:v>38647</c:v>
                </c:pt>
                <c:pt idx="2306">
                  <c:v>38648</c:v>
                </c:pt>
                <c:pt idx="2307">
                  <c:v>38649</c:v>
                </c:pt>
                <c:pt idx="2308">
                  <c:v>38650</c:v>
                </c:pt>
                <c:pt idx="2309">
                  <c:v>38651</c:v>
                </c:pt>
                <c:pt idx="2310">
                  <c:v>38652</c:v>
                </c:pt>
                <c:pt idx="2311">
                  <c:v>38653</c:v>
                </c:pt>
                <c:pt idx="2312">
                  <c:v>38654</c:v>
                </c:pt>
                <c:pt idx="2313">
                  <c:v>38655</c:v>
                </c:pt>
                <c:pt idx="2314">
                  <c:v>38656</c:v>
                </c:pt>
                <c:pt idx="2315">
                  <c:v>38657</c:v>
                </c:pt>
                <c:pt idx="2316">
                  <c:v>38658</c:v>
                </c:pt>
                <c:pt idx="2317">
                  <c:v>38659</c:v>
                </c:pt>
                <c:pt idx="2318">
                  <c:v>38660</c:v>
                </c:pt>
                <c:pt idx="2319">
                  <c:v>38661</c:v>
                </c:pt>
                <c:pt idx="2320">
                  <c:v>38662</c:v>
                </c:pt>
                <c:pt idx="2321">
                  <c:v>38663</c:v>
                </c:pt>
                <c:pt idx="2322">
                  <c:v>38664</c:v>
                </c:pt>
                <c:pt idx="2323">
                  <c:v>38665</c:v>
                </c:pt>
                <c:pt idx="2324">
                  <c:v>38666</c:v>
                </c:pt>
                <c:pt idx="2325">
                  <c:v>38667</c:v>
                </c:pt>
                <c:pt idx="2326">
                  <c:v>38668</c:v>
                </c:pt>
                <c:pt idx="2327">
                  <c:v>38669</c:v>
                </c:pt>
                <c:pt idx="2328">
                  <c:v>38670</c:v>
                </c:pt>
                <c:pt idx="2329">
                  <c:v>38671</c:v>
                </c:pt>
                <c:pt idx="2330">
                  <c:v>38672</c:v>
                </c:pt>
                <c:pt idx="2331">
                  <c:v>38673</c:v>
                </c:pt>
                <c:pt idx="2332">
                  <c:v>38674</c:v>
                </c:pt>
                <c:pt idx="2333">
                  <c:v>38675</c:v>
                </c:pt>
                <c:pt idx="2334">
                  <c:v>38676</c:v>
                </c:pt>
                <c:pt idx="2335">
                  <c:v>38677</c:v>
                </c:pt>
                <c:pt idx="2336">
                  <c:v>38678</c:v>
                </c:pt>
                <c:pt idx="2337">
                  <c:v>38679</c:v>
                </c:pt>
                <c:pt idx="2338">
                  <c:v>38680</c:v>
                </c:pt>
                <c:pt idx="2339">
                  <c:v>38681</c:v>
                </c:pt>
                <c:pt idx="2340">
                  <c:v>38682</c:v>
                </c:pt>
                <c:pt idx="2341">
                  <c:v>38683</c:v>
                </c:pt>
                <c:pt idx="2342">
                  <c:v>38684</c:v>
                </c:pt>
                <c:pt idx="2343">
                  <c:v>38685</c:v>
                </c:pt>
                <c:pt idx="2344">
                  <c:v>38686</c:v>
                </c:pt>
                <c:pt idx="2345">
                  <c:v>38687</c:v>
                </c:pt>
                <c:pt idx="2346">
                  <c:v>38688</c:v>
                </c:pt>
                <c:pt idx="2347">
                  <c:v>38689</c:v>
                </c:pt>
                <c:pt idx="2348">
                  <c:v>38690</c:v>
                </c:pt>
                <c:pt idx="2349">
                  <c:v>38691</c:v>
                </c:pt>
                <c:pt idx="2350">
                  <c:v>38692</c:v>
                </c:pt>
                <c:pt idx="2351">
                  <c:v>38693</c:v>
                </c:pt>
                <c:pt idx="2352">
                  <c:v>38694</c:v>
                </c:pt>
                <c:pt idx="2353">
                  <c:v>38695</c:v>
                </c:pt>
                <c:pt idx="2354">
                  <c:v>38696</c:v>
                </c:pt>
                <c:pt idx="2355">
                  <c:v>38697</c:v>
                </c:pt>
                <c:pt idx="2356">
                  <c:v>38698</c:v>
                </c:pt>
                <c:pt idx="2357">
                  <c:v>38699</c:v>
                </c:pt>
                <c:pt idx="2358">
                  <c:v>38700</c:v>
                </c:pt>
                <c:pt idx="2359">
                  <c:v>38701</c:v>
                </c:pt>
                <c:pt idx="2360">
                  <c:v>38702</c:v>
                </c:pt>
                <c:pt idx="2361">
                  <c:v>38703</c:v>
                </c:pt>
                <c:pt idx="2362">
                  <c:v>38704</c:v>
                </c:pt>
                <c:pt idx="2363">
                  <c:v>38705</c:v>
                </c:pt>
                <c:pt idx="2364">
                  <c:v>38706</c:v>
                </c:pt>
                <c:pt idx="2365">
                  <c:v>38707</c:v>
                </c:pt>
                <c:pt idx="2366">
                  <c:v>38708</c:v>
                </c:pt>
                <c:pt idx="2367">
                  <c:v>38709</c:v>
                </c:pt>
                <c:pt idx="2368">
                  <c:v>38710</c:v>
                </c:pt>
                <c:pt idx="2369">
                  <c:v>38711</c:v>
                </c:pt>
                <c:pt idx="2370">
                  <c:v>38712</c:v>
                </c:pt>
                <c:pt idx="2371">
                  <c:v>38713</c:v>
                </c:pt>
                <c:pt idx="2372">
                  <c:v>38714</c:v>
                </c:pt>
                <c:pt idx="2373">
                  <c:v>38715</c:v>
                </c:pt>
                <c:pt idx="2374">
                  <c:v>38716</c:v>
                </c:pt>
                <c:pt idx="2375">
                  <c:v>38717</c:v>
                </c:pt>
                <c:pt idx="2376">
                  <c:v>38718</c:v>
                </c:pt>
                <c:pt idx="2377">
                  <c:v>38719</c:v>
                </c:pt>
                <c:pt idx="2378">
                  <c:v>38720</c:v>
                </c:pt>
                <c:pt idx="2379">
                  <c:v>38721</c:v>
                </c:pt>
                <c:pt idx="2380">
                  <c:v>38722</c:v>
                </c:pt>
                <c:pt idx="2381">
                  <c:v>38723</c:v>
                </c:pt>
                <c:pt idx="2382">
                  <c:v>38724</c:v>
                </c:pt>
                <c:pt idx="2383">
                  <c:v>38725</c:v>
                </c:pt>
                <c:pt idx="2384">
                  <c:v>38726</c:v>
                </c:pt>
                <c:pt idx="2385">
                  <c:v>38727</c:v>
                </c:pt>
                <c:pt idx="2386">
                  <c:v>38728</c:v>
                </c:pt>
                <c:pt idx="2387">
                  <c:v>38729</c:v>
                </c:pt>
                <c:pt idx="2388">
                  <c:v>38730</c:v>
                </c:pt>
                <c:pt idx="2389">
                  <c:v>38731</c:v>
                </c:pt>
                <c:pt idx="2390">
                  <c:v>38732</c:v>
                </c:pt>
                <c:pt idx="2391">
                  <c:v>38733</c:v>
                </c:pt>
                <c:pt idx="2392">
                  <c:v>38734</c:v>
                </c:pt>
                <c:pt idx="2393">
                  <c:v>38735</c:v>
                </c:pt>
                <c:pt idx="2394">
                  <c:v>38736</c:v>
                </c:pt>
                <c:pt idx="2395">
                  <c:v>38737</c:v>
                </c:pt>
                <c:pt idx="2396">
                  <c:v>38738</c:v>
                </c:pt>
                <c:pt idx="2397">
                  <c:v>38739</c:v>
                </c:pt>
                <c:pt idx="2398">
                  <c:v>38740</c:v>
                </c:pt>
                <c:pt idx="2399">
                  <c:v>38741</c:v>
                </c:pt>
                <c:pt idx="2400">
                  <c:v>38742</c:v>
                </c:pt>
                <c:pt idx="2401">
                  <c:v>38743</c:v>
                </c:pt>
                <c:pt idx="2402">
                  <c:v>38744</c:v>
                </c:pt>
                <c:pt idx="2403">
                  <c:v>38745</c:v>
                </c:pt>
                <c:pt idx="2404">
                  <c:v>38746</c:v>
                </c:pt>
                <c:pt idx="2405">
                  <c:v>38747</c:v>
                </c:pt>
                <c:pt idx="2406">
                  <c:v>38748</c:v>
                </c:pt>
                <c:pt idx="2407">
                  <c:v>38749</c:v>
                </c:pt>
                <c:pt idx="2408">
                  <c:v>38750</c:v>
                </c:pt>
                <c:pt idx="2409">
                  <c:v>38751</c:v>
                </c:pt>
                <c:pt idx="2410">
                  <c:v>38752</c:v>
                </c:pt>
                <c:pt idx="2411">
                  <c:v>38753</c:v>
                </c:pt>
                <c:pt idx="2412">
                  <c:v>38754</c:v>
                </c:pt>
                <c:pt idx="2413">
                  <c:v>38755</c:v>
                </c:pt>
                <c:pt idx="2414">
                  <c:v>38756</c:v>
                </c:pt>
                <c:pt idx="2415">
                  <c:v>38757</c:v>
                </c:pt>
                <c:pt idx="2416">
                  <c:v>38758</c:v>
                </c:pt>
                <c:pt idx="2417">
                  <c:v>38759</c:v>
                </c:pt>
                <c:pt idx="2418">
                  <c:v>38760</c:v>
                </c:pt>
                <c:pt idx="2419">
                  <c:v>38761</c:v>
                </c:pt>
                <c:pt idx="2420">
                  <c:v>38762</c:v>
                </c:pt>
                <c:pt idx="2421">
                  <c:v>38763</c:v>
                </c:pt>
                <c:pt idx="2422">
                  <c:v>38764</c:v>
                </c:pt>
                <c:pt idx="2423">
                  <c:v>38765</c:v>
                </c:pt>
                <c:pt idx="2424">
                  <c:v>38766</c:v>
                </c:pt>
                <c:pt idx="2425">
                  <c:v>38767</c:v>
                </c:pt>
                <c:pt idx="2426">
                  <c:v>38768</c:v>
                </c:pt>
                <c:pt idx="2427">
                  <c:v>38769</c:v>
                </c:pt>
                <c:pt idx="2428">
                  <c:v>38770</c:v>
                </c:pt>
                <c:pt idx="2429">
                  <c:v>38771</c:v>
                </c:pt>
                <c:pt idx="2430">
                  <c:v>38772</c:v>
                </c:pt>
                <c:pt idx="2431">
                  <c:v>38773</c:v>
                </c:pt>
                <c:pt idx="2432">
                  <c:v>38774</c:v>
                </c:pt>
                <c:pt idx="2433">
                  <c:v>38775</c:v>
                </c:pt>
                <c:pt idx="2434">
                  <c:v>38776</c:v>
                </c:pt>
                <c:pt idx="2435">
                  <c:v>38777</c:v>
                </c:pt>
                <c:pt idx="2436">
                  <c:v>38778</c:v>
                </c:pt>
                <c:pt idx="2437">
                  <c:v>38779</c:v>
                </c:pt>
                <c:pt idx="2438">
                  <c:v>38780</c:v>
                </c:pt>
                <c:pt idx="2439">
                  <c:v>38781</c:v>
                </c:pt>
                <c:pt idx="2440">
                  <c:v>38782</c:v>
                </c:pt>
                <c:pt idx="2441">
                  <c:v>38783</c:v>
                </c:pt>
                <c:pt idx="2442">
                  <c:v>38784</c:v>
                </c:pt>
                <c:pt idx="2443">
                  <c:v>38785</c:v>
                </c:pt>
                <c:pt idx="2444">
                  <c:v>38786</c:v>
                </c:pt>
                <c:pt idx="2445">
                  <c:v>38787</c:v>
                </c:pt>
                <c:pt idx="2446">
                  <c:v>38788</c:v>
                </c:pt>
                <c:pt idx="2447">
                  <c:v>38789</c:v>
                </c:pt>
                <c:pt idx="2448">
                  <c:v>38790</c:v>
                </c:pt>
                <c:pt idx="2449">
                  <c:v>38791</c:v>
                </c:pt>
                <c:pt idx="2450">
                  <c:v>38792</c:v>
                </c:pt>
                <c:pt idx="2451">
                  <c:v>38793</c:v>
                </c:pt>
                <c:pt idx="2452">
                  <c:v>38794</c:v>
                </c:pt>
                <c:pt idx="2453">
                  <c:v>38795</c:v>
                </c:pt>
                <c:pt idx="2454">
                  <c:v>38796</c:v>
                </c:pt>
                <c:pt idx="2455">
                  <c:v>38797</c:v>
                </c:pt>
                <c:pt idx="2456">
                  <c:v>38798</c:v>
                </c:pt>
                <c:pt idx="2457">
                  <c:v>38799</c:v>
                </c:pt>
                <c:pt idx="2458">
                  <c:v>38800</c:v>
                </c:pt>
                <c:pt idx="2459">
                  <c:v>38801</c:v>
                </c:pt>
                <c:pt idx="2460">
                  <c:v>38802</c:v>
                </c:pt>
                <c:pt idx="2461">
                  <c:v>38803</c:v>
                </c:pt>
                <c:pt idx="2462">
                  <c:v>38804</c:v>
                </c:pt>
                <c:pt idx="2463">
                  <c:v>38805</c:v>
                </c:pt>
                <c:pt idx="2464">
                  <c:v>38806</c:v>
                </c:pt>
                <c:pt idx="2465">
                  <c:v>38807</c:v>
                </c:pt>
                <c:pt idx="2466">
                  <c:v>38808</c:v>
                </c:pt>
                <c:pt idx="2467">
                  <c:v>38809</c:v>
                </c:pt>
                <c:pt idx="2468">
                  <c:v>38810</c:v>
                </c:pt>
                <c:pt idx="2469">
                  <c:v>38811</c:v>
                </c:pt>
                <c:pt idx="2470">
                  <c:v>38812</c:v>
                </c:pt>
                <c:pt idx="2471">
                  <c:v>38813</c:v>
                </c:pt>
                <c:pt idx="2472">
                  <c:v>38814</c:v>
                </c:pt>
                <c:pt idx="2473">
                  <c:v>38815</c:v>
                </c:pt>
                <c:pt idx="2474">
                  <c:v>38816</c:v>
                </c:pt>
                <c:pt idx="2475">
                  <c:v>38817</c:v>
                </c:pt>
                <c:pt idx="2476">
                  <c:v>38818</c:v>
                </c:pt>
                <c:pt idx="2477">
                  <c:v>38819</c:v>
                </c:pt>
                <c:pt idx="2478">
                  <c:v>38820</c:v>
                </c:pt>
                <c:pt idx="2479">
                  <c:v>38821</c:v>
                </c:pt>
                <c:pt idx="2480">
                  <c:v>38822</c:v>
                </c:pt>
                <c:pt idx="2481">
                  <c:v>38823</c:v>
                </c:pt>
                <c:pt idx="2482">
                  <c:v>38824</c:v>
                </c:pt>
                <c:pt idx="2483">
                  <c:v>38825</c:v>
                </c:pt>
                <c:pt idx="2484">
                  <c:v>38826</c:v>
                </c:pt>
                <c:pt idx="2485">
                  <c:v>38827</c:v>
                </c:pt>
                <c:pt idx="2486">
                  <c:v>38828</c:v>
                </c:pt>
                <c:pt idx="2487">
                  <c:v>38829</c:v>
                </c:pt>
                <c:pt idx="2488">
                  <c:v>38830</c:v>
                </c:pt>
                <c:pt idx="2489">
                  <c:v>38831</c:v>
                </c:pt>
                <c:pt idx="2490">
                  <c:v>38832</c:v>
                </c:pt>
                <c:pt idx="2491">
                  <c:v>38833</c:v>
                </c:pt>
                <c:pt idx="2492">
                  <c:v>38834</c:v>
                </c:pt>
                <c:pt idx="2493">
                  <c:v>38835</c:v>
                </c:pt>
                <c:pt idx="2494">
                  <c:v>38836</c:v>
                </c:pt>
                <c:pt idx="2495">
                  <c:v>38837</c:v>
                </c:pt>
                <c:pt idx="2496">
                  <c:v>38838</c:v>
                </c:pt>
                <c:pt idx="2497">
                  <c:v>38839</c:v>
                </c:pt>
                <c:pt idx="2498">
                  <c:v>38840</c:v>
                </c:pt>
                <c:pt idx="2499">
                  <c:v>38841</c:v>
                </c:pt>
                <c:pt idx="2500">
                  <c:v>38842</c:v>
                </c:pt>
                <c:pt idx="2501">
                  <c:v>38843</c:v>
                </c:pt>
                <c:pt idx="2502">
                  <c:v>38844</c:v>
                </c:pt>
                <c:pt idx="2503">
                  <c:v>38845</c:v>
                </c:pt>
                <c:pt idx="2504">
                  <c:v>38846</c:v>
                </c:pt>
                <c:pt idx="2505">
                  <c:v>38847</c:v>
                </c:pt>
                <c:pt idx="2506">
                  <c:v>38848</c:v>
                </c:pt>
                <c:pt idx="2507">
                  <c:v>38849</c:v>
                </c:pt>
                <c:pt idx="2508">
                  <c:v>38850</c:v>
                </c:pt>
                <c:pt idx="2509">
                  <c:v>38851</c:v>
                </c:pt>
                <c:pt idx="2510">
                  <c:v>38852</c:v>
                </c:pt>
                <c:pt idx="2511">
                  <c:v>38853</c:v>
                </c:pt>
                <c:pt idx="2512">
                  <c:v>38854</c:v>
                </c:pt>
                <c:pt idx="2513">
                  <c:v>38855</c:v>
                </c:pt>
                <c:pt idx="2514">
                  <c:v>38856</c:v>
                </c:pt>
                <c:pt idx="2515">
                  <c:v>38857</c:v>
                </c:pt>
                <c:pt idx="2516">
                  <c:v>38858</c:v>
                </c:pt>
                <c:pt idx="2517">
                  <c:v>38859</c:v>
                </c:pt>
                <c:pt idx="2518">
                  <c:v>38860</c:v>
                </c:pt>
                <c:pt idx="2519">
                  <c:v>38861</c:v>
                </c:pt>
                <c:pt idx="2520">
                  <c:v>38862</c:v>
                </c:pt>
                <c:pt idx="2521">
                  <c:v>38863</c:v>
                </c:pt>
                <c:pt idx="2522">
                  <c:v>38864</c:v>
                </c:pt>
                <c:pt idx="2523">
                  <c:v>38865</c:v>
                </c:pt>
                <c:pt idx="2524">
                  <c:v>38866</c:v>
                </c:pt>
                <c:pt idx="2525">
                  <c:v>38867</c:v>
                </c:pt>
                <c:pt idx="2526">
                  <c:v>38868</c:v>
                </c:pt>
                <c:pt idx="2527">
                  <c:v>38869</c:v>
                </c:pt>
                <c:pt idx="2528">
                  <c:v>38870</c:v>
                </c:pt>
                <c:pt idx="2529">
                  <c:v>38871</c:v>
                </c:pt>
                <c:pt idx="2530">
                  <c:v>38872</c:v>
                </c:pt>
                <c:pt idx="2531">
                  <c:v>38873</c:v>
                </c:pt>
                <c:pt idx="2532">
                  <c:v>38874</c:v>
                </c:pt>
                <c:pt idx="2533">
                  <c:v>38875</c:v>
                </c:pt>
                <c:pt idx="2534">
                  <c:v>38876</c:v>
                </c:pt>
                <c:pt idx="2535">
                  <c:v>38877</c:v>
                </c:pt>
                <c:pt idx="2536">
                  <c:v>38878</c:v>
                </c:pt>
                <c:pt idx="2537">
                  <c:v>38879</c:v>
                </c:pt>
                <c:pt idx="2538">
                  <c:v>38880</c:v>
                </c:pt>
                <c:pt idx="2539">
                  <c:v>38881</c:v>
                </c:pt>
                <c:pt idx="2540">
                  <c:v>38882</c:v>
                </c:pt>
                <c:pt idx="2541">
                  <c:v>38883</c:v>
                </c:pt>
                <c:pt idx="2542">
                  <c:v>38884</c:v>
                </c:pt>
                <c:pt idx="2543">
                  <c:v>38885</c:v>
                </c:pt>
                <c:pt idx="2544">
                  <c:v>38886</c:v>
                </c:pt>
                <c:pt idx="2545">
                  <c:v>38887</c:v>
                </c:pt>
                <c:pt idx="2546">
                  <c:v>38888</c:v>
                </c:pt>
                <c:pt idx="2547">
                  <c:v>38889</c:v>
                </c:pt>
                <c:pt idx="2548">
                  <c:v>38890</c:v>
                </c:pt>
                <c:pt idx="2549">
                  <c:v>38891</c:v>
                </c:pt>
                <c:pt idx="2550">
                  <c:v>38892</c:v>
                </c:pt>
                <c:pt idx="2551">
                  <c:v>38893</c:v>
                </c:pt>
                <c:pt idx="2552">
                  <c:v>38894</c:v>
                </c:pt>
                <c:pt idx="2553">
                  <c:v>38895</c:v>
                </c:pt>
                <c:pt idx="2554">
                  <c:v>38896</c:v>
                </c:pt>
                <c:pt idx="2555">
                  <c:v>38897</c:v>
                </c:pt>
                <c:pt idx="2556">
                  <c:v>38898</c:v>
                </c:pt>
                <c:pt idx="2557">
                  <c:v>38899</c:v>
                </c:pt>
                <c:pt idx="2558">
                  <c:v>38900</c:v>
                </c:pt>
                <c:pt idx="2559">
                  <c:v>38901</c:v>
                </c:pt>
                <c:pt idx="2560">
                  <c:v>38902</c:v>
                </c:pt>
                <c:pt idx="2561">
                  <c:v>38903</c:v>
                </c:pt>
                <c:pt idx="2562">
                  <c:v>38904</c:v>
                </c:pt>
                <c:pt idx="2563">
                  <c:v>38905</c:v>
                </c:pt>
                <c:pt idx="2564">
                  <c:v>38906</c:v>
                </c:pt>
                <c:pt idx="2565">
                  <c:v>38907</c:v>
                </c:pt>
                <c:pt idx="2566">
                  <c:v>38908</c:v>
                </c:pt>
                <c:pt idx="2567">
                  <c:v>38909</c:v>
                </c:pt>
                <c:pt idx="2568">
                  <c:v>38910</c:v>
                </c:pt>
                <c:pt idx="2569">
                  <c:v>38911</c:v>
                </c:pt>
                <c:pt idx="2570">
                  <c:v>38912</c:v>
                </c:pt>
                <c:pt idx="2571">
                  <c:v>38913</c:v>
                </c:pt>
                <c:pt idx="2572">
                  <c:v>38914</c:v>
                </c:pt>
                <c:pt idx="2573">
                  <c:v>38915</c:v>
                </c:pt>
                <c:pt idx="2574">
                  <c:v>38916</c:v>
                </c:pt>
                <c:pt idx="2575">
                  <c:v>38917</c:v>
                </c:pt>
                <c:pt idx="2576">
                  <c:v>38918</c:v>
                </c:pt>
                <c:pt idx="2577">
                  <c:v>38919</c:v>
                </c:pt>
                <c:pt idx="2578">
                  <c:v>38920</c:v>
                </c:pt>
                <c:pt idx="2579">
                  <c:v>38921</c:v>
                </c:pt>
                <c:pt idx="2580">
                  <c:v>38922</c:v>
                </c:pt>
                <c:pt idx="2581">
                  <c:v>38923</c:v>
                </c:pt>
                <c:pt idx="2582">
                  <c:v>38924</c:v>
                </c:pt>
                <c:pt idx="2583">
                  <c:v>38925</c:v>
                </c:pt>
                <c:pt idx="2584">
                  <c:v>38926</c:v>
                </c:pt>
                <c:pt idx="2585">
                  <c:v>38927</c:v>
                </c:pt>
                <c:pt idx="2586">
                  <c:v>38928</c:v>
                </c:pt>
                <c:pt idx="2587">
                  <c:v>38929</c:v>
                </c:pt>
                <c:pt idx="2588">
                  <c:v>38930</c:v>
                </c:pt>
                <c:pt idx="2589">
                  <c:v>38931</c:v>
                </c:pt>
                <c:pt idx="2590">
                  <c:v>38932</c:v>
                </c:pt>
                <c:pt idx="2591">
                  <c:v>38933</c:v>
                </c:pt>
                <c:pt idx="2592">
                  <c:v>38934</c:v>
                </c:pt>
                <c:pt idx="2593">
                  <c:v>38935</c:v>
                </c:pt>
                <c:pt idx="2594">
                  <c:v>38936</c:v>
                </c:pt>
                <c:pt idx="2595">
                  <c:v>38937</c:v>
                </c:pt>
                <c:pt idx="2596">
                  <c:v>38938</c:v>
                </c:pt>
                <c:pt idx="2597">
                  <c:v>38939</c:v>
                </c:pt>
                <c:pt idx="2598">
                  <c:v>38940</c:v>
                </c:pt>
                <c:pt idx="2599">
                  <c:v>38941</c:v>
                </c:pt>
                <c:pt idx="2600">
                  <c:v>38942</c:v>
                </c:pt>
                <c:pt idx="2601">
                  <c:v>38943</c:v>
                </c:pt>
                <c:pt idx="2602">
                  <c:v>38944</c:v>
                </c:pt>
                <c:pt idx="2603">
                  <c:v>38945</c:v>
                </c:pt>
                <c:pt idx="2604">
                  <c:v>38946</c:v>
                </c:pt>
                <c:pt idx="2605">
                  <c:v>38947</c:v>
                </c:pt>
                <c:pt idx="2606">
                  <c:v>38948</c:v>
                </c:pt>
                <c:pt idx="2607">
                  <c:v>38949</c:v>
                </c:pt>
                <c:pt idx="2608">
                  <c:v>38950</c:v>
                </c:pt>
                <c:pt idx="2609">
                  <c:v>38951</c:v>
                </c:pt>
                <c:pt idx="2610">
                  <c:v>38952</c:v>
                </c:pt>
                <c:pt idx="2611">
                  <c:v>38953</c:v>
                </c:pt>
                <c:pt idx="2612">
                  <c:v>38954</c:v>
                </c:pt>
                <c:pt idx="2613">
                  <c:v>38955</c:v>
                </c:pt>
                <c:pt idx="2614">
                  <c:v>38956</c:v>
                </c:pt>
                <c:pt idx="2615">
                  <c:v>38957</c:v>
                </c:pt>
                <c:pt idx="2616">
                  <c:v>38958</c:v>
                </c:pt>
                <c:pt idx="2617">
                  <c:v>38959</c:v>
                </c:pt>
                <c:pt idx="2618">
                  <c:v>38960</c:v>
                </c:pt>
                <c:pt idx="2619">
                  <c:v>38961</c:v>
                </c:pt>
                <c:pt idx="2620">
                  <c:v>38962</c:v>
                </c:pt>
                <c:pt idx="2621">
                  <c:v>38963</c:v>
                </c:pt>
                <c:pt idx="2622">
                  <c:v>38964</c:v>
                </c:pt>
                <c:pt idx="2623">
                  <c:v>38965</c:v>
                </c:pt>
                <c:pt idx="2624">
                  <c:v>38966</c:v>
                </c:pt>
                <c:pt idx="2625">
                  <c:v>38967</c:v>
                </c:pt>
                <c:pt idx="2626">
                  <c:v>38968</c:v>
                </c:pt>
                <c:pt idx="2627">
                  <c:v>38969</c:v>
                </c:pt>
                <c:pt idx="2628">
                  <c:v>38970</c:v>
                </c:pt>
                <c:pt idx="2629">
                  <c:v>38971</c:v>
                </c:pt>
                <c:pt idx="2630">
                  <c:v>38972</c:v>
                </c:pt>
                <c:pt idx="2631">
                  <c:v>38973</c:v>
                </c:pt>
                <c:pt idx="2632">
                  <c:v>38974</c:v>
                </c:pt>
                <c:pt idx="2633">
                  <c:v>38975</c:v>
                </c:pt>
                <c:pt idx="2634">
                  <c:v>38976</c:v>
                </c:pt>
                <c:pt idx="2635">
                  <c:v>38977</c:v>
                </c:pt>
                <c:pt idx="2636">
                  <c:v>38978</c:v>
                </c:pt>
                <c:pt idx="2637">
                  <c:v>38979</c:v>
                </c:pt>
                <c:pt idx="2638">
                  <c:v>38980</c:v>
                </c:pt>
                <c:pt idx="2639">
                  <c:v>38981</c:v>
                </c:pt>
                <c:pt idx="2640">
                  <c:v>38982</c:v>
                </c:pt>
                <c:pt idx="2641">
                  <c:v>38983</c:v>
                </c:pt>
                <c:pt idx="2642">
                  <c:v>38984</c:v>
                </c:pt>
                <c:pt idx="2643">
                  <c:v>38985</c:v>
                </c:pt>
                <c:pt idx="2644">
                  <c:v>38986</c:v>
                </c:pt>
                <c:pt idx="2645">
                  <c:v>38987</c:v>
                </c:pt>
                <c:pt idx="2646">
                  <c:v>38988</c:v>
                </c:pt>
                <c:pt idx="2647">
                  <c:v>38989</c:v>
                </c:pt>
                <c:pt idx="2648">
                  <c:v>38990</c:v>
                </c:pt>
                <c:pt idx="2649">
                  <c:v>38991</c:v>
                </c:pt>
                <c:pt idx="2650">
                  <c:v>38992</c:v>
                </c:pt>
                <c:pt idx="2651">
                  <c:v>38993</c:v>
                </c:pt>
                <c:pt idx="2652">
                  <c:v>38994</c:v>
                </c:pt>
                <c:pt idx="2653">
                  <c:v>38995</c:v>
                </c:pt>
                <c:pt idx="2654">
                  <c:v>38996</c:v>
                </c:pt>
                <c:pt idx="2655">
                  <c:v>38997</c:v>
                </c:pt>
                <c:pt idx="2656">
                  <c:v>38998</c:v>
                </c:pt>
                <c:pt idx="2657">
                  <c:v>38999</c:v>
                </c:pt>
                <c:pt idx="2658">
                  <c:v>39000</c:v>
                </c:pt>
                <c:pt idx="2659">
                  <c:v>39001</c:v>
                </c:pt>
                <c:pt idx="2660">
                  <c:v>39002</c:v>
                </c:pt>
                <c:pt idx="2661">
                  <c:v>39003</c:v>
                </c:pt>
                <c:pt idx="2662">
                  <c:v>39004</c:v>
                </c:pt>
                <c:pt idx="2663">
                  <c:v>39005</c:v>
                </c:pt>
                <c:pt idx="2664">
                  <c:v>39006</c:v>
                </c:pt>
                <c:pt idx="2665">
                  <c:v>39007</c:v>
                </c:pt>
                <c:pt idx="2666">
                  <c:v>39008</c:v>
                </c:pt>
                <c:pt idx="2667">
                  <c:v>39009</c:v>
                </c:pt>
                <c:pt idx="2668">
                  <c:v>39010</c:v>
                </c:pt>
                <c:pt idx="2669">
                  <c:v>39011</c:v>
                </c:pt>
                <c:pt idx="2670">
                  <c:v>39012</c:v>
                </c:pt>
                <c:pt idx="2671">
                  <c:v>39013</c:v>
                </c:pt>
                <c:pt idx="2672">
                  <c:v>39014</c:v>
                </c:pt>
                <c:pt idx="2673">
                  <c:v>39015</c:v>
                </c:pt>
                <c:pt idx="2674">
                  <c:v>39016</c:v>
                </c:pt>
                <c:pt idx="2675">
                  <c:v>39017</c:v>
                </c:pt>
                <c:pt idx="2676">
                  <c:v>39018</c:v>
                </c:pt>
                <c:pt idx="2677">
                  <c:v>39019</c:v>
                </c:pt>
                <c:pt idx="2678">
                  <c:v>39020</c:v>
                </c:pt>
                <c:pt idx="2679">
                  <c:v>39021</c:v>
                </c:pt>
                <c:pt idx="2680">
                  <c:v>39022</c:v>
                </c:pt>
                <c:pt idx="2681">
                  <c:v>39023</c:v>
                </c:pt>
                <c:pt idx="2682">
                  <c:v>39024</c:v>
                </c:pt>
                <c:pt idx="2683">
                  <c:v>39025</c:v>
                </c:pt>
                <c:pt idx="2684">
                  <c:v>39026</c:v>
                </c:pt>
                <c:pt idx="2685">
                  <c:v>39027</c:v>
                </c:pt>
                <c:pt idx="2686">
                  <c:v>39028</c:v>
                </c:pt>
                <c:pt idx="2687">
                  <c:v>39029</c:v>
                </c:pt>
                <c:pt idx="2688">
                  <c:v>39030</c:v>
                </c:pt>
                <c:pt idx="2689">
                  <c:v>39031</c:v>
                </c:pt>
                <c:pt idx="2690">
                  <c:v>39032</c:v>
                </c:pt>
                <c:pt idx="2691">
                  <c:v>39033</c:v>
                </c:pt>
                <c:pt idx="2692">
                  <c:v>39034</c:v>
                </c:pt>
                <c:pt idx="2693">
                  <c:v>39035</c:v>
                </c:pt>
                <c:pt idx="2694">
                  <c:v>39036</c:v>
                </c:pt>
                <c:pt idx="2695">
                  <c:v>39037</c:v>
                </c:pt>
                <c:pt idx="2696">
                  <c:v>39038</c:v>
                </c:pt>
                <c:pt idx="2697">
                  <c:v>39039</c:v>
                </c:pt>
                <c:pt idx="2698">
                  <c:v>39040</c:v>
                </c:pt>
                <c:pt idx="2699">
                  <c:v>39041</c:v>
                </c:pt>
                <c:pt idx="2700">
                  <c:v>39042</c:v>
                </c:pt>
                <c:pt idx="2701">
                  <c:v>39043</c:v>
                </c:pt>
                <c:pt idx="2702">
                  <c:v>39044</c:v>
                </c:pt>
                <c:pt idx="2703">
                  <c:v>39045</c:v>
                </c:pt>
                <c:pt idx="2704">
                  <c:v>39046</c:v>
                </c:pt>
                <c:pt idx="2705">
                  <c:v>39047</c:v>
                </c:pt>
                <c:pt idx="2706">
                  <c:v>39048</c:v>
                </c:pt>
                <c:pt idx="2707">
                  <c:v>39049</c:v>
                </c:pt>
                <c:pt idx="2708">
                  <c:v>39050</c:v>
                </c:pt>
                <c:pt idx="2709">
                  <c:v>39051</c:v>
                </c:pt>
                <c:pt idx="2710">
                  <c:v>39052</c:v>
                </c:pt>
                <c:pt idx="2711">
                  <c:v>39053</c:v>
                </c:pt>
                <c:pt idx="2712">
                  <c:v>39054</c:v>
                </c:pt>
                <c:pt idx="2713">
                  <c:v>39055</c:v>
                </c:pt>
                <c:pt idx="2714">
                  <c:v>39056</c:v>
                </c:pt>
                <c:pt idx="2715">
                  <c:v>39057</c:v>
                </c:pt>
                <c:pt idx="2716">
                  <c:v>39058</c:v>
                </c:pt>
                <c:pt idx="2717">
                  <c:v>39059</c:v>
                </c:pt>
                <c:pt idx="2718">
                  <c:v>39060</c:v>
                </c:pt>
                <c:pt idx="2719">
                  <c:v>39061</c:v>
                </c:pt>
                <c:pt idx="2720">
                  <c:v>39062</c:v>
                </c:pt>
                <c:pt idx="2721">
                  <c:v>39063</c:v>
                </c:pt>
                <c:pt idx="2722">
                  <c:v>39064</c:v>
                </c:pt>
                <c:pt idx="2723">
                  <c:v>39065</c:v>
                </c:pt>
                <c:pt idx="2724">
                  <c:v>39066</c:v>
                </c:pt>
                <c:pt idx="2725">
                  <c:v>39067</c:v>
                </c:pt>
                <c:pt idx="2726">
                  <c:v>39068</c:v>
                </c:pt>
                <c:pt idx="2727">
                  <c:v>39069</c:v>
                </c:pt>
                <c:pt idx="2728">
                  <c:v>39070</c:v>
                </c:pt>
                <c:pt idx="2729">
                  <c:v>39071</c:v>
                </c:pt>
                <c:pt idx="2730">
                  <c:v>39072</c:v>
                </c:pt>
                <c:pt idx="2731">
                  <c:v>39073</c:v>
                </c:pt>
                <c:pt idx="2732">
                  <c:v>39074</c:v>
                </c:pt>
                <c:pt idx="2733">
                  <c:v>39075</c:v>
                </c:pt>
                <c:pt idx="2734">
                  <c:v>39076</c:v>
                </c:pt>
                <c:pt idx="2735">
                  <c:v>39077</c:v>
                </c:pt>
                <c:pt idx="2736">
                  <c:v>39078</c:v>
                </c:pt>
                <c:pt idx="2737">
                  <c:v>39079</c:v>
                </c:pt>
                <c:pt idx="2738">
                  <c:v>39080</c:v>
                </c:pt>
                <c:pt idx="2739">
                  <c:v>39081</c:v>
                </c:pt>
                <c:pt idx="2740">
                  <c:v>39082</c:v>
                </c:pt>
                <c:pt idx="2741">
                  <c:v>39083</c:v>
                </c:pt>
                <c:pt idx="2742">
                  <c:v>39084</c:v>
                </c:pt>
                <c:pt idx="2743">
                  <c:v>39085</c:v>
                </c:pt>
                <c:pt idx="2744">
                  <c:v>39086</c:v>
                </c:pt>
                <c:pt idx="2745">
                  <c:v>39087</c:v>
                </c:pt>
                <c:pt idx="2746">
                  <c:v>39088</c:v>
                </c:pt>
                <c:pt idx="2747">
                  <c:v>39089</c:v>
                </c:pt>
                <c:pt idx="2748">
                  <c:v>39090</c:v>
                </c:pt>
                <c:pt idx="2749">
                  <c:v>39091</c:v>
                </c:pt>
                <c:pt idx="2750">
                  <c:v>39092</c:v>
                </c:pt>
                <c:pt idx="2751">
                  <c:v>39093</c:v>
                </c:pt>
                <c:pt idx="2752">
                  <c:v>39094</c:v>
                </c:pt>
                <c:pt idx="2753">
                  <c:v>39095</c:v>
                </c:pt>
                <c:pt idx="2754">
                  <c:v>39096</c:v>
                </c:pt>
                <c:pt idx="2755">
                  <c:v>39097</c:v>
                </c:pt>
                <c:pt idx="2756">
                  <c:v>39098</c:v>
                </c:pt>
                <c:pt idx="2757">
                  <c:v>39099</c:v>
                </c:pt>
                <c:pt idx="2758">
                  <c:v>39100</c:v>
                </c:pt>
                <c:pt idx="2759">
                  <c:v>39101</c:v>
                </c:pt>
                <c:pt idx="2760">
                  <c:v>39102</c:v>
                </c:pt>
                <c:pt idx="2761">
                  <c:v>39103</c:v>
                </c:pt>
                <c:pt idx="2762">
                  <c:v>39104</c:v>
                </c:pt>
                <c:pt idx="2763">
                  <c:v>39105</c:v>
                </c:pt>
                <c:pt idx="2764">
                  <c:v>39106</c:v>
                </c:pt>
                <c:pt idx="2765">
                  <c:v>39107</c:v>
                </c:pt>
                <c:pt idx="2766">
                  <c:v>39108</c:v>
                </c:pt>
                <c:pt idx="2767">
                  <c:v>39109</c:v>
                </c:pt>
                <c:pt idx="2768">
                  <c:v>39110</c:v>
                </c:pt>
                <c:pt idx="2769">
                  <c:v>39111</c:v>
                </c:pt>
                <c:pt idx="2770">
                  <c:v>39112</c:v>
                </c:pt>
                <c:pt idx="2771">
                  <c:v>39113</c:v>
                </c:pt>
                <c:pt idx="2772">
                  <c:v>39114</c:v>
                </c:pt>
                <c:pt idx="2773">
                  <c:v>39115</c:v>
                </c:pt>
                <c:pt idx="2774">
                  <c:v>39116</c:v>
                </c:pt>
                <c:pt idx="2775">
                  <c:v>39117</c:v>
                </c:pt>
                <c:pt idx="2776">
                  <c:v>39118</c:v>
                </c:pt>
                <c:pt idx="2777">
                  <c:v>39119</c:v>
                </c:pt>
                <c:pt idx="2778">
                  <c:v>39120</c:v>
                </c:pt>
                <c:pt idx="2779">
                  <c:v>39121</c:v>
                </c:pt>
                <c:pt idx="2780">
                  <c:v>39122</c:v>
                </c:pt>
                <c:pt idx="2781">
                  <c:v>39123</c:v>
                </c:pt>
                <c:pt idx="2782">
                  <c:v>39124</c:v>
                </c:pt>
                <c:pt idx="2783">
                  <c:v>39125</c:v>
                </c:pt>
                <c:pt idx="2784">
                  <c:v>39126</c:v>
                </c:pt>
                <c:pt idx="2785">
                  <c:v>39127</c:v>
                </c:pt>
                <c:pt idx="2786">
                  <c:v>39128</c:v>
                </c:pt>
                <c:pt idx="2787">
                  <c:v>39129</c:v>
                </c:pt>
                <c:pt idx="2788">
                  <c:v>39130</c:v>
                </c:pt>
                <c:pt idx="2789">
                  <c:v>39131</c:v>
                </c:pt>
                <c:pt idx="2790">
                  <c:v>39132</c:v>
                </c:pt>
                <c:pt idx="2791">
                  <c:v>39133</c:v>
                </c:pt>
                <c:pt idx="2792">
                  <c:v>39134</c:v>
                </c:pt>
                <c:pt idx="2793">
                  <c:v>39135</c:v>
                </c:pt>
                <c:pt idx="2794">
                  <c:v>39136</c:v>
                </c:pt>
                <c:pt idx="2795">
                  <c:v>39137</c:v>
                </c:pt>
                <c:pt idx="2796">
                  <c:v>39138</c:v>
                </c:pt>
                <c:pt idx="2797">
                  <c:v>39139</c:v>
                </c:pt>
                <c:pt idx="2798">
                  <c:v>39140</c:v>
                </c:pt>
                <c:pt idx="2799">
                  <c:v>39141</c:v>
                </c:pt>
                <c:pt idx="2800">
                  <c:v>39142</c:v>
                </c:pt>
                <c:pt idx="2801">
                  <c:v>39143</c:v>
                </c:pt>
                <c:pt idx="2802">
                  <c:v>39144</c:v>
                </c:pt>
                <c:pt idx="2803">
                  <c:v>39145</c:v>
                </c:pt>
                <c:pt idx="2804">
                  <c:v>39146</c:v>
                </c:pt>
                <c:pt idx="2805">
                  <c:v>39147</c:v>
                </c:pt>
                <c:pt idx="2806">
                  <c:v>39148</c:v>
                </c:pt>
                <c:pt idx="2807">
                  <c:v>39149</c:v>
                </c:pt>
                <c:pt idx="2808">
                  <c:v>39150</c:v>
                </c:pt>
                <c:pt idx="2809">
                  <c:v>39151</c:v>
                </c:pt>
                <c:pt idx="2810">
                  <c:v>39152</c:v>
                </c:pt>
                <c:pt idx="2811">
                  <c:v>39153</c:v>
                </c:pt>
                <c:pt idx="2812">
                  <c:v>39154</c:v>
                </c:pt>
                <c:pt idx="2813">
                  <c:v>39155</c:v>
                </c:pt>
                <c:pt idx="2814">
                  <c:v>39156</c:v>
                </c:pt>
                <c:pt idx="2815">
                  <c:v>39157</c:v>
                </c:pt>
                <c:pt idx="2816">
                  <c:v>39158</c:v>
                </c:pt>
                <c:pt idx="2817">
                  <c:v>39159</c:v>
                </c:pt>
                <c:pt idx="2818">
                  <c:v>39160</c:v>
                </c:pt>
                <c:pt idx="2819">
                  <c:v>39161</c:v>
                </c:pt>
                <c:pt idx="2820">
                  <c:v>39162</c:v>
                </c:pt>
                <c:pt idx="2821">
                  <c:v>39163</c:v>
                </c:pt>
                <c:pt idx="2822">
                  <c:v>39164</c:v>
                </c:pt>
                <c:pt idx="2823">
                  <c:v>39165</c:v>
                </c:pt>
                <c:pt idx="2824">
                  <c:v>39166</c:v>
                </c:pt>
                <c:pt idx="2825">
                  <c:v>39167</c:v>
                </c:pt>
                <c:pt idx="2826">
                  <c:v>39168</c:v>
                </c:pt>
                <c:pt idx="2827">
                  <c:v>39169</c:v>
                </c:pt>
                <c:pt idx="2828">
                  <c:v>39170</c:v>
                </c:pt>
                <c:pt idx="2829">
                  <c:v>39171</c:v>
                </c:pt>
                <c:pt idx="2830">
                  <c:v>39172</c:v>
                </c:pt>
                <c:pt idx="2831">
                  <c:v>39173</c:v>
                </c:pt>
                <c:pt idx="2832">
                  <c:v>39174</c:v>
                </c:pt>
                <c:pt idx="2833">
                  <c:v>39175</c:v>
                </c:pt>
                <c:pt idx="2834">
                  <c:v>39176</c:v>
                </c:pt>
                <c:pt idx="2835">
                  <c:v>39177</c:v>
                </c:pt>
                <c:pt idx="2836">
                  <c:v>39178</c:v>
                </c:pt>
                <c:pt idx="2837">
                  <c:v>39179</c:v>
                </c:pt>
                <c:pt idx="2838">
                  <c:v>39180</c:v>
                </c:pt>
                <c:pt idx="2839">
                  <c:v>39181</c:v>
                </c:pt>
                <c:pt idx="2840">
                  <c:v>39182</c:v>
                </c:pt>
                <c:pt idx="2841">
                  <c:v>39183</c:v>
                </c:pt>
                <c:pt idx="2842">
                  <c:v>39184</c:v>
                </c:pt>
                <c:pt idx="2843">
                  <c:v>39185</c:v>
                </c:pt>
                <c:pt idx="2844">
                  <c:v>39186</c:v>
                </c:pt>
                <c:pt idx="2845">
                  <c:v>39187</c:v>
                </c:pt>
                <c:pt idx="2846">
                  <c:v>39188</c:v>
                </c:pt>
                <c:pt idx="2847">
                  <c:v>39189</c:v>
                </c:pt>
                <c:pt idx="2848">
                  <c:v>39190</c:v>
                </c:pt>
                <c:pt idx="2849">
                  <c:v>39191</c:v>
                </c:pt>
                <c:pt idx="2850">
                  <c:v>39192</c:v>
                </c:pt>
                <c:pt idx="2851">
                  <c:v>39193</c:v>
                </c:pt>
                <c:pt idx="2852">
                  <c:v>39194</c:v>
                </c:pt>
                <c:pt idx="2853">
                  <c:v>39195</c:v>
                </c:pt>
                <c:pt idx="2854">
                  <c:v>39196</c:v>
                </c:pt>
                <c:pt idx="2855">
                  <c:v>39197</c:v>
                </c:pt>
                <c:pt idx="2856">
                  <c:v>39198</c:v>
                </c:pt>
                <c:pt idx="2857">
                  <c:v>39199</c:v>
                </c:pt>
                <c:pt idx="2858">
                  <c:v>39200</c:v>
                </c:pt>
                <c:pt idx="2859">
                  <c:v>39201</c:v>
                </c:pt>
                <c:pt idx="2860">
                  <c:v>39202</c:v>
                </c:pt>
                <c:pt idx="2861">
                  <c:v>39203</c:v>
                </c:pt>
                <c:pt idx="2862">
                  <c:v>39204</c:v>
                </c:pt>
                <c:pt idx="2863">
                  <c:v>39205</c:v>
                </c:pt>
                <c:pt idx="2864">
                  <c:v>39206</c:v>
                </c:pt>
                <c:pt idx="2865">
                  <c:v>39207</c:v>
                </c:pt>
                <c:pt idx="2866">
                  <c:v>39208</c:v>
                </c:pt>
                <c:pt idx="2867">
                  <c:v>39209</c:v>
                </c:pt>
                <c:pt idx="2868">
                  <c:v>39210</c:v>
                </c:pt>
                <c:pt idx="2869">
                  <c:v>39211</c:v>
                </c:pt>
                <c:pt idx="2870">
                  <c:v>39212</c:v>
                </c:pt>
                <c:pt idx="2871">
                  <c:v>39213</c:v>
                </c:pt>
                <c:pt idx="2872">
                  <c:v>39214</c:v>
                </c:pt>
                <c:pt idx="2873">
                  <c:v>39215</c:v>
                </c:pt>
                <c:pt idx="2874">
                  <c:v>39216</c:v>
                </c:pt>
                <c:pt idx="2875">
                  <c:v>39217</c:v>
                </c:pt>
                <c:pt idx="2876">
                  <c:v>39218</c:v>
                </c:pt>
                <c:pt idx="2877">
                  <c:v>39219</c:v>
                </c:pt>
                <c:pt idx="2878">
                  <c:v>39220</c:v>
                </c:pt>
                <c:pt idx="2879">
                  <c:v>39221</c:v>
                </c:pt>
                <c:pt idx="2880">
                  <c:v>39222</c:v>
                </c:pt>
                <c:pt idx="2881">
                  <c:v>39223</c:v>
                </c:pt>
                <c:pt idx="2882">
                  <c:v>39224</c:v>
                </c:pt>
                <c:pt idx="2883">
                  <c:v>39225</c:v>
                </c:pt>
                <c:pt idx="2884">
                  <c:v>39226</c:v>
                </c:pt>
                <c:pt idx="2885">
                  <c:v>39227</c:v>
                </c:pt>
                <c:pt idx="2886">
                  <c:v>39228</c:v>
                </c:pt>
                <c:pt idx="2887">
                  <c:v>39229</c:v>
                </c:pt>
                <c:pt idx="2888">
                  <c:v>39230</c:v>
                </c:pt>
                <c:pt idx="2889">
                  <c:v>39231</c:v>
                </c:pt>
                <c:pt idx="2890">
                  <c:v>39232</c:v>
                </c:pt>
                <c:pt idx="2891">
                  <c:v>39233</c:v>
                </c:pt>
                <c:pt idx="2892">
                  <c:v>39234</c:v>
                </c:pt>
                <c:pt idx="2893">
                  <c:v>39235</c:v>
                </c:pt>
                <c:pt idx="2894">
                  <c:v>39236</c:v>
                </c:pt>
                <c:pt idx="2895">
                  <c:v>39237</c:v>
                </c:pt>
                <c:pt idx="2896">
                  <c:v>39238</c:v>
                </c:pt>
                <c:pt idx="2897">
                  <c:v>39239</c:v>
                </c:pt>
                <c:pt idx="2898">
                  <c:v>39240</c:v>
                </c:pt>
                <c:pt idx="2899">
                  <c:v>39241</c:v>
                </c:pt>
                <c:pt idx="2900">
                  <c:v>39242</c:v>
                </c:pt>
                <c:pt idx="2901">
                  <c:v>39243</c:v>
                </c:pt>
                <c:pt idx="2902">
                  <c:v>39244</c:v>
                </c:pt>
                <c:pt idx="2903">
                  <c:v>39245</c:v>
                </c:pt>
                <c:pt idx="2904">
                  <c:v>39246</c:v>
                </c:pt>
                <c:pt idx="2905">
                  <c:v>39247</c:v>
                </c:pt>
                <c:pt idx="2906">
                  <c:v>39248</c:v>
                </c:pt>
                <c:pt idx="2907">
                  <c:v>39249</c:v>
                </c:pt>
                <c:pt idx="2908">
                  <c:v>39250</c:v>
                </c:pt>
                <c:pt idx="2909">
                  <c:v>39251</c:v>
                </c:pt>
                <c:pt idx="2910">
                  <c:v>39252</c:v>
                </c:pt>
                <c:pt idx="2911">
                  <c:v>39253</c:v>
                </c:pt>
                <c:pt idx="2912">
                  <c:v>39254</c:v>
                </c:pt>
                <c:pt idx="2913">
                  <c:v>39255</c:v>
                </c:pt>
                <c:pt idx="2914">
                  <c:v>39256</c:v>
                </c:pt>
                <c:pt idx="2915">
                  <c:v>39257</c:v>
                </c:pt>
                <c:pt idx="2916">
                  <c:v>39258</c:v>
                </c:pt>
                <c:pt idx="2917">
                  <c:v>39259</c:v>
                </c:pt>
                <c:pt idx="2918">
                  <c:v>39260</c:v>
                </c:pt>
                <c:pt idx="2919">
                  <c:v>39261</c:v>
                </c:pt>
                <c:pt idx="2920">
                  <c:v>39262</c:v>
                </c:pt>
                <c:pt idx="2921">
                  <c:v>39263</c:v>
                </c:pt>
                <c:pt idx="2922">
                  <c:v>39264</c:v>
                </c:pt>
                <c:pt idx="2923">
                  <c:v>39265</c:v>
                </c:pt>
                <c:pt idx="2924">
                  <c:v>39266</c:v>
                </c:pt>
                <c:pt idx="2925">
                  <c:v>39267</c:v>
                </c:pt>
                <c:pt idx="2926">
                  <c:v>39268</c:v>
                </c:pt>
                <c:pt idx="2927">
                  <c:v>39269</c:v>
                </c:pt>
                <c:pt idx="2928">
                  <c:v>39270</c:v>
                </c:pt>
                <c:pt idx="2929">
                  <c:v>39271</c:v>
                </c:pt>
                <c:pt idx="2930">
                  <c:v>39272</c:v>
                </c:pt>
                <c:pt idx="2931">
                  <c:v>39273</c:v>
                </c:pt>
                <c:pt idx="2932">
                  <c:v>39274</c:v>
                </c:pt>
                <c:pt idx="2933">
                  <c:v>39275</c:v>
                </c:pt>
                <c:pt idx="2934">
                  <c:v>39276</c:v>
                </c:pt>
                <c:pt idx="2935">
                  <c:v>39277</c:v>
                </c:pt>
                <c:pt idx="2936">
                  <c:v>39278</c:v>
                </c:pt>
                <c:pt idx="2937">
                  <c:v>39279</c:v>
                </c:pt>
                <c:pt idx="2938">
                  <c:v>39280</c:v>
                </c:pt>
                <c:pt idx="2939">
                  <c:v>39281</c:v>
                </c:pt>
                <c:pt idx="2940">
                  <c:v>39282</c:v>
                </c:pt>
                <c:pt idx="2941">
                  <c:v>39283</c:v>
                </c:pt>
                <c:pt idx="2942">
                  <c:v>39284</c:v>
                </c:pt>
                <c:pt idx="2943">
                  <c:v>39285</c:v>
                </c:pt>
                <c:pt idx="2944">
                  <c:v>39286</c:v>
                </c:pt>
                <c:pt idx="2945">
                  <c:v>39287</c:v>
                </c:pt>
                <c:pt idx="2946">
                  <c:v>39288</c:v>
                </c:pt>
                <c:pt idx="2947">
                  <c:v>39289</c:v>
                </c:pt>
                <c:pt idx="2948">
                  <c:v>39290</c:v>
                </c:pt>
                <c:pt idx="2949">
                  <c:v>39291</c:v>
                </c:pt>
                <c:pt idx="2950">
                  <c:v>39292</c:v>
                </c:pt>
                <c:pt idx="2951">
                  <c:v>39293</c:v>
                </c:pt>
                <c:pt idx="2952">
                  <c:v>39294</c:v>
                </c:pt>
                <c:pt idx="2953">
                  <c:v>39295</c:v>
                </c:pt>
                <c:pt idx="2954">
                  <c:v>39296</c:v>
                </c:pt>
                <c:pt idx="2955">
                  <c:v>39297</c:v>
                </c:pt>
                <c:pt idx="2956">
                  <c:v>39298</c:v>
                </c:pt>
                <c:pt idx="2957">
                  <c:v>39299</c:v>
                </c:pt>
                <c:pt idx="2958">
                  <c:v>39300</c:v>
                </c:pt>
                <c:pt idx="2959">
                  <c:v>39301</c:v>
                </c:pt>
                <c:pt idx="2960">
                  <c:v>39302</c:v>
                </c:pt>
                <c:pt idx="2961">
                  <c:v>39303</c:v>
                </c:pt>
                <c:pt idx="2962">
                  <c:v>39304</c:v>
                </c:pt>
                <c:pt idx="2963">
                  <c:v>39305</c:v>
                </c:pt>
                <c:pt idx="2964">
                  <c:v>39306</c:v>
                </c:pt>
                <c:pt idx="2965">
                  <c:v>39307</c:v>
                </c:pt>
                <c:pt idx="2966">
                  <c:v>39308</c:v>
                </c:pt>
                <c:pt idx="2967">
                  <c:v>39309</c:v>
                </c:pt>
                <c:pt idx="2968">
                  <c:v>39310</c:v>
                </c:pt>
                <c:pt idx="2969">
                  <c:v>39311</c:v>
                </c:pt>
                <c:pt idx="2970">
                  <c:v>39312</c:v>
                </c:pt>
                <c:pt idx="2971">
                  <c:v>39313</c:v>
                </c:pt>
                <c:pt idx="2972">
                  <c:v>39314</c:v>
                </c:pt>
                <c:pt idx="2973">
                  <c:v>39315</c:v>
                </c:pt>
                <c:pt idx="2974">
                  <c:v>39316</c:v>
                </c:pt>
                <c:pt idx="2975">
                  <c:v>39317</c:v>
                </c:pt>
                <c:pt idx="2976">
                  <c:v>39318</c:v>
                </c:pt>
                <c:pt idx="2977">
                  <c:v>39319</c:v>
                </c:pt>
                <c:pt idx="2978">
                  <c:v>39320</c:v>
                </c:pt>
                <c:pt idx="2979">
                  <c:v>39321</c:v>
                </c:pt>
                <c:pt idx="2980">
                  <c:v>39322</c:v>
                </c:pt>
                <c:pt idx="2981">
                  <c:v>39323</c:v>
                </c:pt>
                <c:pt idx="2982">
                  <c:v>39324</c:v>
                </c:pt>
                <c:pt idx="2983">
                  <c:v>39325</c:v>
                </c:pt>
                <c:pt idx="2984">
                  <c:v>39326</c:v>
                </c:pt>
                <c:pt idx="2985">
                  <c:v>39327</c:v>
                </c:pt>
                <c:pt idx="2986">
                  <c:v>39328</c:v>
                </c:pt>
                <c:pt idx="2987">
                  <c:v>39329</c:v>
                </c:pt>
                <c:pt idx="2988">
                  <c:v>39330</c:v>
                </c:pt>
                <c:pt idx="2989">
                  <c:v>39331</c:v>
                </c:pt>
                <c:pt idx="2990">
                  <c:v>39332</c:v>
                </c:pt>
                <c:pt idx="2991">
                  <c:v>39333</c:v>
                </c:pt>
                <c:pt idx="2992">
                  <c:v>39334</c:v>
                </c:pt>
                <c:pt idx="2993">
                  <c:v>39335</c:v>
                </c:pt>
                <c:pt idx="2994">
                  <c:v>39336</c:v>
                </c:pt>
                <c:pt idx="2995">
                  <c:v>39337</c:v>
                </c:pt>
                <c:pt idx="2996">
                  <c:v>39338</c:v>
                </c:pt>
                <c:pt idx="2997">
                  <c:v>39339</c:v>
                </c:pt>
                <c:pt idx="2998">
                  <c:v>39340</c:v>
                </c:pt>
                <c:pt idx="2999">
                  <c:v>39341</c:v>
                </c:pt>
                <c:pt idx="3000">
                  <c:v>39342</c:v>
                </c:pt>
                <c:pt idx="3001">
                  <c:v>39343</c:v>
                </c:pt>
                <c:pt idx="3002">
                  <c:v>39344</c:v>
                </c:pt>
                <c:pt idx="3003">
                  <c:v>39345</c:v>
                </c:pt>
                <c:pt idx="3004">
                  <c:v>39346</c:v>
                </c:pt>
                <c:pt idx="3005">
                  <c:v>39347</c:v>
                </c:pt>
                <c:pt idx="3006">
                  <c:v>39348</c:v>
                </c:pt>
                <c:pt idx="3007">
                  <c:v>39349</c:v>
                </c:pt>
                <c:pt idx="3008">
                  <c:v>39350</c:v>
                </c:pt>
                <c:pt idx="3009">
                  <c:v>39351</c:v>
                </c:pt>
                <c:pt idx="3010">
                  <c:v>39352</c:v>
                </c:pt>
                <c:pt idx="3011">
                  <c:v>39353</c:v>
                </c:pt>
                <c:pt idx="3012">
                  <c:v>39354</c:v>
                </c:pt>
                <c:pt idx="3013">
                  <c:v>39355</c:v>
                </c:pt>
                <c:pt idx="3014">
                  <c:v>39356</c:v>
                </c:pt>
                <c:pt idx="3015">
                  <c:v>39357</c:v>
                </c:pt>
                <c:pt idx="3016">
                  <c:v>39358</c:v>
                </c:pt>
                <c:pt idx="3017">
                  <c:v>39359</c:v>
                </c:pt>
                <c:pt idx="3018">
                  <c:v>39360</c:v>
                </c:pt>
                <c:pt idx="3019">
                  <c:v>39361</c:v>
                </c:pt>
                <c:pt idx="3020">
                  <c:v>39362</c:v>
                </c:pt>
                <c:pt idx="3021">
                  <c:v>39363</c:v>
                </c:pt>
                <c:pt idx="3022">
                  <c:v>39364</c:v>
                </c:pt>
                <c:pt idx="3023">
                  <c:v>39365</c:v>
                </c:pt>
                <c:pt idx="3024">
                  <c:v>39366</c:v>
                </c:pt>
                <c:pt idx="3025">
                  <c:v>39367</c:v>
                </c:pt>
                <c:pt idx="3026">
                  <c:v>39368</c:v>
                </c:pt>
                <c:pt idx="3027">
                  <c:v>39369</c:v>
                </c:pt>
                <c:pt idx="3028">
                  <c:v>39370</c:v>
                </c:pt>
                <c:pt idx="3029">
                  <c:v>39371</c:v>
                </c:pt>
                <c:pt idx="3030">
                  <c:v>39372</c:v>
                </c:pt>
                <c:pt idx="3031">
                  <c:v>39373</c:v>
                </c:pt>
                <c:pt idx="3032">
                  <c:v>39374</c:v>
                </c:pt>
                <c:pt idx="3033">
                  <c:v>39375</c:v>
                </c:pt>
                <c:pt idx="3034">
                  <c:v>39376</c:v>
                </c:pt>
                <c:pt idx="3035">
                  <c:v>39377</c:v>
                </c:pt>
                <c:pt idx="3036">
                  <c:v>39378</c:v>
                </c:pt>
                <c:pt idx="3037">
                  <c:v>39379</c:v>
                </c:pt>
                <c:pt idx="3038">
                  <c:v>39380</c:v>
                </c:pt>
                <c:pt idx="3039">
                  <c:v>39381</c:v>
                </c:pt>
                <c:pt idx="3040">
                  <c:v>39382</c:v>
                </c:pt>
                <c:pt idx="3041">
                  <c:v>39383</c:v>
                </c:pt>
                <c:pt idx="3042">
                  <c:v>39384</c:v>
                </c:pt>
                <c:pt idx="3043">
                  <c:v>39385</c:v>
                </c:pt>
                <c:pt idx="3044">
                  <c:v>39386</c:v>
                </c:pt>
                <c:pt idx="3045">
                  <c:v>39387</c:v>
                </c:pt>
                <c:pt idx="3046">
                  <c:v>39388</c:v>
                </c:pt>
                <c:pt idx="3047">
                  <c:v>39389</c:v>
                </c:pt>
                <c:pt idx="3048">
                  <c:v>39390</c:v>
                </c:pt>
                <c:pt idx="3049">
                  <c:v>39391</c:v>
                </c:pt>
                <c:pt idx="3050">
                  <c:v>39392</c:v>
                </c:pt>
                <c:pt idx="3051">
                  <c:v>39393</c:v>
                </c:pt>
                <c:pt idx="3052">
                  <c:v>39394</c:v>
                </c:pt>
                <c:pt idx="3053">
                  <c:v>39395</c:v>
                </c:pt>
                <c:pt idx="3054">
                  <c:v>39396</c:v>
                </c:pt>
                <c:pt idx="3055">
                  <c:v>39397</c:v>
                </c:pt>
                <c:pt idx="3056">
                  <c:v>39398</c:v>
                </c:pt>
                <c:pt idx="3057">
                  <c:v>39399</c:v>
                </c:pt>
                <c:pt idx="3058">
                  <c:v>39400</c:v>
                </c:pt>
                <c:pt idx="3059">
                  <c:v>39401</c:v>
                </c:pt>
                <c:pt idx="3060">
                  <c:v>39402</c:v>
                </c:pt>
                <c:pt idx="3061">
                  <c:v>39403</c:v>
                </c:pt>
                <c:pt idx="3062">
                  <c:v>39404</c:v>
                </c:pt>
                <c:pt idx="3063">
                  <c:v>39405</c:v>
                </c:pt>
                <c:pt idx="3064">
                  <c:v>39406</c:v>
                </c:pt>
                <c:pt idx="3065">
                  <c:v>39407</c:v>
                </c:pt>
                <c:pt idx="3066">
                  <c:v>39408</c:v>
                </c:pt>
                <c:pt idx="3067">
                  <c:v>39409</c:v>
                </c:pt>
                <c:pt idx="3068">
                  <c:v>39410</c:v>
                </c:pt>
                <c:pt idx="3069">
                  <c:v>39411</c:v>
                </c:pt>
                <c:pt idx="3070">
                  <c:v>39412</c:v>
                </c:pt>
                <c:pt idx="3071">
                  <c:v>39413</c:v>
                </c:pt>
                <c:pt idx="3072">
                  <c:v>39414</c:v>
                </c:pt>
                <c:pt idx="3073">
                  <c:v>39415</c:v>
                </c:pt>
                <c:pt idx="3074">
                  <c:v>39416</c:v>
                </c:pt>
                <c:pt idx="3075">
                  <c:v>39417</c:v>
                </c:pt>
                <c:pt idx="3076">
                  <c:v>39418</c:v>
                </c:pt>
                <c:pt idx="3077">
                  <c:v>39419</c:v>
                </c:pt>
                <c:pt idx="3078">
                  <c:v>39420</c:v>
                </c:pt>
                <c:pt idx="3079">
                  <c:v>39421</c:v>
                </c:pt>
                <c:pt idx="3080">
                  <c:v>39422</c:v>
                </c:pt>
                <c:pt idx="3081">
                  <c:v>39423</c:v>
                </c:pt>
                <c:pt idx="3082">
                  <c:v>39424</c:v>
                </c:pt>
                <c:pt idx="3083">
                  <c:v>39425</c:v>
                </c:pt>
                <c:pt idx="3084">
                  <c:v>39426</c:v>
                </c:pt>
                <c:pt idx="3085">
                  <c:v>39427</c:v>
                </c:pt>
                <c:pt idx="3086">
                  <c:v>39428</c:v>
                </c:pt>
                <c:pt idx="3087">
                  <c:v>39429</c:v>
                </c:pt>
                <c:pt idx="3088">
                  <c:v>39430</c:v>
                </c:pt>
                <c:pt idx="3089">
                  <c:v>39431</c:v>
                </c:pt>
                <c:pt idx="3090">
                  <c:v>39432</c:v>
                </c:pt>
                <c:pt idx="3091">
                  <c:v>39433</c:v>
                </c:pt>
                <c:pt idx="3092">
                  <c:v>39434</c:v>
                </c:pt>
                <c:pt idx="3093">
                  <c:v>39435</c:v>
                </c:pt>
                <c:pt idx="3094">
                  <c:v>39436</c:v>
                </c:pt>
                <c:pt idx="3095">
                  <c:v>39437</c:v>
                </c:pt>
                <c:pt idx="3096">
                  <c:v>39438</c:v>
                </c:pt>
                <c:pt idx="3097">
                  <c:v>39439</c:v>
                </c:pt>
                <c:pt idx="3098">
                  <c:v>39440</c:v>
                </c:pt>
                <c:pt idx="3099">
                  <c:v>39441</c:v>
                </c:pt>
                <c:pt idx="3100">
                  <c:v>39442</c:v>
                </c:pt>
                <c:pt idx="3101">
                  <c:v>39443</c:v>
                </c:pt>
                <c:pt idx="3102">
                  <c:v>39444</c:v>
                </c:pt>
                <c:pt idx="3103">
                  <c:v>39445</c:v>
                </c:pt>
                <c:pt idx="3104">
                  <c:v>39446</c:v>
                </c:pt>
                <c:pt idx="3105">
                  <c:v>39447</c:v>
                </c:pt>
                <c:pt idx="3106">
                  <c:v>39448</c:v>
                </c:pt>
                <c:pt idx="3107">
                  <c:v>39449</c:v>
                </c:pt>
                <c:pt idx="3108">
                  <c:v>39450</c:v>
                </c:pt>
                <c:pt idx="3109">
                  <c:v>39451</c:v>
                </c:pt>
                <c:pt idx="3110">
                  <c:v>39452</c:v>
                </c:pt>
                <c:pt idx="3111">
                  <c:v>39453</c:v>
                </c:pt>
                <c:pt idx="3112">
                  <c:v>39454</c:v>
                </c:pt>
                <c:pt idx="3113">
                  <c:v>39455</c:v>
                </c:pt>
                <c:pt idx="3114">
                  <c:v>39456</c:v>
                </c:pt>
                <c:pt idx="3115">
                  <c:v>39457</c:v>
                </c:pt>
                <c:pt idx="3116">
                  <c:v>39458</c:v>
                </c:pt>
                <c:pt idx="3117">
                  <c:v>39459</c:v>
                </c:pt>
                <c:pt idx="3118">
                  <c:v>39460</c:v>
                </c:pt>
                <c:pt idx="3119">
                  <c:v>39461</c:v>
                </c:pt>
                <c:pt idx="3120">
                  <c:v>39462</c:v>
                </c:pt>
                <c:pt idx="3121">
                  <c:v>39463</c:v>
                </c:pt>
                <c:pt idx="3122">
                  <c:v>39464</c:v>
                </c:pt>
                <c:pt idx="3123">
                  <c:v>39465</c:v>
                </c:pt>
                <c:pt idx="3124">
                  <c:v>39466</c:v>
                </c:pt>
                <c:pt idx="3125">
                  <c:v>39467</c:v>
                </c:pt>
                <c:pt idx="3126">
                  <c:v>39468</c:v>
                </c:pt>
                <c:pt idx="3127">
                  <c:v>39469</c:v>
                </c:pt>
                <c:pt idx="3128">
                  <c:v>39470</c:v>
                </c:pt>
                <c:pt idx="3129">
                  <c:v>39471</c:v>
                </c:pt>
                <c:pt idx="3130">
                  <c:v>39472</c:v>
                </c:pt>
                <c:pt idx="3131">
                  <c:v>39473</c:v>
                </c:pt>
                <c:pt idx="3132">
                  <c:v>39474</c:v>
                </c:pt>
                <c:pt idx="3133">
                  <c:v>39475</c:v>
                </c:pt>
                <c:pt idx="3134">
                  <c:v>39476</c:v>
                </c:pt>
                <c:pt idx="3135">
                  <c:v>39477</c:v>
                </c:pt>
                <c:pt idx="3136">
                  <c:v>39478</c:v>
                </c:pt>
                <c:pt idx="3137">
                  <c:v>39479</c:v>
                </c:pt>
                <c:pt idx="3138">
                  <c:v>39480</c:v>
                </c:pt>
                <c:pt idx="3139">
                  <c:v>39481</c:v>
                </c:pt>
                <c:pt idx="3140">
                  <c:v>39482</c:v>
                </c:pt>
                <c:pt idx="3141">
                  <c:v>39483</c:v>
                </c:pt>
                <c:pt idx="3142">
                  <c:v>39484</c:v>
                </c:pt>
                <c:pt idx="3143">
                  <c:v>39485</c:v>
                </c:pt>
                <c:pt idx="3144">
                  <c:v>39486</c:v>
                </c:pt>
                <c:pt idx="3145">
                  <c:v>39487</c:v>
                </c:pt>
                <c:pt idx="3146">
                  <c:v>39488</c:v>
                </c:pt>
                <c:pt idx="3147">
                  <c:v>39489</c:v>
                </c:pt>
                <c:pt idx="3148">
                  <c:v>39490</c:v>
                </c:pt>
                <c:pt idx="3149">
                  <c:v>39491</c:v>
                </c:pt>
                <c:pt idx="3150">
                  <c:v>39492</c:v>
                </c:pt>
                <c:pt idx="3151">
                  <c:v>39493</c:v>
                </c:pt>
                <c:pt idx="3152">
                  <c:v>39494</c:v>
                </c:pt>
                <c:pt idx="3153">
                  <c:v>39495</c:v>
                </c:pt>
                <c:pt idx="3154">
                  <c:v>39496</c:v>
                </c:pt>
                <c:pt idx="3155">
                  <c:v>39497</c:v>
                </c:pt>
                <c:pt idx="3156">
                  <c:v>39498</c:v>
                </c:pt>
                <c:pt idx="3157">
                  <c:v>39499</c:v>
                </c:pt>
                <c:pt idx="3158">
                  <c:v>39500</c:v>
                </c:pt>
                <c:pt idx="3159">
                  <c:v>39501</c:v>
                </c:pt>
                <c:pt idx="3160">
                  <c:v>39502</c:v>
                </c:pt>
                <c:pt idx="3161">
                  <c:v>39503</c:v>
                </c:pt>
                <c:pt idx="3162">
                  <c:v>39504</c:v>
                </c:pt>
                <c:pt idx="3163">
                  <c:v>39505</c:v>
                </c:pt>
                <c:pt idx="3164">
                  <c:v>39506</c:v>
                </c:pt>
                <c:pt idx="3165">
                  <c:v>39507</c:v>
                </c:pt>
                <c:pt idx="3166">
                  <c:v>39508</c:v>
                </c:pt>
                <c:pt idx="3167">
                  <c:v>39509</c:v>
                </c:pt>
                <c:pt idx="3168">
                  <c:v>39510</c:v>
                </c:pt>
                <c:pt idx="3169">
                  <c:v>39511</c:v>
                </c:pt>
                <c:pt idx="3170">
                  <c:v>39512</c:v>
                </c:pt>
                <c:pt idx="3171">
                  <c:v>39513</c:v>
                </c:pt>
                <c:pt idx="3172">
                  <c:v>39514</c:v>
                </c:pt>
                <c:pt idx="3173">
                  <c:v>39515</c:v>
                </c:pt>
                <c:pt idx="3174">
                  <c:v>39516</c:v>
                </c:pt>
                <c:pt idx="3175">
                  <c:v>39517</c:v>
                </c:pt>
                <c:pt idx="3176">
                  <c:v>39518</c:v>
                </c:pt>
                <c:pt idx="3177">
                  <c:v>39519</c:v>
                </c:pt>
                <c:pt idx="3178">
                  <c:v>39520</c:v>
                </c:pt>
                <c:pt idx="3179">
                  <c:v>39521</c:v>
                </c:pt>
                <c:pt idx="3180">
                  <c:v>39522</c:v>
                </c:pt>
                <c:pt idx="3181">
                  <c:v>39523</c:v>
                </c:pt>
                <c:pt idx="3182">
                  <c:v>39524</c:v>
                </c:pt>
                <c:pt idx="3183">
                  <c:v>39525</c:v>
                </c:pt>
                <c:pt idx="3184">
                  <c:v>39526</c:v>
                </c:pt>
                <c:pt idx="3185">
                  <c:v>39527</c:v>
                </c:pt>
                <c:pt idx="3186">
                  <c:v>39528</c:v>
                </c:pt>
                <c:pt idx="3187">
                  <c:v>39529</c:v>
                </c:pt>
                <c:pt idx="3188">
                  <c:v>39530</c:v>
                </c:pt>
                <c:pt idx="3189">
                  <c:v>39531</c:v>
                </c:pt>
                <c:pt idx="3190">
                  <c:v>39532</c:v>
                </c:pt>
                <c:pt idx="3191">
                  <c:v>39533</c:v>
                </c:pt>
                <c:pt idx="3192">
                  <c:v>39534</c:v>
                </c:pt>
                <c:pt idx="3193">
                  <c:v>39535</c:v>
                </c:pt>
                <c:pt idx="3194">
                  <c:v>39536</c:v>
                </c:pt>
                <c:pt idx="3195">
                  <c:v>39537</c:v>
                </c:pt>
                <c:pt idx="3196">
                  <c:v>39538</c:v>
                </c:pt>
                <c:pt idx="3197">
                  <c:v>39539</c:v>
                </c:pt>
                <c:pt idx="3198">
                  <c:v>39540</c:v>
                </c:pt>
                <c:pt idx="3199">
                  <c:v>39541</c:v>
                </c:pt>
                <c:pt idx="3200">
                  <c:v>39542</c:v>
                </c:pt>
                <c:pt idx="3201">
                  <c:v>39543</c:v>
                </c:pt>
                <c:pt idx="3202">
                  <c:v>39544</c:v>
                </c:pt>
                <c:pt idx="3203">
                  <c:v>39545</c:v>
                </c:pt>
                <c:pt idx="3204">
                  <c:v>39546</c:v>
                </c:pt>
                <c:pt idx="3205">
                  <c:v>39547</c:v>
                </c:pt>
                <c:pt idx="3206">
                  <c:v>39548</c:v>
                </c:pt>
                <c:pt idx="3207">
                  <c:v>39549</c:v>
                </c:pt>
                <c:pt idx="3208">
                  <c:v>39550</c:v>
                </c:pt>
                <c:pt idx="3209">
                  <c:v>39551</c:v>
                </c:pt>
                <c:pt idx="3210">
                  <c:v>39552</c:v>
                </c:pt>
                <c:pt idx="3211">
                  <c:v>39553</c:v>
                </c:pt>
                <c:pt idx="3212">
                  <c:v>39554</c:v>
                </c:pt>
                <c:pt idx="3213">
                  <c:v>39555</c:v>
                </c:pt>
                <c:pt idx="3214">
                  <c:v>39556</c:v>
                </c:pt>
                <c:pt idx="3215">
                  <c:v>39557</c:v>
                </c:pt>
                <c:pt idx="3216">
                  <c:v>39558</c:v>
                </c:pt>
                <c:pt idx="3217">
                  <c:v>39559</c:v>
                </c:pt>
                <c:pt idx="3218">
                  <c:v>39560</c:v>
                </c:pt>
                <c:pt idx="3219">
                  <c:v>39561</c:v>
                </c:pt>
                <c:pt idx="3220">
                  <c:v>39562</c:v>
                </c:pt>
                <c:pt idx="3221">
                  <c:v>39563</c:v>
                </c:pt>
                <c:pt idx="3222">
                  <c:v>39564</c:v>
                </c:pt>
                <c:pt idx="3223">
                  <c:v>39565</c:v>
                </c:pt>
                <c:pt idx="3224">
                  <c:v>39566</c:v>
                </c:pt>
                <c:pt idx="3225">
                  <c:v>39567</c:v>
                </c:pt>
                <c:pt idx="3226">
                  <c:v>39568</c:v>
                </c:pt>
                <c:pt idx="3227">
                  <c:v>39569</c:v>
                </c:pt>
                <c:pt idx="3228">
                  <c:v>39570</c:v>
                </c:pt>
                <c:pt idx="3229">
                  <c:v>39571</c:v>
                </c:pt>
                <c:pt idx="3230">
                  <c:v>39572</c:v>
                </c:pt>
                <c:pt idx="3231">
                  <c:v>39573</c:v>
                </c:pt>
                <c:pt idx="3232">
                  <c:v>39574</c:v>
                </c:pt>
                <c:pt idx="3233">
                  <c:v>39575</c:v>
                </c:pt>
                <c:pt idx="3234">
                  <c:v>39576</c:v>
                </c:pt>
                <c:pt idx="3235">
                  <c:v>39577</c:v>
                </c:pt>
                <c:pt idx="3236">
                  <c:v>39578</c:v>
                </c:pt>
                <c:pt idx="3237">
                  <c:v>39579</c:v>
                </c:pt>
                <c:pt idx="3238">
                  <c:v>39580</c:v>
                </c:pt>
                <c:pt idx="3239">
                  <c:v>39581</c:v>
                </c:pt>
                <c:pt idx="3240">
                  <c:v>39582</c:v>
                </c:pt>
                <c:pt idx="3241">
                  <c:v>39583</c:v>
                </c:pt>
                <c:pt idx="3242">
                  <c:v>39584</c:v>
                </c:pt>
                <c:pt idx="3243">
                  <c:v>39585</c:v>
                </c:pt>
                <c:pt idx="3244">
                  <c:v>39586</c:v>
                </c:pt>
                <c:pt idx="3245">
                  <c:v>39587</c:v>
                </c:pt>
                <c:pt idx="3246">
                  <c:v>39588</c:v>
                </c:pt>
                <c:pt idx="3247">
                  <c:v>39589</c:v>
                </c:pt>
                <c:pt idx="3248">
                  <c:v>39590</c:v>
                </c:pt>
                <c:pt idx="3249">
                  <c:v>39591</c:v>
                </c:pt>
                <c:pt idx="3250">
                  <c:v>39592</c:v>
                </c:pt>
                <c:pt idx="3251">
                  <c:v>39593</c:v>
                </c:pt>
                <c:pt idx="3252">
                  <c:v>39594</c:v>
                </c:pt>
                <c:pt idx="3253">
                  <c:v>39595</c:v>
                </c:pt>
                <c:pt idx="3254">
                  <c:v>39596</c:v>
                </c:pt>
                <c:pt idx="3255">
                  <c:v>39597</c:v>
                </c:pt>
                <c:pt idx="3256">
                  <c:v>39598</c:v>
                </c:pt>
                <c:pt idx="3257">
                  <c:v>39599</c:v>
                </c:pt>
                <c:pt idx="3258">
                  <c:v>39600</c:v>
                </c:pt>
                <c:pt idx="3259">
                  <c:v>39601</c:v>
                </c:pt>
                <c:pt idx="3260">
                  <c:v>39602</c:v>
                </c:pt>
                <c:pt idx="3261">
                  <c:v>39603</c:v>
                </c:pt>
                <c:pt idx="3262">
                  <c:v>39604</c:v>
                </c:pt>
                <c:pt idx="3263">
                  <c:v>39605</c:v>
                </c:pt>
                <c:pt idx="3264">
                  <c:v>39606</c:v>
                </c:pt>
                <c:pt idx="3265">
                  <c:v>39607</c:v>
                </c:pt>
                <c:pt idx="3266">
                  <c:v>39608</c:v>
                </c:pt>
                <c:pt idx="3267">
                  <c:v>39609</c:v>
                </c:pt>
                <c:pt idx="3268">
                  <c:v>39610</c:v>
                </c:pt>
                <c:pt idx="3269">
                  <c:v>39611</c:v>
                </c:pt>
                <c:pt idx="3270">
                  <c:v>39612</c:v>
                </c:pt>
                <c:pt idx="3271">
                  <c:v>39613</c:v>
                </c:pt>
                <c:pt idx="3272">
                  <c:v>39614</c:v>
                </c:pt>
                <c:pt idx="3273">
                  <c:v>39615</c:v>
                </c:pt>
                <c:pt idx="3274">
                  <c:v>39616</c:v>
                </c:pt>
                <c:pt idx="3275">
                  <c:v>39617</c:v>
                </c:pt>
                <c:pt idx="3276">
                  <c:v>39618</c:v>
                </c:pt>
                <c:pt idx="3277">
                  <c:v>39619</c:v>
                </c:pt>
                <c:pt idx="3278">
                  <c:v>39620</c:v>
                </c:pt>
                <c:pt idx="3279">
                  <c:v>39621</c:v>
                </c:pt>
                <c:pt idx="3280">
                  <c:v>39622</c:v>
                </c:pt>
                <c:pt idx="3281">
                  <c:v>39623</c:v>
                </c:pt>
                <c:pt idx="3282">
                  <c:v>39624</c:v>
                </c:pt>
                <c:pt idx="3283">
                  <c:v>39625</c:v>
                </c:pt>
                <c:pt idx="3284">
                  <c:v>39626</c:v>
                </c:pt>
                <c:pt idx="3285">
                  <c:v>39627</c:v>
                </c:pt>
                <c:pt idx="3286">
                  <c:v>39628</c:v>
                </c:pt>
                <c:pt idx="3287">
                  <c:v>39629</c:v>
                </c:pt>
                <c:pt idx="3288">
                  <c:v>39630</c:v>
                </c:pt>
                <c:pt idx="3289">
                  <c:v>39631</c:v>
                </c:pt>
                <c:pt idx="3290">
                  <c:v>39632</c:v>
                </c:pt>
                <c:pt idx="3291">
                  <c:v>39633</c:v>
                </c:pt>
                <c:pt idx="3292">
                  <c:v>39634</c:v>
                </c:pt>
                <c:pt idx="3293">
                  <c:v>39635</c:v>
                </c:pt>
                <c:pt idx="3294">
                  <c:v>39636</c:v>
                </c:pt>
                <c:pt idx="3295">
                  <c:v>39637</c:v>
                </c:pt>
                <c:pt idx="3296">
                  <c:v>39638</c:v>
                </c:pt>
                <c:pt idx="3297">
                  <c:v>39639</c:v>
                </c:pt>
                <c:pt idx="3298">
                  <c:v>39640</c:v>
                </c:pt>
                <c:pt idx="3299">
                  <c:v>39641</c:v>
                </c:pt>
                <c:pt idx="3300">
                  <c:v>39642</c:v>
                </c:pt>
                <c:pt idx="3301">
                  <c:v>39643</c:v>
                </c:pt>
                <c:pt idx="3302">
                  <c:v>39644</c:v>
                </c:pt>
                <c:pt idx="3303">
                  <c:v>39645</c:v>
                </c:pt>
                <c:pt idx="3304">
                  <c:v>39646</c:v>
                </c:pt>
                <c:pt idx="3305">
                  <c:v>39647</c:v>
                </c:pt>
                <c:pt idx="3306">
                  <c:v>39648</c:v>
                </c:pt>
                <c:pt idx="3307">
                  <c:v>39649</c:v>
                </c:pt>
                <c:pt idx="3308">
                  <c:v>39650</c:v>
                </c:pt>
                <c:pt idx="3309">
                  <c:v>39651</c:v>
                </c:pt>
                <c:pt idx="3310">
                  <c:v>39652</c:v>
                </c:pt>
                <c:pt idx="3311">
                  <c:v>39653</c:v>
                </c:pt>
                <c:pt idx="3312">
                  <c:v>39654</c:v>
                </c:pt>
                <c:pt idx="3313">
                  <c:v>39655</c:v>
                </c:pt>
                <c:pt idx="3314">
                  <c:v>39656</c:v>
                </c:pt>
                <c:pt idx="3315">
                  <c:v>39657</c:v>
                </c:pt>
                <c:pt idx="3316">
                  <c:v>39658</c:v>
                </c:pt>
                <c:pt idx="3317">
                  <c:v>39659</c:v>
                </c:pt>
                <c:pt idx="3318">
                  <c:v>39660</c:v>
                </c:pt>
                <c:pt idx="3319">
                  <c:v>39661</c:v>
                </c:pt>
                <c:pt idx="3320">
                  <c:v>39662</c:v>
                </c:pt>
                <c:pt idx="3321">
                  <c:v>39663</c:v>
                </c:pt>
                <c:pt idx="3322">
                  <c:v>39664</c:v>
                </c:pt>
                <c:pt idx="3323">
                  <c:v>39665</c:v>
                </c:pt>
                <c:pt idx="3324">
                  <c:v>39666</c:v>
                </c:pt>
                <c:pt idx="3325">
                  <c:v>39667</c:v>
                </c:pt>
                <c:pt idx="3326">
                  <c:v>39668</c:v>
                </c:pt>
                <c:pt idx="3327">
                  <c:v>39669</c:v>
                </c:pt>
                <c:pt idx="3328">
                  <c:v>39670</c:v>
                </c:pt>
                <c:pt idx="3329">
                  <c:v>39671</c:v>
                </c:pt>
                <c:pt idx="3330">
                  <c:v>39672</c:v>
                </c:pt>
                <c:pt idx="3331">
                  <c:v>39673</c:v>
                </c:pt>
                <c:pt idx="3332">
                  <c:v>39674</c:v>
                </c:pt>
                <c:pt idx="3333">
                  <c:v>39675</c:v>
                </c:pt>
                <c:pt idx="3334">
                  <c:v>39676</c:v>
                </c:pt>
                <c:pt idx="3335">
                  <c:v>39677</c:v>
                </c:pt>
                <c:pt idx="3336">
                  <c:v>39678</c:v>
                </c:pt>
                <c:pt idx="3337">
                  <c:v>39679</c:v>
                </c:pt>
                <c:pt idx="3338">
                  <c:v>39680</c:v>
                </c:pt>
                <c:pt idx="3339">
                  <c:v>39681</c:v>
                </c:pt>
                <c:pt idx="3340">
                  <c:v>39682</c:v>
                </c:pt>
                <c:pt idx="3341">
                  <c:v>39683</c:v>
                </c:pt>
                <c:pt idx="3342">
                  <c:v>39684</c:v>
                </c:pt>
                <c:pt idx="3343">
                  <c:v>39685</c:v>
                </c:pt>
                <c:pt idx="3344">
                  <c:v>39686</c:v>
                </c:pt>
                <c:pt idx="3345">
                  <c:v>39687</c:v>
                </c:pt>
                <c:pt idx="3346">
                  <c:v>39688</c:v>
                </c:pt>
                <c:pt idx="3347">
                  <c:v>39689</c:v>
                </c:pt>
                <c:pt idx="3348">
                  <c:v>39690</c:v>
                </c:pt>
                <c:pt idx="3349">
                  <c:v>39691</c:v>
                </c:pt>
                <c:pt idx="3350">
                  <c:v>39692</c:v>
                </c:pt>
                <c:pt idx="3351">
                  <c:v>39693</c:v>
                </c:pt>
                <c:pt idx="3352">
                  <c:v>39694</c:v>
                </c:pt>
                <c:pt idx="3353">
                  <c:v>39695</c:v>
                </c:pt>
                <c:pt idx="3354">
                  <c:v>39696</c:v>
                </c:pt>
                <c:pt idx="3355">
                  <c:v>39697</c:v>
                </c:pt>
                <c:pt idx="3356">
                  <c:v>39698</c:v>
                </c:pt>
                <c:pt idx="3357">
                  <c:v>39699</c:v>
                </c:pt>
                <c:pt idx="3358">
                  <c:v>39700</c:v>
                </c:pt>
                <c:pt idx="3359">
                  <c:v>39701</c:v>
                </c:pt>
                <c:pt idx="3360">
                  <c:v>39702</c:v>
                </c:pt>
                <c:pt idx="3361">
                  <c:v>39703</c:v>
                </c:pt>
                <c:pt idx="3362">
                  <c:v>39704</c:v>
                </c:pt>
                <c:pt idx="3363">
                  <c:v>39705</c:v>
                </c:pt>
                <c:pt idx="3364">
                  <c:v>39706</c:v>
                </c:pt>
                <c:pt idx="3365">
                  <c:v>39707</c:v>
                </c:pt>
                <c:pt idx="3366">
                  <c:v>39708</c:v>
                </c:pt>
                <c:pt idx="3367">
                  <c:v>39709</c:v>
                </c:pt>
                <c:pt idx="3368">
                  <c:v>39710</c:v>
                </c:pt>
                <c:pt idx="3369">
                  <c:v>39711</c:v>
                </c:pt>
                <c:pt idx="3370">
                  <c:v>39712</c:v>
                </c:pt>
                <c:pt idx="3371">
                  <c:v>39713</c:v>
                </c:pt>
                <c:pt idx="3372">
                  <c:v>39714</c:v>
                </c:pt>
                <c:pt idx="3373">
                  <c:v>39715</c:v>
                </c:pt>
                <c:pt idx="3374">
                  <c:v>39716</c:v>
                </c:pt>
                <c:pt idx="3375">
                  <c:v>39717</c:v>
                </c:pt>
                <c:pt idx="3376">
                  <c:v>39718</c:v>
                </c:pt>
                <c:pt idx="3377">
                  <c:v>39719</c:v>
                </c:pt>
                <c:pt idx="3378">
                  <c:v>39720</c:v>
                </c:pt>
                <c:pt idx="3379">
                  <c:v>39721</c:v>
                </c:pt>
                <c:pt idx="3380">
                  <c:v>39722</c:v>
                </c:pt>
                <c:pt idx="3381">
                  <c:v>39723</c:v>
                </c:pt>
                <c:pt idx="3382">
                  <c:v>39724</c:v>
                </c:pt>
                <c:pt idx="3383">
                  <c:v>39725</c:v>
                </c:pt>
                <c:pt idx="3384">
                  <c:v>39726</c:v>
                </c:pt>
                <c:pt idx="3385">
                  <c:v>39727</c:v>
                </c:pt>
                <c:pt idx="3386">
                  <c:v>39728</c:v>
                </c:pt>
                <c:pt idx="3387">
                  <c:v>39729</c:v>
                </c:pt>
                <c:pt idx="3388">
                  <c:v>39730</c:v>
                </c:pt>
                <c:pt idx="3389">
                  <c:v>39731</c:v>
                </c:pt>
                <c:pt idx="3390">
                  <c:v>39732</c:v>
                </c:pt>
                <c:pt idx="3391">
                  <c:v>39733</c:v>
                </c:pt>
                <c:pt idx="3392">
                  <c:v>39734</c:v>
                </c:pt>
                <c:pt idx="3393">
                  <c:v>39735</c:v>
                </c:pt>
                <c:pt idx="3394">
                  <c:v>39736</c:v>
                </c:pt>
                <c:pt idx="3395">
                  <c:v>39737</c:v>
                </c:pt>
                <c:pt idx="3396">
                  <c:v>39738</c:v>
                </c:pt>
                <c:pt idx="3397">
                  <c:v>39739</c:v>
                </c:pt>
                <c:pt idx="3398">
                  <c:v>39740</c:v>
                </c:pt>
                <c:pt idx="3399">
                  <c:v>39741</c:v>
                </c:pt>
                <c:pt idx="3400">
                  <c:v>39742</c:v>
                </c:pt>
                <c:pt idx="3401">
                  <c:v>39743</c:v>
                </c:pt>
                <c:pt idx="3402">
                  <c:v>39744</c:v>
                </c:pt>
                <c:pt idx="3403">
                  <c:v>39745</c:v>
                </c:pt>
                <c:pt idx="3404">
                  <c:v>39746</c:v>
                </c:pt>
                <c:pt idx="3405">
                  <c:v>39747</c:v>
                </c:pt>
                <c:pt idx="3406">
                  <c:v>39748</c:v>
                </c:pt>
                <c:pt idx="3407">
                  <c:v>39749</c:v>
                </c:pt>
                <c:pt idx="3408">
                  <c:v>39750</c:v>
                </c:pt>
                <c:pt idx="3409">
                  <c:v>39751</c:v>
                </c:pt>
                <c:pt idx="3410">
                  <c:v>39752</c:v>
                </c:pt>
                <c:pt idx="3411">
                  <c:v>39753</c:v>
                </c:pt>
                <c:pt idx="3412">
                  <c:v>39754</c:v>
                </c:pt>
                <c:pt idx="3413">
                  <c:v>39755</c:v>
                </c:pt>
                <c:pt idx="3414">
                  <c:v>39756</c:v>
                </c:pt>
                <c:pt idx="3415">
                  <c:v>39757</c:v>
                </c:pt>
                <c:pt idx="3416">
                  <c:v>39758</c:v>
                </c:pt>
                <c:pt idx="3417">
                  <c:v>39759</c:v>
                </c:pt>
                <c:pt idx="3418">
                  <c:v>39760</c:v>
                </c:pt>
                <c:pt idx="3419">
                  <c:v>39761</c:v>
                </c:pt>
                <c:pt idx="3420">
                  <c:v>39762</c:v>
                </c:pt>
                <c:pt idx="3421">
                  <c:v>39763</c:v>
                </c:pt>
                <c:pt idx="3422">
                  <c:v>39764</c:v>
                </c:pt>
                <c:pt idx="3423">
                  <c:v>39765</c:v>
                </c:pt>
                <c:pt idx="3424">
                  <c:v>39766</c:v>
                </c:pt>
                <c:pt idx="3425">
                  <c:v>39767</c:v>
                </c:pt>
                <c:pt idx="3426">
                  <c:v>39768</c:v>
                </c:pt>
                <c:pt idx="3427">
                  <c:v>39769</c:v>
                </c:pt>
                <c:pt idx="3428">
                  <c:v>39770</c:v>
                </c:pt>
                <c:pt idx="3429">
                  <c:v>39771</c:v>
                </c:pt>
                <c:pt idx="3430">
                  <c:v>39772</c:v>
                </c:pt>
                <c:pt idx="3431">
                  <c:v>39773</c:v>
                </c:pt>
                <c:pt idx="3432">
                  <c:v>39774</c:v>
                </c:pt>
                <c:pt idx="3433">
                  <c:v>39775</c:v>
                </c:pt>
                <c:pt idx="3434">
                  <c:v>39776</c:v>
                </c:pt>
                <c:pt idx="3435">
                  <c:v>39777</c:v>
                </c:pt>
                <c:pt idx="3436">
                  <c:v>39778</c:v>
                </c:pt>
                <c:pt idx="3437">
                  <c:v>39779</c:v>
                </c:pt>
                <c:pt idx="3438">
                  <c:v>39780</c:v>
                </c:pt>
                <c:pt idx="3439">
                  <c:v>39781</c:v>
                </c:pt>
                <c:pt idx="3440">
                  <c:v>39782</c:v>
                </c:pt>
                <c:pt idx="3441">
                  <c:v>39783</c:v>
                </c:pt>
                <c:pt idx="3442">
                  <c:v>39784</c:v>
                </c:pt>
                <c:pt idx="3443">
                  <c:v>39785</c:v>
                </c:pt>
                <c:pt idx="3444">
                  <c:v>39786</c:v>
                </c:pt>
                <c:pt idx="3445">
                  <c:v>39787</c:v>
                </c:pt>
                <c:pt idx="3446">
                  <c:v>39788</c:v>
                </c:pt>
                <c:pt idx="3447">
                  <c:v>39789</c:v>
                </c:pt>
                <c:pt idx="3448">
                  <c:v>39790</c:v>
                </c:pt>
                <c:pt idx="3449">
                  <c:v>39791</c:v>
                </c:pt>
                <c:pt idx="3450">
                  <c:v>39792</c:v>
                </c:pt>
                <c:pt idx="3451">
                  <c:v>39793</c:v>
                </c:pt>
                <c:pt idx="3452">
                  <c:v>39794</c:v>
                </c:pt>
                <c:pt idx="3453">
                  <c:v>39795</c:v>
                </c:pt>
                <c:pt idx="3454">
                  <c:v>39796</c:v>
                </c:pt>
                <c:pt idx="3455">
                  <c:v>39797</c:v>
                </c:pt>
                <c:pt idx="3456">
                  <c:v>39798</c:v>
                </c:pt>
                <c:pt idx="3457">
                  <c:v>39799</c:v>
                </c:pt>
                <c:pt idx="3458">
                  <c:v>39800</c:v>
                </c:pt>
                <c:pt idx="3459">
                  <c:v>39801</c:v>
                </c:pt>
                <c:pt idx="3460">
                  <c:v>39802</c:v>
                </c:pt>
                <c:pt idx="3461">
                  <c:v>39803</c:v>
                </c:pt>
                <c:pt idx="3462">
                  <c:v>39804</c:v>
                </c:pt>
                <c:pt idx="3463">
                  <c:v>39805</c:v>
                </c:pt>
                <c:pt idx="3464">
                  <c:v>39806</c:v>
                </c:pt>
                <c:pt idx="3465">
                  <c:v>39807</c:v>
                </c:pt>
                <c:pt idx="3466">
                  <c:v>39808</c:v>
                </c:pt>
                <c:pt idx="3467">
                  <c:v>39809</c:v>
                </c:pt>
                <c:pt idx="3468">
                  <c:v>39810</c:v>
                </c:pt>
                <c:pt idx="3469">
                  <c:v>39811</c:v>
                </c:pt>
                <c:pt idx="3470">
                  <c:v>39812</c:v>
                </c:pt>
                <c:pt idx="3471">
                  <c:v>39813</c:v>
                </c:pt>
                <c:pt idx="3472">
                  <c:v>39814</c:v>
                </c:pt>
                <c:pt idx="3473">
                  <c:v>39815</c:v>
                </c:pt>
                <c:pt idx="3474">
                  <c:v>39816</c:v>
                </c:pt>
                <c:pt idx="3475">
                  <c:v>39817</c:v>
                </c:pt>
                <c:pt idx="3476">
                  <c:v>39818</c:v>
                </c:pt>
                <c:pt idx="3477">
                  <c:v>39819</c:v>
                </c:pt>
                <c:pt idx="3478">
                  <c:v>39820</c:v>
                </c:pt>
                <c:pt idx="3479">
                  <c:v>39821</c:v>
                </c:pt>
                <c:pt idx="3480">
                  <c:v>39822</c:v>
                </c:pt>
                <c:pt idx="3481">
                  <c:v>39823</c:v>
                </c:pt>
                <c:pt idx="3482">
                  <c:v>39824</c:v>
                </c:pt>
                <c:pt idx="3483">
                  <c:v>39825</c:v>
                </c:pt>
                <c:pt idx="3484">
                  <c:v>39826</c:v>
                </c:pt>
                <c:pt idx="3485">
                  <c:v>39827</c:v>
                </c:pt>
                <c:pt idx="3486">
                  <c:v>39828</c:v>
                </c:pt>
                <c:pt idx="3487">
                  <c:v>39829</c:v>
                </c:pt>
                <c:pt idx="3488">
                  <c:v>39830</c:v>
                </c:pt>
                <c:pt idx="3489">
                  <c:v>39831</c:v>
                </c:pt>
                <c:pt idx="3490">
                  <c:v>39832</c:v>
                </c:pt>
                <c:pt idx="3491">
                  <c:v>39833</c:v>
                </c:pt>
                <c:pt idx="3492">
                  <c:v>39834</c:v>
                </c:pt>
                <c:pt idx="3493">
                  <c:v>39835</c:v>
                </c:pt>
                <c:pt idx="3494">
                  <c:v>39836</c:v>
                </c:pt>
                <c:pt idx="3495">
                  <c:v>39837</c:v>
                </c:pt>
                <c:pt idx="3496">
                  <c:v>39838</c:v>
                </c:pt>
                <c:pt idx="3497">
                  <c:v>39839</c:v>
                </c:pt>
                <c:pt idx="3498">
                  <c:v>39840</c:v>
                </c:pt>
                <c:pt idx="3499">
                  <c:v>39841</c:v>
                </c:pt>
                <c:pt idx="3500">
                  <c:v>39842</c:v>
                </c:pt>
                <c:pt idx="3501">
                  <c:v>39843</c:v>
                </c:pt>
                <c:pt idx="3502">
                  <c:v>39844</c:v>
                </c:pt>
                <c:pt idx="3503">
                  <c:v>39845</c:v>
                </c:pt>
                <c:pt idx="3504">
                  <c:v>39846</c:v>
                </c:pt>
                <c:pt idx="3505">
                  <c:v>39847</c:v>
                </c:pt>
                <c:pt idx="3506">
                  <c:v>39848</c:v>
                </c:pt>
                <c:pt idx="3507">
                  <c:v>39849</c:v>
                </c:pt>
                <c:pt idx="3508">
                  <c:v>39850</c:v>
                </c:pt>
                <c:pt idx="3509">
                  <c:v>39851</c:v>
                </c:pt>
                <c:pt idx="3510">
                  <c:v>39852</c:v>
                </c:pt>
                <c:pt idx="3511">
                  <c:v>39853</c:v>
                </c:pt>
                <c:pt idx="3512">
                  <c:v>39854</c:v>
                </c:pt>
                <c:pt idx="3513">
                  <c:v>39855</c:v>
                </c:pt>
                <c:pt idx="3514">
                  <c:v>39856</c:v>
                </c:pt>
                <c:pt idx="3515">
                  <c:v>39857</c:v>
                </c:pt>
                <c:pt idx="3516">
                  <c:v>39858</c:v>
                </c:pt>
                <c:pt idx="3517">
                  <c:v>39859</c:v>
                </c:pt>
                <c:pt idx="3518">
                  <c:v>39860</c:v>
                </c:pt>
                <c:pt idx="3519">
                  <c:v>39861</c:v>
                </c:pt>
                <c:pt idx="3520">
                  <c:v>39862</c:v>
                </c:pt>
                <c:pt idx="3521">
                  <c:v>39863</c:v>
                </c:pt>
                <c:pt idx="3522">
                  <c:v>39864</c:v>
                </c:pt>
                <c:pt idx="3523">
                  <c:v>39865</c:v>
                </c:pt>
                <c:pt idx="3524">
                  <c:v>39866</c:v>
                </c:pt>
                <c:pt idx="3525">
                  <c:v>39867</c:v>
                </c:pt>
                <c:pt idx="3526">
                  <c:v>39868</c:v>
                </c:pt>
                <c:pt idx="3527">
                  <c:v>39869</c:v>
                </c:pt>
                <c:pt idx="3528">
                  <c:v>39870</c:v>
                </c:pt>
                <c:pt idx="3529">
                  <c:v>39871</c:v>
                </c:pt>
                <c:pt idx="3530">
                  <c:v>39872</c:v>
                </c:pt>
                <c:pt idx="3531">
                  <c:v>39873</c:v>
                </c:pt>
                <c:pt idx="3532">
                  <c:v>39874</c:v>
                </c:pt>
                <c:pt idx="3533">
                  <c:v>39875</c:v>
                </c:pt>
                <c:pt idx="3534">
                  <c:v>39876</c:v>
                </c:pt>
                <c:pt idx="3535">
                  <c:v>39877</c:v>
                </c:pt>
                <c:pt idx="3536">
                  <c:v>39878</c:v>
                </c:pt>
                <c:pt idx="3537">
                  <c:v>39879</c:v>
                </c:pt>
                <c:pt idx="3538">
                  <c:v>39880</c:v>
                </c:pt>
                <c:pt idx="3539">
                  <c:v>39881</c:v>
                </c:pt>
                <c:pt idx="3540">
                  <c:v>39882</c:v>
                </c:pt>
                <c:pt idx="3541">
                  <c:v>39883</c:v>
                </c:pt>
                <c:pt idx="3542">
                  <c:v>39884</c:v>
                </c:pt>
                <c:pt idx="3543">
                  <c:v>39885</c:v>
                </c:pt>
                <c:pt idx="3544">
                  <c:v>39886</c:v>
                </c:pt>
                <c:pt idx="3545">
                  <c:v>39887</c:v>
                </c:pt>
                <c:pt idx="3546">
                  <c:v>39888</c:v>
                </c:pt>
                <c:pt idx="3547">
                  <c:v>39889</c:v>
                </c:pt>
                <c:pt idx="3548">
                  <c:v>39890</c:v>
                </c:pt>
                <c:pt idx="3549">
                  <c:v>39891</c:v>
                </c:pt>
                <c:pt idx="3550">
                  <c:v>39892</c:v>
                </c:pt>
                <c:pt idx="3551">
                  <c:v>39893</c:v>
                </c:pt>
                <c:pt idx="3552">
                  <c:v>39894</c:v>
                </c:pt>
                <c:pt idx="3553">
                  <c:v>39895</c:v>
                </c:pt>
                <c:pt idx="3554">
                  <c:v>39896</c:v>
                </c:pt>
                <c:pt idx="3555">
                  <c:v>39897</c:v>
                </c:pt>
                <c:pt idx="3556">
                  <c:v>39898</c:v>
                </c:pt>
                <c:pt idx="3557">
                  <c:v>39899</c:v>
                </c:pt>
                <c:pt idx="3558">
                  <c:v>39900</c:v>
                </c:pt>
                <c:pt idx="3559">
                  <c:v>39901</c:v>
                </c:pt>
                <c:pt idx="3560">
                  <c:v>39902</c:v>
                </c:pt>
                <c:pt idx="3561">
                  <c:v>39903</c:v>
                </c:pt>
                <c:pt idx="3562">
                  <c:v>39904</c:v>
                </c:pt>
                <c:pt idx="3563">
                  <c:v>39905</c:v>
                </c:pt>
                <c:pt idx="3564">
                  <c:v>39906</c:v>
                </c:pt>
                <c:pt idx="3565">
                  <c:v>39907</c:v>
                </c:pt>
                <c:pt idx="3566">
                  <c:v>39908</c:v>
                </c:pt>
                <c:pt idx="3567">
                  <c:v>39909</c:v>
                </c:pt>
                <c:pt idx="3568">
                  <c:v>39910</c:v>
                </c:pt>
                <c:pt idx="3569">
                  <c:v>39911</c:v>
                </c:pt>
                <c:pt idx="3570">
                  <c:v>39912</c:v>
                </c:pt>
                <c:pt idx="3571">
                  <c:v>39913</c:v>
                </c:pt>
                <c:pt idx="3572">
                  <c:v>39914</c:v>
                </c:pt>
                <c:pt idx="3573">
                  <c:v>39915</c:v>
                </c:pt>
                <c:pt idx="3574">
                  <c:v>39916</c:v>
                </c:pt>
                <c:pt idx="3575">
                  <c:v>39917</c:v>
                </c:pt>
                <c:pt idx="3576">
                  <c:v>39918</c:v>
                </c:pt>
                <c:pt idx="3577">
                  <c:v>39919</c:v>
                </c:pt>
                <c:pt idx="3578">
                  <c:v>39920</c:v>
                </c:pt>
                <c:pt idx="3579">
                  <c:v>39921</c:v>
                </c:pt>
                <c:pt idx="3580">
                  <c:v>39922</c:v>
                </c:pt>
                <c:pt idx="3581">
                  <c:v>39923</c:v>
                </c:pt>
                <c:pt idx="3582">
                  <c:v>39924</c:v>
                </c:pt>
                <c:pt idx="3583">
                  <c:v>39925</c:v>
                </c:pt>
                <c:pt idx="3584">
                  <c:v>39926</c:v>
                </c:pt>
                <c:pt idx="3585">
                  <c:v>39927</c:v>
                </c:pt>
                <c:pt idx="3586">
                  <c:v>39928</c:v>
                </c:pt>
                <c:pt idx="3587">
                  <c:v>39929</c:v>
                </c:pt>
                <c:pt idx="3588">
                  <c:v>39930</c:v>
                </c:pt>
                <c:pt idx="3589">
                  <c:v>39931</c:v>
                </c:pt>
                <c:pt idx="3590">
                  <c:v>39932</c:v>
                </c:pt>
                <c:pt idx="3591">
                  <c:v>39933</c:v>
                </c:pt>
                <c:pt idx="3592">
                  <c:v>39934</c:v>
                </c:pt>
                <c:pt idx="3593">
                  <c:v>39935</c:v>
                </c:pt>
                <c:pt idx="3594">
                  <c:v>39936</c:v>
                </c:pt>
                <c:pt idx="3595">
                  <c:v>39937</c:v>
                </c:pt>
                <c:pt idx="3596">
                  <c:v>39938</c:v>
                </c:pt>
                <c:pt idx="3597">
                  <c:v>39939</c:v>
                </c:pt>
                <c:pt idx="3598">
                  <c:v>39940</c:v>
                </c:pt>
                <c:pt idx="3599">
                  <c:v>39941</c:v>
                </c:pt>
                <c:pt idx="3600">
                  <c:v>39942</c:v>
                </c:pt>
                <c:pt idx="3601">
                  <c:v>39943</c:v>
                </c:pt>
                <c:pt idx="3602">
                  <c:v>39944</c:v>
                </c:pt>
                <c:pt idx="3603">
                  <c:v>39945</c:v>
                </c:pt>
                <c:pt idx="3604">
                  <c:v>39946</c:v>
                </c:pt>
                <c:pt idx="3605">
                  <c:v>39947</c:v>
                </c:pt>
                <c:pt idx="3606">
                  <c:v>39948</c:v>
                </c:pt>
                <c:pt idx="3607">
                  <c:v>39949</c:v>
                </c:pt>
                <c:pt idx="3608">
                  <c:v>39950</c:v>
                </c:pt>
                <c:pt idx="3609">
                  <c:v>39951</c:v>
                </c:pt>
                <c:pt idx="3610">
                  <c:v>39952</c:v>
                </c:pt>
                <c:pt idx="3611">
                  <c:v>39953</c:v>
                </c:pt>
                <c:pt idx="3612">
                  <c:v>39954</c:v>
                </c:pt>
                <c:pt idx="3613">
                  <c:v>39955</c:v>
                </c:pt>
                <c:pt idx="3614">
                  <c:v>39956</c:v>
                </c:pt>
                <c:pt idx="3615">
                  <c:v>39957</c:v>
                </c:pt>
                <c:pt idx="3616">
                  <c:v>39958</c:v>
                </c:pt>
                <c:pt idx="3617">
                  <c:v>39959</c:v>
                </c:pt>
                <c:pt idx="3618">
                  <c:v>39960</c:v>
                </c:pt>
                <c:pt idx="3619">
                  <c:v>39961</c:v>
                </c:pt>
                <c:pt idx="3620">
                  <c:v>39962</c:v>
                </c:pt>
                <c:pt idx="3621">
                  <c:v>39963</c:v>
                </c:pt>
                <c:pt idx="3622">
                  <c:v>39964</c:v>
                </c:pt>
                <c:pt idx="3623">
                  <c:v>39965</c:v>
                </c:pt>
                <c:pt idx="3624">
                  <c:v>39966</c:v>
                </c:pt>
                <c:pt idx="3625">
                  <c:v>39967</c:v>
                </c:pt>
                <c:pt idx="3626">
                  <c:v>39968</c:v>
                </c:pt>
                <c:pt idx="3627">
                  <c:v>39969</c:v>
                </c:pt>
                <c:pt idx="3628">
                  <c:v>39970</c:v>
                </c:pt>
                <c:pt idx="3629">
                  <c:v>39971</c:v>
                </c:pt>
                <c:pt idx="3630">
                  <c:v>39972</c:v>
                </c:pt>
                <c:pt idx="3631">
                  <c:v>39973</c:v>
                </c:pt>
                <c:pt idx="3632">
                  <c:v>39974</c:v>
                </c:pt>
                <c:pt idx="3633">
                  <c:v>39975</c:v>
                </c:pt>
                <c:pt idx="3634">
                  <c:v>39976</c:v>
                </c:pt>
                <c:pt idx="3635">
                  <c:v>39977</c:v>
                </c:pt>
                <c:pt idx="3636">
                  <c:v>39978</c:v>
                </c:pt>
                <c:pt idx="3637">
                  <c:v>39979</c:v>
                </c:pt>
                <c:pt idx="3638">
                  <c:v>39980</c:v>
                </c:pt>
                <c:pt idx="3639">
                  <c:v>39981</c:v>
                </c:pt>
                <c:pt idx="3640">
                  <c:v>39982</c:v>
                </c:pt>
                <c:pt idx="3641">
                  <c:v>39983</c:v>
                </c:pt>
                <c:pt idx="3642">
                  <c:v>39984</c:v>
                </c:pt>
                <c:pt idx="3643">
                  <c:v>39985</c:v>
                </c:pt>
                <c:pt idx="3644">
                  <c:v>39986</c:v>
                </c:pt>
                <c:pt idx="3645">
                  <c:v>39987</c:v>
                </c:pt>
                <c:pt idx="3646">
                  <c:v>39988</c:v>
                </c:pt>
                <c:pt idx="3647">
                  <c:v>39989</c:v>
                </c:pt>
                <c:pt idx="3648">
                  <c:v>39990</c:v>
                </c:pt>
                <c:pt idx="3649">
                  <c:v>39991</c:v>
                </c:pt>
                <c:pt idx="3650">
                  <c:v>39992</c:v>
                </c:pt>
                <c:pt idx="3651">
                  <c:v>39993</c:v>
                </c:pt>
                <c:pt idx="3652">
                  <c:v>39994</c:v>
                </c:pt>
                <c:pt idx="3653">
                  <c:v>39995</c:v>
                </c:pt>
                <c:pt idx="3654">
                  <c:v>39996</c:v>
                </c:pt>
                <c:pt idx="3655">
                  <c:v>39997</c:v>
                </c:pt>
                <c:pt idx="3656">
                  <c:v>39998</c:v>
                </c:pt>
                <c:pt idx="3657">
                  <c:v>39999</c:v>
                </c:pt>
                <c:pt idx="3658">
                  <c:v>40000</c:v>
                </c:pt>
                <c:pt idx="3659">
                  <c:v>40001</c:v>
                </c:pt>
                <c:pt idx="3660">
                  <c:v>40002</c:v>
                </c:pt>
                <c:pt idx="3661">
                  <c:v>40003</c:v>
                </c:pt>
                <c:pt idx="3662">
                  <c:v>40004</c:v>
                </c:pt>
                <c:pt idx="3663">
                  <c:v>40005</c:v>
                </c:pt>
                <c:pt idx="3664">
                  <c:v>40006</c:v>
                </c:pt>
                <c:pt idx="3665">
                  <c:v>40007</c:v>
                </c:pt>
                <c:pt idx="3666">
                  <c:v>40008</c:v>
                </c:pt>
                <c:pt idx="3667">
                  <c:v>40009</c:v>
                </c:pt>
                <c:pt idx="3668">
                  <c:v>40010</c:v>
                </c:pt>
                <c:pt idx="3669">
                  <c:v>40011</c:v>
                </c:pt>
                <c:pt idx="3670">
                  <c:v>40012</c:v>
                </c:pt>
                <c:pt idx="3671">
                  <c:v>40013</c:v>
                </c:pt>
                <c:pt idx="3672">
                  <c:v>40014</c:v>
                </c:pt>
                <c:pt idx="3673">
                  <c:v>40015</c:v>
                </c:pt>
                <c:pt idx="3674">
                  <c:v>40016</c:v>
                </c:pt>
                <c:pt idx="3675">
                  <c:v>40017</c:v>
                </c:pt>
                <c:pt idx="3676">
                  <c:v>40018</c:v>
                </c:pt>
                <c:pt idx="3677">
                  <c:v>40019</c:v>
                </c:pt>
                <c:pt idx="3678">
                  <c:v>40020</c:v>
                </c:pt>
                <c:pt idx="3679">
                  <c:v>40021</c:v>
                </c:pt>
                <c:pt idx="3680">
                  <c:v>40022</c:v>
                </c:pt>
                <c:pt idx="3681">
                  <c:v>40023</c:v>
                </c:pt>
                <c:pt idx="3682">
                  <c:v>40024</c:v>
                </c:pt>
                <c:pt idx="3683">
                  <c:v>40025</c:v>
                </c:pt>
                <c:pt idx="3684">
                  <c:v>40026</c:v>
                </c:pt>
                <c:pt idx="3685">
                  <c:v>40027</c:v>
                </c:pt>
                <c:pt idx="3686">
                  <c:v>40028</c:v>
                </c:pt>
                <c:pt idx="3687">
                  <c:v>40029</c:v>
                </c:pt>
                <c:pt idx="3688">
                  <c:v>40030</c:v>
                </c:pt>
                <c:pt idx="3689">
                  <c:v>40031</c:v>
                </c:pt>
                <c:pt idx="3690">
                  <c:v>40032</c:v>
                </c:pt>
                <c:pt idx="3691">
                  <c:v>40033</c:v>
                </c:pt>
                <c:pt idx="3692">
                  <c:v>40034</c:v>
                </c:pt>
                <c:pt idx="3693">
                  <c:v>40035</c:v>
                </c:pt>
                <c:pt idx="3694">
                  <c:v>40036</c:v>
                </c:pt>
                <c:pt idx="3695">
                  <c:v>40037</c:v>
                </c:pt>
                <c:pt idx="3696">
                  <c:v>40038</c:v>
                </c:pt>
                <c:pt idx="3697">
                  <c:v>40039</c:v>
                </c:pt>
                <c:pt idx="3698">
                  <c:v>40040</c:v>
                </c:pt>
                <c:pt idx="3699">
                  <c:v>40041</c:v>
                </c:pt>
                <c:pt idx="3700">
                  <c:v>40042</c:v>
                </c:pt>
                <c:pt idx="3701">
                  <c:v>40043</c:v>
                </c:pt>
                <c:pt idx="3702">
                  <c:v>40044</c:v>
                </c:pt>
                <c:pt idx="3703">
                  <c:v>40045</c:v>
                </c:pt>
                <c:pt idx="3704">
                  <c:v>40046</c:v>
                </c:pt>
                <c:pt idx="3705">
                  <c:v>40047</c:v>
                </c:pt>
                <c:pt idx="3706">
                  <c:v>40048</c:v>
                </c:pt>
                <c:pt idx="3707">
                  <c:v>40049</c:v>
                </c:pt>
                <c:pt idx="3708">
                  <c:v>40050</c:v>
                </c:pt>
                <c:pt idx="3709">
                  <c:v>40051</c:v>
                </c:pt>
                <c:pt idx="3710">
                  <c:v>40052</c:v>
                </c:pt>
                <c:pt idx="3711">
                  <c:v>40053</c:v>
                </c:pt>
                <c:pt idx="3712">
                  <c:v>40054</c:v>
                </c:pt>
                <c:pt idx="3713">
                  <c:v>40055</c:v>
                </c:pt>
                <c:pt idx="3714">
                  <c:v>40056</c:v>
                </c:pt>
                <c:pt idx="3715">
                  <c:v>40057</c:v>
                </c:pt>
                <c:pt idx="3716">
                  <c:v>40058</c:v>
                </c:pt>
                <c:pt idx="3717">
                  <c:v>40059</c:v>
                </c:pt>
                <c:pt idx="3718">
                  <c:v>40060</c:v>
                </c:pt>
                <c:pt idx="3719">
                  <c:v>40061</c:v>
                </c:pt>
                <c:pt idx="3720">
                  <c:v>40062</c:v>
                </c:pt>
                <c:pt idx="3721">
                  <c:v>40063</c:v>
                </c:pt>
                <c:pt idx="3722">
                  <c:v>40064</c:v>
                </c:pt>
                <c:pt idx="3723">
                  <c:v>40065</c:v>
                </c:pt>
                <c:pt idx="3724">
                  <c:v>40066</c:v>
                </c:pt>
                <c:pt idx="3725">
                  <c:v>40067</c:v>
                </c:pt>
                <c:pt idx="3726">
                  <c:v>40068</c:v>
                </c:pt>
                <c:pt idx="3727">
                  <c:v>40069</c:v>
                </c:pt>
                <c:pt idx="3728">
                  <c:v>40070</c:v>
                </c:pt>
                <c:pt idx="3729">
                  <c:v>40071</c:v>
                </c:pt>
                <c:pt idx="3730">
                  <c:v>40072</c:v>
                </c:pt>
                <c:pt idx="3731">
                  <c:v>40073</c:v>
                </c:pt>
                <c:pt idx="3732">
                  <c:v>40074</c:v>
                </c:pt>
                <c:pt idx="3733">
                  <c:v>40075</c:v>
                </c:pt>
                <c:pt idx="3734">
                  <c:v>40076</c:v>
                </c:pt>
                <c:pt idx="3735">
                  <c:v>40077</c:v>
                </c:pt>
                <c:pt idx="3736">
                  <c:v>40078</c:v>
                </c:pt>
                <c:pt idx="3737">
                  <c:v>40079</c:v>
                </c:pt>
                <c:pt idx="3738">
                  <c:v>40080</c:v>
                </c:pt>
                <c:pt idx="3739">
                  <c:v>40081</c:v>
                </c:pt>
                <c:pt idx="3740">
                  <c:v>40082</c:v>
                </c:pt>
                <c:pt idx="3741">
                  <c:v>40083</c:v>
                </c:pt>
                <c:pt idx="3742">
                  <c:v>40084</c:v>
                </c:pt>
                <c:pt idx="3743">
                  <c:v>40085</c:v>
                </c:pt>
                <c:pt idx="3744">
                  <c:v>40086</c:v>
                </c:pt>
                <c:pt idx="3745">
                  <c:v>40087</c:v>
                </c:pt>
                <c:pt idx="3746">
                  <c:v>40088</c:v>
                </c:pt>
                <c:pt idx="3747">
                  <c:v>40089</c:v>
                </c:pt>
                <c:pt idx="3748">
                  <c:v>40090</c:v>
                </c:pt>
                <c:pt idx="3749">
                  <c:v>40091</c:v>
                </c:pt>
                <c:pt idx="3750">
                  <c:v>40092</c:v>
                </c:pt>
                <c:pt idx="3751">
                  <c:v>40093</c:v>
                </c:pt>
                <c:pt idx="3752">
                  <c:v>40094</c:v>
                </c:pt>
                <c:pt idx="3753">
                  <c:v>40095</c:v>
                </c:pt>
                <c:pt idx="3754">
                  <c:v>40096</c:v>
                </c:pt>
                <c:pt idx="3755">
                  <c:v>40097</c:v>
                </c:pt>
                <c:pt idx="3756">
                  <c:v>40098</c:v>
                </c:pt>
                <c:pt idx="3757">
                  <c:v>40099</c:v>
                </c:pt>
                <c:pt idx="3758">
                  <c:v>40100</c:v>
                </c:pt>
                <c:pt idx="3759">
                  <c:v>40101</c:v>
                </c:pt>
                <c:pt idx="3760">
                  <c:v>40102</c:v>
                </c:pt>
                <c:pt idx="3761">
                  <c:v>40103</c:v>
                </c:pt>
                <c:pt idx="3762">
                  <c:v>40104</c:v>
                </c:pt>
                <c:pt idx="3763">
                  <c:v>40105</c:v>
                </c:pt>
                <c:pt idx="3764">
                  <c:v>40106</c:v>
                </c:pt>
                <c:pt idx="3765">
                  <c:v>40107</c:v>
                </c:pt>
                <c:pt idx="3766">
                  <c:v>40108</c:v>
                </c:pt>
                <c:pt idx="3767">
                  <c:v>40109</c:v>
                </c:pt>
                <c:pt idx="3768">
                  <c:v>40110</c:v>
                </c:pt>
                <c:pt idx="3769">
                  <c:v>40111</c:v>
                </c:pt>
                <c:pt idx="3770">
                  <c:v>40112</c:v>
                </c:pt>
                <c:pt idx="3771">
                  <c:v>40113</c:v>
                </c:pt>
                <c:pt idx="3772">
                  <c:v>40114</c:v>
                </c:pt>
                <c:pt idx="3773">
                  <c:v>40115</c:v>
                </c:pt>
                <c:pt idx="3774">
                  <c:v>40116</c:v>
                </c:pt>
                <c:pt idx="3775">
                  <c:v>40117</c:v>
                </c:pt>
                <c:pt idx="3776">
                  <c:v>40118</c:v>
                </c:pt>
                <c:pt idx="3777">
                  <c:v>40119</c:v>
                </c:pt>
                <c:pt idx="3778">
                  <c:v>40120</c:v>
                </c:pt>
                <c:pt idx="3779">
                  <c:v>40121</c:v>
                </c:pt>
                <c:pt idx="3780">
                  <c:v>40122</c:v>
                </c:pt>
                <c:pt idx="3781">
                  <c:v>40123</c:v>
                </c:pt>
                <c:pt idx="3782">
                  <c:v>40124</c:v>
                </c:pt>
                <c:pt idx="3783">
                  <c:v>40125</c:v>
                </c:pt>
                <c:pt idx="3784">
                  <c:v>40126</c:v>
                </c:pt>
                <c:pt idx="3785">
                  <c:v>40127</c:v>
                </c:pt>
                <c:pt idx="3786">
                  <c:v>40128</c:v>
                </c:pt>
                <c:pt idx="3787">
                  <c:v>40129</c:v>
                </c:pt>
                <c:pt idx="3788">
                  <c:v>40130</c:v>
                </c:pt>
                <c:pt idx="3789">
                  <c:v>40131</c:v>
                </c:pt>
                <c:pt idx="3790">
                  <c:v>40132</c:v>
                </c:pt>
                <c:pt idx="3791">
                  <c:v>40133</c:v>
                </c:pt>
                <c:pt idx="3792">
                  <c:v>40134</c:v>
                </c:pt>
                <c:pt idx="3793">
                  <c:v>40135</c:v>
                </c:pt>
                <c:pt idx="3794">
                  <c:v>40136</c:v>
                </c:pt>
                <c:pt idx="3795">
                  <c:v>40137</c:v>
                </c:pt>
                <c:pt idx="3796">
                  <c:v>40138</c:v>
                </c:pt>
                <c:pt idx="3797">
                  <c:v>40139</c:v>
                </c:pt>
                <c:pt idx="3798">
                  <c:v>40140</c:v>
                </c:pt>
                <c:pt idx="3799">
                  <c:v>40141</c:v>
                </c:pt>
                <c:pt idx="3800">
                  <c:v>40142</c:v>
                </c:pt>
                <c:pt idx="3801">
                  <c:v>40143</c:v>
                </c:pt>
                <c:pt idx="3802">
                  <c:v>40144</c:v>
                </c:pt>
                <c:pt idx="3803">
                  <c:v>40145</c:v>
                </c:pt>
                <c:pt idx="3804">
                  <c:v>40146</c:v>
                </c:pt>
                <c:pt idx="3805">
                  <c:v>40147</c:v>
                </c:pt>
                <c:pt idx="3806">
                  <c:v>40148</c:v>
                </c:pt>
                <c:pt idx="3807">
                  <c:v>40149</c:v>
                </c:pt>
                <c:pt idx="3808">
                  <c:v>40150</c:v>
                </c:pt>
                <c:pt idx="3809">
                  <c:v>40151</c:v>
                </c:pt>
                <c:pt idx="3810">
                  <c:v>40152</c:v>
                </c:pt>
                <c:pt idx="3811">
                  <c:v>40153</c:v>
                </c:pt>
                <c:pt idx="3812">
                  <c:v>40154</c:v>
                </c:pt>
                <c:pt idx="3813">
                  <c:v>40155</c:v>
                </c:pt>
                <c:pt idx="3814">
                  <c:v>40156</c:v>
                </c:pt>
                <c:pt idx="3815">
                  <c:v>40157</c:v>
                </c:pt>
                <c:pt idx="3816">
                  <c:v>40158</c:v>
                </c:pt>
                <c:pt idx="3817">
                  <c:v>40159</c:v>
                </c:pt>
                <c:pt idx="3818">
                  <c:v>40160</c:v>
                </c:pt>
                <c:pt idx="3819">
                  <c:v>40161</c:v>
                </c:pt>
                <c:pt idx="3820">
                  <c:v>40162</c:v>
                </c:pt>
                <c:pt idx="3821">
                  <c:v>40163</c:v>
                </c:pt>
                <c:pt idx="3822">
                  <c:v>40164</c:v>
                </c:pt>
                <c:pt idx="3823">
                  <c:v>40165</c:v>
                </c:pt>
                <c:pt idx="3824">
                  <c:v>40166</c:v>
                </c:pt>
                <c:pt idx="3825">
                  <c:v>40167</c:v>
                </c:pt>
                <c:pt idx="3826">
                  <c:v>40168</c:v>
                </c:pt>
                <c:pt idx="3827">
                  <c:v>40169</c:v>
                </c:pt>
                <c:pt idx="3828">
                  <c:v>40170</c:v>
                </c:pt>
                <c:pt idx="3829">
                  <c:v>40171</c:v>
                </c:pt>
                <c:pt idx="3830">
                  <c:v>40172</c:v>
                </c:pt>
                <c:pt idx="3831">
                  <c:v>40173</c:v>
                </c:pt>
                <c:pt idx="3832">
                  <c:v>40174</c:v>
                </c:pt>
                <c:pt idx="3833">
                  <c:v>40175</c:v>
                </c:pt>
                <c:pt idx="3834">
                  <c:v>40176</c:v>
                </c:pt>
                <c:pt idx="3835">
                  <c:v>40177</c:v>
                </c:pt>
                <c:pt idx="3836">
                  <c:v>40178</c:v>
                </c:pt>
                <c:pt idx="3837">
                  <c:v>40179</c:v>
                </c:pt>
                <c:pt idx="3838">
                  <c:v>40180</c:v>
                </c:pt>
                <c:pt idx="3839">
                  <c:v>40181</c:v>
                </c:pt>
                <c:pt idx="3840">
                  <c:v>40182</c:v>
                </c:pt>
                <c:pt idx="3841">
                  <c:v>40183</c:v>
                </c:pt>
                <c:pt idx="3842">
                  <c:v>40184</c:v>
                </c:pt>
                <c:pt idx="3843">
                  <c:v>40185</c:v>
                </c:pt>
                <c:pt idx="3844">
                  <c:v>40186</c:v>
                </c:pt>
                <c:pt idx="3845">
                  <c:v>40187</c:v>
                </c:pt>
                <c:pt idx="3846">
                  <c:v>40188</c:v>
                </c:pt>
                <c:pt idx="3847">
                  <c:v>40189</c:v>
                </c:pt>
                <c:pt idx="3848">
                  <c:v>40190</c:v>
                </c:pt>
                <c:pt idx="3849">
                  <c:v>40191</c:v>
                </c:pt>
                <c:pt idx="3850">
                  <c:v>40192</c:v>
                </c:pt>
                <c:pt idx="3851">
                  <c:v>40193</c:v>
                </c:pt>
                <c:pt idx="3852">
                  <c:v>40194</c:v>
                </c:pt>
                <c:pt idx="3853">
                  <c:v>40195</c:v>
                </c:pt>
                <c:pt idx="3854">
                  <c:v>40196</c:v>
                </c:pt>
                <c:pt idx="3855">
                  <c:v>40197</c:v>
                </c:pt>
                <c:pt idx="3856">
                  <c:v>40198</c:v>
                </c:pt>
                <c:pt idx="3857">
                  <c:v>40199</c:v>
                </c:pt>
                <c:pt idx="3858">
                  <c:v>40200</c:v>
                </c:pt>
                <c:pt idx="3859">
                  <c:v>40201</c:v>
                </c:pt>
                <c:pt idx="3860">
                  <c:v>40202</c:v>
                </c:pt>
                <c:pt idx="3861">
                  <c:v>40203</c:v>
                </c:pt>
                <c:pt idx="3862">
                  <c:v>40204</c:v>
                </c:pt>
                <c:pt idx="3863">
                  <c:v>40205</c:v>
                </c:pt>
                <c:pt idx="3864">
                  <c:v>40206</c:v>
                </c:pt>
                <c:pt idx="3865">
                  <c:v>40207</c:v>
                </c:pt>
                <c:pt idx="3866">
                  <c:v>40208</c:v>
                </c:pt>
                <c:pt idx="3867">
                  <c:v>40209</c:v>
                </c:pt>
                <c:pt idx="3868">
                  <c:v>40210</c:v>
                </c:pt>
                <c:pt idx="3869">
                  <c:v>40211</c:v>
                </c:pt>
                <c:pt idx="3870">
                  <c:v>40212</c:v>
                </c:pt>
                <c:pt idx="3871">
                  <c:v>40213</c:v>
                </c:pt>
                <c:pt idx="3872">
                  <c:v>40214</c:v>
                </c:pt>
                <c:pt idx="3873">
                  <c:v>40215</c:v>
                </c:pt>
                <c:pt idx="3874">
                  <c:v>40216</c:v>
                </c:pt>
                <c:pt idx="3875">
                  <c:v>40217</c:v>
                </c:pt>
                <c:pt idx="3876">
                  <c:v>40218</c:v>
                </c:pt>
                <c:pt idx="3877">
                  <c:v>40219</c:v>
                </c:pt>
                <c:pt idx="3878">
                  <c:v>40220</c:v>
                </c:pt>
                <c:pt idx="3879">
                  <c:v>40221</c:v>
                </c:pt>
                <c:pt idx="3880">
                  <c:v>40222</c:v>
                </c:pt>
                <c:pt idx="3881">
                  <c:v>40223</c:v>
                </c:pt>
                <c:pt idx="3882">
                  <c:v>40224</c:v>
                </c:pt>
                <c:pt idx="3883">
                  <c:v>40225</c:v>
                </c:pt>
                <c:pt idx="3884">
                  <c:v>40226</c:v>
                </c:pt>
                <c:pt idx="3885">
                  <c:v>40227</c:v>
                </c:pt>
                <c:pt idx="3886">
                  <c:v>40228</c:v>
                </c:pt>
                <c:pt idx="3887">
                  <c:v>40229</c:v>
                </c:pt>
                <c:pt idx="3888">
                  <c:v>40230</c:v>
                </c:pt>
                <c:pt idx="3889">
                  <c:v>40231</c:v>
                </c:pt>
                <c:pt idx="3890">
                  <c:v>40232</c:v>
                </c:pt>
                <c:pt idx="3891">
                  <c:v>40233</c:v>
                </c:pt>
                <c:pt idx="3892">
                  <c:v>40234</c:v>
                </c:pt>
                <c:pt idx="3893">
                  <c:v>40235</c:v>
                </c:pt>
                <c:pt idx="3894">
                  <c:v>40236</c:v>
                </c:pt>
                <c:pt idx="3895">
                  <c:v>40237</c:v>
                </c:pt>
                <c:pt idx="3896">
                  <c:v>40238</c:v>
                </c:pt>
                <c:pt idx="3897">
                  <c:v>40239</c:v>
                </c:pt>
                <c:pt idx="3898">
                  <c:v>40240</c:v>
                </c:pt>
                <c:pt idx="3899">
                  <c:v>40241</c:v>
                </c:pt>
                <c:pt idx="3900">
                  <c:v>40242</c:v>
                </c:pt>
                <c:pt idx="3901">
                  <c:v>40243</c:v>
                </c:pt>
                <c:pt idx="3902">
                  <c:v>40244</c:v>
                </c:pt>
                <c:pt idx="3903">
                  <c:v>40245</c:v>
                </c:pt>
                <c:pt idx="3904">
                  <c:v>40246</c:v>
                </c:pt>
                <c:pt idx="3905">
                  <c:v>40247</c:v>
                </c:pt>
                <c:pt idx="3906">
                  <c:v>40248</c:v>
                </c:pt>
                <c:pt idx="3907">
                  <c:v>40249</c:v>
                </c:pt>
                <c:pt idx="3908">
                  <c:v>40250</c:v>
                </c:pt>
                <c:pt idx="3909">
                  <c:v>40251</c:v>
                </c:pt>
                <c:pt idx="3910">
                  <c:v>40252</c:v>
                </c:pt>
                <c:pt idx="3911">
                  <c:v>40253</c:v>
                </c:pt>
                <c:pt idx="3912">
                  <c:v>40254</c:v>
                </c:pt>
                <c:pt idx="3913">
                  <c:v>40255</c:v>
                </c:pt>
                <c:pt idx="3914">
                  <c:v>40256</c:v>
                </c:pt>
                <c:pt idx="3915">
                  <c:v>40257</c:v>
                </c:pt>
                <c:pt idx="3916">
                  <c:v>40258</c:v>
                </c:pt>
                <c:pt idx="3917">
                  <c:v>40259</c:v>
                </c:pt>
                <c:pt idx="3918">
                  <c:v>40260</c:v>
                </c:pt>
                <c:pt idx="3919">
                  <c:v>40261</c:v>
                </c:pt>
                <c:pt idx="3920">
                  <c:v>40262</c:v>
                </c:pt>
                <c:pt idx="3921">
                  <c:v>40263</c:v>
                </c:pt>
                <c:pt idx="3922">
                  <c:v>40264</c:v>
                </c:pt>
                <c:pt idx="3923">
                  <c:v>40265</c:v>
                </c:pt>
                <c:pt idx="3924">
                  <c:v>40266</c:v>
                </c:pt>
                <c:pt idx="3925">
                  <c:v>40267</c:v>
                </c:pt>
                <c:pt idx="3926">
                  <c:v>40268</c:v>
                </c:pt>
                <c:pt idx="3927">
                  <c:v>40269</c:v>
                </c:pt>
                <c:pt idx="3928">
                  <c:v>40270</c:v>
                </c:pt>
                <c:pt idx="3929">
                  <c:v>40271</c:v>
                </c:pt>
                <c:pt idx="3930">
                  <c:v>40272</c:v>
                </c:pt>
                <c:pt idx="3931">
                  <c:v>40273</c:v>
                </c:pt>
                <c:pt idx="3932">
                  <c:v>40274</c:v>
                </c:pt>
                <c:pt idx="3933">
                  <c:v>40275</c:v>
                </c:pt>
                <c:pt idx="3934">
                  <c:v>40276</c:v>
                </c:pt>
                <c:pt idx="3935">
                  <c:v>40277</c:v>
                </c:pt>
                <c:pt idx="3936">
                  <c:v>40278</c:v>
                </c:pt>
                <c:pt idx="3937">
                  <c:v>40279</c:v>
                </c:pt>
                <c:pt idx="3938">
                  <c:v>40280</c:v>
                </c:pt>
                <c:pt idx="3939">
                  <c:v>40281</c:v>
                </c:pt>
                <c:pt idx="3940">
                  <c:v>40282</c:v>
                </c:pt>
                <c:pt idx="3941">
                  <c:v>40283</c:v>
                </c:pt>
                <c:pt idx="3942">
                  <c:v>40284</c:v>
                </c:pt>
                <c:pt idx="3943">
                  <c:v>40285</c:v>
                </c:pt>
                <c:pt idx="3944">
                  <c:v>40286</c:v>
                </c:pt>
                <c:pt idx="3945">
                  <c:v>40287</c:v>
                </c:pt>
                <c:pt idx="3946">
                  <c:v>40288</c:v>
                </c:pt>
                <c:pt idx="3947">
                  <c:v>40289</c:v>
                </c:pt>
                <c:pt idx="3948">
                  <c:v>40290</c:v>
                </c:pt>
                <c:pt idx="3949">
                  <c:v>40291</c:v>
                </c:pt>
                <c:pt idx="3950">
                  <c:v>40292</c:v>
                </c:pt>
                <c:pt idx="3951">
                  <c:v>40293</c:v>
                </c:pt>
                <c:pt idx="3952">
                  <c:v>40294</c:v>
                </c:pt>
                <c:pt idx="3953">
                  <c:v>40295</c:v>
                </c:pt>
                <c:pt idx="3954">
                  <c:v>40296</c:v>
                </c:pt>
                <c:pt idx="3955">
                  <c:v>40297</c:v>
                </c:pt>
                <c:pt idx="3956">
                  <c:v>40298</c:v>
                </c:pt>
                <c:pt idx="3957">
                  <c:v>40299</c:v>
                </c:pt>
                <c:pt idx="3958">
                  <c:v>40300</c:v>
                </c:pt>
                <c:pt idx="3959">
                  <c:v>40301</c:v>
                </c:pt>
                <c:pt idx="3960">
                  <c:v>40302</c:v>
                </c:pt>
                <c:pt idx="3961">
                  <c:v>40303</c:v>
                </c:pt>
                <c:pt idx="3962">
                  <c:v>40304</c:v>
                </c:pt>
                <c:pt idx="3963">
                  <c:v>40305</c:v>
                </c:pt>
                <c:pt idx="3964">
                  <c:v>40306</c:v>
                </c:pt>
                <c:pt idx="3965">
                  <c:v>40307</c:v>
                </c:pt>
                <c:pt idx="3966">
                  <c:v>40308</c:v>
                </c:pt>
                <c:pt idx="3967">
                  <c:v>40309</c:v>
                </c:pt>
                <c:pt idx="3968">
                  <c:v>40310</c:v>
                </c:pt>
                <c:pt idx="3969">
                  <c:v>40311</c:v>
                </c:pt>
                <c:pt idx="3970">
                  <c:v>40312</c:v>
                </c:pt>
                <c:pt idx="3971">
                  <c:v>40313</c:v>
                </c:pt>
                <c:pt idx="3972">
                  <c:v>40314</c:v>
                </c:pt>
                <c:pt idx="3973">
                  <c:v>40315</c:v>
                </c:pt>
                <c:pt idx="3974">
                  <c:v>40316</c:v>
                </c:pt>
                <c:pt idx="3975">
                  <c:v>40317</c:v>
                </c:pt>
                <c:pt idx="3976">
                  <c:v>40318</c:v>
                </c:pt>
                <c:pt idx="3977">
                  <c:v>40319</c:v>
                </c:pt>
                <c:pt idx="3978">
                  <c:v>40320</c:v>
                </c:pt>
                <c:pt idx="3979">
                  <c:v>40321</c:v>
                </c:pt>
                <c:pt idx="3980">
                  <c:v>40322</c:v>
                </c:pt>
                <c:pt idx="3981">
                  <c:v>40323</c:v>
                </c:pt>
                <c:pt idx="3982">
                  <c:v>40324</c:v>
                </c:pt>
                <c:pt idx="3983">
                  <c:v>40325</c:v>
                </c:pt>
                <c:pt idx="3984">
                  <c:v>40326</c:v>
                </c:pt>
                <c:pt idx="3985">
                  <c:v>40327</c:v>
                </c:pt>
                <c:pt idx="3986">
                  <c:v>40328</c:v>
                </c:pt>
                <c:pt idx="3987">
                  <c:v>40329</c:v>
                </c:pt>
                <c:pt idx="3988">
                  <c:v>40330</c:v>
                </c:pt>
                <c:pt idx="3989">
                  <c:v>40331</c:v>
                </c:pt>
                <c:pt idx="3990">
                  <c:v>40332</c:v>
                </c:pt>
                <c:pt idx="3991">
                  <c:v>40333</c:v>
                </c:pt>
                <c:pt idx="3992">
                  <c:v>40334</c:v>
                </c:pt>
                <c:pt idx="3993">
                  <c:v>40335</c:v>
                </c:pt>
                <c:pt idx="3994">
                  <c:v>40336</c:v>
                </c:pt>
                <c:pt idx="3995">
                  <c:v>40337</c:v>
                </c:pt>
                <c:pt idx="3996">
                  <c:v>40338</c:v>
                </c:pt>
                <c:pt idx="3997">
                  <c:v>40339</c:v>
                </c:pt>
                <c:pt idx="3998">
                  <c:v>40340</c:v>
                </c:pt>
                <c:pt idx="3999">
                  <c:v>40341</c:v>
                </c:pt>
                <c:pt idx="4000">
                  <c:v>40342</c:v>
                </c:pt>
                <c:pt idx="4001">
                  <c:v>40343</c:v>
                </c:pt>
                <c:pt idx="4002">
                  <c:v>40344</c:v>
                </c:pt>
                <c:pt idx="4003">
                  <c:v>40345</c:v>
                </c:pt>
                <c:pt idx="4004">
                  <c:v>40346</c:v>
                </c:pt>
                <c:pt idx="4005">
                  <c:v>40347</c:v>
                </c:pt>
                <c:pt idx="4006">
                  <c:v>40348</c:v>
                </c:pt>
                <c:pt idx="4007">
                  <c:v>40349</c:v>
                </c:pt>
                <c:pt idx="4008">
                  <c:v>40350</c:v>
                </c:pt>
                <c:pt idx="4009">
                  <c:v>40351</c:v>
                </c:pt>
                <c:pt idx="4010">
                  <c:v>40352</c:v>
                </c:pt>
                <c:pt idx="4011">
                  <c:v>40353</c:v>
                </c:pt>
                <c:pt idx="4012">
                  <c:v>40354</c:v>
                </c:pt>
                <c:pt idx="4013">
                  <c:v>40355</c:v>
                </c:pt>
                <c:pt idx="4014">
                  <c:v>40356</c:v>
                </c:pt>
                <c:pt idx="4015">
                  <c:v>40357</c:v>
                </c:pt>
                <c:pt idx="4016">
                  <c:v>40358</c:v>
                </c:pt>
                <c:pt idx="4017">
                  <c:v>40359</c:v>
                </c:pt>
                <c:pt idx="4018">
                  <c:v>40360</c:v>
                </c:pt>
                <c:pt idx="4019">
                  <c:v>40361</c:v>
                </c:pt>
                <c:pt idx="4020">
                  <c:v>40362</c:v>
                </c:pt>
                <c:pt idx="4021">
                  <c:v>40363</c:v>
                </c:pt>
                <c:pt idx="4022">
                  <c:v>40364</c:v>
                </c:pt>
                <c:pt idx="4023">
                  <c:v>40365</c:v>
                </c:pt>
                <c:pt idx="4024">
                  <c:v>40366</c:v>
                </c:pt>
                <c:pt idx="4025">
                  <c:v>40367</c:v>
                </c:pt>
                <c:pt idx="4026">
                  <c:v>40368</c:v>
                </c:pt>
                <c:pt idx="4027">
                  <c:v>40369</c:v>
                </c:pt>
                <c:pt idx="4028">
                  <c:v>40370</c:v>
                </c:pt>
                <c:pt idx="4029">
                  <c:v>40371</c:v>
                </c:pt>
                <c:pt idx="4030">
                  <c:v>40372</c:v>
                </c:pt>
                <c:pt idx="4031">
                  <c:v>40373</c:v>
                </c:pt>
                <c:pt idx="4032">
                  <c:v>40374</c:v>
                </c:pt>
                <c:pt idx="4033">
                  <c:v>40375</c:v>
                </c:pt>
                <c:pt idx="4034">
                  <c:v>40376</c:v>
                </c:pt>
                <c:pt idx="4035">
                  <c:v>40377</c:v>
                </c:pt>
                <c:pt idx="4036">
                  <c:v>40378</c:v>
                </c:pt>
                <c:pt idx="4037">
                  <c:v>40379</c:v>
                </c:pt>
                <c:pt idx="4038">
                  <c:v>40380</c:v>
                </c:pt>
                <c:pt idx="4039">
                  <c:v>40381</c:v>
                </c:pt>
                <c:pt idx="4040">
                  <c:v>40382</c:v>
                </c:pt>
                <c:pt idx="4041">
                  <c:v>40383</c:v>
                </c:pt>
                <c:pt idx="4042">
                  <c:v>40384</c:v>
                </c:pt>
                <c:pt idx="4043">
                  <c:v>40385</c:v>
                </c:pt>
                <c:pt idx="4044">
                  <c:v>40386</c:v>
                </c:pt>
                <c:pt idx="4045">
                  <c:v>40387</c:v>
                </c:pt>
                <c:pt idx="4046">
                  <c:v>40388</c:v>
                </c:pt>
                <c:pt idx="4047">
                  <c:v>40389</c:v>
                </c:pt>
                <c:pt idx="4048">
                  <c:v>40390</c:v>
                </c:pt>
                <c:pt idx="4049">
                  <c:v>40391</c:v>
                </c:pt>
                <c:pt idx="4050">
                  <c:v>40392</c:v>
                </c:pt>
                <c:pt idx="4051">
                  <c:v>40393</c:v>
                </c:pt>
                <c:pt idx="4052">
                  <c:v>40394</c:v>
                </c:pt>
                <c:pt idx="4053">
                  <c:v>40395</c:v>
                </c:pt>
                <c:pt idx="4054">
                  <c:v>40396</c:v>
                </c:pt>
                <c:pt idx="4055">
                  <c:v>40397</c:v>
                </c:pt>
                <c:pt idx="4056">
                  <c:v>40398</c:v>
                </c:pt>
                <c:pt idx="4057">
                  <c:v>40399</c:v>
                </c:pt>
                <c:pt idx="4058">
                  <c:v>40400</c:v>
                </c:pt>
                <c:pt idx="4059">
                  <c:v>40401</c:v>
                </c:pt>
                <c:pt idx="4060">
                  <c:v>40402</c:v>
                </c:pt>
                <c:pt idx="4061">
                  <c:v>40403</c:v>
                </c:pt>
                <c:pt idx="4062">
                  <c:v>40404</c:v>
                </c:pt>
                <c:pt idx="4063">
                  <c:v>40405</c:v>
                </c:pt>
                <c:pt idx="4064">
                  <c:v>40406</c:v>
                </c:pt>
                <c:pt idx="4065">
                  <c:v>40407</c:v>
                </c:pt>
                <c:pt idx="4066">
                  <c:v>40408</c:v>
                </c:pt>
                <c:pt idx="4067">
                  <c:v>40409</c:v>
                </c:pt>
                <c:pt idx="4068">
                  <c:v>40410</c:v>
                </c:pt>
                <c:pt idx="4069">
                  <c:v>40411</c:v>
                </c:pt>
                <c:pt idx="4070">
                  <c:v>40412</c:v>
                </c:pt>
                <c:pt idx="4071">
                  <c:v>40413</c:v>
                </c:pt>
                <c:pt idx="4072">
                  <c:v>40414</c:v>
                </c:pt>
                <c:pt idx="4073">
                  <c:v>40415</c:v>
                </c:pt>
                <c:pt idx="4074">
                  <c:v>40416</c:v>
                </c:pt>
                <c:pt idx="4075">
                  <c:v>40417</c:v>
                </c:pt>
                <c:pt idx="4076">
                  <c:v>40418</c:v>
                </c:pt>
                <c:pt idx="4077">
                  <c:v>40419</c:v>
                </c:pt>
                <c:pt idx="4078">
                  <c:v>40420</c:v>
                </c:pt>
                <c:pt idx="4079">
                  <c:v>40421</c:v>
                </c:pt>
                <c:pt idx="4080">
                  <c:v>40422</c:v>
                </c:pt>
                <c:pt idx="4081">
                  <c:v>40423</c:v>
                </c:pt>
                <c:pt idx="4082">
                  <c:v>40424</c:v>
                </c:pt>
                <c:pt idx="4083">
                  <c:v>40425</c:v>
                </c:pt>
                <c:pt idx="4084">
                  <c:v>40426</c:v>
                </c:pt>
                <c:pt idx="4085">
                  <c:v>40427</c:v>
                </c:pt>
                <c:pt idx="4086">
                  <c:v>40428</c:v>
                </c:pt>
                <c:pt idx="4087">
                  <c:v>40429</c:v>
                </c:pt>
                <c:pt idx="4088">
                  <c:v>40430</c:v>
                </c:pt>
                <c:pt idx="4089">
                  <c:v>40431</c:v>
                </c:pt>
                <c:pt idx="4090">
                  <c:v>40432</c:v>
                </c:pt>
                <c:pt idx="4091">
                  <c:v>40433</c:v>
                </c:pt>
                <c:pt idx="4092">
                  <c:v>40434</c:v>
                </c:pt>
                <c:pt idx="4093">
                  <c:v>40435</c:v>
                </c:pt>
                <c:pt idx="4094">
                  <c:v>40436</c:v>
                </c:pt>
                <c:pt idx="4095">
                  <c:v>40437</c:v>
                </c:pt>
                <c:pt idx="4096">
                  <c:v>40438</c:v>
                </c:pt>
                <c:pt idx="4097">
                  <c:v>40439</c:v>
                </c:pt>
                <c:pt idx="4098">
                  <c:v>40440</c:v>
                </c:pt>
                <c:pt idx="4099">
                  <c:v>40441</c:v>
                </c:pt>
                <c:pt idx="4100">
                  <c:v>40442</c:v>
                </c:pt>
                <c:pt idx="4101">
                  <c:v>40443</c:v>
                </c:pt>
                <c:pt idx="4102">
                  <c:v>40444</c:v>
                </c:pt>
                <c:pt idx="4103">
                  <c:v>40445</c:v>
                </c:pt>
                <c:pt idx="4104">
                  <c:v>40446</c:v>
                </c:pt>
                <c:pt idx="4105">
                  <c:v>40447</c:v>
                </c:pt>
                <c:pt idx="4106">
                  <c:v>40448</c:v>
                </c:pt>
                <c:pt idx="4107">
                  <c:v>40449</c:v>
                </c:pt>
                <c:pt idx="4108">
                  <c:v>40450</c:v>
                </c:pt>
                <c:pt idx="4109">
                  <c:v>40451</c:v>
                </c:pt>
                <c:pt idx="4110">
                  <c:v>40452</c:v>
                </c:pt>
                <c:pt idx="4111">
                  <c:v>40453</c:v>
                </c:pt>
                <c:pt idx="4112">
                  <c:v>40454</c:v>
                </c:pt>
                <c:pt idx="4113">
                  <c:v>40455</c:v>
                </c:pt>
                <c:pt idx="4114">
                  <c:v>40456</c:v>
                </c:pt>
                <c:pt idx="4115">
                  <c:v>40457</c:v>
                </c:pt>
                <c:pt idx="4116">
                  <c:v>40458</c:v>
                </c:pt>
                <c:pt idx="4117">
                  <c:v>40459</c:v>
                </c:pt>
                <c:pt idx="4118">
                  <c:v>40460</c:v>
                </c:pt>
                <c:pt idx="4119">
                  <c:v>40461</c:v>
                </c:pt>
                <c:pt idx="4120">
                  <c:v>40462</c:v>
                </c:pt>
                <c:pt idx="4121">
                  <c:v>40463</c:v>
                </c:pt>
                <c:pt idx="4122">
                  <c:v>40464</c:v>
                </c:pt>
                <c:pt idx="4123">
                  <c:v>40465</c:v>
                </c:pt>
                <c:pt idx="4124">
                  <c:v>40466</c:v>
                </c:pt>
                <c:pt idx="4125">
                  <c:v>40467</c:v>
                </c:pt>
                <c:pt idx="4126">
                  <c:v>40468</c:v>
                </c:pt>
                <c:pt idx="4127">
                  <c:v>40469</c:v>
                </c:pt>
                <c:pt idx="4128">
                  <c:v>40470</c:v>
                </c:pt>
                <c:pt idx="4129">
                  <c:v>40471</c:v>
                </c:pt>
                <c:pt idx="4130">
                  <c:v>40472</c:v>
                </c:pt>
                <c:pt idx="4131">
                  <c:v>40473</c:v>
                </c:pt>
                <c:pt idx="4132">
                  <c:v>40474</c:v>
                </c:pt>
                <c:pt idx="4133">
                  <c:v>40475</c:v>
                </c:pt>
                <c:pt idx="4134">
                  <c:v>40476</c:v>
                </c:pt>
                <c:pt idx="4135">
                  <c:v>40477</c:v>
                </c:pt>
                <c:pt idx="4136">
                  <c:v>40478</c:v>
                </c:pt>
                <c:pt idx="4137">
                  <c:v>40479</c:v>
                </c:pt>
                <c:pt idx="4138">
                  <c:v>40480</c:v>
                </c:pt>
                <c:pt idx="4139">
                  <c:v>40481</c:v>
                </c:pt>
                <c:pt idx="4140">
                  <c:v>40482</c:v>
                </c:pt>
                <c:pt idx="4141">
                  <c:v>40483</c:v>
                </c:pt>
                <c:pt idx="4142">
                  <c:v>40484</c:v>
                </c:pt>
                <c:pt idx="4143">
                  <c:v>40485</c:v>
                </c:pt>
                <c:pt idx="4144">
                  <c:v>40486</c:v>
                </c:pt>
                <c:pt idx="4145">
                  <c:v>40487</c:v>
                </c:pt>
                <c:pt idx="4146">
                  <c:v>40488</c:v>
                </c:pt>
                <c:pt idx="4147">
                  <c:v>40489</c:v>
                </c:pt>
                <c:pt idx="4148">
                  <c:v>40490</c:v>
                </c:pt>
                <c:pt idx="4149">
                  <c:v>40491</c:v>
                </c:pt>
                <c:pt idx="4150">
                  <c:v>40492</c:v>
                </c:pt>
                <c:pt idx="4151">
                  <c:v>40493</c:v>
                </c:pt>
                <c:pt idx="4152">
                  <c:v>40494</c:v>
                </c:pt>
                <c:pt idx="4153">
                  <c:v>40495</c:v>
                </c:pt>
                <c:pt idx="4154">
                  <c:v>40496</c:v>
                </c:pt>
                <c:pt idx="4155">
                  <c:v>40497</c:v>
                </c:pt>
                <c:pt idx="4156">
                  <c:v>40498</c:v>
                </c:pt>
                <c:pt idx="4157">
                  <c:v>40499</c:v>
                </c:pt>
                <c:pt idx="4158">
                  <c:v>40500</c:v>
                </c:pt>
                <c:pt idx="4159">
                  <c:v>40501</c:v>
                </c:pt>
                <c:pt idx="4160">
                  <c:v>40502</c:v>
                </c:pt>
                <c:pt idx="4161">
                  <c:v>40503</c:v>
                </c:pt>
                <c:pt idx="4162">
                  <c:v>40504</c:v>
                </c:pt>
                <c:pt idx="4163">
                  <c:v>40505</c:v>
                </c:pt>
                <c:pt idx="4164">
                  <c:v>40506</c:v>
                </c:pt>
                <c:pt idx="4165">
                  <c:v>40507</c:v>
                </c:pt>
                <c:pt idx="4166">
                  <c:v>40508</c:v>
                </c:pt>
                <c:pt idx="4167">
                  <c:v>40509</c:v>
                </c:pt>
                <c:pt idx="4168">
                  <c:v>40510</c:v>
                </c:pt>
                <c:pt idx="4169">
                  <c:v>40511</c:v>
                </c:pt>
                <c:pt idx="4170">
                  <c:v>40512</c:v>
                </c:pt>
                <c:pt idx="4171">
                  <c:v>40513</c:v>
                </c:pt>
                <c:pt idx="4172">
                  <c:v>40514</c:v>
                </c:pt>
                <c:pt idx="4173">
                  <c:v>40515</c:v>
                </c:pt>
                <c:pt idx="4174">
                  <c:v>40516</c:v>
                </c:pt>
                <c:pt idx="4175">
                  <c:v>40517</c:v>
                </c:pt>
                <c:pt idx="4176">
                  <c:v>40518</c:v>
                </c:pt>
                <c:pt idx="4177">
                  <c:v>40519</c:v>
                </c:pt>
                <c:pt idx="4178">
                  <c:v>40520</c:v>
                </c:pt>
                <c:pt idx="4179">
                  <c:v>40521</c:v>
                </c:pt>
                <c:pt idx="4180">
                  <c:v>40522</c:v>
                </c:pt>
                <c:pt idx="4181">
                  <c:v>40523</c:v>
                </c:pt>
                <c:pt idx="4182">
                  <c:v>40524</c:v>
                </c:pt>
                <c:pt idx="4183">
                  <c:v>40525</c:v>
                </c:pt>
                <c:pt idx="4184">
                  <c:v>40526</c:v>
                </c:pt>
                <c:pt idx="4185">
                  <c:v>40527</c:v>
                </c:pt>
                <c:pt idx="4186">
                  <c:v>40528</c:v>
                </c:pt>
                <c:pt idx="4187">
                  <c:v>40529</c:v>
                </c:pt>
                <c:pt idx="4188">
                  <c:v>40530</c:v>
                </c:pt>
                <c:pt idx="4189">
                  <c:v>40531</c:v>
                </c:pt>
                <c:pt idx="4190">
                  <c:v>40532</c:v>
                </c:pt>
                <c:pt idx="4191">
                  <c:v>40533</c:v>
                </c:pt>
                <c:pt idx="4192">
                  <c:v>40534</c:v>
                </c:pt>
                <c:pt idx="4193">
                  <c:v>40535</c:v>
                </c:pt>
                <c:pt idx="4194">
                  <c:v>40536</c:v>
                </c:pt>
                <c:pt idx="4195">
                  <c:v>40537</c:v>
                </c:pt>
                <c:pt idx="4196">
                  <c:v>40538</c:v>
                </c:pt>
                <c:pt idx="4197">
                  <c:v>40539</c:v>
                </c:pt>
                <c:pt idx="4198">
                  <c:v>40540</c:v>
                </c:pt>
                <c:pt idx="4199">
                  <c:v>40541</c:v>
                </c:pt>
                <c:pt idx="4200">
                  <c:v>40542</c:v>
                </c:pt>
                <c:pt idx="4201">
                  <c:v>40543</c:v>
                </c:pt>
                <c:pt idx="4202">
                  <c:v>40544</c:v>
                </c:pt>
                <c:pt idx="4203">
                  <c:v>40545</c:v>
                </c:pt>
                <c:pt idx="4204">
                  <c:v>40546</c:v>
                </c:pt>
                <c:pt idx="4205">
                  <c:v>40547</c:v>
                </c:pt>
                <c:pt idx="4206">
                  <c:v>40548</c:v>
                </c:pt>
                <c:pt idx="4207">
                  <c:v>40549</c:v>
                </c:pt>
                <c:pt idx="4208">
                  <c:v>40550</c:v>
                </c:pt>
                <c:pt idx="4209">
                  <c:v>40551</c:v>
                </c:pt>
                <c:pt idx="4210">
                  <c:v>40552</c:v>
                </c:pt>
                <c:pt idx="4211">
                  <c:v>40553</c:v>
                </c:pt>
                <c:pt idx="4212">
                  <c:v>40554</c:v>
                </c:pt>
                <c:pt idx="4213">
                  <c:v>40555</c:v>
                </c:pt>
                <c:pt idx="4214">
                  <c:v>40556</c:v>
                </c:pt>
                <c:pt idx="4215">
                  <c:v>40557</c:v>
                </c:pt>
                <c:pt idx="4216">
                  <c:v>40558</c:v>
                </c:pt>
                <c:pt idx="4217">
                  <c:v>40559</c:v>
                </c:pt>
                <c:pt idx="4218">
                  <c:v>40560</c:v>
                </c:pt>
                <c:pt idx="4219">
                  <c:v>40561</c:v>
                </c:pt>
                <c:pt idx="4220">
                  <c:v>40562</c:v>
                </c:pt>
                <c:pt idx="4221">
                  <c:v>40563</c:v>
                </c:pt>
                <c:pt idx="4222">
                  <c:v>40564</c:v>
                </c:pt>
                <c:pt idx="4223">
                  <c:v>40565</c:v>
                </c:pt>
                <c:pt idx="4224">
                  <c:v>40566</c:v>
                </c:pt>
                <c:pt idx="4225">
                  <c:v>40567</c:v>
                </c:pt>
                <c:pt idx="4226">
                  <c:v>40568</c:v>
                </c:pt>
                <c:pt idx="4227">
                  <c:v>40569</c:v>
                </c:pt>
                <c:pt idx="4228">
                  <c:v>40570</c:v>
                </c:pt>
                <c:pt idx="4229">
                  <c:v>40571</c:v>
                </c:pt>
                <c:pt idx="4230">
                  <c:v>40572</c:v>
                </c:pt>
                <c:pt idx="4231">
                  <c:v>40573</c:v>
                </c:pt>
                <c:pt idx="4232">
                  <c:v>40574</c:v>
                </c:pt>
                <c:pt idx="4233">
                  <c:v>40575</c:v>
                </c:pt>
                <c:pt idx="4234">
                  <c:v>40576</c:v>
                </c:pt>
                <c:pt idx="4235">
                  <c:v>40577</c:v>
                </c:pt>
                <c:pt idx="4236">
                  <c:v>40578</c:v>
                </c:pt>
                <c:pt idx="4237">
                  <c:v>40579</c:v>
                </c:pt>
                <c:pt idx="4238">
                  <c:v>40580</c:v>
                </c:pt>
                <c:pt idx="4239">
                  <c:v>40581</c:v>
                </c:pt>
                <c:pt idx="4240">
                  <c:v>40582</c:v>
                </c:pt>
                <c:pt idx="4241">
                  <c:v>40583</c:v>
                </c:pt>
                <c:pt idx="4242">
                  <c:v>40584</c:v>
                </c:pt>
                <c:pt idx="4243">
                  <c:v>40585</c:v>
                </c:pt>
                <c:pt idx="4244">
                  <c:v>40586</c:v>
                </c:pt>
                <c:pt idx="4245">
                  <c:v>40587</c:v>
                </c:pt>
                <c:pt idx="4246">
                  <c:v>40588</c:v>
                </c:pt>
                <c:pt idx="4247">
                  <c:v>40589</c:v>
                </c:pt>
                <c:pt idx="4248">
                  <c:v>40590</c:v>
                </c:pt>
                <c:pt idx="4249">
                  <c:v>40591</c:v>
                </c:pt>
                <c:pt idx="4250">
                  <c:v>40592</c:v>
                </c:pt>
                <c:pt idx="4251">
                  <c:v>40593</c:v>
                </c:pt>
                <c:pt idx="4252">
                  <c:v>40594</c:v>
                </c:pt>
                <c:pt idx="4253">
                  <c:v>40595</c:v>
                </c:pt>
                <c:pt idx="4254">
                  <c:v>40596</c:v>
                </c:pt>
                <c:pt idx="4255">
                  <c:v>40597</c:v>
                </c:pt>
                <c:pt idx="4256">
                  <c:v>40598</c:v>
                </c:pt>
                <c:pt idx="4257">
                  <c:v>40599</c:v>
                </c:pt>
                <c:pt idx="4258">
                  <c:v>40600</c:v>
                </c:pt>
                <c:pt idx="4259">
                  <c:v>40601</c:v>
                </c:pt>
                <c:pt idx="4260">
                  <c:v>40602</c:v>
                </c:pt>
                <c:pt idx="4261">
                  <c:v>40603</c:v>
                </c:pt>
                <c:pt idx="4262">
                  <c:v>40604</c:v>
                </c:pt>
                <c:pt idx="4263">
                  <c:v>40605</c:v>
                </c:pt>
                <c:pt idx="4264">
                  <c:v>40606</c:v>
                </c:pt>
                <c:pt idx="4265">
                  <c:v>40607</c:v>
                </c:pt>
                <c:pt idx="4266">
                  <c:v>40608</c:v>
                </c:pt>
                <c:pt idx="4267">
                  <c:v>40609</c:v>
                </c:pt>
                <c:pt idx="4268">
                  <c:v>40610</c:v>
                </c:pt>
                <c:pt idx="4269">
                  <c:v>40611</c:v>
                </c:pt>
                <c:pt idx="4270">
                  <c:v>40612</c:v>
                </c:pt>
                <c:pt idx="4271">
                  <c:v>40613</c:v>
                </c:pt>
                <c:pt idx="4272">
                  <c:v>40614</c:v>
                </c:pt>
                <c:pt idx="4273">
                  <c:v>40615</c:v>
                </c:pt>
                <c:pt idx="4274">
                  <c:v>40616</c:v>
                </c:pt>
                <c:pt idx="4275">
                  <c:v>40617</c:v>
                </c:pt>
                <c:pt idx="4276">
                  <c:v>40618</c:v>
                </c:pt>
                <c:pt idx="4277">
                  <c:v>40619</c:v>
                </c:pt>
                <c:pt idx="4278">
                  <c:v>40620</c:v>
                </c:pt>
                <c:pt idx="4279">
                  <c:v>40621</c:v>
                </c:pt>
                <c:pt idx="4280">
                  <c:v>40622</c:v>
                </c:pt>
                <c:pt idx="4281">
                  <c:v>40623</c:v>
                </c:pt>
                <c:pt idx="4282">
                  <c:v>40624</c:v>
                </c:pt>
                <c:pt idx="4283">
                  <c:v>40625</c:v>
                </c:pt>
                <c:pt idx="4284">
                  <c:v>40626</c:v>
                </c:pt>
                <c:pt idx="4285">
                  <c:v>40627</c:v>
                </c:pt>
                <c:pt idx="4286">
                  <c:v>40628</c:v>
                </c:pt>
                <c:pt idx="4287">
                  <c:v>40629</c:v>
                </c:pt>
                <c:pt idx="4288">
                  <c:v>40630</c:v>
                </c:pt>
                <c:pt idx="4289">
                  <c:v>40631</c:v>
                </c:pt>
                <c:pt idx="4290">
                  <c:v>40632</c:v>
                </c:pt>
                <c:pt idx="4291">
                  <c:v>40633</c:v>
                </c:pt>
                <c:pt idx="4292">
                  <c:v>40634</c:v>
                </c:pt>
                <c:pt idx="4293">
                  <c:v>40635</c:v>
                </c:pt>
                <c:pt idx="4294">
                  <c:v>40636</c:v>
                </c:pt>
                <c:pt idx="4295">
                  <c:v>40637</c:v>
                </c:pt>
                <c:pt idx="4296">
                  <c:v>40638</c:v>
                </c:pt>
                <c:pt idx="4297">
                  <c:v>40639</c:v>
                </c:pt>
                <c:pt idx="4298">
                  <c:v>40640</c:v>
                </c:pt>
                <c:pt idx="4299">
                  <c:v>40641</c:v>
                </c:pt>
                <c:pt idx="4300">
                  <c:v>40642</c:v>
                </c:pt>
                <c:pt idx="4301">
                  <c:v>40643</c:v>
                </c:pt>
                <c:pt idx="4302">
                  <c:v>40644</c:v>
                </c:pt>
                <c:pt idx="4303">
                  <c:v>40645</c:v>
                </c:pt>
                <c:pt idx="4304">
                  <c:v>40646</c:v>
                </c:pt>
                <c:pt idx="4305">
                  <c:v>40647</c:v>
                </c:pt>
                <c:pt idx="4306">
                  <c:v>40648</c:v>
                </c:pt>
                <c:pt idx="4307">
                  <c:v>40649</c:v>
                </c:pt>
                <c:pt idx="4308">
                  <c:v>40650</c:v>
                </c:pt>
                <c:pt idx="4309">
                  <c:v>40651</c:v>
                </c:pt>
                <c:pt idx="4310">
                  <c:v>40652</c:v>
                </c:pt>
                <c:pt idx="4311">
                  <c:v>40653</c:v>
                </c:pt>
                <c:pt idx="4312">
                  <c:v>40654</c:v>
                </c:pt>
                <c:pt idx="4313">
                  <c:v>40655</c:v>
                </c:pt>
                <c:pt idx="4314">
                  <c:v>40656</c:v>
                </c:pt>
                <c:pt idx="4315">
                  <c:v>40657</c:v>
                </c:pt>
                <c:pt idx="4316">
                  <c:v>40658</c:v>
                </c:pt>
                <c:pt idx="4317">
                  <c:v>40659</c:v>
                </c:pt>
                <c:pt idx="4318">
                  <c:v>40660</c:v>
                </c:pt>
                <c:pt idx="4319">
                  <c:v>40661</c:v>
                </c:pt>
                <c:pt idx="4320">
                  <c:v>40662</c:v>
                </c:pt>
                <c:pt idx="4321">
                  <c:v>40663</c:v>
                </c:pt>
                <c:pt idx="4322">
                  <c:v>40664</c:v>
                </c:pt>
                <c:pt idx="4323">
                  <c:v>40665</c:v>
                </c:pt>
                <c:pt idx="4324">
                  <c:v>40666</c:v>
                </c:pt>
                <c:pt idx="4325">
                  <c:v>40667</c:v>
                </c:pt>
                <c:pt idx="4326">
                  <c:v>40668</c:v>
                </c:pt>
                <c:pt idx="4327">
                  <c:v>40669</c:v>
                </c:pt>
                <c:pt idx="4328">
                  <c:v>40670</c:v>
                </c:pt>
                <c:pt idx="4329">
                  <c:v>40671</c:v>
                </c:pt>
                <c:pt idx="4330">
                  <c:v>40672</c:v>
                </c:pt>
                <c:pt idx="4331">
                  <c:v>40673</c:v>
                </c:pt>
                <c:pt idx="4332">
                  <c:v>40674</c:v>
                </c:pt>
                <c:pt idx="4333">
                  <c:v>40675</c:v>
                </c:pt>
                <c:pt idx="4334">
                  <c:v>40676</c:v>
                </c:pt>
                <c:pt idx="4335">
                  <c:v>40677</c:v>
                </c:pt>
                <c:pt idx="4336">
                  <c:v>40678</c:v>
                </c:pt>
                <c:pt idx="4337">
                  <c:v>40679</c:v>
                </c:pt>
                <c:pt idx="4338">
                  <c:v>40680</c:v>
                </c:pt>
                <c:pt idx="4339">
                  <c:v>40681</c:v>
                </c:pt>
                <c:pt idx="4340">
                  <c:v>40682</c:v>
                </c:pt>
                <c:pt idx="4341">
                  <c:v>40683</c:v>
                </c:pt>
                <c:pt idx="4342">
                  <c:v>40684</c:v>
                </c:pt>
                <c:pt idx="4343">
                  <c:v>40685</c:v>
                </c:pt>
                <c:pt idx="4344">
                  <c:v>40686</c:v>
                </c:pt>
                <c:pt idx="4345">
                  <c:v>40687</c:v>
                </c:pt>
                <c:pt idx="4346">
                  <c:v>40688</c:v>
                </c:pt>
                <c:pt idx="4347">
                  <c:v>40689</c:v>
                </c:pt>
                <c:pt idx="4348">
                  <c:v>40690</c:v>
                </c:pt>
                <c:pt idx="4349">
                  <c:v>40691</c:v>
                </c:pt>
                <c:pt idx="4350">
                  <c:v>40692</c:v>
                </c:pt>
                <c:pt idx="4351">
                  <c:v>40693</c:v>
                </c:pt>
                <c:pt idx="4352">
                  <c:v>40694</c:v>
                </c:pt>
                <c:pt idx="4353">
                  <c:v>40695</c:v>
                </c:pt>
                <c:pt idx="4354">
                  <c:v>40696</c:v>
                </c:pt>
                <c:pt idx="4355">
                  <c:v>40697</c:v>
                </c:pt>
                <c:pt idx="4356">
                  <c:v>40698</c:v>
                </c:pt>
                <c:pt idx="4357">
                  <c:v>40699</c:v>
                </c:pt>
                <c:pt idx="4358">
                  <c:v>40700</c:v>
                </c:pt>
                <c:pt idx="4359">
                  <c:v>40701</c:v>
                </c:pt>
                <c:pt idx="4360">
                  <c:v>40702</c:v>
                </c:pt>
                <c:pt idx="4361">
                  <c:v>40703</c:v>
                </c:pt>
                <c:pt idx="4362">
                  <c:v>40704</c:v>
                </c:pt>
                <c:pt idx="4363">
                  <c:v>40705</c:v>
                </c:pt>
                <c:pt idx="4364">
                  <c:v>40706</c:v>
                </c:pt>
                <c:pt idx="4365">
                  <c:v>40707</c:v>
                </c:pt>
                <c:pt idx="4366">
                  <c:v>40708</c:v>
                </c:pt>
                <c:pt idx="4367">
                  <c:v>40709</c:v>
                </c:pt>
                <c:pt idx="4368">
                  <c:v>40710</c:v>
                </c:pt>
                <c:pt idx="4369">
                  <c:v>40711</c:v>
                </c:pt>
                <c:pt idx="4370">
                  <c:v>40712</c:v>
                </c:pt>
                <c:pt idx="4371">
                  <c:v>40713</c:v>
                </c:pt>
                <c:pt idx="4372">
                  <c:v>40714</c:v>
                </c:pt>
                <c:pt idx="4373">
                  <c:v>40715</c:v>
                </c:pt>
                <c:pt idx="4374">
                  <c:v>40716</c:v>
                </c:pt>
                <c:pt idx="4375">
                  <c:v>40717</c:v>
                </c:pt>
                <c:pt idx="4376">
                  <c:v>40718</c:v>
                </c:pt>
                <c:pt idx="4377">
                  <c:v>40719</c:v>
                </c:pt>
                <c:pt idx="4378">
                  <c:v>40720</c:v>
                </c:pt>
                <c:pt idx="4379">
                  <c:v>40721</c:v>
                </c:pt>
                <c:pt idx="4380">
                  <c:v>40722</c:v>
                </c:pt>
                <c:pt idx="4381">
                  <c:v>40723</c:v>
                </c:pt>
                <c:pt idx="4382">
                  <c:v>40724</c:v>
                </c:pt>
                <c:pt idx="4383">
                  <c:v>40725</c:v>
                </c:pt>
                <c:pt idx="4384">
                  <c:v>40726</c:v>
                </c:pt>
                <c:pt idx="4385">
                  <c:v>40727</c:v>
                </c:pt>
                <c:pt idx="4386">
                  <c:v>40728</c:v>
                </c:pt>
                <c:pt idx="4387">
                  <c:v>40729</c:v>
                </c:pt>
                <c:pt idx="4388">
                  <c:v>40730</c:v>
                </c:pt>
                <c:pt idx="4389">
                  <c:v>40731</c:v>
                </c:pt>
                <c:pt idx="4390">
                  <c:v>40732</c:v>
                </c:pt>
                <c:pt idx="4391">
                  <c:v>40733</c:v>
                </c:pt>
                <c:pt idx="4392">
                  <c:v>40734</c:v>
                </c:pt>
                <c:pt idx="4393">
                  <c:v>40735</c:v>
                </c:pt>
                <c:pt idx="4394">
                  <c:v>40736</c:v>
                </c:pt>
                <c:pt idx="4395">
                  <c:v>40737</c:v>
                </c:pt>
                <c:pt idx="4396">
                  <c:v>40738</c:v>
                </c:pt>
                <c:pt idx="4397">
                  <c:v>40739</c:v>
                </c:pt>
                <c:pt idx="4398">
                  <c:v>40740</c:v>
                </c:pt>
                <c:pt idx="4399">
                  <c:v>40741</c:v>
                </c:pt>
                <c:pt idx="4400">
                  <c:v>40742</c:v>
                </c:pt>
                <c:pt idx="4401">
                  <c:v>40743</c:v>
                </c:pt>
                <c:pt idx="4402">
                  <c:v>40744</c:v>
                </c:pt>
                <c:pt idx="4403">
                  <c:v>40745</c:v>
                </c:pt>
                <c:pt idx="4404">
                  <c:v>40746</c:v>
                </c:pt>
                <c:pt idx="4405">
                  <c:v>40747</c:v>
                </c:pt>
                <c:pt idx="4406">
                  <c:v>40748</c:v>
                </c:pt>
                <c:pt idx="4407">
                  <c:v>40749</c:v>
                </c:pt>
                <c:pt idx="4408">
                  <c:v>40750</c:v>
                </c:pt>
                <c:pt idx="4409">
                  <c:v>40751</c:v>
                </c:pt>
                <c:pt idx="4410">
                  <c:v>40752</c:v>
                </c:pt>
                <c:pt idx="4411">
                  <c:v>40753</c:v>
                </c:pt>
                <c:pt idx="4412">
                  <c:v>40754</c:v>
                </c:pt>
                <c:pt idx="4413">
                  <c:v>40755</c:v>
                </c:pt>
                <c:pt idx="4414">
                  <c:v>40756</c:v>
                </c:pt>
                <c:pt idx="4415">
                  <c:v>40757</c:v>
                </c:pt>
                <c:pt idx="4416">
                  <c:v>40758</c:v>
                </c:pt>
                <c:pt idx="4417">
                  <c:v>40759</c:v>
                </c:pt>
                <c:pt idx="4418">
                  <c:v>40760</c:v>
                </c:pt>
                <c:pt idx="4419">
                  <c:v>40761</c:v>
                </c:pt>
                <c:pt idx="4420">
                  <c:v>40762</c:v>
                </c:pt>
                <c:pt idx="4421">
                  <c:v>40763</c:v>
                </c:pt>
                <c:pt idx="4422">
                  <c:v>40764</c:v>
                </c:pt>
                <c:pt idx="4423">
                  <c:v>40765</c:v>
                </c:pt>
                <c:pt idx="4424">
                  <c:v>40766</c:v>
                </c:pt>
                <c:pt idx="4425">
                  <c:v>40767</c:v>
                </c:pt>
                <c:pt idx="4426">
                  <c:v>40768</c:v>
                </c:pt>
                <c:pt idx="4427">
                  <c:v>40769</c:v>
                </c:pt>
                <c:pt idx="4428">
                  <c:v>40770</c:v>
                </c:pt>
                <c:pt idx="4429">
                  <c:v>40771</c:v>
                </c:pt>
                <c:pt idx="4430">
                  <c:v>40772</c:v>
                </c:pt>
                <c:pt idx="4431">
                  <c:v>40773</c:v>
                </c:pt>
                <c:pt idx="4432">
                  <c:v>40774</c:v>
                </c:pt>
                <c:pt idx="4433">
                  <c:v>40775</c:v>
                </c:pt>
                <c:pt idx="4434">
                  <c:v>40776</c:v>
                </c:pt>
                <c:pt idx="4435">
                  <c:v>40777</c:v>
                </c:pt>
                <c:pt idx="4436">
                  <c:v>40778</c:v>
                </c:pt>
                <c:pt idx="4437">
                  <c:v>40779</c:v>
                </c:pt>
                <c:pt idx="4438">
                  <c:v>40780</c:v>
                </c:pt>
                <c:pt idx="4439">
                  <c:v>40781</c:v>
                </c:pt>
                <c:pt idx="4440">
                  <c:v>40782</c:v>
                </c:pt>
                <c:pt idx="4441">
                  <c:v>40783</c:v>
                </c:pt>
                <c:pt idx="4442">
                  <c:v>40784</c:v>
                </c:pt>
                <c:pt idx="4443">
                  <c:v>40785</c:v>
                </c:pt>
                <c:pt idx="4444">
                  <c:v>40786</c:v>
                </c:pt>
                <c:pt idx="4445">
                  <c:v>40787</c:v>
                </c:pt>
                <c:pt idx="4446">
                  <c:v>40788</c:v>
                </c:pt>
                <c:pt idx="4447">
                  <c:v>40789</c:v>
                </c:pt>
                <c:pt idx="4448">
                  <c:v>40790</c:v>
                </c:pt>
                <c:pt idx="4449">
                  <c:v>40791</c:v>
                </c:pt>
                <c:pt idx="4450">
                  <c:v>40792</c:v>
                </c:pt>
                <c:pt idx="4451">
                  <c:v>40793</c:v>
                </c:pt>
                <c:pt idx="4452">
                  <c:v>40794</c:v>
                </c:pt>
                <c:pt idx="4453">
                  <c:v>40795</c:v>
                </c:pt>
                <c:pt idx="4454">
                  <c:v>40796</c:v>
                </c:pt>
                <c:pt idx="4455">
                  <c:v>40797</c:v>
                </c:pt>
                <c:pt idx="4456">
                  <c:v>40798</c:v>
                </c:pt>
                <c:pt idx="4457">
                  <c:v>40799</c:v>
                </c:pt>
                <c:pt idx="4458">
                  <c:v>40800</c:v>
                </c:pt>
                <c:pt idx="4459">
                  <c:v>40801</c:v>
                </c:pt>
                <c:pt idx="4460">
                  <c:v>40802</c:v>
                </c:pt>
                <c:pt idx="4461">
                  <c:v>40803</c:v>
                </c:pt>
                <c:pt idx="4462">
                  <c:v>40804</c:v>
                </c:pt>
                <c:pt idx="4463">
                  <c:v>40805</c:v>
                </c:pt>
                <c:pt idx="4464">
                  <c:v>40806</c:v>
                </c:pt>
                <c:pt idx="4465">
                  <c:v>40807</c:v>
                </c:pt>
                <c:pt idx="4466">
                  <c:v>40808</c:v>
                </c:pt>
                <c:pt idx="4467">
                  <c:v>40809</c:v>
                </c:pt>
                <c:pt idx="4468">
                  <c:v>40810</c:v>
                </c:pt>
                <c:pt idx="4469">
                  <c:v>40811</c:v>
                </c:pt>
                <c:pt idx="4470">
                  <c:v>40812</c:v>
                </c:pt>
                <c:pt idx="4471">
                  <c:v>40813</c:v>
                </c:pt>
                <c:pt idx="4472">
                  <c:v>40814</c:v>
                </c:pt>
                <c:pt idx="4473">
                  <c:v>40815</c:v>
                </c:pt>
                <c:pt idx="4474">
                  <c:v>40816</c:v>
                </c:pt>
                <c:pt idx="4475">
                  <c:v>40817</c:v>
                </c:pt>
                <c:pt idx="4476">
                  <c:v>40818</c:v>
                </c:pt>
                <c:pt idx="4477">
                  <c:v>40819</c:v>
                </c:pt>
                <c:pt idx="4478">
                  <c:v>40820</c:v>
                </c:pt>
                <c:pt idx="4479">
                  <c:v>40821</c:v>
                </c:pt>
                <c:pt idx="4480">
                  <c:v>40822</c:v>
                </c:pt>
                <c:pt idx="4481">
                  <c:v>40823</c:v>
                </c:pt>
                <c:pt idx="4482">
                  <c:v>40824</c:v>
                </c:pt>
                <c:pt idx="4483">
                  <c:v>40825</c:v>
                </c:pt>
                <c:pt idx="4484">
                  <c:v>40826</c:v>
                </c:pt>
                <c:pt idx="4485">
                  <c:v>40827</c:v>
                </c:pt>
                <c:pt idx="4486">
                  <c:v>40828</c:v>
                </c:pt>
                <c:pt idx="4487">
                  <c:v>40829</c:v>
                </c:pt>
                <c:pt idx="4488">
                  <c:v>40830</c:v>
                </c:pt>
                <c:pt idx="4489">
                  <c:v>40831</c:v>
                </c:pt>
                <c:pt idx="4490">
                  <c:v>40832</c:v>
                </c:pt>
                <c:pt idx="4491">
                  <c:v>40833</c:v>
                </c:pt>
                <c:pt idx="4492">
                  <c:v>40834</c:v>
                </c:pt>
                <c:pt idx="4493">
                  <c:v>40835</c:v>
                </c:pt>
                <c:pt idx="4494">
                  <c:v>40836</c:v>
                </c:pt>
                <c:pt idx="4495">
                  <c:v>40837</c:v>
                </c:pt>
                <c:pt idx="4496">
                  <c:v>40838</c:v>
                </c:pt>
                <c:pt idx="4497">
                  <c:v>40839</c:v>
                </c:pt>
                <c:pt idx="4498">
                  <c:v>40840</c:v>
                </c:pt>
                <c:pt idx="4499">
                  <c:v>40841</c:v>
                </c:pt>
                <c:pt idx="4500">
                  <c:v>40842</c:v>
                </c:pt>
                <c:pt idx="4501">
                  <c:v>40843</c:v>
                </c:pt>
                <c:pt idx="4502">
                  <c:v>40844</c:v>
                </c:pt>
                <c:pt idx="4503">
                  <c:v>40845</c:v>
                </c:pt>
                <c:pt idx="4504">
                  <c:v>40846</c:v>
                </c:pt>
                <c:pt idx="4505">
                  <c:v>40847</c:v>
                </c:pt>
                <c:pt idx="4506">
                  <c:v>40848</c:v>
                </c:pt>
                <c:pt idx="4507">
                  <c:v>40849</c:v>
                </c:pt>
                <c:pt idx="4508">
                  <c:v>40850</c:v>
                </c:pt>
                <c:pt idx="4509">
                  <c:v>40851</c:v>
                </c:pt>
                <c:pt idx="4510">
                  <c:v>40852</c:v>
                </c:pt>
                <c:pt idx="4511">
                  <c:v>40853</c:v>
                </c:pt>
                <c:pt idx="4512">
                  <c:v>40854</c:v>
                </c:pt>
                <c:pt idx="4513">
                  <c:v>40855</c:v>
                </c:pt>
                <c:pt idx="4514">
                  <c:v>40856</c:v>
                </c:pt>
                <c:pt idx="4515">
                  <c:v>40857</c:v>
                </c:pt>
                <c:pt idx="4516">
                  <c:v>40858</c:v>
                </c:pt>
                <c:pt idx="4517">
                  <c:v>40859</c:v>
                </c:pt>
                <c:pt idx="4518">
                  <c:v>40860</c:v>
                </c:pt>
                <c:pt idx="4519">
                  <c:v>40861</c:v>
                </c:pt>
                <c:pt idx="4520">
                  <c:v>40862</c:v>
                </c:pt>
                <c:pt idx="4521">
                  <c:v>40863</c:v>
                </c:pt>
                <c:pt idx="4522">
                  <c:v>40864</c:v>
                </c:pt>
                <c:pt idx="4523">
                  <c:v>40865</c:v>
                </c:pt>
                <c:pt idx="4524">
                  <c:v>40866</c:v>
                </c:pt>
                <c:pt idx="4525">
                  <c:v>40867</c:v>
                </c:pt>
                <c:pt idx="4526">
                  <c:v>40868</c:v>
                </c:pt>
                <c:pt idx="4527">
                  <c:v>40869</c:v>
                </c:pt>
                <c:pt idx="4528">
                  <c:v>40870</c:v>
                </c:pt>
                <c:pt idx="4529">
                  <c:v>40871</c:v>
                </c:pt>
                <c:pt idx="4530">
                  <c:v>40872</c:v>
                </c:pt>
                <c:pt idx="4531">
                  <c:v>40873</c:v>
                </c:pt>
                <c:pt idx="4532">
                  <c:v>40874</c:v>
                </c:pt>
                <c:pt idx="4533">
                  <c:v>40875</c:v>
                </c:pt>
                <c:pt idx="4534">
                  <c:v>40876</c:v>
                </c:pt>
                <c:pt idx="4535">
                  <c:v>40877</c:v>
                </c:pt>
                <c:pt idx="4536">
                  <c:v>40878</c:v>
                </c:pt>
                <c:pt idx="4537">
                  <c:v>40879</c:v>
                </c:pt>
                <c:pt idx="4538">
                  <c:v>40880</c:v>
                </c:pt>
                <c:pt idx="4539">
                  <c:v>40881</c:v>
                </c:pt>
                <c:pt idx="4540">
                  <c:v>40882</c:v>
                </c:pt>
                <c:pt idx="4541">
                  <c:v>40883</c:v>
                </c:pt>
                <c:pt idx="4542">
                  <c:v>40884</c:v>
                </c:pt>
                <c:pt idx="4543">
                  <c:v>40885</c:v>
                </c:pt>
                <c:pt idx="4544">
                  <c:v>40886</c:v>
                </c:pt>
                <c:pt idx="4545">
                  <c:v>40887</c:v>
                </c:pt>
                <c:pt idx="4546">
                  <c:v>40888</c:v>
                </c:pt>
                <c:pt idx="4547">
                  <c:v>40889</c:v>
                </c:pt>
                <c:pt idx="4548">
                  <c:v>40890</c:v>
                </c:pt>
                <c:pt idx="4549">
                  <c:v>40891</c:v>
                </c:pt>
                <c:pt idx="4550">
                  <c:v>40892</c:v>
                </c:pt>
                <c:pt idx="4551">
                  <c:v>40893</c:v>
                </c:pt>
                <c:pt idx="4552">
                  <c:v>40894</c:v>
                </c:pt>
                <c:pt idx="4553">
                  <c:v>40895</c:v>
                </c:pt>
                <c:pt idx="4554">
                  <c:v>40896</c:v>
                </c:pt>
                <c:pt idx="4555">
                  <c:v>40897</c:v>
                </c:pt>
                <c:pt idx="4556">
                  <c:v>40898</c:v>
                </c:pt>
                <c:pt idx="4557">
                  <c:v>40899</c:v>
                </c:pt>
                <c:pt idx="4558">
                  <c:v>40900</c:v>
                </c:pt>
                <c:pt idx="4559">
                  <c:v>40901</c:v>
                </c:pt>
                <c:pt idx="4560">
                  <c:v>40902</c:v>
                </c:pt>
                <c:pt idx="4561">
                  <c:v>40903</c:v>
                </c:pt>
                <c:pt idx="4562">
                  <c:v>40904</c:v>
                </c:pt>
                <c:pt idx="4563">
                  <c:v>40905</c:v>
                </c:pt>
                <c:pt idx="4564">
                  <c:v>40906</c:v>
                </c:pt>
                <c:pt idx="4565">
                  <c:v>40907</c:v>
                </c:pt>
                <c:pt idx="4566">
                  <c:v>40908</c:v>
                </c:pt>
                <c:pt idx="4567">
                  <c:v>40909</c:v>
                </c:pt>
                <c:pt idx="4568">
                  <c:v>40910</c:v>
                </c:pt>
                <c:pt idx="4569">
                  <c:v>40911</c:v>
                </c:pt>
                <c:pt idx="4570">
                  <c:v>40912</c:v>
                </c:pt>
                <c:pt idx="4571">
                  <c:v>40913</c:v>
                </c:pt>
                <c:pt idx="4572">
                  <c:v>40914</c:v>
                </c:pt>
                <c:pt idx="4573">
                  <c:v>40915</c:v>
                </c:pt>
                <c:pt idx="4574">
                  <c:v>40916</c:v>
                </c:pt>
                <c:pt idx="4575">
                  <c:v>40917</c:v>
                </c:pt>
                <c:pt idx="4576">
                  <c:v>40918</c:v>
                </c:pt>
                <c:pt idx="4577">
                  <c:v>40919</c:v>
                </c:pt>
                <c:pt idx="4578">
                  <c:v>40920</c:v>
                </c:pt>
                <c:pt idx="4579">
                  <c:v>40921</c:v>
                </c:pt>
                <c:pt idx="4580">
                  <c:v>40922</c:v>
                </c:pt>
                <c:pt idx="4581">
                  <c:v>40923</c:v>
                </c:pt>
                <c:pt idx="4582">
                  <c:v>40924</c:v>
                </c:pt>
                <c:pt idx="4583">
                  <c:v>40925</c:v>
                </c:pt>
                <c:pt idx="4584">
                  <c:v>40926</c:v>
                </c:pt>
                <c:pt idx="4585">
                  <c:v>40927</c:v>
                </c:pt>
                <c:pt idx="4586">
                  <c:v>40928</c:v>
                </c:pt>
                <c:pt idx="4587">
                  <c:v>40929</c:v>
                </c:pt>
                <c:pt idx="4588">
                  <c:v>40930</c:v>
                </c:pt>
                <c:pt idx="4589">
                  <c:v>40931</c:v>
                </c:pt>
                <c:pt idx="4590">
                  <c:v>40932</c:v>
                </c:pt>
                <c:pt idx="4591">
                  <c:v>40933</c:v>
                </c:pt>
                <c:pt idx="4592">
                  <c:v>40934</c:v>
                </c:pt>
                <c:pt idx="4593">
                  <c:v>40935</c:v>
                </c:pt>
                <c:pt idx="4594">
                  <c:v>40936</c:v>
                </c:pt>
                <c:pt idx="4595">
                  <c:v>40937</c:v>
                </c:pt>
                <c:pt idx="4596">
                  <c:v>40938</c:v>
                </c:pt>
                <c:pt idx="4597">
                  <c:v>40939</c:v>
                </c:pt>
                <c:pt idx="4598">
                  <c:v>40940</c:v>
                </c:pt>
                <c:pt idx="4599">
                  <c:v>40941</c:v>
                </c:pt>
                <c:pt idx="4600">
                  <c:v>40942</c:v>
                </c:pt>
                <c:pt idx="4601">
                  <c:v>40943</c:v>
                </c:pt>
                <c:pt idx="4602">
                  <c:v>40944</c:v>
                </c:pt>
                <c:pt idx="4603">
                  <c:v>40945</c:v>
                </c:pt>
                <c:pt idx="4604">
                  <c:v>40946</c:v>
                </c:pt>
                <c:pt idx="4605">
                  <c:v>40947</c:v>
                </c:pt>
                <c:pt idx="4606">
                  <c:v>40948</c:v>
                </c:pt>
                <c:pt idx="4607">
                  <c:v>40949</c:v>
                </c:pt>
                <c:pt idx="4608">
                  <c:v>40950</c:v>
                </c:pt>
                <c:pt idx="4609">
                  <c:v>40951</c:v>
                </c:pt>
                <c:pt idx="4610">
                  <c:v>40952</c:v>
                </c:pt>
                <c:pt idx="4611">
                  <c:v>40953</c:v>
                </c:pt>
                <c:pt idx="4612">
                  <c:v>40954</c:v>
                </c:pt>
                <c:pt idx="4613">
                  <c:v>40955</c:v>
                </c:pt>
                <c:pt idx="4614">
                  <c:v>40956</c:v>
                </c:pt>
                <c:pt idx="4615">
                  <c:v>40957</c:v>
                </c:pt>
                <c:pt idx="4616">
                  <c:v>40958</c:v>
                </c:pt>
                <c:pt idx="4617">
                  <c:v>40959</c:v>
                </c:pt>
                <c:pt idx="4618">
                  <c:v>40960</c:v>
                </c:pt>
                <c:pt idx="4619">
                  <c:v>40961</c:v>
                </c:pt>
                <c:pt idx="4620">
                  <c:v>40962</c:v>
                </c:pt>
                <c:pt idx="4621">
                  <c:v>40963</c:v>
                </c:pt>
                <c:pt idx="4622">
                  <c:v>40964</c:v>
                </c:pt>
                <c:pt idx="4623">
                  <c:v>40965</c:v>
                </c:pt>
                <c:pt idx="4624">
                  <c:v>40966</c:v>
                </c:pt>
                <c:pt idx="4625">
                  <c:v>40967</c:v>
                </c:pt>
                <c:pt idx="4626">
                  <c:v>40968</c:v>
                </c:pt>
                <c:pt idx="4627">
                  <c:v>40969</c:v>
                </c:pt>
                <c:pt idx="4628">
                  <c:v>40970</c:v>
                </c:pt>
                <c:pt idx="4629">
                  <c:v>40971</c:v>
                </c:pt>
                <c:pt idx="4630">
                  <c:v>40972</c:v>
                </c:pt>
                <c:pt idx="4631">
                  <c:v>40973</c:v>
                </c:pt>
                <c:pt idx="4632">
                  <c:v>40974</c:v>
                </c:pt>
                <c:pt idx="4633">
                  <c:v>40975</c:v>
                </c:pt>
                <c:pt idx="4634">
                  <c:v>40976</c:v>
                </c:pt>
                <c:pt idx="4635">
                  <c:v>40977</c:v>
                </c:pt>
                <c:pt idx="4636">
                  <c:v>40978</c:v>
                </c:pt>
                <c:pt idx="4637">
                  <c:v>40979</c:v>
                </c:pt>
                <c:pt idx="4638">
                  <c:v>40980</c:v>
                </c:pt>
                <c:pt idx="4639">
                  <c:v>40981</c:v>
                </c:pt>
                <c:pt idx="4640">
                  <c:v>40982</c:v>
                </c:pt>
                <c:pt idx="4641">
                  <c:v>40983</c:v>
                </c:pt>
                <c:pt idx="4642">
                  <c:v>40984</c:v>
                </c:pt>
                <c:pt idx="4643">
                  <c:v>40985</c:v>
                </c:pt>
                <c:pt idx="4644">
                  <c:v>40986</c:v>
                </c:pt>
                <c:pt idx="4645">
                  <c:v>40987</c:v>
                </c:pt>
                <c:pt idx="4646">
                  <c:v>40988</c:v>
                </c:pt>
                <c:pt idx="4647">
                  <c:v>40989</c:v>
                </c:pt>
                <c:pt idx="4648">
                  <c:v>40990</c:v>
                </c:pt>
                <c:pt idx="4649">
                  <c:v>40991</c:v>
                </c:pt>
                <c:pt idx="4650">
                  <c:v>40992</c:v>
                </c:pt>
                <c:pt idx="4651">
                  <c:v>40993</c:v>
                </c:pt>
                <c:pt idx="4652">
                  <c:v>40994</c:v>
                </c:pt>
                <c:pt idx="4653">
                  <c:v>40995</c:v>
                </c:pt>
                <c:pt idx="4654">
                  <c:v>40996</c:v>
                </c:pt>
                <c:pt idx="4655">
                  <c:v>40997</c:v>
                </c:pt>
                <c:pt idx="4656">
                  <c:v>40998</c:v>
                </c:pt>
                <c:pt idx="4657">
                  <c:v>40999</c:v>
                </c:pt>
                <c:pt idx="4658">
                  <c:v>41000</c:v>
                </c:pt>
                <c:pt idx="4659">
                  <c:v>41001</c:v>
                </c:pt>
                <c:pt idx="4660">
                  <c:v>41002</c:v>
                </c:pt>
                <c:pt idx="4661">
                  <c:v>41003</c:v>
                </c:pt>
                <c:pt idx="4662">
                  <c:v>41004</c:v>
                </c:pt>
                <c:pt idx="4663">
                  <c:v>41005</c:v>
                </c:pt>
                <c:pt idx="4664">
                  <c:v>41006</c:v>
                </c:pt>
                <c:pt idx="4665">
                  <c:v>41007</c:v>
                </c:pt>
                <c:pt idx="4666">
                  <c:v>41008</c:v>
                </c:pt>
                <c:pt idx="4667">
                  <c:v>41009</c:v>
                </c:pt>
                <c:pt idx="4668">
                  <c:v>41010</c:v>
                </c:pt>
                <c:pt idx="4669">
                  <c:v>41011</c:v>
                </c:pt>
                <c:pt idx="4670">
                  <c:v>41012</c:v>
                </c:pt>
                <c:pt idx="4671">
                  <c:v>41013</c:v>
                </c:pt>
                <c:pt idx="4672">
                  <c:v>41014</c:v>
                </c:pt>
                <c:pt idx="4673">
                  <c:v>41015</c:v>
                </c:pt>
                <c:pt idx="4674">
                  <c:v>41016</c:v>
                </c:pt>
                <c:pt idx="4675">
                  <c:v>41017</c:v>
                </c:pt>
                <c:pt idx="4676">
                  <c:v>41018</c:v>
                </c:pt>
                <c:pt idx="4677">
                  <c:v>41019</c:v>
                </c:pt>
                <c:pt idx="4678">
                  <c:v>41020</c:v>
                </c:pt>
                <c:pt idx="4679">
                  <c:v>41021</c:v>
                </c:pt>
                <c:pt idx="4680">
                  <c:v>41022</c:v>
                </c:pt>
                <c:pt idx="4681">
                  <c:v>41023</c:v>
                </c:pt>
                <c:pt idx="4682">
                  <c:v>41024</c:v>
                </c:pt>
                <c:pt idx="4683">
                  <c:v>41025</c:v>
                </c:pt>
                <c:pt idx="4684">
                  <c:v>41026</c:v>
                </c:pt>
                <c:pt idx="4685">
                  <c:v>41027</c:v>
                </c:pt>
                <c:pt idx="4686">
                  <c:v>41028</c:v>
                </c:pt>
                <c:pt idx="4687">
                  <c:v>41029</c:v>
                </c:pt>
                <c:pt idx="4688">
                  <c:v>41030</c:v>
                </c:pt>
                <c:pt idx="4689">
                  <c:v>41031</c:v>
                </c:pt>
                <c:pt idx="4690">
                  <c:v>41032</c:v>
                </c:pt>
                <c:pt idx="4691">
                  <c:v>41033</c:v>
                </c:pt>
                <c:pt idx="4692">
                  <c:v>41034</c:v>
                </c:pt>
                <c:pt idx="4693">
                  <c:v>41035</c:v>
                </c:pt>
                <c:pt idx="4694">
                  <c:v>41036</c:v>
                </c:pt>
                <c:pt idx="4695">
                  <c:v>41037</c:v>
                </c:pt>
                <c:pt idx="4696">
                  <c:v>41038</c:v>
                </c:pt>
                <c:pt idx="4697">
                  <c:v>41039</c:v>
                </c:pt>
                <c:pt idx="4698">
                  <c:v>41040</c:v>
                </c:pt>
                <c:pt idx="4699">
                  <c:v>41041</c:v>
                </c:pt>
                <c:pt idx="4700">
                  <c:v>41042</c:v>
                </c:pt>
                <c:pt idx="4701">
                  <c:v>41043</c:v>
                </c:pt>
                <c:pt idx="4702">
                  <c:v>41044</c:v>
                </c:pt>
                <c:pt idx="4703">
                  <c:v>41045</c:v>
                </c:pt>
                <c:pt idx="4704">
                  <c:v>41046</c:v>
                </c:pt>
                <c:pt idx="4705">
                  <c:v>41047</c:v>
                </c:pt>
                <c:pt idx="4706">
                  <c:v>41048</c:v>
                </c:pt>
                <c:pt idx="4707">
                  <c:v>41049</c:v>
                </c:pt>
                <c:pt idx="4708">
                  <c:v>41050</c:v>
                </c:pt>
                <c:pt idx="4709">
                  <c:v>41051</c:v>
                </c:pt>
                <c:pt idx="4710">
                  <c:v>41052</c:v>
                </c:pt>
                <c:pt idx="4711">
                  <c:v>41053</c:v>
                </c:pt>
                <c:pt idx="4712">
                  <c:v>41054</c:v>
                </c:pt>
                <c:pt idx="4713">
                  <c:v>41055</c:v>
                </c:pt>
                <c:pt idx="4714">
                  <c:v>41056</c:v>
                </c:pt>
                <c:pt idx="4715">
                  <c:v>41057</c:v>
                </c:pt>
                <c:pt idx="4716">
                  <c:v>41058</c:v>
                </c:pt>
                <c:pt idx="4717">
                  <c:v>41059</c:v>
                </c:pt>
                <c:pt idx="4718">
                  <c:v>41060</c:v>
                </c:pt>
                <c:pt idx="4719">
                  <c:v>41061</c:v>
                </c:pt>
                <c:pt idx="4720">
                  <c:v>41062</c:v>
                </c:pt>
                <c:pt idx="4721">
                  <c:v>41063</c:v>
                </c:pt>
                <c:pt idx="4722">
                  <c:v>41064</c:v>
                </c:pt>
                <c:pt idx="4723">
                  <c:v>41065</c:v>
                </c:pt>
                <c:pt idx="4724">
                  <c:v>41066</c:v>
                </c:pt>
                <c:pt idx="4725">
                  <c:v>41067</c:v>
                </c:pt>
                <c:pt idx="4726">
                  <c:v>41068</c:v>
                </c:pt>
                <c:pt idx="4727">
                  <c:v>41069</c:v>
                </c:pt>
                <c:pt idx="4728">
                  <c:v>41070</c:v>
                </c:pt>
                <c:pt idx="4729">
                  <c:v>41071</c:v>
                </c:pt>
                <c:pt idx="4730">
                  <c:v>41072</c:v>
                </c:pt>
                <c:pt idx="4731">
                  <c:v>41073</c:v>
                </c:pt>
                <c:pt idx="4732">
                  <c:v>41074</c:v>
                </c:pt>
                <c:pt idx="4733">
                  <c:v>41075</c:v>
                </c:pt>
                <c:pt idx="4734">
                  <c:v>41076</c:v>
                </c:pt>
                <c:pt idx="4735">
                  <c:v>41077</c:v>
                </c:pt>
                <c:pt idx="4736">
                  <c:v>41078</c:v>
                </c:pt>
                <c:pt idx="4737">
                  <c:v>41079</c:v>
                </c:pt>
                <c:pt idx="4738">
                  <c:v>41080</c:v>
                </c:pt>
                <c:pt idx="4739">
                  <c:v>41081</c:v>
                </c:pt>
                <c:pt idx="4740">
                  <c:v>41082</c:v>
                </c:pt>
                <c:pt idx="4741">
                  <c:v>41083</c:v>
                </c:pt>
                <c:pt idx="4742">
                  <c:v>41084</c:v>
                </c:pt>
                <c:pt idx="4743">
                  <c:v>41085</c:v>
                </c:pt>
                <c:pt idx="4744">
                  <c:v>41086</c:v>
                </c:pt>
                <c:pt idx="4745">
                  <c:v>41087</c:v>
                </c:pt>
                <c:pt idx="4746">
                  <c:v>41088</c:v>
                </c:pt>
                <c:pt idx="4747">
                  <c:v>41089</c:v>
                </c:pt>
                <c:pt idx="4748">
                  <c:v>41090</c:v>
                </c:pt>
                <c:pt idx="4749">
                  <c:v>41091</c:v>
                </c:pt>
                <c:pt idx="4750">
                  <c:v>41092</c:v>
                </c:pt>
                <c:pt idx="4751">
                  <c:v>41093</c:v>
                </c:pt>
                <c:pt idx="4752">
                  <c:v>41094</c:v>
                </c:pt>
                <c:pt idx="4753">
                  <c:v>41095</c:v>
                </c:pt>
                <c:pt idx="4754">
                  <c:v>41096</c:v>
                </c:pt>
                <c:pt idx="4755">
                  <c:v>41097</c:v>
                </c:pt>
                <c:pt idx="4756">
                  <c:v>41098</c:v>
                </c:pt>
                <c:pt idx="4757">
                  <c:v>41099</c:v>
                </c:pt>
                <c:pt idx="4758">
                  <c:v>41100</c:v>
                </c:pt>
                <c:pt idx="4759">
                  <c:v>41101</c:v>
                </c:pt>
                <c:pt idx="4760">
                  <c:v>41102</c:v>
                </c:pt>
                <c:pt idx="4761">
                  <c:v>41103</c:v>
                </c:pt>
                <c:pt idx="4762">
                  <c:v>41104</c:v>
                </c:pt>
                <c:pt idx="4763">
                  <c:v>41105</c:v>
                </c:pt>
                <c:pt idx="4764">
                  <c:v>41106</c:v>
                </c:pt>
                <c:pt idx="4765">
                  <c:v>41107</c:v>
                </c:pt>
                <c:pt idx="4766">
                  <c:v>41108</c:v>
                </c:pt>
                <c:pt idx="4767">
                  <c:v>41109</c:v>
                </c:pt>
                <c:pt idx="4768">
                  <c:v>41110</c:v>
                </c:pt>
                <c:pt idx="4769">
                  <c:v>41111</c:v>
                </c:pt>
                <c:pt idx="4770">
                  <c:v>41112</c:v>
                </c:pt>
                <c:pt idx="4771">
                  <c:v>41113</c:v>
                </c:pt>
                <c:pt idx="4772">
                  <c:v>41114</c:v>
                </c:pt>
                <c:pt idx="4773">
                  <c:v>41115</c:v>
                </c:pt>
                <c:pt idx="4774">
                  <c:v>41116</c:v>
                </c:pt>
                <c:pt idx="4775">
                  <c:v>41117</c:v>
                </c:pt>
                <c:pt idx="4776">
                  <c:v>41118</c:v>
                </c:pt>
                <c:pt idx="4777">
                  <c:v>41119</c:v>
                </c:pt>
                <c:pt idx="4778">
                  <c:v>41120</c:v>
                </c:pt>
                <c:pt idx="4779">
                  <c:v>41121</c:v>
                </c:pt>
                <c:pt idx="4780">
                  <c:v>41122</c:v>
                </c:pt>
                <c:pt idx="4781">
                  <c:v>41123</c:v>
                </c:pt>
                <c:pt idx="4782">
                  <c:v>41124</c:v>
                </c:pt>
                <c:pt idx="4783">
                  <c:v>41125</c:v>
                </c:pt>
                <c:pt idx="4784">
                  <c:v>41126</c:v>
                </c:pt>
                <c:pt idx="4785">
                  <c:v>41127</c:v>
                </c:pt>
                <c:pt idx="4786">
                  <c:v>41128</c:v>
                </c:pt>
                <c:pt idx="4787">
                  <c:v>41129</c:v>
                </c:pt>
                <c:pt idx="4788">
                  <c:v>41130</c:v>
                </c:pt>
                <c:pt idx="4789">
                  <c:v>41131</c:v>
                </c:pt>
                <c:pt idx="4790">
                  <c:v>41132</c:v>
                </c:pt>
                <c:pt idx="4791">
                  <c:v>41133</c:v>
                </c:pt>
                <c:pt idx="4792">
                  <c:v>41134</c:v>
                </c:pt>
                <c:pt idx="4793">
                  <c:v>41135</c:v>
                </c:pt>
                <c:pt idx="4794">
                  <c:v>41136</c:v>
                </c:pt>
                <c:pt idx="4795">
                  <c:v>41137</c:v>
                </c:pt>
                <c:pt idx="4796">
                  <c:v>41138</c:v>
                </c:pt>
                <c:pt idx="4797">
                  <c:v>41139</c:v>
                </c:pt>
                <c:pt idx="4798">
                  <c:v>41140</c:v>
                </c:pt>
                <c:pt idx="4799">
                  <c:v>41141</c:v>
                </c:pt>
                <c:pt idx="4800">
                  <c:v>41142</c:v>
                </c:pt>
                <c:pt idx="4801">
                  <c:v>41143</c:v>
                </c:pt>
                <c:pt idx="4802">
                  <c:v>41144</c:v>
                </c:pt>
                <c:pt idx="4803">
                  <c:v>41145</c:v>
                </c:pt>
                <c:pt idx="4804">
                  <c:v>41146</c:v>
                </c:pt>
                <c:pt idx="4805">
                  <c:v>41147</c:v>
                </c:pt>
                <c:pt idx="4806">
                  <c:v>41148</c:v>
                </c:pt>
                <c:pt idx="4807">
                  <c:v>41149</c:v>
                </c:pt>
                <c:pt idx="4808">
                  <c:v>41150</c:v>
                </c:pt>
                <c:pt idx="4809">
                  <c:v>41151</c:v>
                </c:pt>
                <c:pt idx="4810">
                  <c:v>41152</c:v>
                </c:pt>
                <c:pt idx="4811">
                  <c:v>41153</c:v>
                </c:pt>
                <c:pt idx="4812">
                  <c:v>41154</c:v>
                </c:pt>
                <c:pt idx="4813">
                  <c:v>41155</c:v>
                </c:pt>
                <c:pt idx="4814">
                  <c:v>41156</c:v>
                </c:pt>
                <c:pt idx="4815">
                  <c:v>41157</c:v>
                </c:pt>
                <c:pt idx="4816">
                  <c:v>41158</c:v>
                </c:pt>
                <c:pt idx="4817">
                  <c:v>41159</c:v>
                </c:pt>
                <c:pt idx="4818">
                  <c:v>41160</c:v>
                </c:pt>
                <c:pt idx="4819">
                  <c:v>41161</c:v>
                </c:pt>
                <c:pt idx="4820">
                  <c:v>41162</c:v>
                </c:pt>
                <c:pt idx="4821">
                  <c:v>41163</c:v>
                </c:pt>
                <c:pt idx="4822">
                  <c:v>41164</c:v>
                </c:pt>
                <c:pt idx="4823">
                  <c:v>41165</c:v>
                </c:pt>
                <c:pt idx="4824">
                  <c:v>41166</c:v>
                </c:pt>
                <c:pt idx="4825">
                  <c:v>41167</c:v>
                </c:pt>
                <c:pt idx="4826">
                  <c:v>41168</c:v>
                </c:pt>
                <c:pt idx="4827">
                  <c:v>41169</c:v>
                </c:pt>
                <c:pt idx="4828">
                  <c:v>41170</c:v>
                </c:pt>
                <c:pt idx="4829">
                  <c:v>41171</c:v>
                </c:pt>
                <c:pt idx="4830">
                  <c:v>41172</c:v>
                </c:pt>
                <c:pt idx="4831">
                  <c:v>41173</c:v>
                </c:pt>
                <c:pt idx="4832">
                  <c:v>41174</c:v>
                </c:pt>
                <c:pt idx="4833">
                  <c:v>41175</c:v>
                </c:pt>
                <c:pt idx="4834">
                  <c:v>41176</c:v>
                </c:pt>
                <c:pt idx="4835">
                  <c:v>41177</c:v>
                </c:pt>
                <c:pt idx="4836">
                  <c:v>41178</c:v>
                </c:pt>
                <c:pt idx="4837">
                  <c:v>41179</c:v>
                </c:pt>
                <c:pt idx="4838">
                  <c:v>41180</c:v>
                </c:pt>
                <c:pt idx="4839">
                  <c:v>41181</c:v>
                </c:pt>
                <c:pt idx="4840">
                  <c:v>41182</c:v>
                </c:pt>
                <c:pt idx="4841">
                  <c:v>41183</c:v>
                </c:pt>
                <c:pt idx="4842">
                  <c:v>41184</c:v>
                </c:pt>
                <c:pt idx="4843">
                  <c:v>41185</c:v>
                </c:pt>
                <c:pt idx="4844">
                  <c:v>41186</c:v>
                </c:pt>
                <c:pt idx="4845">
                  <c:v>41187</c:v>
                </c:pt>
                <c:pt idx="4846">
                  <c:v>41188</c:v>
                </c:pt>
                <c:pt idx="4847">
                  <c:v>41189</c:v>
                </c:pt>
                <c:pt idx="4848">
                  <c:v>41190</c:v>
                </c:pt>
                <c:pt idx="4849">
                  <c:v>41191</c:v>
                </c:pt>
                <c:pt idx="4850">
                  <c:v>41192</c:v>
                </c:pt>
                <c:pt idx="4851">
                  <c:v>41193</c:v>
                </c:pt>
                <c:pt idx="4852">
                  <c:v>41194</c:v>
                </c:pt>
                <c:pt idx="4853">
                  <c:v>41195</c:v>
                </c:pt>
                <c:pt idx="4854">
                  <c:v>41196</c:v>
                </c:pt>
                <c:pt idx="4855">
                  <c:v>41197</c:v>
                </c:pt>
                <c:pt idx="4856">
                  <c:v>41198</c:v>
                </c:pt>
                <c:pt idx="4857">
                  <c:v>41199</c:v>
                </c:pt>
                <c:pt idx="4858">
                  <c:v>41200</c:v>
                </c:pt>
                <c:pt idx="4859">
                  <c:v>41201</c:v>
                </c:pt>
                <c:pt idx="4860">
                  <c:v>41202</c:v>
                </c:pt>
                <c:pt idx="4861">
                  <c:v>41203</c:v>
                </c:pt>
                <c:pt idx="4862">
                  <c:v>41204</c:v>
                </c:pt>
                <c:pt idx="4863">
                  <c:v>41205</c:v>
                </c:pt>
                <c:pt idx="4864">
                  <c:v>41206</c:v>
                </c:pt>
                <c:pt idx="4865">
                  <c:v>41207</c:v>
                </c:pt>
                <c:pt idx="4866">
                  <c:v>41208</c:v>
                </c:pt>
                <c:pt idx="4867">
                  <c:v>41209</c:v>
                </c:pt>
                <c:pt idx="4868">
                  <c:v>41210</c:v>
                </c:pt>
                <c:pt idx="4869">
                  <c:v>41211</c:v>
                </c:pt>
                <c:pt idx="4870">
                  <c:v>41212</c:v>
                </c:pt>
                <c:pt idx="4871">
                  <c:v>41213</c:v>
                </c:pt>
                <c:pt idx="4872">
                  <c:v>41214</c:v>
                </c:pt>
                <c:pt idx="4873">
                  <c:v>41215</c:v>
                </c:pt>
                <c:pt idx="4874">
                  <c:v>41216</c:v>
                </c:pt>
                <c:pt idx="4875">
                  <c:v>41217</c:v>
                </c:pt>
                <c:pt idx="4876">
                  <c:v>41218</c:v>
                </c:pt>
                <c:pt idx="4877">
                  <c:v>41219</c:v>
                </c:pt>
                <c:pt idx="4878">
                  <c:v>41220</c:v>
                </c:pt>
                <c:pt idx="4879">
                  <c:v>41221</c:v>
                </c:pt>
                <c:pt idx="4880">
                  <c:v>41222</c:v>
                </c:pt>
                <c:pt idx="4881">
                  <c:v>41223</c:v>
                </c:pt>
                <c:pt idx="4882">
                  <c:v>41224</c:v>
                </c:pt>
                <c:pt idx="4883">
                  <c:v>41225</c:v>
                </c:pt>
                <c:pt idx="4884">
                  <c:v>41226</c:v>
                </c:pt>
                <c:pt idx="4885">
                  <c:v>41227</c:v>
                </c:pt>
                <c:pt idx="4886">
                  <c:v>41228</c:v>
                </c:pt>
                <c:pt idx="4887">
                  <c:v>41229</c:v>
                </c:pt>
                <c:pt idx="4888">
                  <c:v>41230</c:v>
                </c:pt>
                <c:pt idx="4889">
                  <c:v>41231</c:v>
                </c:pt>
                <c:pt idx="4890">
                  <c:v>41232</c:v>
                </c:pt>
                <c:pt idx="4891">
                  <c:v>41233</c:v>
                </c:pt>
                <c:pt idx="4892">
                  <c:v>41234</c:v>
                </c:pt>
                <c:pt idx="4893">
                  <c:v>41235</c:v>
                </c:pt>
                <c:pt idx="4894">
                  <c:v>41236</c:v>
                </c:pt>
                <c:pt idx="4895">
                  <c:v>41237</c:v>
                </c:pt>
                <c:pt idx="4896">
                  <c:v>41238</c:v>
                </c:pt>
                <c:pt idx="4897">
                  <c:v>41239</c:v>
                </c:pt>
                <c:pt idx="4898">
                  <c:v>41240</c:v>
                </c:pt>
                <c:pt idx="4899">
                  <c:v>41241</c:v>
                </c:pt>
                <c:pt idx="4900">
                  <c:v>41242</c:v>
                </c:pt>
                <c:pt idx="4901">
                  <c:v>41243</c:v>
                </c:pt>
                <c:pt idx="4902">
                  <c:v>41244</c:v>
                </c:pt>
                <c:pt idx="4903">
                  <c:v>41245</c:v>
                </c:pt>
                <c:pt idx="4904">
                  <c:v>41246</c:v>
                </c:pt>
                <c:pt idx="4905">
                  <c:v>41247</c:v>
                </c:pt>
                <c:pt idx="4906">
                  <c:v>41248</c:v>
                </c:pt>
                <c:pt idx="4907">
                  <c:v>41249</c:v>
                </c:pt>
                <c:pt idx="4908">
                  <c:v>41250</c:v>
                </c:pt>
                <c:pt idx="4909">
                  <c:v>41251</c:v>
                </c:pt>
                <c:pt idx="4910">
                  <c:v>41252</c:v>
                </c:pt>
                <c:pt idx="4911">
                  <c:v>41253</c:v>
                </c:pt>
                <c:pt idx="4912">
                  <c:v>41254</c:v>
                </c:pt>
                <c:pt idx="4913">
                  <c:v>41255</c:v>
                </c:pt>
                <c:pt idx="4914">
                  <c:v>41256</c:v>
                </c:pt>
                <c:pt idx="4915">
                  <c:v>41257</c:v>
                </c:pt>
                <c:pt idx="4916">
                  <c:v>41258</c:v>
                </c:pt>
                <c:pt idx="4917">
                  <c:v>41259</c:v>
                </c:pt>
                <c:pt idx="4918">
                  <c:v>41260</c:v>
                </c:pt>
                <c:pt idx="4919">
                  <c:v>41261</c:v>
                </c:pt>
                <c:pt idx="4920">
                  <c:v>41262</c:v>
                </c:pt>
                <c:pt idx="4921">
                  <c:v>41263</c:v>
                </c:pt>
                <c:pt idx="4922">
                  <c:v>41264</c:v>
                </c:pt>
                <c:pt idx="4923">
                  <c:v>41265</c:v>
                </c:pt>
                <c:pt idx="4924">
                  <c:v>41266</c:v>
                </c:pt>
                <c:pt idx="4925">
                  <c:v>41267</c:v>
                </c:pt>
                <c:pt idx="4926">
                  <c:v>41268</c:v>
                </c:pt>
                <c:pt idx="4927">
                  <c:v>41269</c:v>
                </c:pt>
                <c:pt idx="4928">
                  <c:v>41270</c:v>
                </c:pt>
                <c:pt idx="4929">
                  <c:v>41271</c:v>
                </c:pt>
                <c:pt idx="4930">
                  <c:v>41272</c:v>
                </c:pt>
                <c:pt idx="4931">
                  <c:v>41273</c:v>
                </c:pt>
                <c:pt idx="4932">
                  <c:v>41274</c:v>
                </c:pt>
                <c:pt idx="4933">
                  <c:v>41275</c:v>
                </c:pt>
                <c:pt idx="4934">
                  <c:v>41276</c:v>
                </c:pt>
                <c:pt idx="4935">
                  <c:v>41277</c:v>
                </c:pt>
                <c:pt idx="4936">
                  <c:v>41278</c:v>
                </c:pt>
                <c:pt idx="4937">
                  <c:v>41279</c:v>
                </c:pt>
                <c:pt idx="4938">
                  <c:v>41280</c:v>
                </c:pt>
                <c:pt idx="4939">
                  <c:v>41281</c:v>
                </c:pt>
                <c:pt idx="4940">
                  <c:v>41282</c:v>
                </c:pt>
                <c:pt idx="4941">
                  <c:v>41283</c:v>
                </c:pt>
                <c:pt idx="4942">
                  <c:v>41284</c:v>
                </c:pt>
                <c:pt idx="4943">
                  <c:v>41285</c:v>
                </c:pt>
                <c:pt idx="4944">
                  <c:v>41286</c:v>
                </c:pt>
                <c:pt idx="4945">
                  <c:v>41287</c:v>
                </c:pt>
                <c:pt idx="4946">
                  <c:v>41288</c:v>
                </c:pt>
                <c:pt idx="4947">
                  <c:v>41289</c:v>
                </c:pt>
                <c:pt idx="4948">
                  <c:v>41290</c:v>
                </c:pt>
                <c:pt idx="4949">
                  <c:v>41291</c:v>
                </c:pt>
                <c:pt idx="4950">
                  <c:v>41292</c:v>
                </c:pt>
                <c:pt idx="4951">
                  <c:v>41293</c:v>
                </c:pt>
                <c:pt idx="4952">
                  <c:v>41294</c:v>
                </c:pt>
                <c:pt idx="4953">
                  <c:v>41295</c:v>
                </c:pt>
                <c:pt idx="4954">
                  <c:v>41296</c:v>
                </c:pt>
                <c:pt idx="4955">
                  <c:v>41297</c:v>
                </c:pt>
                <c:pt idx="4956">
                  <c:v>41298</c:v>
                </c:pt>
                <c:pt idx="4957">
                  <c:v>41299</c:v>
                </c:pt>
                <c:pt idx="4958">
                  <c:v>41300</c:v>
                </c:pt>
                <c:pt idx="4959">
                  <c:v>41301</c:v>
                </c:pt>
                <c:pt idx="4960">
                  <c:v>41302</c:v>
                </c:pt>
                <c:pt idx="4961">
                  <c:v>41303</c:v>
                </c:pt>
                <c:pt idx="4962">
                  <c:v>41304</c:v>
                </c:pt>
                <c:pt idx="4963">
                  <c:v>41305</c:v>
                </c:pt>
                <c:pt idx="4964">
                  <c:v>41306</c:v>
                </c:pt>
                <c:pt idx="4965">
                  <c:v>41307</c:v>
                </c:pt>
                <c:pt idx="4966">
                  <c:v>41308</c:v>
                </c:pt>
                <c:pt idx="4967">
                  <c:v>41309</c:v>
                </c:pt>
                <c:pt idx="4968">
                  <c:v>41310</c:v>
                </c:pt>
                <c:pt idx="4969">
                  <c:v>41311</c:v>
                </c:pt>
                <c:pt idx="4970">
                  <c:v>41312</c:v>
                </c:pt>
                <c:pt idx="4971">
                  <c:v>41313</c:v>
                </c:pt>
                <c:pt idx="4972">
                  <c:v>41314</c:v>
                </c:pt>
                <c:pt idx="4973">
                  <c:v>41315</c:v>
                </c:pt>
                <c:pt idx="4974">
                  <c:v>41316</c:v>
                </c:pt>
                <c:pt idx="4975">
                  <c:v>41317</c:v>
                </c:pt>
                <c:pt idx="4976">
                  <c:v>41318</c:v>
                </c:pt>
                <c:pt idx="4977">
                  <c:v>41319</c:v>
                </c:pt>
                <c:pt idx="4978">
                  <c:v>41320</c:v>
                </c:pt>
                <c:pt idx="4979">
                  <c:v>41321</c:v>
                </c:pt>
                <c:pt idx="4980">
                  <c:v>41322</c:v>
                </c:pt>
                <c:pt idx="4981">
                  <c:v>41323</c:v>
                </c:pt>
                <c:pt idx="4982">
                  <c:v>41324</c:v>
                </c:pt>
                <c:pt idx="4983">
                  <c:v>41325</c:v>
                </c:pt>
                <c:pt idx="4984">
                  <c:v>41326</c:v>
                </c:pt>
                <c:pt idx="4985">
                  <c:v>41327</c:v>
                </c:pt>
                <c:pt idx="4986">
                  <c:v>41328</c:v>
                </c:pt>
                <c:pt idx="4987">
                  <c:v>41329</c:v>
                </c:pt>
                <c:pt idx="4988">
                  <c:v>41330</c:v>
                </c:pt>
                <c:pt idx="4989">
                  <c:v>41331</c:v>
                </c:pt>
                <c:pt idx="4990">
                  <c:v>41332</c:v>
                </c:pt>
                <c:pt idx="4991">
                  <c:v>41333</c:v>
                </c:pt>
                <c:pt idx="4992">
                  <c:v>41334</c:v>
                </c:pt>
                <c:pt idx="4993">
                  <c:v>41335</c:v>
                </c:pt>
                <c:pt idx="4994">
                  <c:v>41336</c:v>
                </c:pt>
                <c:pt idx="4995">
                  <c:v>41337</c:v>
                </c:pt>
                <c:pt idx="4996">
                  <c:v>41338</c:v>
                </c:pt>
                <c:pt idx="4997">
                  <c:v>41339</c:v>
                </c:pt>
                <c:pt idx="4998">
                  <c:v>41340</c:v>
                </c:pt>
                <c:pt idx="4999">
                  <c:v>41341</c:v>
                </c:pt>
                <c:pt idx="5000">
                  <c:v>41342</c:v>
                </c:pt>
                <c:pt idx="5001">
                  <c:v>41343</c:v>
                </c:pt>
                <c:pt idx="5002">
                  <c:v>41344</c:v>
                </c:pt>
                <c:pt idx="5003">
                  <c:v>41345</c:v>
                </c:pt>
                <c:pt idx="5004">
                  <c:v>41346</c:v>
                </c:pt>
                <c:pt idx="5005">
                  <c:v>41347</c:v>
                </c:pt>
                <c:pt idx="5006">
                  <c:v>41348</c:v>
                </c:pt>
                <c:pt idx="5007">
                  <c:v>41349</c:v>
                </c:pt>
                <c:pt idx="5008">
                  <c:v>41350</c:v>
                </c:pt>
                <c:pt idx="5009">
                  <c:v>41351</c:v>
                </c:pt>
                <c:pt idx="5010">
                  <c:v>41352</c:v>
                </c:pt>
                <c:pt idx="5011">
                  <c:v>41353</c:v>
                </c:pt>
                <c:pt idx="5012">
                  <c:v>41354</c:v>
                </c:pt>
                <c:pt idx="5013">
                  <c:v>41355</c:v>
                </c:pt>
                <c:pt idx="5014">
                  <c:v>41356</c:v>
                </c:pt>
                <c:pt idx="5015">
                  <c:v>41357</c:v>
                </c:pt>
                <c:pt idx="5016">
                  <c:v>41358</c:v>
                </c:pt>
                <c:pt idx="5017">
                  <c:v>41359</c:v>
                </c:pt>
                <c:pt idx="5018">
                  <c:v>41360</c:v>
                </c:pt>
                <c:pt idx="5019">
                  <c:v>41361</c:v>
                </c:pt>
                <c:pt idx="5020">
                  <c:v>41362</c:v>
                </c:pt>
                <c:pt idx="5021">
                  <c:v>41363</c:v>
                </c:pt>
                <c:pt idx="5022">
                  <c:v>41364</c:v>
                </c:pt>
                <c:pt idx="5023">
                  <c:v>41365</c:v>
                </c:pt>
                <c:pt idx="5024">
                  <c:v>41366</c:v>
                </c:pt>
                <c:pt idx="5025">
                  <c:v>41367</c:v>
                </c:pt>
                <c:pt idx="5026">
                  <c:v>41368</c:v>
                </c:pt>
                <c:pt idx="5027">
                  <c:v>41369</c:v>
                </c:pt>
                <c:pt idx="5028">
                  <c:v>41370</c:v>
                </c:pt>
                <c:pt idx="5029">
                  <c:v>41371</c:v>
                </c:pt>
                <c:pt idx="5030">
                  <c:v>41372</c:v>
                </c:pt>
                <c:pt idx="5031">
                  <c:v>41373</c:v>
                </c:pt>
                <c:pt idx="5032">
                  <c:v>41374</c:v>
                </c:pt>
                <c:pt idx="5033">
                  <c:v>41375</c:v>
                </c:pt>
                <c:pt idx="5034">
                  <c:v>41376</c:v>
                </c:pt>
                <c:pt idx="5035">
                  <c:v>41377</c:v>
                </c:pt>
                <c:pt idx="5036">
                  <c:v>41378</c:v>
                </c:pt>
                <c:pt idx="5037">
                  <c:v>41379</c:v>
                </c:pt>
                <c:pt idx="5038">
                  <c:v>41380</c:v>
                </c:pt>
                <c:pt idx="5039">
                  <c:v>41381</c:v>
                </c:pt>
                <c:pt idx="5040">
                  <c:v>41382</c:v>
                </c:pt>
                <c:pt idx="5041">
                  <c:v>41383</c:v>
                </c:pt>
                <c:pt idx="5042">
                  <c:v>41384</c:v>
                </c:pt>
                <c:pt idx="5043">
                  <c:v>41385</c:v>
                </c:pt>
                <c:pt idx="5044">
                  <c:v>41386</c:v>
                </c:pt>
                <c:pt idx="5045">
                  <c:v>41387</c:v>
                </c:pt>
                <c:pt idx="5046">
                  <c:v>41388</c:v>
                </c:pt>
                <c:pt idx="5047">
                  <c:v>41389</c:v>
                </c:pt>
                <c:pt idx="5048">
                  <c:v>41390</c:v>
                </c:pt>
                <c:pt idx="5049">
                  <c:v>41391</c:v>
                </c:pt>
                <c:pt idx="5050">
                  <c:v>41392</c:v>
                </c:pt>
                <c:pt idx="5051">
                  <c:v>41393</c:v>
                </c:pt>
                <c:pt idx="5052">
                  <c:v>41394</c:v>
                </c:pt>
                <c:pt idx="5053">
                  <c:v>41395</c:v>
                </c:pt>
                <c:pt idx="5054">
                  <c:v>41396</c:v>
                </c:pt>
                <c:pt idx="5055">
                  <c:v>41397</c:v>
                </c:pt>
                <c:pt idx="5056">
                  <c:v>41398</c:v>
                </c:pt>
                <c:pt idx="5057">
                  <c:v>41399</c:v>
                </c:pt>
                <c:pt idx="5058">
                  <c:v>41400</c:v>
                </c:pt>
                <c:pt idx="5059">
                  <c:v>41401</c:v>
                </c:pt>
                <c:pt idx="5060">
                  <c:v>41402</c:v>
                </c:pt>
                <c:pt idx="5061">
                  <c:v>41403</c:v>
                </c:pt>
                <c:pt idx="5062">
                  <c:v>41404</c:v>
                </c:pt>
                <c:pt idx="5063">
                  <c:v>41405</c:v>
                </c:pt>
                <c:pt idx="5064">
                  <c:v>41406</c:v>
                </c:pt>
                <c:pt idx="5065">
                  <c:v>41407</c:v>
                </c:pt>
                <c:pt idx="5066">
                  <c:v>41408</c:v>
                </c:pt>
                <c:pt idx="5067">
                  <c:v>41409</c:v>
                </c:pt>
                <c:pt idx="5068">
                  <c:v>41410</c:v>
                </c:pt>
                <c:pt idx="5069">
                  <c:v>41411</c:v>
                </c:pt>
                <c:pt idx="5070">
                  <c:v>41412</c:v>
                </c:pt>
                <c:pt idx="5071">
                  <c:v>41413</c:v>
                </c:pt>
                <c:pt idx="5072">
                  <c:v>41414</c:v>
                </c:pt>
                <c:pt idx="5073">
                  <c:v>41415</c:v>
                </c:pt>
                <c:pt idx="5074">
                  <c:v>41416</c:v>
                </c:pt>
                <c:pt idx="5075">
                  <c:v>41417</c:v>
                </c:pt>
                <c:pt idx="5076">
                  <c:v>41418</c:v>
                </c:pt>
                <c:pt idx="5077">
                  <c:v>41419</c:v>
                </c:pt>
                <c:pt idx="5078">
                  <c:v>41420</c:v>
                </c:pt>
                <c:pt idx="5079">
                  <c:v>41421</c:v>
                </c:pt>
                <c:pt idx="5080">
                  <c:v>41422</c:v>
                </c:pt>
                <c:pt idx="5081">
                  <c:v>41423</c:v>
                </c:pt>
                <c:pt idx="5082">
                  <c:v>41424</c:v>
                </c:pt>
                <c:pt idx="5083">
                  <c:v>41425</c:v>
                </c:pt>
                <c:pt idx="5084">
                  <c:v>41426</c:v>
                </c:pt>
                <c:pt idx="5085">
                  <c:v>41427</c:v>
                </c:pt>
                <c:pt idx="5086">
                  <c:v>41428</c:v>
                </c:pt>
                <c:pt idx="5087">
                  <c:v>41429</c:v>
                </c:pt>
                <c:pt idx="5088">
                  <c:v>41430</c:v>
                </c:pt>
                <c:pt idx="5089">
                  <c:v>41431</c:v>
                </c:pt>
                <c:pt idx="5090">
                  <c:v>41432</c:v>
                </c:pt>
                <c:pt idx="5091">
                  <c:v>41433</c:v>
                </c:pt>
                <c:pt idx="5092">
                  <c:v>41434</c:v>
                </c:pt>
                <c:pt idx="5093">
                  <c:v>41435</c:v>
                </c:pt>
                <c:pt idx="5094">
                  <c:v>41436</c:v>
                </c:pt>
                <c:pt idx="5095">
                  <c:v>41437</c:v>
                </c:pt>
                <c:pt idx="5096">
                  <c:v>41438</c:v>
                </c:pt>
                <c:pt idx="5097">
                  <c:v>41439</c:v>
                </c:pt>
                <c:pt idx="5098">
                  <c:v>41440</c:v>
                </c:pt>
                <c:pt idx="5099">
                  <c:v>41441</c:v>
                </c:pt>
                <c:pt idx="5100">
                  <c:v>41442</c:v>
                </c:pt>
                <c:pt idx="5101">
                  <c:v>41443</c:v>
                </c:pt>
                <c:pt idx="5102">
                  <c:v>41444</c:v>
                </c:pt>
                <c:pt idx="5103">
                  <c:v>41445</c:v>
                </c:pt>
                <c:pt idx="5104">
                  <c:v>41446</c:v>
                </c:pt>
                <c:pt idx="5105">
                  <c:v>41447</c:v>
                </c:pt>
                <c:pt idx="5106">
                  <c:v>41448</c:v>
                </c:pt>
                <c:pt idx="5107">
                  <c:v>41449</c:v>
                </c:pt>
                <c:pt idx="5108">
                  <c:v>41450</c:v>
                </c:pt>
                <c:pt idx="5109">
                  <c:v>41451</c:v>
                </c:pt>
                <c:pt idx="5110">
                  <c:v>41452</c:v>
                </c:pt>
                <c:pt idx="5111">
                  <c:v>41453</c:v>
                </c:pt>
                <c:pt idx="5112">
                  <c:v>41454</c:v>
                </c:pt>
                <c:pt idx="5113">
                  <c:v>41455</c:v>
                </c:pt>
                <c:pt idx="5114">
                  <c:v>41456</c:v>
                </c:pt>
                <c:pt idx="5115">
                  <c:v>41457</c:v>
                </c:pt>
                <c:pt idx="5116">
                  <c:v>41458</c:v>
                </c:pt>
                <c:pt idx="5117">
                  <c:v>41459</c:v>
                </c:pt>
                <c:pt idx="5118">
                  <c:v>41460</c:v>
                </c:pt>
                <c:pt idx="5119">
                  <c:v>41461</c:v>
                </c:pt>
                <c:pt idx="5120">
                  <c:v>41462</c:v>
                </c:pt>
                <c:pt idx="5121">
                  <c:v>41463</c:v>
                </c:pt>
                <c:pt idx="5122">
                  <c:v>41464</c:v>
                </c:pt>
                <c:pt idx="5123">
                  <c:v>41465</c:v>
                </c:pt>
                <c:pt idx="5124">
                  <c:v>41466</c:v>
                </c:pt>
                <c:pt idx="5125">
                  <c:v>41467</c:v>
                </c:pt>
                <c:pt idx="5126">
                  <c:v>41468</c:v>
                </c:pt>
                <c:pt idx="5127">
                  <c:v>41469</c:v>
                </c:pt>
                <c:pt idx="5128">
                  <c:v>41470</c:v>
                </c:pt>
                <c:pt idx="5129">
                  <c:v>41471</c:v>
                </c:pt>
                <c:pt idx="5130">
                  <c:v>41472</c:v>
                </c:pt>
                <c:pt idx="5131">
                  <c:v>41473</c:v>
                </c:pt>
                <c:pt idx="5132">
                  <c:v>41474</c:v>
                </c:pt>
                <c:pt idx="5133">
                  <c:v>41475</c:v>
                </c:pt>
                <c:pt idx="5134">
                  <c:v>41476</c:v>
                </c:pt>
                <c:pt idx="5135">
                  <c:v>41477</c:v>
                </c:pt>
                <c:pt idx="5136">
                  <c:v>41478</c:v>
                </c:pt>
                <c:pt idx="5137">
                  <c:v>41479</c:v>
                </c:pt>
                <c:pt idx="5138">
                  <c:v>41480</c:v>
                </c:pt>
                <c:pt idx="5139">
                  <c:v>41481</c:v>
                </c:pt>
                <c:pt idx="5140">
                  <c:v>41482</c:v>
                </c:pt>
                <c:pt idx="5141">
                  <c:v>41483</c:v>
                </c:pt>
                <c:pt idx="5142">
                  <c:v>41484</c:v>
                </c:pt>
                <c:pt idx="5143">
                  <c:v>41485</c:v>
                </c:pt>
                <c:pt idx="5144">
                  <c:v>41486</c:v>
                </c:pt>
                <c:pt idx="5145">
                  <c:v>41487</c:v>
                </c:pt>
                <c:pt idx="5146">
                  <c:v>41488</c:v>
                </c:pt>
                <c:pt idx="5147">
                  <c:v>41489</c:v>
                </c:pt>
                <c:pt idx="5148">
                  <c:v>41490</c:v>
                </c:pt>
                <c:pt idx="5149">
                  <c:v>41491</c:v>
                </c:pt>
                <c:pt idx="5150">
                  <c:v>41492</c:v>
                </c:pt>
                <c:pt idx="5151">
                  <c:v>41493</c:v>
                </c:pt>
                <c:pt idx="5152">
                  <c:v>41494</c:v>
                </c:pt>
                <c:pt idx="5153">
                  <c:v>41495</c:v>
                </c:pt>
                <c:pt idx="5154">
                  <c:v>41496</c:v>
                </c:pt>
                <c:pt idx="5155">
                  <c:v>41497</c:v>
                </c:pt>
                <c:pt idx="5156">
                  <c:v>41498</c:v>
                </c:pt>
                <c:pt idx="5157">
                  <c:v>41499</c:v>
                </c:pt>
                <c:pt idx="5158">
                  <c:v>41500</c:v>
                </c:pt>
                <c:pt idx="5159">
                  <c:v>41501</c:v>
                </c:pt>
                <c:pt idx="5160">
                  <c:v>41502</c:v>
                </c:pt>
                <c:pt idx="5161">
                  <c:v>41503</c:v>
                </c:pt>
                <c:pt idx="5162">
                  <c:v>41504</c:v>
                </c:pt>
                <c:pt idx="5163">
                  <c:v>41505</c:v>
                </c:pt>
                <c:pt idx="5164">
                  <c:v>41506</c:v>
                </c:pt>
                <c:pt idx="5165">
                  <c:v>41507</c:v>
                </c:pt>
                <c:pt idx="5166">
                  <c:v>41508</c:v>
                </c:pt>
                <c:pt idx="5167">
                  <c:v>41509</c:v>
                </c:pt>
                <c:pt idx="5168">
                  <c:v>41510</c:v>
                </c:pt>
                <c:pt idx="5169">
                  <c:v>41511</c:v>
                </c:pt>
                <c:pt idx="5170">
                  <c:v>41512</c:v>
                </c:pt>
                <c:pt idx="5171">
                  <c:v>41513</c:v>
                </c:pt>
                <c:pt idx="5172">
                  <c:v>41514</c:v>
                </c:pt>
                <c:pt idx="5173">
                  <c:v>41515</c:v>
                </c:pt>
                <c:pt idx="5174">
                  <c:v>41516</c:v>
                </c:pt>
                <c:pt idx="5175">
                  <c:v>41517</c:v>
                </c:pt>
                <c:pt idx="5176">
                  <c:v>41518</c:v>
                </c:pt>
                <c:pt idx="5177">
                  <c:v>41519</c:v>
                </c:pt>
                <c:pt idx="5178">
                  <c:v>41520</c:v>
                </c:pt>
                <c:pt idx="5179">
                  <c:v>41521</c:v>
                </c:pt>
                <c:pt idx="5180">
                  <c:v>41522</c:v>
                </c:pt>
                <c:pt idx="5181">
                  <c:v>41523</c:v>
                </c:pt>
                <c:pt idx="5182">
                  <c:v>41524</c:v>
                </c:pt>
                <c:pt idx="5183">
                  <c:v>41525</c:v>
                </c:pt>
                <c:pt idx="5184">
                  <c:v>41526</c:v>
                </c:pt>
                <c:pt idx="5185">
                  <c:v>41527</c:v>
                </c:pt>
                <c:pt idx="5186">
                  <c:v>41528</c:v>
                </c:pt>
                <c:pt idx="5187">
                  <c:v>41529</c:v>
                </c:pt>
                <c:pt idx="5188">
                  <c:v>41530</c:v>
                </c:pt>
                <c:pt idx="5189">
                  <c:v>41531</c:v>
                </c:pt>
                <c:pt idx="5190">
                  <c:v>41532</c:v>
                </c:pt>
                <c:pt idx="5191">
                  <c:v>41533</c:v>
                </c:pt>
                <c:pt idx="5192">
                  <c:v>41534</c:v>
                </c:pt>
                <c:pt idx="5193">
                  <c:v>41535</c:v>
                </c:pt>
                <c:pt idx="5194">
                  <c:v>41536</c:v>
                </c:pt>
                <c:pt idx="5195">
                  <c:v>41537</c:v>
                </c:pt>
                <c:pt idx="5196">
                  <c:v>41538</c:v>
                </c:pt>
                <c:pt idx="5197">
                  <c:v>41539</c:v>
                </c:pt>
                <c:pt idx="5198">
                  <c:v>41540</c:v>
                </c:pt>
                <c:pt idx="5199">
                  <c:v>41541</c:v>
                </c:pt>
                <c:pt idx="5200">
                  <c:v>41542</c:v>
                </c:pt>
                <c:pt idx="5201">
                  <c:v>41543</c:v>
                </c:pt>
                <c:pt idx="5202">
                  <c:v>41544</c:v>
                </c:pt>
                <c:pt idx="5203">
                  <c:v>41545</c:v>
                </c:pt>
                <c:pt idx="5204">
                  <c:v>41546</c:v>
                </c:pt>
                <c:pt idx="5205">
                  <c:v>41547</c:v>
                </c:pt>
                <c:pt idx="5206">
                  <c:v>41548</c:v>
                </c:pt>
                <c:pt idx="5207">
                  <c:v>41549</c:v>
                </c:pt>
                <c:pt idx="5208">
                  <c:v>41550</c:v>
                </c:pt>
                <c:pt idx="5209">
                  <c:v>41551</c:v>
                </c:pt>
                <c:pt idx="5210">
                  <c:v>41552</c:v>
                </c:pt>
                <c:pt idx="5211">
                  <c:v>41553</c:v>
                </c:pt>
                <c:pt idx="5212">
                  <c:v>41554</c:v>
                </c:pt>
                <c:pt idx="5213">
                  <c:v>41555</c:v>
                </c:pt>
                <c:pt idx="5214">
                  <c:v>41556</c:v>
                </c:pt>
                <c:pt idx="5215">
                  <c:v>41557</c:v>
                </c:pt>
                <c:pt idx="5216">
                  <c:v>41558</c:v>
                </c:pt>
                <c:pt idx="5217">
                  <c:v>41559</c:v>
                </c:pt>
                <c:pt idx="5218">
                  <c:v>41560</c:v>
                </c:pt>
                <c:pt idx="5219">
                  <c:v>41561</c:v>
                </c:pt>
                <c:pt idx="5220">
                  <c:v>41562</c:v>
                </c:pt>
                <c:pt idx="5221">
                  <c:v>41563</c:v>
                </c:pt>
                <c:pt idx="5222">
                  <c:v>41564</c:v>
                </c:pt>
                <c:pt idx="5223">
                  <c:v>41565</c:v>
                </c:pt>
                <c:pt idx="5224">
                  <c:v>41566</c:v>
                </c:pt>
                <c:pt idx="5225">
                  <c:v>41567</c:v>
                </c:pt>
                <c:pt idx="5226">
                  <c:v>41568</c:v>
                </c:pt>
                <c:pt idx="5227">
                  <c:v>41569</c:v>
                </c:pt>
                <c:pt idx="5228">
                  <c:v>41570</c:v>
                </c:pt>
                <c:pt idx="5229">
                  <c:v>41571</c:v>
                </c:pt>
                <c:pt idx="5230">
                  <c:v>41572</c:v>
                </c:pt>
                <c:pt idx="5231">
                  <c:v>41573</c:v>
                </c:pt>
                <c:pt idx="5232">
                  <c:v>41574</c:v>
                </c:pt>
                <c:pt idx="5233">
                  <c:v>41575</c:v>
                </c:pt>
                <c:pt idx="5234">
                  <c:v>41576</c:v>
                </c:pt>
                <c:pt idx="5235">
                  <c:v>41577</c:v>
                </c:pt>
                <c:pt idx="5236">
                  <c:v>41578</c:v>
                </c:pt>
                <c:pt idx="5237">
                  <c:v>41579</c:v>
                </c:pt>
                <c:pt idx="5238">
                  <c:v>41580</c:v>
                </c:pt>
                <c:pt idx="5239">
                  <c:v>41581</c:v>
                </c:pt>
                <c:pt idx="5240">
                  <c:v>41582</c:v>
                </c:pt>
                <c:pt idx="5241">
                  <c:v>41583</c:v>
                </c:pt>
                <c:pt idx="5242">
                  <c:v>41584</c:v>
                </c:pt>
                <c:pt idx="5243">
                  <c:v>41585</c:v>
                </c:pt>
                <c:pt idx="5244">
                  <c:v>41586</c:v>
                </c:pt>
                <c:pt idx="5245">
                  <c:v>41587</c:v>
                </c:pt>
                <c:pt idx="5246">
                  <c:v>41588</c:v>
                </c:pt>
                <c:pt idx="5247">
                  <c:v>41589</c:v>
                </c:pt>
                <c:pt idx="5248">
                  <c:v>41590</c:v>
                </c:pt>
                <c:pt idx="5249">
                  <c:v>41591</c:v>
                </c:pt>
                <c:pt idx="5250">
                  <c:v>41592</c:v>
                </c:pt>
                <c:pt idx="5251">
                  <c:v>41593</c:v>
                </c:pt>
                <c:pt idx="5252">
                  <c:v>41594</c:v>
                </c:pt>
                <c:pt idx="5253">
                  <c:v>41595</c:v>
                </c:pt>
                <c:pt idx="5254">
                  <c:v>41596</c:v>
                </c:pt>
                <c:pt idx="5255">
                  <c:v>41597</c:v>
                </c:pt>
                <c:pt idx="5256">
                  <c:v>41598</c:v>
                </c:pt>
                <c:pt idx="5257">
                  <c:v>41599</c:v>
                </c:pt>
                <c:pt idx="5258">
                  <c:v>41600</c:v>
                </c:pt>
                <c:pt idx="5259">
                  <c:v>41601</c:v>
                </c:pt>
                <c:pt idx="5260">
                  <c:v>41602</c:v>
                </c:pt>
                <c:pt idx="5261">
                  <c:v>41603</c:v>
                </c:pt>
                <c:pt idx="5262">
                  <c:v>41604</c:v>
                </c:pt>
                <c:pt idx="5263">
                  <c:v>41605</c:v>
                </c:pt>
                <c:pt idx="5264">
                  <c:v>41606</c:v>
                </c:pt>
                <c:pt idx="5265">
                  <c:v>41607</c:v>
                </c:pt>
                <c:pt idx="5266">
                  <c:v>41608</c:v>
                </c:pt>
                <c:pt idx="5267">
                  <c:v>41609</c:v>
                </c:pt>
                <c:pt idx="5268">
                  <c:v>41610</c:v>
                </c:pt>
                <c:pt idx="5269">
                  <c:v>41611</c:v>
                </c:pt>
                <c:pt idx="5270">
                  <c:v>41612</c:v>
                </c:pt>
                <c:pt idx="5271">
                  <c:v>41613</c:v>
                </c:pt>
                <c:pt idx="5272">
                  <c:v>41614</c:v>
                </c:pt>
                <c:pt idx="5273">
                  <c:v>41615</c:v>
                </c:pt>
                <c:pt idx="5274">
                  <c:v>41616</c:v>
                </c:pt>
                <c:pt idx="5275">
                  <c:v>41617</c:v>
                </c:pt>
                <c:pt idx="5276">
                  <c:v>41618</c:v>
                </c:pt>
                <c:pt idx="5277">
                  <c:v>41619</c:v>
                </c:pt>
                <c:pt idx="5278">
                  <c:v>41620</c:v>
                </c:pt>
                <c:pt idx="5279">
                  <c:v>41621</c:v>
                </c:pt>
                <c:pt idx="5280">
                  <c:v>41622</c:v>
                </c:pt>
                <c:pt idx="5281">
                  <c:v>41623</c:v>
                </c:pt>
                <c:pt idx="5282">
                  <c:v>41624</c:v>
                </c:pt>
                <c:pt idx="5283">
                  <c:v>41625</c:v>
                </c:pt>
                <c:pt idx="5284">
                  <c:v>41626</c:v>
                </c:pt>
                <c:pt idx="5285">
                  <c:v>41627</c:v>
                </c:pt>
                <c:pt idx="5286">
                  <c:v>41628</c:v>
                </c:pt>
                <c:pt idx="5287">
                  <c:v>41629</c:v>
                </c:pt>
                <c:pt idx="5288">
                  <c:v>41630</c:v>
                </c:pt>
                <c:pt idx="5289">
                  <c:v>41631</c:v>
                </c:pt>
                <c:pt idx="5290">
                  <c:v>41632</c:v>
                </c:pt>
                <c:pt idx="5291">
                  <c:v>41633</c:v>
                </c:pt>
                <c:pt idx="5292">
                  <c:v>41634</c:v>
                </c:pt>
                <c:pt idx="5293">
                  <c:v>41635</c:v>
                </c:pt>
                <c:pt idx="5294">
                  <c:v>41636</c:v>
                </c:pt>
                <c:pt idx="5295">
                  <c:v>41637</c:v>
                </c:pt>
                <c:pt idx="5296">
                  <c:v>41638</c:v>
                </c:pt>
                <c:pt idx="5297">
                  <c:v>41639</c:v>
                </c:pt>
                <c:pt idx="5298">
                  <c:v>41640</c:v>
                </c:pt>
                <c:pt idx="5299">
                  <c:v>41641</c:v>
                </c:pt>
                <c:pt idx="5300">
                  <c:v>41642</c:v>
                </c:pt>
                <c:pt idx="5301">
                  <c:v>41643</c:v>
                </c:pt>
                <c:pt idx="5302">
                  <c:v>41644</c:v>
                </c:pt>
                <c:pt idx="5303">
                  <c:v>41645</c:v>
                </c:pt>
                <c:pt idx="5304">
                  <c:v>41646</c:v>
                </c:pt>
                <c:pt idx="5305">
                  <c:v>41647</c:v>
                </c:pt>
                <c:pt idx="5306">
                  <c:v>41648</c:v>
                </c:pt>
                <c:pt idx="5307">
                  <c:v>41649</c:v>
                </c:pt>
                <c:pt idx="5308">
                  <c:v>41650</c:v>
                </c:pt>
                <c:pt idx="5309">
                  <c:v>41651</c:v>
                </c:pt>
                <c:pt idx="5310">
                  <c:v>41652</c:v>
                </c:pt>
                <c:pt idx="5311">
                  <c:v>41653</c:v>
                </c:pt>
                <c:pt idx="5312">
                  <c:v>41654</c:v>
                </c:pt>
                <c:pt idx="5313">
                  <c:v>41655</c:v>
                </c:pt>
                <c:pt idx="5314">
                  <c:v>41656</c:v>
                </c:pt>
                <c:pt idx="5315">
                  <c:v>41657</c:v>
                </c:pt>
                <c:pt idx="5316">
                  <c:v>41658</c:v>
                </c:pt>
                <c:pt idx="5317">
                  <c:v>41659</c:v>
                </c:pt>
                <c:pt idx="5318">
                  <c:v>41660</c:v>
                </c:pt>
                <c:pt idx="5319">
                  <c:v>41661</c:v>
                </c:pt>
                <c:pt idx="5320">
                  <c:v>41662</c:v>
                </c:pt>
                <c:pt idx="5321">
                  <c:v>41663</c:v>
                </c:pt>
                <c:pt idx="5322">
                  <c:v>41664</c:v>
                </c:pt>
                <c:pt idx="5323">
                  <c:v>41665</c:v>
                </c:pt>
                <c:pt idx="5324">
                  <c:v>41666</c:v>
                </c:pt>
                <c:pt idx="5325">
                  <c:v>41667</c:v>
                </c:pt>
                <c:pt idx="5326">
                  <c:v>41668</c:v>
                </c:pt>
                <c:pt idx="5327">
                  <c:v>41669</c:v>
                </c:pt>
                <c:pt idx="5328">
                  <c:v>41670</c:v>
                </c:pt>
                <c:pt idx="5329">
                  <c:v>41671</c:v>
                </c:pt>
                <c:pt idx="5330">
                  <c:v>41672</c:v>
                </c:pt>
                <c:pt idx="5331">
                  <c:v>41673</c:v>
                </c:pt>
                <c:pt idx="5332">
                  <c:v>41674</c:v>
                </c:pt>
                <c:pt idx="5333">
                  <c:v>41675</c:v>
                </c:pt>
                <c:pt idx="5334">
                  <c:v>41676</c:v>
                </c:pt>
                <c:pt idx="5335">
                  <c:v>41677</c:v>
                </c:pt>
                <c:pt idx="5336">
                  <c:v>41678</c:v>
                </c:pt>
                <c:pt idx="5337">
                  <c:v>41679</c:v>
                </c:pt>
                <c:pt idx="5338">
                  <c:v>41680</c:v>
                </c:pt>
                <c:pt idx="5339">
                  <c:v>41681</c:v>
                </c:pt>
                <c:pt idx="5340">
                  <c:v>41682</c:v>
                </c:pt>
                <c:pt idx="5341">
                  <c:v>41683</c:v>
                </c:pt>
                <c:pt idx="5342">
                  <c:v>41684</c:v>
                </c:pt>
                <c:pt idx="5343">
                  <c:v>41685</c:v>
                </c:pt>
                <c:pt idx="5344">
                  <c:v>41686</c:v>
                </c:pt>
                <c:pt idx="5345">
                  <c:v>41687</c:v>
                </c:pt>
                <c:pt idx="5346">
                  <c:v>41688</c:v>
                </c:pt>
                <c:pt idx="5347">
                  <c:v>41689</c:v>
                </c:pt>
                <c:pt idx="5348">
                  <c:v>41690</c:v>
                </c:pt>
                <c:pt idx="5349">
                  <c:v>41691</c:v>
                </c:pt>
                <c:pt idx="5350">
                  <c:v>41692</c:v>
                </c:pt>
                <c:pt idx="5351">
                  <c:v>41693</c:v>
                </c:pt>
                <c:pt idx="5352">
                  <c:v>41694</c:v>
                </c:pt>
                <c:pt idx="5353">
                  <c:v>41695</c:v>
                </c:pt>
                <c:pt idx="5354">
                  <c:v>41696</c:v>
                </c:pt>
                <c:pt idx="5355">
                  <c:v>41697</c:v>
                </c:pt>
                <c:pt idx="5356">
                  <c:v>41698</c:v>
                </c:pt>
                <c:pt idx="5357">
                  <c:v>41699</c:v>
                </c:pt>
                <c:pt idx="5358">
                  <c:v>41700</c:v>
                </c:pt>
                <c:pt idx="5359">
                  <c:v>41701</c:v>
                </c:pt>
                <c:pt idx="5360">
                  <c:v>41702</c:v>
                </c:pt>
                <c:pt idx="5361">
                  <c:v>41703</c:v>
                </c:pt>
                <c:pt idx="5362">
                  <c:v>41704</c:v>
                </c:pt>
                <c:pt idx="5363">
                  <c:v>41705</c:v>
                </c:pt>
                <c:pt idx="5364">
                  <c:v>41706</c:v>
                </c:pt>
                <c:pt idx="5365">
                  <c:v>41707</c:v>
                </c:pt>
                <c:pt idx="5366">
                  <c:v>41708</c:v>
                </c:pt>
                <c:pt idx="5367">
                  <c:v>41709</c:v>
                </c:pt>
                <c:pt idx="5368">
                  <c:v>41710</c:v>
                </c:pt>
                <c:pt idx="5369">
                  <c:v>41711</c:v>
                </c:pt>
                <c:pt idx="5370">
                  <c:v>41712</c:v>
                </c:pt>
                <c:pt idx="5371">
                  <c:v>41713</c:v>
                </c:pt>
                <c:pt idx="5372">
                  <c:v>41714</c:v>
                </c:pt>
                <c:pt idx="5373">
                  <c:v>41715</c:v>
                </c:pt>
                <c:pt idx="5374">
                  <c:v>41716</c:v>
                </c:pt>
                <c:pt idx="5375">
                  <c:v>41717</c:v>
                </c:pt>
                <c:pt idx="5376">
                  <c:v>41718</c:v>
                </c:pt>
                <c:pt idx="5377">
                  <c:v>41719</c:v>
                </c:pt>
                <c:pt idx="5378">
                  <c:v>41720</c:v>
                </c:pt>
                <c:pt idx="5379">
                  <c:v>41721</c:v>
                </c:pt>
                <c:pt idx="5380">
                  <c:v>41722</c:v>
                </c:pt>
                <c:pt idx="5381">
                  <c:v>41723</c:v>
                </c:pt>
                <c:pt idx="5382">
                  <c:v>41724</c:v>
                </c:pt>
                <c:pt idx="5383">
                  <c:v>41725</c:v>
                </c:pt>
                <c:pt idx="5384">
                  <c:v>41726</c:v>
                </c:pt>
                <c:pt idx="5385">
                  <c:v>41727</c:v>
                </c:pt>
                <c:pt idx="5386">
                  <c:v>41728</c:v>
                </c:pt>
                <c:pt idx="5387">
                  <c:v>41729</c:v>
                </c:pt>
                <c:pt idx="5388">
                  <c:v>41730</c:v>
                </c:pt>
                <c:pt idx="5389">
                  <c:v>41731</c:v>
                </c:pt>
                <c:pt idx="5390">
                  <c:v>41732</c:v>
                </c:pt>
                <c:pt idx="5391">
                  <c:v>41733</c:v>
                </c:pt>
                <c:pt idx="5392">
                  <c:v>41734</c:v>
                </c:pt>
                <c:pt idx="5393">
                  <c:v>41735</c:v>
                </c:pt>
                <c:pt idx="5394">
                  <c:v>41736</c:v>
                </c:pt>
                <c:pt idx="5395">
                  <c:v>41737</c:v>
                </c:pt>
                <c:pt idx="5396">
                  <c:v>41738</c:v>
                </c:pt>
                <c:pt idx="5397">
                  <c:v>41739</c:v>
                </c:pt>
                <c:pt idx="5398">
                  <c:v>41740</c:v>
                </c:pt>
                <c:pt idx="5399">
                  <c:v>41741</c:v>
                </c:pt>
                <c:pt idx="5400">
                  <c:v>41742</c:v>
                </c:pt>
                <c:pt idx="5401">
                  <c:v>41743</c:v>
                </c:pt>
                <c:pt idx="5402">
                  <c:v>41744</c:v>
                </c:pt>
                <c:pt idx="5403">
                  <c:v>41745</c:v>
                </c:pt>
                <c:pt idx="5404">
                  <c:v>41746</c:v>
                </c:pt>
                <c:pt idx="5405">
                  <c:v>41747</c:v>
                </c:pt>
                <c:pt idx="5406">
                  <c:v>41748</c:v>
                </c:pt>
                <c:pt idx="5407">
                  <c:v>41749</c:v>
                </c:pt>
                <c:pt idx="5408">
                  <c:v>41750</c:v>
                </c:pt>
                <c:pt idx="5409">
                  <c:v>41751</c:v>
                </c:pt>
                <c:pt idx="5410">
                  <c:v>41752</c:v>
                </c:pt>
                <c:pt idx="5411">
                  <c:v>41753</c:v>
                </c:pt>
                <c:pt idx="5412">
                  <c:v>41754</c:v>
                </c:pt>
                <c:pt idx="5413">
                  <c:v>41755</c:v>
                </c:pt>
                <c:pt idx="5414">
                  <c:v>41756</c:v>
                </c:pt>
                <c:pt idx="5415">
                  <c:v>41757</c:v>
                </c:pt>
                <c:pt idx="5416">
                  <c:v>41758</c:v>
                </c:pt>
                <c:pt idx="5417">
                  <c:v>41759</c:v>
                </c:pt>
                <c:pt idx="5418">
                  <c:v>41760</c:v>
                </c:pt>
                <c:pt idx="5419">
                  <c:v>41761</c:v>
                </c:pt>
                <c:pt idx="5420">
                  <c:v>41762</c:v>
                </c:pt>
                <c:pt idx="5421">
                  <c:v>41763</c:v>
                </c:pt>
                <c:pt idx="5422">
                  <c:v>41764</c:v>
                </c:pt>
                <c:pt idx="5423">
                  <c:v>41765</c:v>
                </c:pt>
                <c:pt idx="5424">
                  <c:v>41766</c:v>
                </c:pt>
                <c:pt idx="5425">
                  <c:v>41767</c:v>
                </c:pt>
                <c:pt idx="5426">
                  <c:v>41768</c:v>
                </c:pt>
                <c:pt idx="5427">
                  <c:v>41769</c:v>
                </c:pt>
                <c:pt idx="5428">
                  <c:v>41770</c:v>
                </c:pt>
                <c:pt idx="5429">
                  <c:v>41771</c:v>
                </c:pt>
                <c:pt idx="5430">
                  <c:v>41772</c:v>
                </c:pt>
                <c:pt idx="5431">
                  <c:v>41773</c:v>
                </c:pt>
                <c:pt idx="5432">
                  <c:v>41774</c:v>
                </c:pt>
                <c:pt idx="5433">
                  <c:v>41775</c:v>
                </c:pt>
                <c:pt idx="5434">
                  <c:v>41776</c:v>
                </c:pt>
                <c:pt idx="5435">
                  <c:v>41777</c:v>
                </c:pt>
                <c:pt idx="5436">
                  <c:v>41778</c:v>
                </c:pt>
                <c:pt idx="5437">
                  <c:v>41779</c:v>
                </c:pt>
                <c:pt idx="5438">
                  <c:v>41780</c:v>
                </c:pt>
                <c:pt idx="5439">
                  <c:v>41781</c:v>
                </c:pt>
                <c:pt idx="5440">
                  <c:v>41782</c:v>
                </c:pt>
                <c:pt idx="5441">
                  <c:v>41783</c:v>
                </c:pt>
                <c:pt idx="5442">
                  <c:v>41784</c:v>
                </c:pt>
                <c:pt idx="5443">
                  <c:v>41785</c:v>
                </c:pt>
                <c:pt idx="5444">
                  <c:v>41786</c:v>
                </c:pt>
                <c:pt idx="5445">
                  <c:v>41787</c:v>
                </c:pt>
                <c:pt idx="5446">
                  <c:v>41788</c:v>
                </c:pt>
                <c:pt idx="5447">
                  <c:v>41789</c:v>
                </c:pt>
                <c:pt idx="5448">
                  <c:v>41790</c:v>
                </c:pt>
                <c:pt idx="5449">
                  <c:v>41791</c:v>
                </c:pt>
                <c:pt idx="5450">
                  <c:v>41792</c:v>
                </c:pt>
                <c:pt idx="5451">
                  <c:v>41793</c:v>
                </c:pt>
                <c:pt idx="5452">
                  <c:v>41794</c:v>
                </c:pt>
                <c:pt idx="5453">
                  <c:v>41795</c:v>
                </c:pt>
                <c:pt idx="5454">
                  <c:v>41796</c:v>
                </c:pt>
                <c:pt idx="5455">
                  <c:v>41797</c:v>
                </c:pt>
                <c:pt idx="5456">
                  <c:v>41798</c:v>
                </c:pt>
                <c:pt idx="5457">
                  <c:v>41799</c:v>
                </c:pt>
                <c:pt idx="5458">
                  <c:v>41800</c:v>
                </c:pt>
                <c:pt idx="5459">
                  <c:v>41801</c:v>
                </c:pt>
                <c:pt idx="5460">
                  <c:v>41802</c:v>
                </c:pt>
                <c:pt idx="5461">
                  <c:v>41803</c:v>
                </c:pt>
                <c:pt idx="5462">
                  <c:v>41804</c:v>
                </c:pt>
                <c:pt idx="5463">
                  <c:v>41805</c:v>
                </c:pt>
                <c:pt idx="5464">
                  <c:v>41806</c:v>
                </c:pt>
                <c:pt idx="5465">
                  <c:v>41807</c:v>
                </c:pt>
                <c:pt idx="5466">
                  <c:v>41808</c:v>
                </c:pt>
                <c:pt idx="5467">
                  <c:v>41809</c:v>
                </c:pt>
                <c:pt idx="5468">
                  <c:v>41810</c:v>
                </c:pt>
                <c:pt idx="5469">
                  <c:v>41811</c:v>
                </c:pt>
                <c:pt idx="5470">
                  <c:v>41812</c:v>
                </c:pt>
                <c:pt idx="5471">
                  <c:v>41813</c:v>
                </c:pt>
                <c:pt idx="5472">
                  <c:v>41814</c:v>
                </c:pt>
                <c:pt idx="5473">
                  <c:v>41815</c:v>
                </c:pt>
                <c:pt idx="5474">
                  <c:v>41816</c:v>
                </c:pt>
                <c:pt idx="5475">
                  <c:v>41817</c:v>
                </c:pt>
                <c:pt idx="5476">
                  <c:v>41818</c:v>
                </c:pt>
                <c:pt idx="5477">
                  <c:v>41819</c:v>
                </c:pt>
                <c:pt idx="5478">
                  <c:v>41820</c:v>
                </c:pt>
                <c:pt idx="5479">
                  <c:v>41821</c:v>
                </c:pt>
                <c:pt idx="5480">
                  <c:v>41822</c:v>
                </c:pt>
                <c:pt idx="5481">
                  <c:v>41823</c:v>
                </c:pt>
                <c:pt idx="5482">
                  <c:v>41824</c:v>
                </c:pt>
                <c:pt idx="5483">
                  <c:v>41825</c:v>
                </c:pt>
                <c:pt idx="5484">
                  <c:v>41826</c:v>
                </c:pt>
                <c:pt idx="5485">
                  <c:v>41827</c:v>
                </c:pt>
                <c:pt idx="5486">
                  <c:v>41828</c:v>
                </c:pt>
                <c:pt idx="5487">
                  <c:v>41829</c:v>
                </c:pt>
                <c:pt idx="5488">
                  <c:v>41830</c:v>
                </c:pt>
                <c:pt idx="5489">
                  <c:v>41831</c:v>
                </c:pt>
                <c:pt idx="5490">
                  <c:v>41832</c:v>
                </c:pt>
                <c:pt idx="5491">
                  <c:v>41833</c:v>
                </c:pt>
                <c:pt idx="5492">
                  <c:v>41834</c:v>
                </c:pt>
                <c:pt idx="5493">
                  <c:v>41835</c:v>
                </c:pt>
                <c:pt idx="5494">
                  <c:v>41836</c:v>
                </c:pt>
                <c:pt idx="5495">
                  <c:v>41837</c:v>
                </c:pt>
                <c:pt idx="5496">
                  <c:v>41838</c:v>
                </c:pt>
                <c:pt idx="5497">
                  <c:v>41839</c:v>
                </c:pt>
                <c:pt idx="5498">
                  <c:v>41840</c:v>
                </c:pt>
                <c:pt idx="5499">
                  <c:v>41841</c:v>
                </c:pt>
                <c:pt idx="5500">
                  <c:v>41842</c:v>
                </c:pt>
                <c:pt idx="5501">
                  <c:v>41843</c:v>
                </c:pt>
                <c:pt idx="5502">
                  <c:v>41844</c:v>
                </c:pt>
                <c:pt idx="5503">
                  <c:v>41845</c:v>
                </c:pt>
                <c:pt idx="5504">
                  <c:v>41846</c:v>
                </c:pt>
                <c:pt idx="5505">
                  <c:v>41847</c:v>
                </c:pt>
                <c:pt idx="5506">
                  <c:v>41848</c:v>
                </c:pt>
                <c:pt idx="5507">
                  <c:v>41849</c:v>
                </c:pt>
                <c:pt idx="5508">
                  <c:v>41850</c:v>
                </c:pt>
                <c:pt idx="5509">
                  <c:v>41851</c:v>
                </c:pt>
                <c:pt idx="5510">
                  <c:v>41852</c:v>
                </c:pt>
                <c:pt idx="5511">
                  <c:v>41853</c:v>
                </c:pt>
                <c:pt idx="5512">
                  <c:v>41854</c:v>
                </c:pt>
                <c:pt idx="5513">
                  <c:v>41855</c:v>
                </c:pt>
                <c:pt idx="5514">
                  <c:v>41856</c:v>
                </c:pt>
                <c:pt idx="5515">
                  <c:v>41857</c:v>
                </c:pt>
                <c:pt idx="5516">
                  <c:v>41858</c:v>
                </c:pt>
                <c:pt idx="5517">
                  <c:v>41859</c:v>
                </c:pt>
                <c:pt idx="5518">
                  <c:v>41860</c:v>
                </c:pt>
                <c:pt idx="5519">
                  <c:v>41861</c:v>
                </c:pt>
                <c:pt idx="5520">
                  <c:v>41862</c:v>
                </c:pt>
                <c:pt idx="5521">
                  <c:v>41863</c:v>
                </c:pt>
                <c:pt idx="5522">
                  <c:v>41864</c:v>
                </c:pt>
                <c:pt idx="5523">
                  <c:v>41865</c:v>
                </c:pt>
                <c:pt idx="5524">
                  <c:v>41866</c:v>
                </c:pt>
                <c:pt idx="5525">
                  <c:v>41867</c:v>
                </c:pt>
                <c:pt idx="5526">
                  <c:v>41868</c:v>
                </c:pt>
                <c:pt idx="5527">
                  <c:v>41869</c:v>
                </c:pt>
                <c:pt idx="5528">
                  <c:v>41870</c:v>
                </c:pt>
                <c:pt idx="5529">
                  <c:v>41871</c:v>
                </c:pt>
                <c:pt idx="5530">
                  <c:v>41872</c:v>
                </c:pt>
                <c:pt idx="5531">
                  <c:v>41873</c:v>
                </c:pt>
                <c:pt idx="5532">
                  <c:v>41874</c:v>
                </c:pt>
                <c:pt idx="5533">
                  <c:v>41875</c:v>
                </c:pt>
                <c:pt idx="5534">
                  <c:v>41876</c:v>
                </c:pt>
                <c:pt idx="5535">
                  <c:v>41877</c:v>
                </c:pt>
                <c:pt idx="5536">
                  <c:v>41878</c:v>
                </c:pt>
                <c:pt idx="5537">
                  <c:v>41879</c:v>
                </c:pt>
                <c:pt idx="5538">
                  <c:v>41880</c:v>
                </c:pt>
                <c:pt idx="5539">
                  <c:v>41881</c:v>
                </c:pt>
                <c:pt idx="5540">
                  <c:v>41882</c:v>
                </c:pt>
                <c:pt idx="5541">
                  <c:v>41883</c:v>
                </c:pt>
                <c:pt idx="5542">
                  <c:v>41884</c:v>
                </c:pt>
                <c:pt idx="5543">
                  <c:v>41885</c:v>
                </c:pt>
                <c:pt idx="5544">
                  <c:v>41886</c:v>
                </c:pt>
                <c:pt idx="5545">
                  <c:v>41887</c:v>
                </c:pt>
                <c:pt idx="5546">
                  <c:v>41888</c:v>
                </c:pt>
                <c:pt idx="5547">
                  <c:v>41889</c:v>
                </c:pt>
                <c:pt idx="5548">
                  <c:v>41890</c:v>
                </c:pt>
                <c:pt idx="5549">
                  <c:v>41891</c:v>
                </c:pt>
                <c:pt idx="5550">
                  <c:v>41892</c:v>
                </c:pt>
                <c:pt idx="5551">
                  <c:v>41893</c:v>
                </c:pt>
                <c:pt idx="5552">
                  <c:v>41894</c:v>
                </c:pt>
                <c:pt idx="5553">
                  <c:v>41895</c:v>
                </c:pt>
                <c:pt idx="5554">
                  <c:v>41896</c:v>
                </c:pt>
                <c:pt idx="5555">
                  <c:v>41897</c:v>
                </c:pt>
                <c:pt idx="5556">
                  <c:v>41898</c:v>
                </c:pt>
                <c:pt idx="5557">
                  <c:v>41899</c:v>
                </c:pt>
                <c:pt idx="5558">
                  <c:v>41900</c:v>
                </c:pt>
                <c:pt idx="5559">
                  <c:v>41901</c:v>
                </c:pt>
                <c:pt idx="5560">
                  <c:v>41902</c:v>
                </c:pt>
                <c:pt idx="5561">
                  <c:v>41903</c:v>
                </c:pt>
                <c:pt idx="5562">
                  <c:v>41904</c:v>
                </c:pt>
                <c:pt idx="5563">
                  <c:v>41905</c:v>
                </c:pt>
                <c:pt idx="5564">
                  <c:v>41906</c:v>
                </c:pt>
                <c:pt idx="5565">
                  <c:v>41907</c:v>
                </c:pt>
                <c:pt idx="5566">
                  <c:v>41908</c:v>
                </c:pt>
                <c:pt idx="5567">
                  <c:v>41909</c:v>
                </c:pt>
                <c:pt idx="5568">
                  <c:v>41910</c:v>
                </c:pt>
                <c:pt idx="5569">
                  <c:v>41911</c:v>
                </c:pt>
                <c:pt idx="5570">
                  <c:v>41912</c:v>
                </c:pt>
                <c:pt idx="5571">
                  <c:v>41913</c:v>
                </c:pt>
                <c:pt idx="5572">
                  <c:v>41914</c:v>
                </c:pt>
                <c:pt idx="5573">
                  <c:v>41915</c:v>
                </c:pt>
                <c:pt idx="5574">
                  <c:v>41916</c:v>
                </c:pt>
                <c:pt idx="5575">
                  <c:v>41917</c:v>
                </c:pt>
                <c:pt idx="5576">
                  <c:v>41918</c:v>
                </c:pt>
                <c:pt idx="5577">
                  <c:v>41919</c:v>
                </c:pt>
                <c:pt idx="5578">
                  <c:v>41920</c:v>
                </c:pt>
                <c:pt idx="5579">
                  <c:v>41921</c:v>
                </c:pt>
                <c:pt idx="5580">
                  <c:v>41922</c:v>
                </c:pt>
                <c:pt idx="5581">
                  <c:v>41923</c:v>
                </c:pt>
                <c:pt idx="5582">
                  <c:v>41924</c:v>
                </c:pt>
                <c:pt idx="5583">
                  <c:v>41925</c:v>
                </c:pt>
                <c:pt idx="5584">
                  <c:v>41926</c:v>
                </c:pt>
                <c:pt idx="5585">
                  <c:v>41927</c:v>
                </c:pt>
                <c:pt idx="5586">
                  <c:v>41928</c:v>
                </c:pt>
                <c:pt idx="5587">
                  <c:v>41929</c:v>
                </c:pt>
                <c:pt idx="5588">
                  <c:v>41930</c:v>
                </c:pt>
                <c:pt idx="5589">
                  <c:v>41931</c:v>
                </c:pt>
                <c:pt idx="5590">
                  <c:v>41932</c:v>
                </c:pt>
                <c:pt idx="5591">
                  <c:v>41933</c:v>
                </c:pt>
                <c:pt idx="5592">
                  <c:v>41934</c:v>
                </c:pt>
                <c:pt idx="5593">
                  <c:v>41935</c:v>
                </c:pt>
                <c:pt idx="5594">
                  <c:v>41936</c:v>
                </c:pt>
                <c:pt idx="5595">
                  <c:v>41937</c:v>
                </c:pt>
                <c:pt idx="5596">
                  <c:v>41938</c:v>
                </c:pt>
                <c:pt idx="5597">
                  <c:v>41939</c:v>
                </c:pt>
                <c:pt idx="5598">
                  <c:v>41940</c:v>
                </c:pt>
                <c:pt idx="5599">
                  <c:v>41941</c:v>
                </c:pt>
                <c:pt idx="5600">
                  <c:v>41942</c:v>
                </c:pt>
                <c:pt idx="5601">
                  <c:v>41943</c:v>
                </c:pt>
                <c:pt idx="5602">
                  <c:v>41944</c:v>
                </c:pt>
                <c:pt idx="5603">
                  <c:v>41945</c:v>
                </c:pt>
                <c:pt idx="5604">
                  <c:v>41946</c:v>
                </c:pt>
                <c:pt idx="5605">
                  <c:v>41947</c:v>
                </c:pt>
                <c:pt idx="5606">
                  <c:v>41948</c:v>
                </c:pt>
                <c:pt idx="5607">
                  <c:v>41949</c:v>
                </c:pt>
                <c:pt idx="5608">
                  <c:v>41950</c:v>
                </c:pt>
                <c:pt idx="5609">
                  <c:v>41951</c:v>
                </c:pt>
                <c:pt idx="5610">
                  <c:v>41952</c:v>
                </c:pt>
                <c:pt idx="5611">
                  <c:v>41953</c:v>
                </c:pt>
                <c:pt idx="5612">
                  <c:v>41954</c:v>
                </c:pt>
                <c:pt idx="5613">
                  <c:v>41955</c:v>
                </c:pt>
                <c:pt idx="5614">
                  <c:v>41956</c:v>
                </c:pt>
                <c:pt idx="5615">
                  <c:v>41957</c:v>
                </c:pt>
                <c:pt idx="5616">
                  <c:v>41958</c:v>
                </c:pt>
                <c:pt idx="5617">
                  <c:v>41959</c:v>
                </c:pt>
                <c:pt idx="5618">
                  <c:v>41960</c:v>
                </c:pt>
                <c:pt idx="5619">
                  <c:v>41961</c:v>
                </c:pt>
                <c:pt idx="5620">
                  <c:v>41962</c:v>
                </c:pt>
                <c:pt idx="5621">
                  <c:v>41963</c:v>
                </c:pt>
                <c:pt idx="5622">
                  <c:v>41964</c:v>
                </c:pt>
                <c:pt idx="5623">
                  <c:v>41965</c:v>
                </c:pt>
                <c:pt idx="5624">
                  <c:v>41966</c:v>
                </c:pt>
                <c:pt idx="5625">
                  <c:v>41967</c:v>
                </c:pt>
                <c:pt idx="5626">
                  <c:v>41968</c:v>
                </c:pt>
                <c:pt idx="5627">
                  <c:v>41969</c:v>
                </c:pt>
                <c:pt idx="5628">
                  <c:v>41970</c:v>
                </c:pt>
                <c:pt idx="5629">
                  <c:v>41971</c:v>
                </c:pt>
                <c:pt idx="5630">
                  <c:v>41972</c:v>
                </c:pt>
                <c:pt idx="5631">
                  <c:v>41973</c:v>
                </c:pt>
                <c:pt idx="5632">
                  <c:v>41974</c:v>
                </c:pt>
                <c:pt idx="5633">
                  <c:v>41975</c:v>
                </c:pt>
                <c:pt idx="5634">
                  <c:v>41976</c:v>
                </c:pt>
                <c:pt idx="5635">
                  <c:v>41977</c:v>
                </c:pt>
                <c:pt idx="5636">
                  <c:v>41978</c:v>
                </c:pt>
                <c:pt idx="5637">
                  <c:v>41979</c:v>
                </c:pt>
                <c:pt idx="5638">
                  <c:v>41980</c:v>
                </c:pt>
                <c:pt idx="5639">
                  <c:v>41981</c:v>
                </c:pt>
                <c:pt idx="5640">
                  <c:v>41982</c:v>
                </c:pt>
                <c:pt idx="5641">
                  <c:v>41983</c:v>
                </c:pt>
                <c:pt idx="5642">
                  <c:v>41984</c:v>
                </c:pt>
                <c:pt idx="5643">
                  <c:v>41985</c:v>
                </c:pt>
                <c:pt idx="5644">
                  <c:v>41986</c:v>
                </c:pt>
                <c:pt idx="5645">
                  <c:v>41987</c:v>
                </c:pt>
                <c:pt idx="5646">
                  <c:v>41988</c:v>
                </c:pt>
                <c:pt idx="5647">
                  <c:v>41989</c:v>
                </c:pt>
                <c:pt idx="5648">
                  <c:v>41990</c:v>
                </c:pt>
                <c:pt idx="5649">
                  <c:v>41991</c:v>
                </c:pt>
                <c:pt idx="5650">
                  <c:v>41992</c:v>
                </c:pt>
                <c:pt idx="5651">
                  <c:v>41993</c:v>
                </c:pt>
                <c:pt idx="5652">
                  <c:v>41994</c:v>
                </c:pt>
                <c:pt idx="5653">
                  <c:v>41995</c:v>
                </c:pt>
                <c:pt idx="5654">
                  <c:v>41996</c:v>
                </c:pt>
                <c:pt idx="5655">
                  <c:v>41997</c:v>
                </c:pt>
                <c:pt idx="5656">
                  <c:v>41998</c:v>
                </c:pt>
                <c:pt idx="5657">
                  <c:v>41999</c:v>
                </c:pt>
                <c:pt idx="5658">
                  <c:v>42000</c:v>
                </c:pt>
                <c:pt idx="5659">
                  <c:v>42001</c:v>
                </c:pt>
                <c:pt idx="5660">
                  <c:v>42002</c:v>
                </c:pt>
                <c:pt idx="5661">
                  <c:v>42003</c:v>
                </c:pt>
                <c:pt idx="5662">
                  <c:v>42004</c:v>
                </c:pt>
                <c:pt idx="5663">
                  <c:v>42005</c:v>
                </c:pt>
                <c:pt idx="5664">
                  <c:v>42006</c:v>
                </c:pt>
                <c:pt idx="5665">
                  <c:v>42007</c:v>
                </c:pt>
                <c:pt idx="5666">
                  <c:v>42008</c:v>
                </c:pt>
                <c:pt idx="5667">
                  <c:v>42009</c:v>
                </c:pt>
                <c:pt idx="5668">
                  <c:v>42010</c:v>
                </c:pt>
                <c:pt idx="5669">
                  <c:v>42011</c:v>
                </c:pt>
                <c:pt idx="5670">
                  <c:v>42012</c:v>
                </c:pt>
                <c:pt idx="5671">
                  <c:v>42013</c:v>
                </c:pt>
                <c:pt idx="5672">
                  <c:v>42014</c:v>
                </c:pt>
                <c:pt idx="5673">
                  <c:v>42015</c:v>
                </c:pt>
                <c:pt idx="5674">
                  <c:v>42016</c:v>
                </c:pt>
                <c:pt idx="5675">
                  <c:v>42017</c:v>
                </c:pt>
                <c:pt idx="5676">
                  <c:v>42018</c:v>
                </c:pt>
                <c:pt idx="5677">
                  <c:v>42019</c:v>
                </c:pt>
                <c:pt idx="5678">
                  <c:v>42020</c:v>
                </c:pt>
                <c:pt idx="5679">
                  <c:v>42021</c:v>
                </c:pt>
                <c:pt idx="5680">
                  <c:v>42022</c:v>
                </c:pt>
                <c:pt idx="5681">
                  <c:v>42023</c:v>
                </c:pt>
                <c:pt idx="5682">
                  <c:v>42024</c:v>
                </c:pt>
                <c:pt idx="5683">
                  <c:v>42025</c:v>
                </c:pt>
                <c:pt idx="5684">
                  <c:v>42026</c:v>
                </c:pt>
                <c:pt idx="5685">
                  <c:v>42027</c:v>
                </c:pt>
                <c:pt idx="5686">
                  <c:v>42028</c:v>
                </c:pt>
                <c:pt idx="5687">
                  <c:v>42029</c:v>
                </c:pt>
                <c:pt idx="5688">
                  <c:v>42030</c:v>
                </c:pt>
                <c:pt idx="5689">
                  <c:v>42031</c:v>
                </c:pt>
                <c:pt idx="5690">
                  <c:v>42032</c:v>
                </c:pt>
                <c:pt idx="5691">
                  <c:v>42033</c:v>
                </c:pt>
                <c:pt idx="5692">
                  <c:v>42034</c:v>
                </c:pt>
                <c:pt idx="5693">
                  <c:v>42035</c:v>
                </c:pt>
                <c:pt idx="5694">
                  <c:v>42036</c:v>
                </c:pt>
                <c:pt idx="5695">
                  <c:v>42037</c:v>
                </c:pt>
                <c:pt idx="5696">
                  <c:v>42038</c:v>
                </c:pt>
                <c:pt idx="5697">
                  <c:v>42039</c:v>
                </c:pt>
                <c:pt idx="5698">
                  <c:v>42040</c:v>
                </c:pt>
                <c:pt idx="5699">
                  <c:v>42041</c:v>
                </c:pt>
                <c:pt idx="5700">
                  <c:v>42042</c:v>
                </c:pt>
                <c:pt idx="5701">
                  <c:v>42043</c:v>
                </c:pt>
                <c:pt idx="5702">
                  <c:v>42044</c:v>
                </c:pt>
                <c:pt idx="5703">
                  <c:v>42045</c:v>
                </c:pt>
                <c:pt idx="5704">
                  <c:v>42046</c:v>
                </c:pt>
                <c:pt idx="5705">
                  <c:v>42047</c:v>
                </c:pt>
                <c:pt idx="5706">
                  <c:v>42048</c:v>
                </c:pt>
                <c:pt idx="5707">
                  <c:v>42049</c:v>
                </c:pt>
                <c:pt idx="5708">
                  <c:v>42050</c:v>
                </c:pt>
                <c:pt idx="5709">
                  <c:v>42051</c:v>
                </c:pt>
                <c:pt idx="5710">
                  <c:v>42052</c:v>
                </c:pt>
                <c:pt idx="5711">
                  <c:v>42053</c:v>
                </c:pt>
                <c:pt idx="5712">
                  <c:v>42054</c:v>
                </c:pt>
                <c:pt idx="5713">
                  <c:v>42055</c:v>
                </c:pt>
                <c:pt idx="5714">
                  <c:v>42056</c:v>
                </c:pt>
                <c:pt idx="5715">
                  <c:v>42057</c:v>
                </c:pt>
                <c:pt idx="5716">
                  <c:v>42058</c:v>
                </c:pt>
                <c:pt idx="5717">
                  <c:v>42059</c:v>
                </c:pt>
                <c:pt idx="5718">
                  <c:v>42060</c:v>
                </c:pt>
                <c:pt idx="5719">
                  <c:v>42061</c:v>
                </c:pt>
                <c:pt idx="5720">
                  <c:v>42062</c:v>
                </c:pt>
                <c:pt idx="5721">
                  <c:v>42063</c:v>
                </c:pt>
                <c:pt idx="5722">
                  <c:v>42064</c:v>
                </c:pt>
                <c:pt idx="5723">
                  <c:v>42065</c:v>
                </c:pt>
                <c:pt idx="5724">
                  <c:v>42066</c:v>
                </c:pt>
                <c:pt idx="5725">
                  <c:v>42067</c:v>
                </c:pt>
                <c:pt idx="5726">
                  <c:v>42068</c:v>
                </c:pt>
                <c:pt idx="5727">
                  <c:v>42069</c:v>
                </c:pt>
                <c:pt idx="5728">
                  <c:v>42070</c:v>
                </c:pt>
                <c:pt idx="5729">
                  <c:v>42071</c:v>
                </c:pt>
                <c:pt idx="5730">
                  <c:v>42072</c:v>
                </c:pt>
                <c:pt idx="5731">
                  <c:v>42073</c:v>
                </c:pt>
                <c:pt idx="5732">
                  <c:v>42074</c:v>
                </c:pt>
                <c:pt idx="5733">
                  <c:v>42075</c:v>
                </c:pt>
                <c:pt idx="5734">
                  <c:v>42076</c:v>
                </c:pt>
                <c:pt idx="5735">
                  <c:v>42077</c:v>
                </c:pt>
                <c:pt idx="5736">
                  <c:v>42078</c:v>
                </c:pt>
                <c:pt idx="5737">
                  <c:v>42079</c:v>
                </c:pt>
                <c:pt idx="5738">
                  <c:v>42080</c:v>
                </c:pt>
                <c:pt idx="5739">
                  <c:v>42081</c:v>
                </c:pt>
                <c:pt idx="5740">
                  <c:v>42082</c:v>
                </c:pt>
                <c:pt idx="5741">
                  <c:v>42083</c:v>
                </c:pt>
                <c:pt idx="5742">
                  <c:v>42084</c:v>
                </c:pt>
                <c:pt idx="5743">
                  <c:v>42085</c:v>
                </c:pt>
                <c:pt idx="5744">
                  <c:v>42086</c:v>
                </c:pt>
                <c:pt idx="5745">
                  <c:v>42087</c:v>
                </c:pt>
                <c:pt idx="5746">
                  <c:v>42088</c:v>
                </c:pt>
                <c:pt idx="5747">
                  <c:v>42089</c:v>
                </c:pt>
                <c:pt idx="5748">
                  <c:v>42090</c:v>
                </c:pt>
                <c:pt idx="5749">
                  <c:v>42091</c:v>
                </c:pt>
                <c:pt idx="5750">
                  <c:v>42092</c:v>
                </c:pt>
                <c:pt idx="5751">
                  <c:v>42093</c:v>
                </c:pt>
                <c:pt idx="5752">
                  <c:v>42094</c:v>
                </c:pt>
                <c:pt idx="5753">
                  <c:v>42095</c:v>
                </c:pt>
                <c:pt idx="5754">
                  <c:v>42096</c:v>
                </c:pt>
                <c:pt idx="5755">
                  <c:v>42097</c:v>
                </c:pt>
                <c:pt idx="5756">
                  <c:v>42098</c:v>
                </c:pt>
                <c:pt idx="5757">
                  <c:v>42099</c:v>
                </c:pt>
                <c:pt idx="5758">
                  <c:v>42100</c:v>
                </c:pt>
                <c:pt idx="5759">
                  <c:v>42101</c:v>
                </c:pt>
                <c:pt idx="5760">
                  <c:v>42102</c:v>
                </c:pt>
                <c:pt idx="5761">
                  <c:v>42103</c:v>
                </c:pt>
                <c:pt idx="5762">
                  <c:v>42104</c:v>
                </c:pt>
                <c:pt idx="5763">
                  <c:v>42105</c:v>
                </c:pt>
                <c:pt idx="5764">
                  <c:v>42106</c:v>
                </c:pt>
                <c:pt idx="5765">
                  <c:v>42107</c:v>
                </c:pt>
                <c:pt idx="5766">
                  <c:v>42108</c:v>
                </c:pt>
                <c:pt idx="5767">
                  <c:v>42109</c:v>
                </c:pt>
                <c:pt idx="5768">
                  <c:v>42110</c:v>
                </c:pt>
                <c:pt idx="5769">
                  <c:v>42111</c:v>
                </c:pt>
                <c:pt idx="5770">
                  <c:v>42112</c:v>
                </c:pt>
                <c:pt idx="5771">
                  <c:v>42113</c:v>
                </c:pt>
                <c:pt idx="5772">
                  <c:v>42114</c:v>
                </c:pt>
                <c:pt idx="5773">
                  <c:v>42115</c:v>
                </c:pt>
                <c:pt idx="5774">
                  <c:v>42116</c:v>
                </c:pt>
                <c:pt idx="5775">
                  <c:v>42117</c:v>
                </c:pt>
                <c:pt idx="5776">
                  <c:v>42118</c:v>
                </c:pt>
                <c:pt idx="5777">
                  <c:v>42119</c:v>
                </c:pt>
                <c:pt idx="5778">
                  <c:v>42120</c:v>
                </c:pt>
                <c:pt idx="5779">
                  <c:v>42121</c:v>
                </c:pt>
                <c:pt idx="5780">
                  <c:v>42122</c:v>
                </c:pt>
                <c:pt idx="5781">
                  <c:v>42123</c:v>
                </c:pt>
                <c:pt idx="5782">
                  <c:v>42124</c:v>
                </c:pt>
                <c:pt idx="5783">
                  <c:v>42125</c:v>
                </c:pt>
                <c:pt idx="5784">
                  <c:v>42126</c:v>
                </c:pt>
                <c:pt idx="5785">
                  <c:v>42127</c:v>
                </c:pt>
                <c:pt idx="5786">
                  <c:v>42128</c:v>
                </c:pt>
                <c:pt idx="5787">
                  <c:v>42129</c:v>
                </c:pt>
                <c:pt idx="5788">
                  <c:v>42130</c:v>
                </c:pt>
                <c:pt idx="5789">
                  <c:v>42131</c:v>
                </c:pt>
                <c:pt idx="5790">
                  <c:v>42132</c:v>
                </c:pt>
                <c:pt idx="5791">
                  <c:v>42133</c:v>
                </c:pt>
                <c:pt idx="5792">
                  <c:v>42134</c:v>
                </c:pt>
                <c:pt idx="5793">
                  <c:v>42135</c:v>
                </c:pt>
                <c:pt idx="5794">
                  <c:v>42136</c:v>
                </c:pt>
                <c:pt idx="5795">
                  <c:v>42137</c:v>
                </c:pt>
                <c:pt idx="5796">
                  <c:v>42138</c:v>
                </c:pt>
                <c:pt idx="5797">
                  <c:v>42139</c:v>
                </c:pt>
                <c:pt idx="5798">
                  <c:v>42140</c:v>
                </c:pt>
                <c:pt idx="5799">
                  <c:v>42141</c:v>
                </c:pt>
                <c:pt idx="5800">
                  <c:v>42142</c:v>
                </c:pt>
                <c:pt idx="5801">
                  <c:v>42143</c:v>
                </c:pt>
                <c:pt idx="5802">
                  <c:v>42144</c:v>
                </c:pt>
                <c:pt idx="5803">
                  <c:v>42145</c:v>
                </c:pt>
                <c:pt idx="5804">
                  <c:v>42146</c:v>
                </c:pt>
                <c:pt idx="5805">
                  <c:v>42147</c:v>
                </c:pt>
                <c:pt idx="5806">
                  <c:v>42148</c:v>
                </c:pt>
                <c:pt idx="5807">
                  <c:v>42149</c:v>
                </c:pt>
                <c:pt idx="5808">
                  <c:v>42150</c:v>
                </c:pt>
                <c:pt idx="5809">
                  <c:v>42151</c:v>
                </c:pt>
                <c:pt idx="5810">
                  <c:v>42152</c:v>
                </c:pt>
                <c:pt idx="5811">
                  <c:v>42153</c:v>
                </c:pt>
                <c:pt idx="5812">
                  <c:v>42154</c:v>
                </c:pt>
                <c:pt idx="5813">
                  <c:v>42155</c:v>
                </c:pt>
                <c:pt idx="5814">
                  <c:v>42156</c:v>
                </c:pt>
                <c:pt idx="5815">
                  <c:v>42157</c:v>
                </c:pt>
                <c:pt idx="5816">
                  <c:v>42158</c:v>
                </c:pt>
                <c:pt idx="5817">
                  <c:v>42159</c:v>
                </c:pt>
                <c:pt idx="5818">
                  <c:v>42160</c:v>
                </c:pt>
                <c:pt idx="5819">
                  <c:v>42161</c:v>
                </c:pt>
                <c:pt idx="5820">
                  <c:v>42162</c:v>
                </c:pt>
                <c:pt idx="5821">
                  <c:v>42163</c:v>
                </c:pt>
                <c:pt idx="5822">
                  <c:v>42164</c:v>
                </c:pt>
                <c:pt idx="5823">
                  <c:v>42165</c:v>
                </c:pt>
                <c:pt idx="5824">
                  <c:v>42166</c:v>
                </c:pt>
                <c:pt idx="5825">
                  <c:v>42167</c:v>
                </c:pt>
                <c:pt idx="5826">
                  <c:v>42168</c:v>
                </c:pt>
                <c:pt idx="5827">
                  <c:v>42169</c:v>
                </c:pt>
                <c:pt idx="5828">
                  <c:v>42170</c:v>
                </c:pt>
                <c:pt idx="5829">
                  <c:v>42171</c:v>
                </c:pt>
                <c:pt idx="5830">
                  <c:v>42172</c:v>
                </c:pt>
                <c:pt idx="5831">
                  <c:v>42173</c:v>
                </c:pt>
                <c:pt idx="5832">
                  <c:v>42174</c:v>
                </c:pt>
                <c:pt idx="5833">
                  <c:v>42175</c:v>
                </c:pt>
                <c:pt idx="5834">
                  <c:v>42176</c:v>
                </c:pt>
                <c:pt idx="5835">
                  <c:v>42177</c:v>
                </c:pt>
                <c:pt idx="5836">
                  <c:v>42178</c:v>
                </c:pt>
                <c:pt idx="5837">
                  <c:v>42179</c:v>
                </c:pt>
                <c:pt idx="5838">
                  <c:v>42180</c:v>
                </c:pt>
                <c:pt idx="5839">
                  <c:v>42181</c:v>
                </c:pt>
                <c:pt idx="5840">
                  <c:v>42182</c:v>
                </c:pt>
                <c:pt idx="5841">
                  <c:v>42183</c:v>
                </c:pt>
                <c:pt idx="5842">
                  <c:v>42184</c:v>
                </c:pt>
                <c:pt idx="5843">
                  <c:v>42185</c:v>
                </c:pt>
                <c:pt idx="5844">
                  <c:v>42186</c:v>
                </c:pt>
                <c:pt idx="5845">
                  <c:v>42187</c:v>
                </c:pt>
                <c:pt idx="5846">
                  <c:v>42188</c:v>
                </c:pt>
                <c:pt idx="5847">
                  <c:v>42189</c:v>
                </c:pt>
                <c:pt idx="5848">
                  <c:v>42190</c:v>
                </c:pt>
                <c:pt idx="5849">
                  <c:v>42191</c:v>
                </c:pt>
                <c:pt idx="5850">
                  <c:v>42192</c:v>
                </c:pt>
                <c:pt idx="5851">
                  <c:v>42193</c:v>
                </c:pt>
                <c:pt idx="5852">
                  <c:v>42194</c:v>
                </c:pt>
                <c:pt idx="5853">
                  <c:v>42195</c:v>
                </c:pt>
                <c:pt idx="5854">
                  <c:v>42196</c:v>
                </c:pt>
                <c:pt idx="5855">
                  <c:v>42197</c:v>
                </c:pt>
                <c:pt idx="5856">
                  <c:v>42198</c:v>
                </c:pt>
                <c:pt idx="5857">
                  <c:v>42199</c:v>
                </c:pt>
                <c:pt idx="5858">
                  <c:v>42200</c:v>
                </c:pt>
                <c:pt idx="5859">
                  <c:v>42201</c:v>
                </c:pt>
                <c:pt idx="5860">
                  <c:v>42202</c:v>
                </c:pt>
                <c:pt idx="5861">
                  <c:v>42203</c:v>
                </c:pt>
                <c:pt idx="5862">
                  <c:v>42204</c:v>
                </c:pt>
                <c:pt idx="5863">
                  <c:v>42205</c:v>
                </c:pt>
                <c:pt idx="5864">
                  <c:v>42206</c:v>
                </c:pt>
                <c:pt idx="5865">
                  <c:v>42207</c:v>
                </c:pt>
                <c:pt idx="5866">
                  <c:v>42208</c:v>
                </c:pt>
                <c:pt idx="5867">
                  <c:v>42209</c:v>
                </c:pt>
                <c:pt idx="5868">
                  <c:v>42210</c:v>
                </c:pt>
                <c:pt idx="5869">
                  <c:v>42211</c:v>
                </c:pt>
                <c:pt idx="5870">
                  <c:v>42212</c:v>
                </c:pt>
                <c:pt idx="5871">
                  <c:v>42213</c:v>
                </c:pt>
                <c:pt idx="5872">
                  <c:v>42214</c:v>
                </c:pt>
                <c:pt idx="5873">
                  <c:v>42215</c:v>
                </c:pt>
                <c:pt idx="5874">
                  <c:v>42216</c:v>
                </c:pt>
                <c:pt idx="5875">
                  <c:v>42217</c:v>
                </c:pt>
                <c:pt idx="5876">
                  <c:v>42218</c:v>
                </c:pt>
                <c:pt idx="5877">
                  <c:v>42219</c:v>
                </c:pt>
                <c:pt idx="5878">
                  <c:v>42220</c:v>
                </c:pt>
                <c:pt idx="5879">
                  <c:v>42221</c:v>
                </c:pt>
                <c:pt idx="5880">
                  <c:v>42222</c:v>
                </c:pt>
                <c:pt idx="5881">
                  <c:v>42223</c:v>
                </c:pt>
                <c:pt idx="5882">
                  <c:v>42224</c:v>
                </c:pt>
                <c:pt idx="5883">
                  <c:v>42225</c:v>
                </c:pt>
                <c:pt idx="5884">
                  <c:v>42226</c:v>
                </c:pt>
                <c:pt idx="5885">
                  <c:v>42227</c:v>
                </c:pt>
                <c:pt idx="5886">
                  <c:v>42228</c:v>
                </c:pt>
                <c:pt idx="5887">
                  <c:v>42229</c:v>
                </c:pt>
                <c:pt idx="5888">
                  <c:v>42230</c:v>
                </c:pt>
                <c:pt idx="5889">
                  <c:v>42231</c:v>
                </c:pt>
                <c:pt idx="5890">
                  <c:v>42232</c:v>
                </c:pt>
                <c:pt idx="5891">
                  <c:v>42233</c:v>
                </c:pt>
                <c:pt idx="5892">
                  <c:v>42234</c:v>
                </c:pt>
                <c:pt idx="5893">
                  <c:v>42235</c:v>
                </c:pt>
                <c:pt idx="5894">
                  <c:v>42236</c:v>
                </c:pt>
                <c:pt idx="5895">
                  <c:v>42237</c:v>
                </c:pt>
                <c:pt idx="5896">
                  <c:v>42238</c:v>
                </c:pt>
                <c:pt idx="5897">
                  <c:v>42239</c:v>
                </c:pt>
                <c:pt idx="5898">
                  <c:v>42240</c:v>
                </c:pt>
                <c:pt idx="5899">
                  <c:v>42241</c:v>
                </c:pt>
                <c:pt idx="5900">
                  <c:v>42242</c:v>
                </c:pt>
                <c:pt idx="5901">
                  <c:v>42243</c:v>
                </c:pt>
                <c:pt idx="5902">
                  <c:v>42244</c:v>
                </c:pt>
                <c:pt idx="5903">
                  <c:v>42245</c:v>
                </c:pt>
                <c:pt idx="5904">
                  <c:v>42246</c:v>
                </c:pt>
                <c:pt idx="5905">
                  <c:v>42247</c:v>
                </c:pt>
                <c:pt idx="5906">
                  <c:v>42248</c:v>
                </c:pt>
                <c:pt idx="5907">
                  <c:v>42249</c:v>
                </c:pt>
                <c:pt idx="5908">
                  <c:v>42250</c:v>
                </c:pt>
                <c:pt idx="5909">
                  <c:v>42251</c:v>
                </c:pt>
                <c:pt idx="5910">
                  <c:v>42252</c:v>
                </c:pt>
                <c:pt idx="5911">
                  <c:v>42253</c:v>
                </c:pt>
                <c:pt idx="5912">
                  <c:v>42254</c:v>
                </c:pt>
                <c:pt idx="5913">
                  <c:v>42255</c:v>
                </c:pt>
                <c:pt idx="5914">
                  <c:v>42256</c:v>
                </c:pt>
                <c:pt idx="5915">
                  <c:v>42257</c:v>
                </c:pt>
                <c:pt idx="5916">
                  <c:v>42258</c:v>
                </c:pt>
                <c:pt idx="5917">
                  <c:v>42259</c:v>
                </c:pt>
                <c:pt idx="5918">
                  <c:v>42260</c:v>
                </c:pt>
                <c:pt idx="5919">
                  <c:v>42261</c:v>
                </c:pt>
                <c:pt idx="5920">
                  <c:v>42262</c:v>
                </c:pt>
                <c:pt idx="5921">
                  <c:v>42263</c:v>
                </c:pt>
                <c:pt idx="5922">
                  <c:v>42264</c:v>
                </c:pt>
                <c:pt idx="5923">
                  <c:v>42265</c:v>
                </c:pt>
                <c:pt idx="5924">
                  <c:v>42266</c:v>
                </c:pt>
                <c:pt idx="5925">
                  <c:v>42267</c:v>
                </c:pt>
                <c:pt idx="5926">
                  <c:v>42268</c:v>
                </c:pt>
                <c:pt idx="5927">
                  <c:v>42269</c:v>
                </c:pt>
                <c:pt idx="5928">
                  <c:v>42270</c:v>
                </c:pt>
                <c:pt idx="5929">
                  <c:v>42271</c:v>
                </c:pt>
                <c:pt idx="5930">
                  <c:v>42272</c:v>
                </c:pt>
                <c:pt idx="5931">
                  <c:v>42273</c:v>
                </c:pt>
                <c:pt idx="5932">
                  <c:v>42274</c:v>
                </c:pt>
                <c:pt idx="5933">
                  <c:v>42275</c:v>
                </c:pt>
                <c:pt idx="5934">
                  <c:v>42276</c:v>
                </c:pt>
                <c:pt idx="5935">
                  <c:v>42277</c:v>
                </c:pt>
                <c:pt idx="5936">
                  <c:v>42278</c:v>
                </c:pt>
                <c:pt idx="5937">
                  <c:v>42279</c:v>
                </c:pt>
                <c:pt idx="5938">
                  <c:v>42280</c:v>
                </c:pt>
                <c:pt idx="5939">
                  <c:v>42281</c:v>
                </c:pt>
                <c:pt idx="5940">
                  <c:v>42282</c:v>
                </c:pt>
                <c:pt idx="5941">
                  <c:v>42283</c:v>
                </c:pt>
                <c:pt idx="5942">
                  <c:v>42284</c:v>
                </c:pt>
                <c:pt idx="5943">
                  <c:v>42285</c:v>
                </c:pt>
                <c:pt idx="5944">
                  <c:v>42286</c:v>
                </c:pt>
                <c:pt idx="5945">
                  <c:v>42287</c:v>
                </c:pt>
                <c:pt idx="5946">
                  <c:v>42288</c:v>
                </c:pt>
                <c:pt idx="5947">
                  <c:v>42289</c:v>
                </c:pt>
                <c:pt idx="5948">
                  <c:v>42290</c:v>
                </c:pt>
                <c:pt idx="5949">
                  <c:v>42291</c:v>
                </c:pt>
                <c:pt idx="5950">
                  <c:v>42292</c:v>
                </c:pt>
                <c:pt idx="5951">
                  <c:v>42293</c:v>
                </c:pt>
                <c:pt idx="5952">
                  <c:v>42294</c:v>
                </c:pt>
                <c:pt idx="5953">
                  <c:v>42295</c:v>
                </c:pt>
                <c:pt idx="5954">
                  <c:v>42296</c:v>
                </c:pt>
                <c:pt idx="5955">
                  <c:v>42297</c:v>
                </c:pt>
                <c:pt idx="5956">
                  <c:v>42298</c:v>
                </c:pt>
                <c:pt idx="5957">
                  <c:v>42299</c:v>
                </c:pt>
                <c:pt idx="5958">
                  <c:v>42300</c:v>
                </c:pt>
                <c:pt idx="5959">
                  <c:v>42301</c:v>
                </c:pt>
                <c:pt idx="5960">
                  <c:v>42302</c:v>
                </c:pt>
                <c:pt idx="5961">
                  <c:v>42303</c:v>
                </c:pt>
                <c:pt idx="5962">
                  <c:v>42304</c:v>
                </c:pt>
                <c:pt idx="5963">
                  <c:v>42305</c:v>
                </c:pt>
                <c:pt idx="5964">
                  <c:v>42306</c:v>
                </c:pt>
                <c:pt idx="5965">
                  <c:v>42307</c:v>
                </c:pt>
                <c:pt idx="5966">
                  <c:v>42308</c:v>
                </c:pt>
                <c:pt idx="5967">
                  <c:v>42309</c:v>
                </c:pt>
                <c:pt idx="5968">
                  <c:v>42310</c:v>
                </c:pt>
                <c:pt idx="5969">
                  <c:v>42311</c:v>
                </c:pt>
                <c:pt idx="5970">
                  <c:v>42312</c:v>
                </c:pt>
                <c:pt idx="5971">
                  <c:v>42313</c:v>
                </c:pt>
                <c:pt idx="5972">
                  <c:v>42314</c:v>
                </c:pt>
                <c:pt idx="5973">
                  <c:v>42315</c:v>
                </c:pt>
                <c:pt idx="5974">
                  <c:v>42316</c:v>
                </c:pt>
                <c:pt idx="5975">
                  <c:v>42317</c:v>
                </c:pt>
                <c:pt idx="5976">
                  <c:v>42318</c:v>
                </c:pt>
                <c:pt idx="5977">
                  <c:v>42319</c:v>
                </c:pt>
                <c:pt idx="5978">
                  <c:v>42320</c:v>
                </c:pt>
                <c:pt idx="5979">
                  <c:v>42321</c:v>
                </c:pt>
                <c:pt idx="5980">
                  <c:v>42322</c:v>
                </c:pt>
                <c:pt idx="5981">
                  <c:v>42323</c:v>
                </c:pt>
                <c:pt idx="5982">
                  <c:v>42324</c:v>
                </c:pt>
                <c:pt idx="5983">
                  <c:v>42325</c:v>
                </c:pt>
                <c:pt idx="5984">
                  <c:v>42326</c:v>
                </c:pt>
                <c:pt idx="5985">
                  <c:v>42327</c:v>
                </c:pt>
                <c:pt idx="5986">
                  <c:v>42328</c:v>
                </c:pt>
                <c:pt idx="5987">
                  <c:v>42329</c:v>
                </c:pt>
                <c:pt idx="5988">
                  <c:v>42330</c:v>
                </c:pt>
                <c:pt idx="5989">
                  <c:v>42331</c:v>
                </c:pt>
                <c:pt idx="5990">
                  <c:v>42332</c:v>
                </c:pt>
                <c:pt idx="5991">
                  <c:v>42333</c:v>
                </c:pt>
                <c:pt idx="5992">
                  <c:v>42334</c:v>
                </c:pt>
                <c:pt idx="5993">
                  <c:v>42335</c:v>
                </c:pt>
                <c:pt idx="5994">
                  <c:v>42336</c:v>
                </c:pt>
                <c:pt idx="5995">
                  <c:v>42337</c:v>
                </c:pt>
                <c:pt idx="5996">
                  <c:v>42338</c:v>
                </c:pt>
                <c:pt idx="5997">
                  <c:v>42339</c:v>
                </c:pt>
                <c:pt idx="5998">
                  <c:v>42340</c:v>
                </c:pt>
                <c:pt idx="5999">
                  <c:v>42341</c:v>
                </c:pt>
                <c:pt idx="6000">
                  <c:v>42342</c:v>
                </c:pt>
                <c:pt idx="6001">
                  <c:v>42343</c:v>
                </c:pt>
                <c:pt idx="6002">
                  <c:v>42344</c:v>
                </c:pt>
                <c:pt idx="6003">
                  <c:v>42345</c:v>
                </c:pt>
                <c:pt idx="6004">
                  <c:v>42346</c:v>
                </c:pt>
                <c:pt idx="6005">
                  <c:v>42347</c:v>
                </c:pt>
                <c:pt idx="6006">
                  <c:v>42348</c:v>
                </c:pt>
                <c:pt idx="6007">
                  <c:v>42349</c:v>
                </c:pt>
                <c:pt idx="6008">
                  <c:v>42350</c:v>
                </c:pt>
                <c:pt idx="6009">
                  <c:v>42351</c:v>
                </c:pt>
                <c:pt idx="6010">
                  <c:v>42352</c:v>
                </c:pt>
                <c:pt idx="6011">
                  <c:v>42353</c:v>
                </c:pt>
                <c:pt idx="6012">
                  <c:v>42354</c:v>
                </c:pt>
                <c:pt idx="6013">
                  <c:v>42355</c:v>
                </c:pt>
                <c:pt idx="6014">
                  <c:v>42356</c:v>
                </c:pt>
                <c:pt idx="6015">
                  <c:v>42357</c:v>
                </c:pt>
                <c:pt idx="6016">
                  <c:v>42358</c:v>
                </c:pt>
                <c:pt idx="6017">
                  <c:v>42359</c:v>
                </c:pt>
                <c:pt idx="6018">
                  <c:v>42360</c:v>
                </c:pt>
                <c:pt idx="6019">
                  <c:v>42361</c:v>
                </c:pt>
                <c:pt idx="6020">
                  <c:v>42362</c:v>
                </c:pt>
                <c:pt idx="6021">
                  <c:v>42363</c:v>
                </c:pt>
                <c:pt idx="6022">
                  <c:v>42364</c:v>
                </c:pt>
                <c:pt idx="6023">
                  <c:v>42365</c:v>
                </c:pt>
                <c:pt idx="6024">
                  <c:v>42366</c:v>
                </c:pt>
                <c:pt idx="6025">
                  <c:v>42367</c:v>
                </c:pt>
                <c:pt idx="6026">
                  <c:v>42368</c:v>
                </c:pt>
                <c:pt idx="6027">
                  <c:v>42369</c:v>
                </c:pt>
                <c:pt idx="6028">
                  <c:v>42370</c:v>
                </c:pt>
                <c:pt idx="6029">
                  <c:v>42371</c:v>
                </c:pt>
                <c:pt idx="6030">
                  <c:v>42372</c:v>
                </c:pt>
                <c:pt idx="6031">
                  <c:v>42373</c:v>
                </c:pt>
                <c:pt idx="6032">
                  <c:v>42374</c:v>
                </c:pt>
                <c:pt idx="6033">
                  <c:v>42375</c:v>
                </c:pt>
                <c:pt idx="6034">
                  <c:v>42376</c:v>
                </c:pt>
                <c:pt idx="6035">
                  <c:v>42377</c:v>
                </c:pt>
                <c:pt idx="6036">
                  <c:v>42378</c:v>
                </c:pt>
                <c:pt idx="6037">
                  <c:v>42379</c:v>
                </c:pt>
                <c:pt idx="6038">
                  <c:v>42380</c:v>
                </c:pt>
                <c:pt idx="6039">
                  <c:v>42381</c:v>
                </c:pt>
                <c:pt idx="6040">
                  <c:v>42382</c:v>
                </c:pt>
                <c:pt idx="6041">
                  <c:v>42383</c:v>
                </c:pt>
                <c:pt idx="6042">
                  <c:v>42384</c:v>
                </c:pt>
                <c:pt idx="6043">
                  <c:v>42385</c:v>
                </c:pt>
                <c:pt idx="6044">
                  <c:v>42386</c:v>
                </c:pt>
                <c:pt idx="6045">
                  <c:v>42387</c:v>
                </c:pt>
                <c:pt idx="6046">
                  <c:v>42388</c:v>
                </c:pt>
                <c:pt idx="6047">
                  <c:v>42389</c:v>
                </c:pt>
                <c:pt idx="6048">
                  <c:v>42390</c:v>
                </c:pt>
                <c:pt idx="6049">
                  <c:v>42391</c:v>
                </c:pt>
                <c:pt idx="6050">
                  <c:v>42392</c:v>
                </c:pt>
                <c:pt idx="6051">
                  <c:v>42393</c:v>
                </c:pt>
                <c:pt idx="6052">
                  <c:v>42394</c:v>
                </c:pt>
                <c:pt idx="6053">
                  <c:v>42395</c:v>
                </c:pt>
                <c:pt idx="6054">
                  <c:v>42396</c:v>
                </c:pt>
                <c:pt idx="6055">
                  <c:v>42397</c:v>
                </c:pt>
                <c:pt idx="6056">
                  <c:v>42398</c:v>
                </c:pt>
                <c:pt idx="6057">
                  <c:v>42399</c:v>
                </c:pt>
                <c:pt idx="6058">
                  <c:v>42400</c:v>
                </c:pt>
                <c:pt idx="6059">
                  <c:v>42401</c:v>
                </c:pt>
                <c:pt idx="6060">
                  <c:v>42402</c:v>
                </c:pt>
                <c:pt idx="6061">
                  <c:v>42403</c:v>
                </c:pt>
                <c:pt idx="6062">
                  <c:v>42404</c:v>
                </c:pt>
                <c:pt idx="6063">
                  <c:v>42405</c:v>
                </c:pt>
                <c:pt idx="6064">
                  <c:v>42406</c:v>
                </c:pt>
                <c:pt idx="6065">
                  <c:v>42407</c:v>
                </c:pt>
                <c:pt idx="6066">
                  <c:v>42408</c:v>
                </c:pt>
                <c:pt idx="6067">
                  <c:v>42409</c:v>
                </c:pt>
                <c:pt idx="6068">
                  <c:v>42410</c:v>
                </c:pt>
                <c:pt idx="6069">
                  <c:v>42411</c:v>
                </c:pt>
                <c:pt idx="6070">
                  <c:v>42412</c:v>
                </c:pt>
                <c:pt idx="6071">
                  <c:v>42413</c:v>
                </c:pt>
                <c:pt idx="6072">
                  <c:v>42414</c:v>
                </c:pt>
                <c:pt idx="6073">
                  <c:v>42415</c:v>
                </c:pt>
                <c:pt idx="6074">
                  <c:v>42416</c:v>
                </c:pt>
                <c:pt idx="6075">
                  <c:v>42417</c:v>
                </c:pt>
                <c:pt idx="6076">
                  <c:v>42418</c:v>
                </c:pt>
                <c:pt idx="6077">
                  <c:v>42419</c:v>
                </c:pt>
                <c:pt idx="6078">
                  <c:v>42420</c:v>
                </c:pt>
                <c:pt idx="6079">
                  <c:v>42421</c:v>
                </c:pt>
                <c:pt idx="6080">
                  <c:v>42422</c:v>
                </c:pt>
                <c:pt idx="6081">
                  <c:v>42423</c:v>
                </c:pt>
                <c:pt idx="6082">
                  <c:v>42424</c:v>
                </c:pt>
                <c:pt idx="6083">
                  <c:v>42425</c:v>
                </c:pt>
                <c:pt idx="6084">
                  <c:v>42426</c:v>
                </c:pt>
                <c:pt idx="6085">
                  <c:v>42427</c:v>
                </c:pt>
                <c:pt idx="6086">
                  <c:v>42428</c:v>
                </c:pt>
                <c:pt idx="6087">
                  <c:v>42429</c:v>
                </c:pt>
                <c:pt idx="6088">
                  <c:v>42430</c:v>
                </c:pt>
                <c:pt idx="6089">
                  <c:v>42431</c:v>
                </c:pt>
                <c:pt idx="6090">
                  <c:v>42432</c:v>
                </c:pt>
                <c:pt idx="6091">
                  <c:v>42433</c:v>
                </c:pt>
                <c:pt idx="6092">
                  <c:v>42434</c:v>
                </c:pt>
                <c:pt idx="6093">
                  <c:v>42435</c:v>
                </c:pt>
                <c:pt idx="6094">
                  <c:v>42436</c:v>
                </c:pt>
                <c:pt idx="6095">
                  <c:v>42437</c:v>
                </c:pt>
                <c:pt idx="6096">
                  <c:v>42438</c:v>
                </c:pt>
                <c:pt idx="6097">
                  <c:v>42439</c:v>
                </c:pt>
                <c:pt idx="6098">
                  <c:v>42440</c:v>
                </c:pt>
                <c:pt idx="6099">
                  <c:v>42441</c:v>
                </c:pt>
                <c:pt idx="6100">
                  <c:v>42442</c:v>
                </c:pt>
                <c:pt idx="6101">
                  <c:v>42443</c:v>
                </c:pt>
                <c:pt idx="6102">
                  <c:v>42444</c:v>
                </c:pt>
                <c:pt idx="6103">
                  <c:v>42445</c:v>
                </c:pt>
                <c:pt idx="6104">
                  <c:v>42446</c:v>
                </c:pt>
                <c:pt idx="6105">
                  <c:v>42447</c:v>
                </c:pt>
                <c:pt idx="6106">
                  <c:v>42448</c:v>
                </c:pt>
                <c:pt idx="6107">
                  <c:v>42449</c:v>
                </c:pt>
                <c:pt idx="6108">
                  <c:v>42450</c:v>
                </c:pt>
                <c:pt idx="6109">
                  <c:v>42451</c:v>
                </c:pt>
                <c:pt idx="6110">
                  <c:v>42452</c:v>
                </c:pt>
                <c:pt idx="6111">
                  <c:v>42453</c:v>
                </c:pt>
                <c:pt idx="6112">
                  <c:v>42454</c:v>
                </c:pt>
                <c:pt idx="6113">
                  <c:v>42455</c:v>
                </c:pt>
                <c:pt idx="6114">
                  <c:v>42456</c:v>
                </c:pt>
                <c:pt idx="6115">
                  <c:v>42457</c:v>
                </c:pt>
                <c:pt idx="6116">
                  <c:v>42458</c:v>
                </c:pt>
                <c:pt idx="6117">
                  <c:v>42459</c:v>
                </c:pt>
                <c:pt idx="6118">
                  <c:v>42460</c:v>
                </c:pt>
                <c:pt idx="6119">
                  <c:v>42461</c:v>
                </c:pt>
                <c:pt idx="6120">
                  <c:v>42462</c:v>
                </c:pt>
                <c:pt idx="6121">
                  <c:v>42463</c:v>
                </c:pt>
                <c:pt idx="6122">
                  <c:v>42464</c:v>
                </c:pt>
                <c:pt idx="6123">
                  <c:v>42465</c:v>
                </c:pt>
                <c:pt idx="6124">
                  <c:v>42466</c:v>
                </c:pt>
                <c:pt idx="6125">
                  <c:v>42467</c:v>
                </c:pt>
                <c:pt idx="6126">
                  <c:v>42468</c:v>
                </c:pt>
                <c:pt idx="6127">
                  <c:v>42469</c:v>
                </c:pt>
                <c:pt idx="6128">
                  <c:v>42470</c:v>
                </c:pt>
                <c:pt idx="6129">
                  <c:v>42471</c:v>
                </c:pt>
                <c:pt idx="6130">
                  <c:v>42472</c:v>
                </c:pt>
                <c:pt idx="6131">
                  <c:v>42473</c:v>
                </c:pt>
                <c:pt idx="6132">
                  <c:v>42474</c:v>
                </c:pt>
                <c:pt idx="6133">
                  <c:v>42475</c:v>
                </c:pt>
                <c:pt idx="6134">
                  <c:v>42476</c:v>
                </c:pt>
                <c:pt idx="6135">
                  <c:v>42477</c:v>
                </c:pt>
                <c:pt idx="6136">
                  <c:v>42478</c:v>
                </c:pt>
                <c:pt idx="6137">
                  <c:v>42479</c:v>
                </c:pt>
                <c:pt idx="6138">
                  <c:v>42480</c:v>
                </c:pt>
                <c:pt idx="6139">
                  <c:v>42481</c:v>
                </c:pt>
                <c:pt idx="6140">
                  <c:v>42482</c:v>
                </c:pt>
                <c:pt idx="6141">
                  <c:v>42483</c:v>
                </c:pt>
                <c:pt idx="6142">
                  <c:v>42484</c:v>
                </c:pt>
                <c:pt idx="6143">
                  <c:v>42485</c:v>
                </c:pt>
                <c:pt idx="6144">
                  <c:v>42486</c:v>
                </c:pt>
                <c:pt idx="6145">
                  <c:v>42487</c:v>
                </c:pt>
                <c:pt idx="6146">
                  <c:v>42488</c:v>
                </c:pt>
                <c:pt idx="6147">
                  <c:v>42489</c:v>
                </c:pt>
                <c:pt idx="6148">
                  <c:v>42490</c:v>
                </c:pt>
                <c:pt idx="6149">
                  <c:v>42491</c:v>
                </c:pt>
                <c:pt idx="6150">
                  <c:v>42492</c:v>
                </c:pt>
                <c:pt idx="6151">
                  <c:v>42493</c:v>
                </c:pt>
                <c:pt idx="6152">
                  <c:v>42494</c:v>
                </c:pt>
                <c:pt idx="6153">
                  <c:v>42495</c:v>
                </c:pt>
                <c:pt idx="6154">
                  <c:v>42496</c:v>
                </c:pt>
                <c:pt idx="6155">
                  <c:v>42497</c:v>
                </c:pt>
                <c:pt idx="6156">
                  <c:v>42498</c:v>
                </c:pt>
                <c:pt idx="6157">
                  <c:v>42499</c:v>
                </c:pt>
                <c:pt idx="6158">
                  <c:v>42500</c:v>
                </c:pt>
                <c:pt idx="6159">
                  <c:v>42501</c:v>
                </c:pt>
                <c:pt idx="6160">
                  <c:v>42502</c:v>
                </c:pt>
                <c:pt idx="6161">
                  <c:v>42503</c:v>
                </c:pt>
                <c:pt idx="6162">
                  <c:v>42504</c:v>
                </c:pt>
                <c:pt idx="6163">
                  <c:v>42505</c:v>
                </c:pt>
                <c:pt idx="6164">
                  <c:v>42506</c:v>
                </c:pt>
                <c:pt idx="6165">
                  <c:v>42507</c:v>
                </c:pt>
                <c:pt idx="6166">
                  <c:v>42508</c:v>
                </c:pt>
                <c:pt idx="6167">
                  <c:v>42509</c:v>
                </c:pt>
                <c:pt idx="6168">
                  <c:v>42510</c:v>
                </c:pt>
                <c:pt idx="6169">
                  <c:v>42511</c:v>
                </c:pt>
                <c:pt idx="6170">
                  <c:v>42512</c:v>
                </c:pt>
                <c:pt idx="6171">
                  <c:v>42513</c:v>
                </c:pt>
                <c:pt idx="6172">
                  <c:v>42514</c:v>
                </c:pt>
                <c:pt idx="6173">
                  <c:v>42515</c:v>
                </c:pt>
                <c:pt idx="6174">
                  <c:v>42516</c:v>
                </c:pt>
                <c:pt idx="6175">
                  <c:v>42517</c:v>
                </c:pt>
                <c:pt idx="6176">
                  <c:v>42518</c:v>
                </c:pt>
                <c:pt idx="6177">
                  <c:v>42519</c:v>
                </c:pt>
                <c:pt idx="6178">
                  <c:v>42520</c:v>
                </c:pt>
                <c:pt idx="6179">
                  <c:v>42521</c:v>
                </c:pt>
                <c:pt idx="6180">
                  <c:v>42522</c:v>
                </c:pt>
                <c:pt idx="6181">
                  <c:v>42523</c:v>
                </c:pt>
                <c:pt idx="6182">
                  <c:v>42524</c:v>
                </c:pt>
                <c:pt idx="6183">
                  <c:v>42525</c:v>
                </c:pt>
                <c:pt idx="6184">
                  <c:v>42526</c:v>
                </c:pt>
                <c:pt idx="6185">
                  <c:v>42527</c:v>
                </c:pt>
                <c:pt idx="6186">
                  <c:v>42528</c:v>
                </c:pt>
                <c:pt idx="6187">
                  <c:v>42529</c:v>
                </c:pt>
                <c:pt idx="6188">
                  <c:v>42530</c:v>
                </c:pt>
                <c:pt idx="6189">
                  <c:v>42531</c:v>
                </c:pt>
                <c:pt idx="6190">
                  <c:v>42532</c:v>
                </c:pt>
                <c:pt idx="6191">
                  <c:v>42533</c:v>
                </c:pt>
                <c:pt idx="6192">
                  <c:v>42534</c:v>
                </c:pt>
                <c:pt idx="6193">
                  <c:v>42535</c:v>
                </c:pt>
                <c:pt idx="6194">
                  <c:v>42536</c:v>
                </c:pt>
                <c:pt idx="6195">
                  <c:v>42537</c:v>
                </c:pt>
                <c:pt idx="6196">
                  <c:v>42538</c:v>
                </c:pt>
                <c:pt idx="6197">
                  <c:v>42539</c:v>
                </c:pt>
                <c:pt idx="6198">
                  <c:v>42540</c:v>
                </c:pt>
                <c:pt idx="6199">
                  <c:v>42541</c:v>
                </c:pt>
                <c:pt idx="6200">
                  <c:v>42542</c:v>
                </c:pt>
                <c:pt idx="6201">
                  <c:v>42543</c:v>
                </c:pt>
                <c:pt idx="6202">
                  <c:v>42544</c:v>
                </c:pt>
                <c:pt idx="6203">
                  <c:v>42545</c:v>
                </c:pt>
                <c:pt idx="6204">
                  <c:v>42546</c:v>
                </c:pt>
                <c:pt idx="6205">
                  <c:v>42547</c:v>
                </c:pt>
                <c:pt idx="6206">
                  <c:v>42548</c:v>
                </c:pt>
                <c:pt idx="6207">
                  <c:v>42549</c:v>
                </c:pt>
                <c:pt idx="6208">
                  <c:v>42550</c:v>
                </c:pt>
                <c:pt idx="6209">
                  <c:v>42551</c:v>
                </c:pt>
                <c:pt idx="6210">
                  <c:v>42552</c:v>
                </c:pt>
                <c:pt idx="6211">
                  <c:v>42553</c:v>
                </c:pt>
                <c:pt idx="6212">
                  <c:v>42554</c:v>
                </c:pt>
                <c:pt idx="6213">
                  <c:v>42555</c:v>
                </c:pt>
                <c:pt idx="6214">
                  <c:v>42556</c:v>
                </c:pt>
                <c:pt idx="6215">
                  <c:v>42557</c:v>
                </c:pt>
                <c:pt idx="6216">
                  <c:v>42558</c:v>
                </c:pt>
                <c:pt idx="6217">
                  <c:v>42559</c:v>
                </c:pt>
                <c:pt idx="6218">
                  <c:v>42560</c:v>
                </c:pt>
                <c:pt idx="6219">
                  <c:v>42561</c:v>
                </c:pt>
                <c:pt idx="6220">
                  <c:v>42562</c:v>
                </c:pt>
                <c:pt idx="6221">
                  <c:v>42563</c:v>
                </c:pt>
                <c:pt idx="6222">
                  <c:v>42564</c:v>
                </c:pt>
                <c:pt idx="6223">
                  <c:v>42565</c:v>
                </c:pt>
                <c:pt idx="6224">
                  <c:v>42566</c:v>
                </c:pt>
                <c:pt idx="6225">
                  <c:v>42567</c:v>
                </c:pt>
                <c:pt idx="6226">
                  <c:v>42568</c:v>
                </c:pt>
                <c:pt idx="6227">
                  <c:v>42569</c:v>
                </c:pt>
                <c:pt idx="6228">
                  <c:v>42570</c:v>
                </c:pt>
                <c:pt idx="6229">
                  <c:v>42571</c:v>
                </c:pt>
                <c:pt idx="6230">
                  <c:v>42572</c:v>
                </c:pt>
                <c:pt idx="6231">
                  <c:v>42573</c:v>
                </c:pt>
                <c:pt idx="6232">
                  <c:v>42574</c:v>
                </c:pt>
                <c:pt idx="6233">
                  <c:v>42575</c:v>
                </c:pt>
                <c:pt idx="6234">
                  <c:v>42576</c:v>
                </c:pt>
                <c:pt idx="6235">
                  <c:v>42577</c:v>
                </c:pt>
                <c:pt idx="6236">
                  <c:v>42578</c:v>
                </c:pt>
                <c:pt idx="6237">
                  <c:v>42579</c:v>
                </c:pt>
                <c:pt idx="6238">
                  <c:v>42580</c:v>
                </c:pt>
                <c:pt idx="6239">
                  <c:v>42581</c:v>
                </c:pt>
                <c:pt idx="6240">
                  <c:v>42582</c:v>
                </c:pt>
                <c:pt idx="6241">
                  <c:v>42583</c:v>
                </c:pt>
                <c:pt idx="6242">
                  <c:v>42584</c:v>
                </c:pt>
                <c:pt idx="6243">
                  <c:v>42585</c:v>
                </c:pt>
                <c:pt idx="6244">
                  <c:v>42586</c:v>
                </c:pt>
                <c:pt idx="6245">
                  <c:v>42587</c:v>
                </c:pt>
                <c:pt idx="6246">
                  <c:v>42588</c:v>
                </c:pt>
                <c:pt idx="6247">
                  <c:v>42589</c:v>
                </c:pt>
                <c:pt idx="6248">
                  <c:v>42590</c:v>
                </c:pt>
                <c:pt idx="6249">
                  <c:v>42591</c:v>
                </c:pt>
                <c:pt idx="6250">
                  <c:v>42592</c:v>
                </c:pt>
                <c:pt idx="6251">
                  <c:v>42593</c:v>
                </c:pt>
                <c:pt idx="6252">
                  <c:v>42594</c:v>
                </c:pt>
                <c:pt idx="6253">
                  <c:v>42595</c:v>
                </c:pt>
                <c:pt idx="6254">
                  <c:v>42596</c:v>
                </c:pt>
                <c:pt idx="6255">
                  <c:v>42597</c:v>
                </c:pt>
                <c:pt idx="6256">
                  <c:v>42598</c:v>
                </c:pt>
                <c:pt idx="6257">
                  <c:v>42599</c:v>
                </c:pt>
                <c:pt idx="6258">
                  <c:v>42600</c:v>
                </c:pt>
                <c:pt idx="6259">
                  <c:v>42601</c:v>
                </c:pt>
                <c:pt idx="6260">
                  <c:v>42602</c:v>
                </c:pt>
                <c:pt idx="6261">
                  <c:v>42603</c:v>
                </c:pt>
                <c:pt idx="6262">
                  <c:v>42604</c:v>
                </c:pt>
                <c:pt idx="6263">
                  <c:v>42605</c:v>
                </c:pt>
                <c:pt idx="6264">
                  <c:v>42606</c:v>
                </c:pt>
                <c:pt idx="6265">
                  <c:v>42607</c:v>
                </c:pt>
                <c:pt idx="6266">
                  <c:v>42608</c:v>
                </c:pt>
                <c:pt idx="6267">
                  <c:v>42609</c:v>
                </c:pt>
                <c:pt idx="6268">
                  <c:v>42610</c:v>
                </c:pt>
                <c:pt idx="6269">
                  <c:v>42611</c:v>
                </c:pt>
                <c:pt idx="6270">
                  <c:v>42612</c:v>
                </c:pt>
                <c:pt idx="6271">
                  <c:v>42613</c:v>
                </c:pt>
                <c:pt idx="6272">
                  <c:v>42614</c:v>
                </c:pt>
                <c:pt idx="6273">
                  <c:v>42615</c:v>
                </c:pt>
                <c:pt idx="6274">
                  <c:v>42616</c:v>
                </c:pt>
                <c:pt idx="6275">
                  <c:v>42617</c:v>
                </c:pt>
                <c:pt idx="6276">
                  <c:v>42618</c:v>
                </c:pt>
                <c:pt idx="6277">
                  <c:v>42619</c:v>
                </c:pt>
                <c:pt idx="6278">
                  <c:v>42620</c:v>
                </c:pt>
                <c:pt idx="6279">
                  <c:v>42621</c:v>
                </c:pt>
                <c:pt idx="6280">
                  <c:v>42622</c:v>
                </c:pt>
                <c:pt idx="6281">
                  <c:v>42623</c:v>
                </c:pt>
                <c:pt idx="6282">
                  <c:v>42624</c:v>
                </c:pt>
                <c:pt idx="6283">
                  <c:v>42625</c:v>
                </c:pt>
                <c:pt idx="6284">
                  <c:v>42626</c:v>
                </c:pt>
                <c:pt idx="6285">
                  <c:v>42627</c:v>
                </c:pt>
                <c:pt idx="6286">
                  <c:v>42628</c:v>
                </c:pt>
                <c:pt idx="6287">
                  <c:v>42629</c:v>
                </c:pt>
                <c:pt idx="6288">
                  <c:v>42630</c:v>
                </c:pt>
                <c:pt idx="6289">
                  <c:v>42631</c:v>
                </c:pt>
                <c:pt idx="6290">
                  <c:v>42632</c:v>
                </c:pt>
                <c:pt idx="6291">
                  <c:v>42633</c:v>
                </c:pt>
                <c:pt idx="6292">
                  <c:v>42634</c:v>
                </c:pt>
                <c:pt idx="6293">
                  <c:v>42635</c:v>
                </c:pt>
                <c:pt idx="6294">
                  <c:v>42636</c:v>
                </c:pt>
                <c:pt idx="6295">
                  <c:v>42637</c:v>
                </c:pt>
                <c:pt idx="6296">
                  <c:v>42638</c:v>
                </c:pt>
                <c:pt idx="6297">
                  <c:v>42639</c:v>
                </c:pt>
                <c:pt idx="6298">
                  <c:v>42640</c:v>
                </c:pt>
                <c:pt idx="6299">
                  <c:v>42641</c:v>
                </c:pt>
                <c:pt idx="6300">
                  <c:v>42642</c:v>
                </c:pt>
                <c:pt idx="6301">
                  <c:v>42643</c:v>
                </c:pt>
                <c:pt idx="6302">
                  <c:v>42644</c:v>
                </c:pt>
                <c:pt idx="6303">
                  <c:v>42645</c:v>
                </c:pt>
                <c:pt idx="6304">
                  <c:v>42646</c:v>
                </c:pt>
                <c:pt idx="6305">
                  <c:v>42647</c:v>
                </c:pt>
                <c:pt idx="6306">
                  <c:v>42648</c:v>
                </c:pt>
                <c:pt idx="6307">
                  <c:v>42649</c:v>
                </c:pt>
                <c:pt idx="6308">
                  <c:v>42650</c:v>
                </c:pt>
                <c:pt idx="6309">
                  <c:v>42651</c:v>
                </c:pt>
                <c:pt idx="6310">
                  <c:v>42652</c:v>
                </c:pt>
                <c:pt idx="6311">
                  <c:v>42653</c:v>
                </c:pt>
                <c:pt idx="6312">
                  <c:v>42654</c:v>
                </c:pt>
                <c:pt idx="6313">
                  <c:v>42655</c:v>
                </c:pt>
                <c:pt idx="6314">
                  <c:v>42656</c:v>
                </c:pt>
                <c:pt idx="6315">
                  <c:v>42657</c:v>
                </c:pt>
                <c:pt idx="6316">
                  <c:v>42658</c:v>
                </c:pt>
                <c:pt idx="6317">
                  <c:v>42659</c:v>
                </c:pt>
                <c:pt idx="6318">
                  <c:v>42660</c:v>
                </c:pt>
                <c:pt idx="6319">
                  <c:v>42661</c:v>
                </c:pt>
                <c:pt idx="6320">
                  <c:v>42662</c:v>
                </c:pt>
                <c:pt idx="6321">
                  <c:v>42663</c:v>
                </c:pt>
                <c:pt idx="6322">
                  <c:v>42664</c:v>
                </c:pt>
                <c:pt idx="6323">
                  <c:v>42665</c:v>
                </c:pt>
                <c:pt idx="6324">
                  <c:v>42666</c:v>
                </c:pt>
                <c:pt idx="6325">
                  <c:v>42667</c:v>
                </c:pt>
                <c:pt idx="6326">
                  <c:v>42668</c:v>
                </c:pt>
                <c:pt idx="6327">
                  <c:v>42669</c:v>
                </c:pt>
                <c:pt idx="6328">
                  <c:v>42670</c:v>
                </c:pt>
                <c:pt idx="6329">
                  <c:v>42671</c:v>
                </c:pt>
                <c:pt idx="6330">
                  <c:v>42672</c:v>
                </c:pt>
                <c:pt idx="6331">
                  <c:v>42673</c:v>
                </c:pt>
                <c:pt idx="6332">
                  <c:v>42674</c:v>
                </c:pt>
                <c:pt idx="6333">
                  <c:v>42675</c:v>
                </c:pt>
                <c:pt idx="6334">
                  <c:v>42676</c:v>
                </c:pt>
                <c:pt idx="6335">
                  <c:v>42677</c:v>
                </c:pt>
                <c:pt idx="6336">
                  <c:v>42678</c:v>
                </c:pt>
                <c:pt idx="6337">
                  <c:v>42679</c:v>
                </c:pt>
                <c:pt idx="6338">
                  <c:v>42680</c:v>
                </c:pt>
                <c:pt idx="6339">
                  <c:v>42681</c:v>
                </c:pt>
                <c:pt idx="6340">
                  <c:v>42682</c:v>
                </c:pt>
                <c:pt idx="6341">
                  <c:v>42683</c:v>
                </c:pt>
                <c:pt idx="6342">
                  <c:v>42684</c:v>
                </c:pt>
                <c:pt idx="6343">
                  <c:v>42685</c:v>
                </c:pt>
                <c:pt idx="6344">
                  <c:v>42686</c:v>
                </c:pt>
                <c:pt idx="6345">
                  <c:v>42687</c:v>
                </c:pt>
                <c:pt idx="6346">
                  <c:v>42688</c:v>
                </c:pt>
                <c:pt idx="6347">
                  <c:v>42689</c:v>
                </c:pt>
                <c:pt idx="6348">
                  <c:v>42690</c:v>
                </c:pt>
                <c:pt idx="6349">
                  <c:v>42691</c:v>
                </c:pt>
                <c:pt idx="6350">
                  <c:v>42692</c:v>
                </c:pt>
                <c:pt idx="6351">
                  <c:v>42693</c:v>
                </c:pt>
                <c:pt idx="6352">
                  <c:v>42694</c:v>
                </c:pt>
                <c:pt idx="6353">
                  <c:v>42695</c:v>
                </c:pt>
                <c:pt idx="6354">
                  <c:v>42696</c:v>
                </c:pt>
                <c:pt idx="6355">
                  <c:v>42697</c:v>
                </c:pt>
                <c:pt idx="6356">
                  <c:v>42698</c:v>
                </c:pt>
                <c:pt idx="6357">
                  <c:v>42699</c:v>
                </c:pt>
                <c:pt idx="6358">
                  <c:v>42700</c:v>
                </c:pt>
                <c:pt idx="6359">
                  <c:v>42701</c:v>
                </c:pt>
                <c:pt idx="6360">
                  <c:v>42702</c:v>
                </c:pt>
                <c:pt idx="6361">
                  <c:v>42703</c:v>
                </c:pt>
                <c:pt idx="6362">
                  <c:v>42704</c:v>
                </c:pt>
                <c:pt idx="6363">
                  <c:v>42705</c:v>
                </c:pt>
                <c:pt idx="6364">
                  <c:v>42706</c:v>
                </c:pt>
                <c:pt idx="6365">
                  <c:v>42707</c:v>
                </c:pt>
                <c:pt idx="6366">
                  <c:v>42708</c:v>
                </c:pt>
                <c:pt idx="6367">
                  <c:v>42709</c:v>
                </c:pt>
                <c:pt idx="6368">
                  <c:v>42710</c:v>
                </c:pt>
                <c:pt idx="6369">
                  <c:v>42711</c:v>
                </c:pt>
                <c:pt idx="6370">
                  <c:v>42712</c:v>
                </c:pt>
                <c:pt idx="6371">
                  <c:v>42713</c:v>
                </c:pt>
                <c:pt idx="6372">
                  <c:v>42714</c:v>
                </c:pt>
                <c:pt idx="6373">
                  <c:v>42715</c:v>
                </c:pt>
                <c:pt idx="6374">
                  <c:v>42716</c:v>
                </c:pt>
                <c:pt idx="6375">
                  <c:v>42717</c:v>
                </c:pt>
                <c:pt idx="6376">
                  <c:v>42718</c:v>
                </c:pt>
                <c:pt idx="6377">
                  <c:v>42719</c:v>
                </c:pt>
                <c:pt idx="6378">
                  <c:v>42720</c:v>
                </c:pt>
                <c:pt idx="6379">
                  <c:v>42721</c:v>
                </c:pt>
                <c:pt idx="6380">
                  <c:v>42722</c:v>
                </c:pt>
                <c:pt idx="6381">
                  <c:v>42723</c:v>
                </c:pt>
                <c:pt idx="6382">
                  <c:v>42724</c:v>
                </c:pt>
                <c:pt idx="6383">
                  <c:v>42725</c:v>
                </c:pt>
                <c:pt idx="6384">
                  <c:v>42726</c:v>
                </c:pt>
                <c:pt idx="6385">
                  <c:v>42727</c:v>
                </c:pt>
                <c:pt idx="6386">
                  <c:v>42728</c:v>
                </c:pt>
                <c:pt idx="6387">
                  <c:v>42729</c:v>
                </c:pt>
                <c:pt idx="6388">
                  <c:v>42730</c:v>
                </c:pt>
                <c:pt idx="6389">
                  <c:v>42731</c:v>
                </c:pt>
                <c:pt idx="6390">
                  <c:v>42732</c:v>
                </c:pt>
                <c:pt idx="6391">
                  <c:v>42733</c:v>
                </c:pt>
                <c:pt idx="6392">
                  <c:v>42734</c:v>
                </c:pt>
                <c:pt idx="6393">
                  <c:v>42735</c:v>
                </c:pt>
                <c:pt idx="6394">
                  <c:v>42736</c:v>
                </c:pt>
                <c:pt idx="6395">
                  <c:v>42737</c:v>
                </c:pt>
                <c:pt idx="6396">
                  <c:v>42738</c:v>
                </c:pt>
                <c:pt idx="6397">
                  <c:v>42739</c:v>
                </c:pt>
                <c:pt idx="6398">
                  <c:v>42740</c:v>
                </c:pt>
                <c:pt idx="6399">
                  <c:v>42741</c:v>
                </c:pt>
                <c:pt idx="6400">
                  <c:v>42742</c:v>
                </c:pt>
                <c:pt idx="6401">
                  <c:v>42743</c:v>
                </c:pt>
                <c:pt idx="6402">
                  <c:v>42744</c:v>
                </c:pt>
                <c:pt idx="6403">
                  <c:v>42745</c:v>
                </c:pt>
                <c:pt idx="6404">
                  <c:v>42746</c:v>
                </c:pt>
                <c:pt idx="6405">
                  <c:v>42747</c:v>
                </c:pt>
                <c:pt idx="6406">
                  <c:v>42748</c:v>
                </c:pt>
                <c:pt idx="6407">
                  <c:v>42749</c:v>
                </c:pt>
                <c:pt idx="6408">
                  <c:v>42750</c:v>
                </c:pt>
                <c:pt idx="6409">
                  <c:v>42751</c:v>
                </c:pt>
                <c:pt idx="6410">
                  <c:v>42752</c:v>
                </c:pt>
                <c:pt idx="6411">
                  <c:v>42753</c:v>
                </c:pt>
                <c:pt idx="6412">
                  <c:v>42754</c:v>
                </c:pt>
                <c:pt idx="6413">
                  <c:v>42755</c:v>
                </c:pt>
                <c:pt idx="6414">
                  <c:v>42756</c:v>
                </c:pt>
                <c:pt idx="6415">
                  <c:v>42757</c:v>
                </c:pt>
                <c:pt idx="6416">
                  <c:v>42758</c:v>
                </c:pt>
                <c:pt idx="6417">
                  <c:v>42759</c:v>
                </c:pt>
                <c:pt idx="6418">
                  <c:v>42760</c:v>
                </c:pt>
                <c:pt idx="6419">
                  <c:v>42761</c:v>
                </c:pt>
                <c:pt idx="6420">
                  <c:v>42762</c:v>
                </c:pt>
                <c:pt idx="6421">
                  <c:v>42763</c:v>
                </c:pt>
                <c:pt idx="6422">
                  <c:v>42764</c:v>
                </c:pt>
                <c:pt idx="6423">
                  <c:v>42765</c:v>
                </c:pt>
                <c:pt idx="6424">
                  <c:v>42766</c:v>
                </c:pt>
                <c:pt idx="6425">
                  <c:v>42767</c:v>
                </c:pt>
                <c:pt idx="6426">
                  <c:v>42768</c:v>
                </c:pt>
                <c:pt idx="6427">
                  <c:v>42769</c:v>
                </c:pt>
                <c:pt idx="6428">
                  <c:v>42770</c:v>
                </c:pt>
                <c:pt idx="6429">
                  <c:v>42771</c:v>
                </c:pt>
                <c:pt idx="6430">
                  <c:v>42772</c:v>
                </c:pt>
                <c:pt idx="6431">
                  <c:v>42773</c:v>
                </c:pt>
                <c:pt idx="6432">
                  <c:v>42774</c:v>
                </c:pt>
                <c:pt idx="6433">
                  <c:v>42775</c:v>
                </c:pt>
                <c:pt idx="6434">
                  <c:v>42776</c:v>
                </c:pt>
                <c:pt idx="6435">
                  <c:v>42777</c:v>
                </c:pt>
                <c:pt idx="6436">
                  <c:v>42778</c:v>
                </c:pt>
                <c:pt idx="6437">
                  <c:v>42779</c:v>
                </c:pt>
                <c:pt idx="6438">
                  <c:v>42780</c:v>
                </c:pt>
                <c:pt idx="6439">
                  <c:v>42781</c:v>
                </c:pt>
                <c:pt idx="6440">
                  <c:v>42782</c:v>
                </c:pt>
                <c:pt idx="6441">
                  <c:v>42783</c:v>
                </c:pt>
                <c:pt idx="6442">
                  <c:v>42784</c:v>
                </c:pt>
                <c:pt idx="6443">
                  <c:v>42785</c:v>
                </c:pt>
                <c:pt idx="6444">
                  <c:v>42786</c:v>
                </c:pt>
                <c:pt idx="6445">
                  <c:v>42787</c:v>
                </c:pt>
                <c:pt idx="6446">
                  <c:v>42788</c:v>
                </c:pt>
                <c:pt idx="6447">
                  <c:v>42789</c:v>
                </c:pt>
                <c:pt idx="6448">
                  <c:v>42790</c:v>
                </c:pt>
                <c:pt idx="6449">
                  <c:v>42791</c:v>
                </c:pt>
                <c:pt idx="6450">
                  <c:v>42792</c:v>
                </c:pt>
                <c:pt idx="6451">
                  <c:v>42793</c:v>
                </c:pt>
                <c:pt idx="6452">
                  <c:v>42794</c:v>
                </c:pt>
                <c:pt idx="6453">
                  <c:v>42795</c:v>
                </c:pt>
                <c:pt idx="6454">
                  <c:v>42796</c:v>
                </c:pt>
                <c:pt idx="6455">
                  <c:v>42797</c:v>
                </c:pt>
                <c:pt idx="6456">
                  <c:v>42798</c:v>
                </c:pt>
                <c:pt idx="6457">
                  <c:v>42799</c:v>
                </c:pt>
                <c:pt idx="6458">
                  <c:v>42800</c:v>
                </c:pt>
                <c:pt idx="6459">
                  <c:v>42801</c:v>
                </c:pt>
                <c:pt idx="6460">
                  <c:v>42802</c:v>
                </c:pt>
                <c:pt idx="6461">
                  <c:v>42803</c:v>
                </c:pt>
                <c:pt idx="6462">
                  <c:v>42804</c:v>
                </c:pt>
                <c:pt idx="6463">
                  <c:v>42805</c:v>
                </c:pt>
                <c:pt idx="6464">
                  <c:v>42806</c:v>
                </c:pt>
                <c:pt idx="6465">
                  <c:v>42807</c:v>
                </c:pt>
                <c:pt idx="6466">
                  <c:v>42808</c:v>
                </c:pt>
                <c:pt idx="6467">
                  <c:v>42809</c:v>
                </c:pt>
                <c:pt idx="6468">
                  <c:v>42810</c:v>
                </c:pt>
                <c:pt idx="6469">
                  <c:v>42811</c:v>
                </c:pt>
                <c:pt idx="6470">
                  <c:v>42812</c:v>
                </c:pt>
                <c:pt idx="6471">
                  <c:v>42813</c:v>
                </c:pt>
                <c:pt idx="6472">
                  <c:v>42814</c:v>
                </c:pt>
                <c:pt idx="6473">
                  <c:v>42815</c:v>
                </c:pt>
                <c:pt idx="6474">
                  <c:v>42816</c:v>
                </c:pt>
                <c:pt idx="6475">
                  <c:v>42817</c:v>
                </c:pt>
                <c:pt idx="6476">
                  <c:v>42818</c:v>
                </c:pt>
                <c:pt idx="6477">
                  <c:v>42819</c:v>
                </c:pt>
                <c:pt idx="6478">
                  <c:v>42820</c:v>
                </c:pt>
                <c:pt idx="6479">
                  <c:v>42821</c:v>
                </c:pt>
                <c:pt idx="6480">
                  <c:v>42822</c:v>
                </c:pt>
                <c:pt idx="6481">
                  <c:v>42823</c:v>
                </c:pt>
                <c:pt idx="6482">
                  <c:v>42824</c:v>
                </c:pt>
                <c:pt idx="6483">
                  <c:v>42825</c:v>
                </c:pt>
                <c:pt idx="6484">
                  <c:v>42826</c:v>
                </c:pt>
                <c:pt idx="6485">
                  <c:v>42827</c:v>
                </c:pt>
                <c:pt idx="6486">
                  <c:v>42828</c:v>
                </c:pt>
                <c:pt idx="6487">
                  <c:v>42829</c:v>
                </c:pt>
                <c:pt idx="6488">
                  <c:v>42830</c:v>
                </c:pt>
                <c:pt idx="6489">
                  <c:v>42831</c:v>
                </c:pt>
                <c:pt idx="6490">
                  <c:v>42832</c:v>
                </c:pt>
                <c:pt idx="6491">
                  <c:v>42833</c:v>
                </c:pt>
                <c:pt idx="6492">
                  <c:v>42834</c:v>
                </c:pt>
                <c:pt idx="6493">
                  <c:v>42835</c:v>
                </c:pt>
                <c:pt idx="6494">
                  <c:v>42836</c:v>
                </c:pt>
                <c:pt idx="6495">
                  <c:v>42837</c:v>
                </c:pt>
                <c:pt idx="6496">
                  <c:v>42838</c:v>
                </c:pt>
                <c:pt idx="6497">
                  <c:v>42839</c:v>
                </c:pt>
                <c:pt idx="6498">
                  <c:v>42840</c:v>
                </c:pt>
                <c:pt idx="6499">
                  <c:v>42841</c:v>
                </c:pt>
                <c:pt idx="6500">
                  <c:v>42842</c:v>
                </c:pt>
                <c:pt idx="6501">
                  <c:v>42843</c:v>
                </c:pt>
                <c:pt idx="6502">
                  <c:v>42844</c:v>
                </c:pt>
                <c:pt idx="6503">
                  <c:v>42845</c:v>
                </c:pt>
                <c:pt idx="6504">
                  <c:v>42846</c:v>
                </c:pt>
                <c:pt idx="6505">
                  <c:v>42847</c:v>
                </c:pt>
                <c:pt idx="6506">
                  <c:v>42848</c:v>
                </c:pt>
                <c:pt idx="6507">
                  <c:v>42849</c:v>
                </c:pt>
                <c:pt idx="6508">
                  <c:v>42850</c:v>
                </c:pt>
                <c:pt idx="6509">
                  <c:v>42851</c:v>
                </c:pt>
                <c:pt idx="6510">
                  <c:v>42852</c:v>
                </c:pt>
                <c:pt idx="6511">
                  <c:v>42853</c:v>
                </c:pt>
                <c:pt idx="6512">
                  <c:v>42854</c:v>
                </c:pt>
                <c:pt idx="6513">
                  <c:v>42855</c:v>
                </c:pt>
                <c:pt idx="6514">
                  <c:v>42856</c:v>
                </c:pt>
                <c:pt idx="6515">
                  <c:v>42857</c:v>
                </c:pt>
                <c:pt idx="6516">
                  <c:v>42858</c:v>
                </c:pt>
                <c:pt idx="6517">
                  <c:v>42859</c:v>
                </c:pt>
                <c:pt idx="6518">
                  <c:v>42860</c:v>
                </c:pt>
                <c:pt idx="6519">
                  <c:v>42861</c:v>
                </c:pt>
                <c:pt idx="6520">
                  <c:v>42862</c:v>
                </c:pt>
                <c:pt idx="6521">
                  <c:v>42863</c:v>
                </c:pt>
                <c:pt idx="6522">
                  <c:v>42864</c:v>
                </c:pt>
                <c:pt idx="6523">
                  <c:v>42865</c:v>
                </c:pt>
                <c:pt idx="6524">
                  <c:v>42866</c:v>
                </c:pt>
                <c:pt idx="6525">
                  <c:v>42867</c:v>
                </c:pt>
                <c:pt idx="6526">
                  <c:v>42868</c:v>
                </c:pt>
                <c:pt idx="6527">
                  <c:v>42869</c:v>
                </c:pt>
                <c:pt idx="6528">
                  <c:v>42870</c:v>
                </c:pt>
                <c:pt idx="6529">
                  <c:v>42871</c:v>
                </c:pt>
                <c:pt idx="6530">
                  <c:v>42872</c:v>
                </c:pt>
                <c:pt idx="6531">
                  <c:v>42873</c:v>
                </c:pt>
                <c:pt idx="6532">
                  <c:v>42874</c:v>
                </c:pt>
                <c:pt idx="6533">
                  <c:v>42875</c:v>
                </c:pt>
                <c:pt idx="6534">
                  <c:v>42876</c:v>
                </c:pt>
                <c:pt idx="6535">
                  <c:v>42877</c:v>
                </c:pt>
                <c:pt idx="6536">
                  <c:v>42878</c:v>
                </c:pt>
                <c:pt idx="6537">
                  <c:v>42879</c:v>
                </c:pt>
                <c:pt idx="6538">
                  <c:v>42880</c:v>
                </c:pt>
                <c:pt idx="6539">
                  <c:v>42881</c:v>
                </c:pt>
                <c:pt idx="6540">
                  <c:v>42882</c:v>
                </c:pt>
                <c:pt idx="6541">
                  <c:v>42883</c:v>
                </c:pt>
                <c:pt idx="6542">
                  <c:v>42884</c:v>
                </c:pt>
                <c:pt idx="6543">
                  <c:v>42885</c:v>
                </c:pt>
                <c:pt idx="6544">
                  <c:v>42886</c:v>
                </c:pt>
                <c:pt idx="6545">
                  <c:v>42887</c:v>
                </c:pt>
                <c:pt idx="6546">
                  <c:v>42888</c:v>
                </c:pt>
                <c:pt idx="6547">
                  <c:v>42889</c:v>
                </c:pt>
                <c:pt idx="6548">
                  <c:v>42890</c:v>
                </c:pt>
                <c:pt idx="6549">
                  <c:v>42891</c:v>
                </c:pt>
                <c:pt idx="6550">
                  <c:v>42892</c:v>
                </c:pt>
                <c:pt idx="6551">
                  <c:v>42893</c:v>
                </c:pt>
                <c:pt idx="6552">
                  <c:v>42894</c:v>
                </c:pt>
                <c:pt idx="6553">
                  <c:v>42895</c:v>
                </c:pt>
                <c:pt idx="6554">
                  <c:v>42896</c:v>
                </c:pt>
                <c:pt idx="6555">
                  <c:v>42897</c:v>
                </c:pt>
                <c:pt idx="6556">
                  <c:v>42898</c:v>
                </c:pt>
                <c:pt idx="6557">
                  <c:v>42899</c:v>
                </c:pt>
                <c:pt idx="6558">
                  <c:v>42900</c:v>
                </c:pt>
                <c:pt idx="6559">
                  <c:v>42901</c:v>
                </c:pt>
                <c:pt idx="6560">
                  <c:v>42902</c:v>
                </c:pt>
                <c:pt idx="6561">
                  <c:v>42903</c:v>
                </c:pt>
                <c:pt idx="6562">
                  <c:v>42904</c:v>
                </c:pt>
                <c:pt idx="6563">
                  <c:v>42905</c:v>
                </c:pt>
                <c:pt idx="6564">
                  <c:v>42906</c:v>
                </c:pt>
                <c:pt idx="6565">
                  <c:v>42907</c:v>
                </c:pt>
                <c:pt idx="6566">
                  <c:v>42908</c:v>
                </c:pt>
                <c:pt idx="6567">
                  <c:v>42909</c:v>
                </c:pt>
                <c:pt idx="6568">
                  <c:v>42910</c:v>
                </c:pt>
                <c:pt idx="6569">
                  <c:v>42911</c:v>
                </c:pt>
                <c:pt idx="6570">
                  <c:v>42912</c:v>
                </c:pt>
                <c:pt idx="6571">
                  <c:v>42913</c:v>
                </c:pt>
                <c:pt idx="6572">
                  <c:v>42914</c:v>
                </c:pt>
                <c:pt idx="6573">
                  <c:v>42915</c:v>
                </c:pt>
                <c:pt idx="6574">
                  <c:v>42916</c:v>
                </c:pt>
                <c:pt idx="6575">
                  <c:v>42917</c:v>
                </c:pt>
                <c:pt idx="6576">
                  <c:v>42918</c:v>
                </c:pt>
                <c:pt idx="6577">
                  <c:v>42919</c:v>
                </c:pt>
                <c:pt idx="6578">
                  <c:v>42920</c:v>
                </c:pt>
                <c:pt idx="6579">
                  <c:v>42921</c:v>
                </c:pt>
                <c:pt idx="6580">
                  <c:v>42922</c:v>
                </c:pt>
                <c:pt idx="6581">
                  <c:v>42923</c:v>
                </c:pt>
                <c:pt idx="6582">
                  <c:v>42924</c:v>
                </c:pt>
                <c:pt idx="6583">
                  <c:v>42925</c:v>
                </c:pt>
                <c:pt idx="6584">
                  <c:v>42926</c:v>
                </c:pt>
                <c:pt idx="6585">
                  <c:v>42927</c:v>
                </c:pt>
                <c:pt idx="6586">
                  <c:v>42928</c:v>
                </c:pt>
                <c:pt idx="6587">
                  <c:v>42929</c:v>
                </c:pt>
                <c:pt idx="6588">
                  <c:v>42930</c:v>
                </c:pt>
                <c:pt idx="6589">
                  <c:v>42931</c:v>
                </c:pt>
                <c:pt idx="6590">
                  <c:v>42932</c:v>
                </c:pt>
                <c:pt idx="6591">
                  <c:v>42933</c:v>
                </c:pt>
                <c:pt idx="6592">
                  <c:v>42934</c:v>
                </c:pt>
                <c:pt idx="6593">
                  <c:v>42935</c:v>
                </c:pt>
                <c:pt idx="6594">
                  <c:v>42936</c:v>
                </c:pt>
                <c:pt idx="6595">
                  <c:v>42937</c:v>
                </c:pt>
                <c:pt idx="6596">
                  <c:v>42938</c:v>
                </c:pt>
                <c:pt idx="6597">
                  <c:v>42939</c:v>
                </c:pt>
                <c:pt idx="6598">
                  <c:v>42940</c:v>
                </c:pt>
                <c:pt idx="6599">
                  <c:v>42941</c:v>
                </c:pt>
                <c:pt idx="6600">
                  <c:v>42942</c:v>
                </c:pt>
                <c:pt idx="6601">
                  <c:v>42943</c:v>
                </c:pt>
                <c:pt idx="6602">
                  <c:v>42944</c:v>
                </c:pt>
                <c:pt idx="6603">
                  <c:v>42945</c:v>
                </c:pt>
                <c:pt idx="6604">
                  <c:v>42946</c:v>
                </c:pt>
                <c:pt idx="6605">
                  <c:v>42947</c:v>
                </c:pt>
                <c:pt idx="6606">
                  <c:v>42948</c:v>
                </c:pt>
                <c:pt idx="6607">
                  <c:v>42949</c:v>
                </c:pt>
                <c:pt idx="6608">
                  <c:v>42950</c:v>
                </c:pt>
                <c:pt idx="6609">
                  <c:v>42951</c:v>
                </c:pt>
                <c:pt idx="6610">
                  <c:v>42952</c:v>
                </c:pt>
                <c:pt idx="6611">
                  <c:v>42953</c:v>
                </c:pt>
                <c:pt idx="6612">
                  <c:v>42954</c:v>
                </c:pt>
                <c:pt idx="6613">
                  <c:v>42955</c:v>
                </c:pt>
                <c:pt idx="6614">
                  <c:v>42956</c:v>
                </c:pt>
                <c:pt idx="6615">
                  <c:v>42957</c:v>
                </c:pt>
                <c:pt idx="6616">
                  <c:v>42958</c:v>
                </c:pt>
                <c:pt idx="6617">
                  <c:v>42959</c:v>
                </c:pt>
                <c:pt idx="6618">
                  <c:v>42960</c:v>
                </c:pt>
                <c:pt idx="6619">
                  <c:v>42961</c:v>
                </c:pt>
                <c:pt idx="6620">
                  <c:v>42962</c:v>
                </c:pt>
                <c:pt idx="6621">
                  <c:v>42963</c:v>
                </c:pt>
                <c:pt idx="6622">
                  <c:v>42964</c:v>
                </c:pt>
                <c:pt idx="6623">
                  <c:v>42965</c:v>
                </c:pt>
                <c:pt idx="6624">
                  <c:v>42966</c:v>
                </c:pt>
                <c:pt idx="6625">
                  <c:v>42967</c:v>
                </c:pt>
                <c:pt idx="6626">
                  <c:v>42968</c:v>
                </c:pt>
                <c:pt idx="6627">
                  <c:v>42969</c:v>
                </c:pt>
                <c:pt idx="6628">
                  <c:v>42970</c:v>
                </c:pt>
                <c:pt idx="6629">
                  <c:v>42971</c:v>
                </c:pt>
                <c:pt idx="6630">
                  <c:v>42972</c:v>
                </c:pt>
                <c:pt idx="6631">
                  <c:v>42973</c:v>
                </c:pt>
                <c:pt idx="6632">
                  <c:v>42974</c:v>
                </c:pt>
                <c:pt idx="6633">
                  <c:v>42975</c:v>
                </c:pt>
                <c:pt idx="6634">
                  <c:v>42976</c:v>
                </c:pt>
                <c:pt idx="6635">
                  <c:v>42977</c:v>
                </c:pt>
                <c:pt idx="6636">
                  <c:v>42978</c:v>
                </c:pt>
                <c:pt idx="6637">
                  <c:v>42979</c:v>
                </c:pt>
                <c:pt idx="6638">
                  <c:v>42980</c:v>
                </c:pt>
                <c:pt idx="6639">
                  <c:v>42981</c:v>
                </c:pt>
                <c:pt idx="6640">
                  <c:v>42982</c:v>
                </c:pt>
                <c:pt idx="6641">
                  <c:v>42983</c:v>
                </c:pt>
                <c:pt idx="6642">
                  <c:v>42984</c:v>
                </c:pt>
                <c:pt idx="6643">
                  <c:v>42985</c:v>
                </c:pt>
                <c:pt idx="6644">
                  <c:v>42986</c:v>
                </c:pt>
                <c:pt idx="6645">
                  <c:v>42987</c:v>
                </c:pt>
                <c:pt idx="6646">
                  <c:v>42988</c:v>
                </c:pt>
                <c:pt idx="6647">
                  <c:v>42989</c:v>
                </c:pt>
                <c:pt idx="6648">
                  <c:v>42990</c:v>
                </c:pt>
                <c:pt idx="6649">
                  <c:v>42991</c:v>
                </c:pt>
                <c:pt idx="6650">
                  <c:v>42992</c:v>
                </c:pt>
                <c:pt idx="6651">
                  <c:v>42993</c:v>
                </c:pt>
                <c:pt idx="6652">
                  <c:v>42994</c:v>
                </c:pt>
                <c:pt idx="6653">
                  <c:v>42995</c:v>
                </c:pt>
                <c:pt idx="6654">
                  <c:v>42996</c:v>
                </c:pt>
                <c:pt idx="6655">
                  <c:v>42997</c:v>
                </c:pt>
                <c:pt idx="6656">
                  <c:v>42998</c:v>
                </c:pt>
                <c:pt idx="6657">
                  <c:v>42999</c:v>
                </c:pt>
                <c:pt idx="6658">
                  <c:v>43000</c:v>
                </c:pt>
                <c:pt idx="6659">
                  <c:v>43001</c:v>
                </c:pt>
                <c:pt idx="6660">
                  <c:v>43002</c:v>
                </c:pt>
                <c:pt idx="6661">
                  <c:v>43003</c:v>
                </c:pt>
                <c:pt idx="6662">
                  <c:v>43004</c:v>
                </c:pt>
                <c:pt idx="6663">
                  <c:v>43005</c:v>
                </c:pt>
                <c:pt idx="6664">
                  <c:v>43006</c:v>
                </c:pt>
                <c:pt idx="6665">
                  <c:v>43007</c:v>
                </c:pt>
                <c:pt idx="6666">
                  <c:v>43008</c:v>
                </c:pt>
                <c:pt idx="6667">
                  <c:v>43009</c:v>
                </c:pt>
                <c:pt idx="6668">
                  <c:v>43010</c:v>
                </c:pt>
                <c:pt idx="6669">
                  <c:v>43011</c:v>
                </c:pt>
                <c:pt idx="6670">
                  <c:v>43012</c:v>
                </c:pt>
                <c:pt idx="6671">
                  <c:v>43013</c:v>
                </c:pt>
                <c:pt idx="6672">
                  <c:v>43014</c:v>
                </c:pt>
                <c:pt idx="6673">
                  <c:v>43015</c:v>
                </c:pt>
                <c:pt idx="6674">
                  <c:v>43016</c:v>
                </c:pt>
                <c:pt idx="6675">
                  <c:v>43017</c:v>
                </c:pt>
                <c:pt idx="6676">
                  <c:v>43018</c:v>
                </c:pt>
                <c:pt idx="6677">
                  <c:v>43019</c:v>
                </c:pt>
                <c:pt idx="6678">
                  <c:v>43020</c:v>
                </c:pt>
                <c:pt idx="6679">
                  <c:v>43021</c:v>
                </c:pt>
                <c:pt idx="6680">
                  <c:v>43022</c:v>
                </c:pt>
                <c:pt idx="6681">
                  <c:v>43023</c:v>
                </c:pt>
                <c:pt idx="6682">
                  <c:v>43024</c:v>
                </c:pt>
                <c:pt idx="6683">
                  <c:v>43025</c:v>
                </c:pt>
                <c:pt idx="6684">
                  <c:v>43026</c:v>
                </c:pt>
                <c:pt idx="6685">
                  <c:v>43027</c:v>
                </c:pt>
                <c:pt idx="6686">
                  <c:v>43028</c:v>
                </c:pt>
                <c:pt idx="6687">
                  <c:v>43029</c:v>
                </c:pt>
                <c:pt idx="6688">
                  <c:v>43030</c:v>
                </c:pt>
                <c:pt idx="6689">
                  <c:v>43031</c:v>
                </c:pt>
                <c:pt idx="6690">
                  <c:v>43032</c:v>
                </c:pt>
                <c:pt idx="6691">
                  <c:v>43033</c:v>
                </c:pt>
                <c:pt idx="6692">
                  <c:v>43034</c:v>
                </c:pt>
                <c:pt idx="6693">
                  <c:v>43035</c:v>
                </c:pt>
                <c:pt idx="6694">
                  <c:v>43036</c:v>
                </c:pt>
                <c:pt idx="6695">
                  <c:v>43037</c:v>
                </c:pt>
                <c:pt idx="6696">
                  <c:v>43038</c:v>
                </c:pt>
                <c:pt idx="6697">
                  <c:v>43039</c:v>
                </c:pt>
                <c:pt idx="6698">
                  <c:v>43040</c:v>
                </c:pt>
                <c:pt idx="6699">
                  <c:v>43041</c:v>
                </c:pt>
                <c:pt idx="6700">
                  <c:v>43042</c:v>
                </c:pt>
                <c:pt idx="6701">
                  <c:v>43043</c:v>
                </c:pt>
                <c:pt idx="6702">
                  <c:v>43044</c:v>
                </c:pt>
                <c:pt idx="6703">
                  <c:v>43045</c:v>
                </c:pt>
                <c:pt idx="6704">
                  <c:v>43046</c:v>
                </c:pt>
                <c:pt idx="6705">
                  <c:v>43047</c:v>
                </c:pt>
                <c:pt idx="6706">
                  <c:v>43048</c:v>
                </c:pt>
                <c:pt idx="6707">
                  <c:v>43049</c:v>
                </c:pt>
                <c:pt idx="6708">
                  <c:v>43050</c:v>
                </c:pt>
                <c:pt idx="6709">
                  <c:v>43051</c:v>
                </c:pt>
                <c:pt idx="6710">
                  <c:v>43052</c:v>
                </c:pt>
                <c:pt idx="6711">
                  <c:v>43053</c:v>
                </c:pt>
                <c:pt idx="6712">
                  <c:v>43054</c:v>
                </c:pt>
                <c:pt idx="6713">
                  <c:v>43055</c:v>
                </c:pt>
                <c:pt idx="6714">
                  <c:v>43056</c:v>
                </c:pt>
                <c:pt idx="6715">
                  <c:v>43057</c:v>
                </c:pt>
                <c:pt idx="6716">
                  <c:v>43058</c:v>
                </c:pt>
                <c:pt idx="6717">
                  <c:v>43059</c:v>
                </c:pt>
                <c:pt idx="6718">
                  <c:v>43060</c:v>
                </c:pt>
                <c:pt idx="6719">
                  <c:v>43061</c:v>
                </c:pt>
                <c:pt idx="6720">
                  <c:v>43062</c:v>
                </c:pt>
                <c:pt idx="6721">
                  <c:v>43063</c:v>
                </c:pt>
                <c:pt idx="6722">
                  <c:v>43064</c:v>
                </c:pt>
                <c:pt idx="6723">
                  <c:v>43065</c:v>
                </c:pt>
                <c:pt idx="6724">
                  <c:v>43066</c:v>
                </c:pt>
                <c:pt idx="6725">
                  <c:v>43067</c:v>
                </c:pt>
                <c:pt idx="6726">
                  <c:v>43068</c:v>
                </c:pt>
                <c:pt idx="6727">
                  <c:v>43069</c:v>
                </c:pt>
                <c:pt idx="6728">
                  <c:v>43070</c:v>
                </c:pt>
                <c:pt idx="6729">
                  <c:v>43071</c:v>
                </c:pt>
                <c:pt idx="6730">
                  <c:v>43072</c:v>
                </c:pt>
                <c:pt idx="6731">
                  <c:v>43073</c:v>
                </c:pt>
                <c:pt idx="6732">
                  <c:v>43074</c:v>
                </c:pt>
                <c:pt idx="6733">
                  <c:v>43075</c:v>
                </c:pt>
                <c:pt idx="6734">
                  <c:v>43076</c:v>
                </c:pt>
                <c:pt idx="6735">
                  <c:v>43077</c:v>
                </c:pt>
                <c:pt idx="6736">
                  <c:v>43078</c:v>
                </c:pt>
                <c:pt idx="6737">
                  <c:v>43079</c:v>
                </c:pt>
                <c:pt idx="6738">
                  <c:v>43080</c:v>
                </c:pt>
                <c:pt idx="6739">
                  <c:v>43081</c:v>
                </c:pt>
                <c:pt idx="6740">
                  <c:v>43082</c:v>
                </c:pt>
                <c:pt idx="6741">
                  <c:v>43083</c:v>
                </c:pt>
                <c:pt idx="6742">
                  <c:v>43084</c:v>
                </c:pt>
                <c:pt idx="6743">
                  <c:v>43085</c:v>
                </c:pt>
                <c:pt idx="6744">
                  <c:v>43086</c:v>
                </c:pt>
                <c:pt idx="6745">
                  <c:v>43087</c:v>
                </c:pt>
                <c:pt idx="6746">
                  <c:v>43088</c:v>
                </c:pt>
                <c:pt idx="6747">
                  <c:v>43089</c:v>
                </c:pt>
                <c:pt idx="6748">
                  <c:v>43090</c:v>
                </c:pt>
                <c:pt idx="6749">
                  <c:v>43091</c:v>
                </c:pt>
                <c:pt idx="6750">
                  <c:v>43092</c:v>
                </c:pt>
                <c:pt idx="6751">
                  <c:v>43093</c:v>
                </c:pt>
                <c:pt idx="6752">
                  <c:v>43094</c:v>
                </c:pt>
                <c:pt idx="6753">
                  <c:v>43095</c:v>
                </c:pt>
                <c:pt idx="6754">
                  <c:v>43096</c:v>
                </c:pt>
                <c:pt idx="6755">
                  <c:v>43097</c:v>
                </c:pt>
                <c:pt idx="6756">
                  <c:v>43098</c:v>
                </c:pt>
                <c:pt idx="6757">
                  <c:v>43099</c:v>
                </c:pt>
                <c:pt idx="6758">
                  <c:v>43100</c:v>
                </c:pt>
                <c:pt idx="6759">
                  <c:v>43101</c:v>
                </c:pt>
                <c:pt idx="6760">
                  <c:v>43102</c:v>
                </c:pt>
                <c:pt idx="6761">
                  <c:v>43103</c:v>
                </c:pt>
                <c:pt idx="6762">
                  <c:v>43104</c:v>
                </c:pt>
                <c:pt idx="6763">
                  <c:v>43105</c:v>
                </c:pt>
                <c:pt idx="6764">
                  <c:v>43106</c:v>
                </c:pt>
                <c:pt idx="6765">
                  <c:v>43107</c:v>
                </c:pt>
                <c:pt idx="6766">
                  <c:v>43108</c:v>
                </c:pt>
                <c:pt idx="6767">
                  <c:v>43109</c:v>
                </c:pt>
                <c:pt idx="6768">
                  <c:v>43110</c:v>
                </c:pt>
                <c:pt idx="6769">
                  <c:v>43111</c:v>
                </c:pt>
                <c:pt idx="6770">
                  <c:v>43112</c:v>
                </c:pt>
                <c:pt idx="6771">
                  <c:v>43113</c:v>
                </c:pt>
                <c:pt idx="6772">
                  <c:v>43114</c:v>
                </c:pt>
                <c:pt idx="6773">
                  <c:v>43115</c:v>
                </c:pt>
                <c:pt idx="6774">
                  <c:v>43116</c:v>
                </c:pt>
                <c:pt idx="6775">
                  <c:v>43117</c:v>
                </c:pt>
                <c:pt idx="6776">
                  <c:v>43118</c:v>
                </c:pt>
                <c:pt idx="6777">
                  <c:v>43119</c:v>
                </c:pt>
                <c:pt idx="6778">
                  <c:v>43120</c:v>
                </c:pt>
                <c:pt idx="6779">
                  <c:v>43121</c:v>
                </c:pt>
                <c:pt idx="6780">
                  <c:v>43122</c:v>
                </c:pt>
                <c:pt idx="6781">
                  <c:v>43123</c:v>
                </c:pt>
                <c:pt idx="6782">
                  <c:v>43124</c:v>
                </c:pt>
                <c:pt idx="6783">
                  <c:v>43125</c:v>
                </c:pt>
                <c:pt idx="6784">
                  <c:v>43126</c:v>
                </c:pt>
                <c:pt idx="6785">
                  <c:v>43127</c:v>
                </c:pt>
                <c:pt idx="6786">
                  <c:v>43128</c:v>
                </c:pt>
                <c:pt idx="6787">
                  <c:v>43129</c:v>
                </c:pt>
                <c:pt idx="6788">
                  <c:v>43130</c:v>
                </c:pt>
                <c:pt idx="6789">
                  <c:v>43131</c:v>
                </c:pt>
                <c:pt idx="6790">
                  <c:v>43132</c:v>
                </c:pt>
                <c:pt idx="6791">
                  <c:v>43133</c:v>
                </c:pt>
                <c:pt idx="6792">
                  <c:v>43134</c:v>
                </c:pt>
                <c:pt idx="6793">
                  <c:v>43135</c:v>
                </c:pt>
                <c:pt idx="6794">
                  <c:v>43136</c:v>
                </c:pt>
                <c:pt idx="6795">
                  <c:v>43137</c:v>
                </c:pt>
                <c:pt idx="6796">
                  <c:v>43138</c:v>
                </c:pt>
                <c:pt idx="6797">
                  <c:v>43139</c:v>
                </c:pt>
                <c:pt idx="6798">
                  <c:v>43140</c:v>
                </c:pt>
                <c:pt idx="6799">
                  <c:v>43141</c:v>
                </c:pt>
                <c:pt idx="6800">
                  <c:v>43142</c:v>
                </c:pt>
                <c:pt idx="6801">
                  <c:v>43143</c:v>
                </c:pt>
                <c:pt idx="6802">
                  <c:v>43144</c:v>
                </c:pt>
                <c:pt idx="6803">
                  <c:v>43145</c:v>
                </c:pt>
                <c:pt idx="6804">
                  <c:v>43146</c:v>
                </c:pt>
                <c:pt idx="6805">
                  <c:v>43147</c:v>
                </c:pt>
                <c:pt idx="6806">
                  <c:v>43148</c:v>
                </c:pt>
                <c:pt idx="6807">
                  <c:v>43149</c:v>
                </c:pt>
                <c:pt idx="6808">
                  <c:v>43150</c:v>
                </c:pt>
                <c:pt idx="6809">
                  <c:v>43151</c:v>
                </c:pt>
                <c:pt idx="6810">
                  <c:v>43152</c:v>
                </c:pt>
                <c:pt idx="6811">
                  <c:v>43153</c:v>
                </c:pt>
                <c:pt idx="6812">
                  <c:v>43154</c:v>
                </c:pt>
                <c:pt idx="6813">
                  <c:v>43155</c:v>
                </c:pt>
                <c:pt idx="6814">
                  <c:v>43156</c:v>
                </c:pt>
                <c:pt idx="6815">
                  <c:v>43157</c:v>
                </c:pt>
                <c:pt idx="6816">
                  <c:v>43158</c:v>
                </c:pt>
                <c:pt idx="6817">
                  <c:v>43159</c:v>
                </c:pt>
                <c:pt idx="6818">
                  <c:v>43160</c:v>
                </c:pt>
                <c:pt idx="6819">
                  <c:v>43161</c:v>
                </c:pt>
                <c:pt idx="6820">
                  <c:v>43162</c:v>
                </c:pt>
                <c:pt idx="6821">
                  <c:v>43163</c:v>
                </c:pt>
                <c:pt idx="6822">
                  <c:v>43164</c:v>
                </c:pt>
                <c:pt idx="6823">
                  <c:v>43165</c:v>
                </c:pt>
                <c:pt idx="6824">
                  <c:v>43166</c:v>
                </c:pt>
                <c:pt idx="6825">
                  <c:v>43167</c:v>
                </c:pt>
                <c:pt idx="6826">
                  <c:v>43168</c:v>
                </c:pt>
                <c:pt idx="6827">
                  <c:v>43169</c:v>
                </c:pt>
                <c:pt idx="6828">
                  <c:v>43170</c:v>
                </c:pt>
                <c:pt idx="6829">
                  <c:v>43171</c:v>
                </c:pt>
                <c:pt idx="6830">
                  <c:v>43172</c:v>
                </c:pt>
                <c:pt idx="6831">
                  <c:v>43173</c:v>
                </c:pt>
                <c:pt idx="6832">
                  <c:v>43174</c:v>
                </c:pt>
                <c:pt idx="6833">
                  <c:v>43175</c:v>
                </c:pt>
                <c:pt idx="6834">
                  <c:v>43176</c:v>
                </c:pt>
                <c:pt idx="6835">
                  <c:v>43177</c:v>
                </c:pt>
                <c:pt idx="6836">
                  <c:v>43178</c:v>
                </c:pt>
                <c:pt idx="6837">
                  <c:v>43179</c:v>
                </c:pt>
                <c:pt idx="6838">
                  <c:v>43180</c:v>
                </c:pt>
                <c:pt idx="6839">
                  <c:v>43181</c:v>
                </c:pt>
                <c:pt idx="6840">
                  <c:v>43182</c:v>
                </c:pt>
                <c:pt idx="6841">
                  <c:v>43183</c:v>
                </c:pt>
                <c:pt idx="6842">
                  <c:v>43184</c:v>
                </c:pt>
                <c:pt idx="6843">
                  <c:v>43185</c:v>
                </c:pt>
                <c:pt idx="6844">
                  <c:v>43186</c:v>
                </c:pt>
                <c:pt idx="6845">
                  <c:v>43187</c:v>
                </c:pt>
                <c:pt idx="6846">
                  <c:v>43188</c:v>
                </c:pt>
                <c:pt idx="6847">
                  <c:v>43189</c:v>
                </c:pt>
                <c:pt idx="6848">
                  <c:v>43190</c:v>
                </c:pt>
                <c:pt idx="6849">
                  <c:v>43191</c:v>
                </c:pt>
                <c:pt idx="6850">
                  <c:v>43192</c:v>
                </c:pt>
                <c:pt idx="6851">
                  <c:v>43193</c:v>
                </c:pt>
                <c:pt idx="6852">
                  <c:v>43194</c:v>
                </c:pt>
                <c:pt idx="6853">
                  <c:v>43195</c:v>
                </c:pt>
                <c:pt idx="6854">
                  <c:v>43196</c:v>
                </c:pt>
                <c:pt idx="6855">
                  <c:v>43197</c:v>
                </c:pt>
                <c:pt idx="6856">
                  <c:v>43198</c:v>
                </c:pt>
                <c:pt idx="6857">
                  <c:v>43199</c:v>
                </c:pt>
                <c:pt idx="6858">
                  <c:v>43200</c:v>
                </c:pt>
                <c:pt idx="6859">
                  <c:v>43201</c:v>
                </c:pt>
                <c:pt idx="6860">
                  <c:v>43202</c:v>
                </c:pt>
                <c:pt idx="6861">
                  <c:v>43203</c:v>
                </c:pt>
                <c:pt idx="6862">
                  <c:v>43204</c:v>
                </c:pt>
                <c:pt idx="6863">
                  <c:v>43205</c:v>
                </c:pt>
                <c:pt idx="6864">
                  <c:v>43206</c:v>
                </c:pt>
                <c:pt idx="6865">
                  <c:v>43207</c:v>
                </c:pt>
                <c:pt idx="6866">
                  <c:v>43208</c:v>
                </c:pt>
                <c:pt idx="6867">
                  <c:v>43209</c:v>
                </c:pt>
                <c:pt idx="6868">
                  <c:v>43210</c:v>
                </c:pt>
                <c:pt idx="6869">
                  <c:v>43211</c:v>
                </c:pt>
                <c:pt idx="6870">
                  <c:v>43212</c:v>
                </c:pt>
                <c:pt idx="6871">
                  <c:v>43213</c:v>
                </c:pt>
                <c:pt idx="6872">
                  <c:v>43214</c:v>
                </c:pt>
                <c:pt idx="6873">
                  <c:v>43215</c:v>
                </c:pt>
                <c:pt idx="6874">
                  <c:v>43216</c:v>
                </c:pt>
                <c:pt idx="6875">
                  <c:v>43217</c:v>
                </c:pt>
                <c:pt idx="6876">
                  <c:v>43218</c:v>
                </c:pt>
                <c:pt idx="6877">
                  <c:v>43219</c:v>
                </c:pt>
                <c:pt idx="6878">
                  <c:v>43220</c:v>
                </c:pt>
                <c:pt idx="6879">
                  <c:v>43221</c:v>
                </c:pt>
                <c:pt idx="6880">
                  <c:v>43222</c:v>
                </c:pt>
                <c:pt idx="6881">
                  <c:v>43223</c:v>
                </c:pt>
                <c:pt idx="6882">
                  <c:v>43224</c:v>
                </c:pt>
                <c:pt idx="6883">
                  <c:v>43225</c:v>
                </c:pt>
                <c:pt idx="6884">
                  <c:v>43226</c:v>
                </c:pt>
                <c:pt idx="6885">
                  <c:v>43227</c:v>
                </c:pt>
                <c:pt idx="6886">
                  <c:v>43228</c:v>
                </c:pt>
                <c:pt idx="6887">
                  <c:v>43229</c:v>
                </c:pt>
                <c:pt idx="6888">
                  <c:v>43230</c:v>
                </c:pt>
                <c:pt idx="6889">
                  <c:v>43231</c:v>
                </c:pt>
                <c:pt idx="6890">
                  <c:v>43232</c:v>
                </c:pt>
                <c:pt idx="6891">
                  <c:v>43233</c:v>
                </c:pt>
                <c:pt idx="6892">
                  <c:v>43234</c:v>
                </c:pt>
                <c:pt idx="6893">
                  <c:v>43235</c:v>
                </c:pt>
                <c:pt idx="6894">
                  <c:v>43236</c:v>
                </c:pt>
                <c:pt idx="6895">
                  <c:v>43237</c:v>
                </c:pt>
                <c:pt idx="6896">
                  <c:v>43238</c:v>
                </c:pt>
                <c:pt idx="6897">
                  <c:v>43239</c:v>
                </c:pt>
                <c:pt idx="6898">
                  <c:v>43240</c:v>
                </c:pt>
                <c:pt idx="6899">
                  <c:v>43241</c:v>
                </c:pt>
                <c:pt idx="6900">
                  <c:v>43242</c:v>
                </c:pt>
                <c:pt idx="6901">
                  <c:v>43243</c:v>
                </c:pt>
                <c:pt idx="6902">
                  <c:v>43244</c:v>
                </c:pt>
                <c:pt idx="6903">
                  <c:v>43245</c:v>
                </c:pt>
                <c:pt idx="6904">
                  <c:v>43246</c:v>
                </c:pt>
                <c:pt idx="6905">
                  <c:v>43247</c:v>
                </c:pt>
                <c:pt idx="6906">
                  <c:v>43248</c:v>
                </c:pt>
                <c:pt idx="6907">
                  <c:v>43249</c:v>
                </c:pt>
                <c:pt idx="6908">
                  <c:v>43250</c:v>
                </c:pt>
                <c:pt idx="6909">
                  <c:v>43251</c:v>
                </c:pt>
                <c:pt idx="6910">
                  <c:v>43252</c:v>
                </c:pt>
                <c:pt idx="6911">
                  <c:v>43253</c:v>
                </c:pt>
                <c:pt idx="6912">
                  <c:v>43254</c:v>
                </c:pt>
                <c:pt idx="6913">
                  <c:v>43255</c:v>
                </c:pt>
                <c:pt idx="6914">
                  <c:v>43256</c:v>
                </c:pt>
                <c:pt idx="6915">
                  <c:v>43257</c:v>
                </c:pt>
                <c:pt idx="6916">
                  <c:v>43258</c:v>
                </c:pt>
                <c:pt idx="6917">
                  <c:v>43259</c:v>
                </c:pt>
                <c:pt idx="6918">
                  <c:v>43260</c:v>
                </c:pt>
                <c:pt idx="6919">
                  <c:v>43261</c:v>
                </c:pt>
                <c:pt idx="6920">
                  <c:v>43262</c:v>
                </c:pt>
                <c:pt idx="6921">
                  <c:v>43263</c:v>
                </c:pt>
                <c:pt idx="6922">
                  <c:v>43264</c:v>
                </c:pt>
                <c:pt idx="6923">
                  <c:v>43265</c:v>
                </c:pt>
                <c:pt idx="6924">
                  <c:v>43266</c:v>
                </c:pt>
                <c:pt idx="6925">
                  <c:v>43267</c:v>
                </c:pt>
                <c:pt idx="6926">
                  <c:v>43268</c:v>
                </c:pt>
                <c:pt idx="6927">
                  <c:v>43269</c:v>
                </c:pt>
                <c:pt idx="6928">
                  <c:v>43270</c:v>
                </c:pt>
                <c:pt idx="6929">
                  <c:v>43271</c:v>
                </c:pt>
                <c:pt idx="6930">
                  <c:v>43272</c:v>
                </c:pt>
                <c:pt idx="6931">
                  <c:v>43273</c:v>
                </c:pt>
                <c:pt idx="6932">
                  <c:v>43274</c:v>
                </c:pt>
                <c:pt idx="6933">
                  <c:v>43275</c:v>
                </c:pt>
                <c:pt idx="6934">
                  <c:v>43276</c:v>
                </c:pt>
                <c:pt idx="6935">
                  <c:v>43277</c:v>
                </c:pt>
                <c:pt idx="6936">
                  <c:v>43278</c:v>
                </c:pt>
                <c:pt idx="6937">
                  <c:v>43279</c:v>
                </c:pt>
                <c:pt idx="6938">
                  <c:v>43280</c:v>
                </c:pt>
                <c:pt idx="6939">
                  <c:v>43281</c:v>
                </c:pt>
                <c:pt idx="6940">
                  <c:v>43282</c:v>
                </c:pt>
                <c:pt idx="6941">
                  <c:v>43283</c:v>
                </c:pt>
                <c:pt idx="6942">
                  <c:v>43284</c:v>
                </c:pt>
                <c:pt idx="6943">
                  <c:v>43285</c:v>
                </c:pt>
                <c:pt idx="6944">
                  <c:v>43286</c:v>
                </c:pt>
                <c:pt idx="6945">
                  <c:v>43287</c:v>
                </c:pt>
                <c:pt idx="6946">
                  <c:v>43288</c:v>
                </c:pt>
                <c:pt idx="6947">
                  <c:v>43289</c:v>
                </c:pt>
                <c:pt idx="6948">
                  <c:v>43290</c:v>
                </c:pt>
                <c:pt idx="6949">
                  <c:v>43291</c:v>
                </c:pt>
                <c:pt idx="6950">
                  <c:v>43292</c:v>
                </c:pt>
                <c:pt idx="6951">
                  <c:v>43293</c:v>
                </c:pt>
                <c:pt idx="6952">
                  <c:v>43294</c:v>
                </c:pt>
                <c:pt idx="6953">
                  <c:v>43295</c:v>
                </c:pt>
                <c:pt idx="6954">
                  <c:v>43296</c:v>
                </c:pt>
                <c:pt idx="6955">
                  <c:v>43297</c:v>
                </c:pt>
                <c:pt idx="6956">
                  <c:v>43298</c:v>
                </c:pt>
                <c:pt idx="6957">
                  <c:v>43299</c:v>
                </c:pt>
                <c:pt idx="6958">
                  <c:v>43300</c:v>
                </c:pt>
                <c:pt idx="6959">
                  <c:v>43301</c:v>
                </c:pt>
                <c:pt idx="6960">
                  <c:v>43302</c:v>
                </c:pt>
                <c:pt idx="6961">
                  <c:v>43303</c:v>
                </c:pt>
                <c:pt idx="6962">
                  <c:v>43304</c:v>
                </c:pt>
                <c:pt idx="6963">
                  <c:v>43305</c:v>
                </c:pt>
                <c:pt idx="6964">
                  <c:v>43306</c:v>
                </c:pt>
                <c:pt idx="6965">
                  <c:v>43307</c:v>
                </c:pt>
                <c:pt idx="6966">
                  <c:v>43308</c:v>
                </c:pt>
                <c:pt idx="6967">
                  <c:v>43309</c:v>
                </c:pt>
                <c:pt idx="6968">
                  <c:v>43310</c:v>
                </c:pt>
                <c:pt idx="6969">
                  <c:v>43311</c:v>
                </c:pt>
                <c:pt idx="6970">
                  <c:v>43312</c:v>
                </c:pt>
                <c:pt idx="6971">
                  <c:v>43313</c:v>
                </c:pt>
                <c:pt idx="6972">
                  <c:v>43314</c:v>
                </c:pt>
                <c:pt idx="6973">
                  <c:v>43315</c:v>
                </c:pt>
                <c:pt idx="6974">
                  <c:v>43316</c:v>
                </c:pt>
                <c:pt idx="6975">
                  <c:v>43317</c:v>
                </c:pt>
                <c:pt idx="6976">
                  <c:v>43318</c:v>
                </c:pt>
                <c:pt idx="6977">
                  <c:v>43319</c:v>
                </c:pt>
                <c:pt idx="6978">
                  <c:v>43320</c:v>
                </c:pt>
                <c:pt idx="6979">
                  <c:v>43321</c:v>
                </c:pt>
                <c:pt idx="6980">
                  <c:v>43322</c:v>
                </c:pt>
                <c:pt idx="6981">
                  <c:v>43323</c:v>
                </c:pt>
                <c:pt idx="6982">
                  <c:v>43324</c:v>
                </c:pt>
                <c:pt idx="6983">
                  <c:v>43325</c:v>
                </c:pt>
                <c:pt idx="6984">
                  <c:v>43326</c:v>
                </c:pt>
                <c:pt idx="6985">
                  <c:v>43327</c:v>
                </c:pt>
                <c:pt idx="6986">
                  <c:v>43328</c:v>
                </c:pt>
                <c:pt idx="6987">
                  <c:v>43329</c:v>
                </c:pt>
                <c:pt idx="6988">
                  <c:v>43330</c:v>
                </c:pt>
                <c:pt idx="6989">
                  <c:v>43331</c:v>
                </c:pt>
                <c:pt idx="6990">
                  <c:v>43332</c:v>
                </c:pt>
                <c:pt idx="6991">
                  <c:v>43333</c:v>
                </c:pt>
                <c:pt idx="6992">
                  <c:v>43334</c:v>
                </c:pt>
                <c:pt idx="6993">
                  <c:v>43335</c:v>
                </c:pt>
                <c:pt idx="6994">
                  <c:v>43336</c:v>
                </c:pt>
                <c:pt idx="6995">
                  <c:v>43337</c:v>
                </c:pt>
                <c:pt idx="6996">
                  <c:v>43338</c:v>
                </c:pt>
                <c:pt idx="6997">
                  <c:v>43339</c:v>
                </c:pt>
                <c:pt idx="6998">
                  <c:v>43340</c:v>
                </c:pt>
                <c:pt idx="6999">
                  <c:v>43341</c:v>
                </c:pt>
                <c:pt idx="7000">
                  <c:v>43342</c:v>
                </c:pt>
                <c:pt idx="7001">
                  <c:v>43343</c:v>
                </c:pt>
                <c:pt idx="7002">
                  <c:v>43344</c:v>
                </c:pt>
                <c:pt idx="7003">
                  <c:v>43345</c:v>
                </c:pt>
                <c:pt idx="7004">
                  <c:v>43346</c:v>
                </c:pt>
                <c:pt idx="7005">
                  <c:v>43347</c:v>
                </c:pt>
                <c:pt idx="7006">
                  <c:v>43348</c:v>
                </c:pt>
                <c:pt idx="7007">
                  <c:v>43349</c:v>
                </c:pt>
                <c:pt idx="7008">
                  <c:v>43350</c:v>
                </c:pt>
                <c:pt idx="7009">
                  <c:v>43351</c:v>
                </c:pt>
                <c:pt idx="7010">
                  <c:v>43352</c:v>
                </c:pt>
                <c:pt idx="7011">
                  <c:v>43353</c:v>
                </c:pt>
                <c:pt idx="7012">
                  <c:v>43354</c:v>
                </c:pt>
                <c:pt idx="7013">
                  <c:v>43355</c:v>
                </c:pt>
                <c:pt idx="7014">
                  <c:v>43356</c:v>
                </c:pt>
                <c:pt idx="7015">
                  <c:v>43357</c:v>
                </c:pt>
                <c:pt idx="7016">
                  <c:v>43358</c:v>
                </c:pt>
                <c:pt idx="7017">
                  <c:v>43359</c:v>
                </c:pt>
                <c:pt idx="7018">
                  <c:v>43360</c:v>
                </c:pt>
                <c:pt idx="7019">
                  <c:v>43361</c:v>
                </c:pt>
                <c:pt idx="7020">
                  <c:v>43362</c:v>
                </c:pt>
                <c:pt idx="7021">
                  <c:v>43363</c:v>
                </c:pt>
                <c:pt idx="7022">
                  <c:v>43364</c:v>
                </c:pt>
                <c:pt idx="7023">
                  <c:v>43365</c:v>
                </c:pt>
                <c:pt idx="7024">
                  <c:v>43366</c:v>
                </c:pt>
                <c:pt idx="7025">
                  <c:v>43367</c:v>
                </c:pt>
                <c:pt idx="7026">
                  <c:v>43368</c:v>
                </c:pt>
                <c:pt idx="7027">
                  <c:v>43369</c:v>
                </c:pt>
                <c:pt idx="7028">
                  <c:v>43370</c:v>
                </c:pt>
                <c:pt idx="7029">
                  <c:v>43371</c:v>
                </c:pt>
                <c:pt idx="7030">
                  <c:v>43372</c:v>
                </c:pt>
                <c:pt idx="7031">
                  <c:v>43373</c:v>
                </c:pt>
                <c:pt idx="7032">
                  <c:v>43374</c:v>
                </c:pt>
                <c:pt idx="7033">
                  <c:v>43375</c:v>
                </c:pt>
                <c:pt idx="7034">
                  <c:v>43376</c:v>
                </c:pt>
                <c:pt idx="7035">
                  <c:v>43377</c:v>
                </c:pt>
                <c:pt idx="7036">
                  <c:v>43378</c:v>
                </c:pt>
                <c:pt idx="7037">
                  <c:v>43379</c:v>
                </c:pt>
                <c:pt idx="7038">
                  <c:v>43380</c:v>
                </c:pt>
                <c:pt idx="7039">
                  <c:v>43381</c:v>
                </c:pt>
                <c:pt idx="7040">
                  <c:v>43382</c:v>
                </c:pt>
                <c:pt idx="7041">
                  <c:v>43383</c:v>
                </c:pt>
                <c:pt idx="7042">
                  <c:v>43384</c:v>
                </c:pt>
                <c:pt idx="7043">
                  <c:v>43385</c:v>
                </c:pt>
                <c:pt idx="7044">
                  <c:v>43386</c:v>
                </c:pt>
                <c:pt idx="7045">
                  <c:v>43387</c:v>
                </c:pt>
                <c:pt idx="7046">
                  <c:v>43388</c:v>
                </c:pt>
                <c:pt idx="7047">
                  <c:v>43389</c:v>
                </c:pt>
                <c:pt idx="7048">
                  <c:v>43390</c:v>
                </c:pt>
                <c:pt idx="7049">
                  <c:v>43391</c:v>
                </c:pt>
                <c:pt idx="7050">
                  <c:v>43392</c:v>
                </c:pt>
                <c:pt idx="7051">
                  <c:v>43393</c:v>
                </c:pt>
                <c:pt idx="7052">
                  <c:v>43394</c:v>
                </c:pt>
                <c:pt idx="7053">
                  <c:v>43395</c:v>
                </c:pt>
                <c:pt idx="7054">
                  <c:v>43396</c:v>
                </c:pt>
                <c:pt idx="7055">
                  <c:v>43397</c:v>
                </c:pt>
                <c:pt idx="7056">
                  <c:v>43398</c:v>
                </c:pt>
                <c:pt idx="7057">
                  <c:v>43399</c:v>
                </c:pt>
                <c:pt idx="7058">
                  <c:v>43400</c:v>
                </c:pt>
                <c:pt idx="7059">
                  <c:v>43401</c:v>
                </c:pt>
                <c:pt idx="7060">
                  <c:v>43402</c:v>
                </c:pt>
                <c:pt idx="7061">
                  <c:v>43403</c:v>
                </c:pt>
                <c:pt idx="7062">
                  <c:v>43404</c:v>
                </c:pt>
                <c:pt idx="7063">
                  <c:v>43405</c:v>
                </c:pt>
                <c:pt idx="7064">
                  <c:v>43406</c:v>
                </c:pt>
                <c:pt idx="7065">
                  <c:v>43407</c:v>
                </c:pt>
                <c:pt idx="7066">
                  <c:v>43408</c:v>
                </c:pt>
                <c:pt idx="7067">
                  <c:v>43409</c:v>
                </c:pt>
                <c:pt idx="7068">
                  <c:v>43410</c:v>
                </c:pt>
                <c:pt idx="7069">
                  <c:v>43411</c:v>
                </c:pt>
                <c:pt idx="7070">
                  <c:v>43412</c:v>
                </c:pt>
                <c:pt idx="7071">
                  <c:v>43413</c:v>
                </c:pt>
                <c:pt idx="7072">
                  <c:v>43414</c:v>
                </c:pt>
                <c:pt idx="7073">
                  <c:v>43415</c:v>
                </c:pt>
                <c:pt idx="7074">
                  <c:v>43416</c:v>
                </c:pt>
                <c:pt idx="7075">
                  <c:v>43417</c:v>
                </c:pt>
                <c:pt idx="7076">
                  <c:v>43418</c:v>
                </c:pt>
              </c:numCache>
            </c:numRef>
          </c:cat>
          <c:val>
            <c:numRef>
              <c:f>data5!$C$4:$C$10000</c:f>
              <c:numCache>
                <c:formatCode>0.0</c:formatCode>
                <c:ptCount val="9997"/>
                <c:pt idx="0">
                  <c:v>4.0669999999999993</c:v>
                </c:pt>
                <c:pt idx="1">
                  <c:v>4.0749999999999993</c:v>
                </c:pt>
                <c:pt idx="4">
                  <c:v>4.0969999999999995</c:v>
                </c:pt>
                <c:pt idx="5">
                  <c:v>4.0819999999999999</c:v>
                </c:pt>
                <c:pt idx="6">
                  <c:v>4.0829999999999993</c:v>
                </c:pt>
                <c:pt idx="7">
                  <c:v>4.0889999999999995</c:v>
                </c:pt>
                <c:pt idx="8">
                  <c:v>4.0959999999999992</c:v>
                </c:pt>
                <c:pt idx="11">
                  <c:v>4.09</c:v>
                </c:pt>
                <c:pt idx="12">
                  <c:v>4.0989999999999993</c:v>
                </c:pt>
                <c:pt idx="13">
                  <c:v>4.09</c:v>
                </c:pt>
                <c:pt idx="14">
                  <c:v>4.0839999999999996</c:v>
                </c:pt>
                <c:pt idx="15">
                  <c:v>4.0819999999999999</c:v>
                </c:pt>
                <c:pt idx="18">
                  <c:v>4.0779999999999994</c:v>
                </c:pt>
                <c:pt idx="19">
                  <c:v>4.0819999999999999</c:v>
                </c:pt>
                <c:pt idx="20">
                  <c:v>4.0919999999999996</c:v>
                </c:pt>
                <c:pt idx="22">
                  <c:v>4.1059999999999999</c:v>
                </c:pt>
                <c:pt idx="25">
                  <c:v>4.1019999999999994</c:v>
                </c:pt>
                <c:pt idx="26">
                  <c:v>4.1219999999999999</c:v>
                </c:pt>
                <c:pt idx="27">
                  <c:v>4.1209999999999996</c:v>
                </c:pt>
                <c:pt idx="28">
                  <c:v>4.1329999999999991</c:v>
                </c:pt>
                <c:pt idx="29">
                  <c:v>4.1589999999999998</c:v>
                </c:pt>
                <c:pt idx="32">
                  <c:v>4.1819999999999995</c:v>
                </c:pt>
                <c:pt idx="33">
                  <c:v>4.1569999999999991</c:v>
                </c:pt>
                <c:pt idx="34">
                  <c:v>4.1639999999999997</c:v>
                </c:pt>
                <c:pt idx="35">
                  <c:v>4.18</c:v>
                </c:pt>
                <c:pt idx="36">
                  <c:v>4.1719999999999997</c:v>
                </c:pt>
                <c:pt idx="39">
                  <c:v>4.17</c:v>
                </c:pt>
                <c:pt idx="40">
                  <c:v>4.1979999999999995</c:v>
                </c:pt>
                <c:pt idx="41">
                  <c:v>4.1909999999999998</c:v>
                </c:pt>
                <c:pt idx="42">
                  <c:v>4.1789999999999994</c:v>
                </c:pt>
                <c:pt idx="43">
                  <c:v>4.1949999999999994</c:v>
                </c:pt>
                <c:pt idx="46">
                  <c:v>4.1919999999999993</c:v>
                </c:pt>
                <c:pt idx="47">
                  <c:v>4.2009999999999996</c:v>
                </c:pt>
                <c:pt idx="48">
                  <c:v>4.1989999999999998</c:v>
                </c:pt>
                <c:pt idx="49">
                  <c:v>4.2079999999999993</c:v>
                </c:pt>
                <c:pt idx="50">
                  <c:v>4.234</c:v>
                </c:pt>
                <c:pt idx="53">
                  <c:v>4.2149999999999999</c:v>
                </c:pt>
                <c:pt idx="54">
                  <c:v>4.2129999999999992</c:v>
                </c:pt>
                <c:pt idx="55">
                  <c:v>4.25</c:v>
                </c:pt>
                <c:pt idx="56">
                  <c:v>4.2459999999999996</c:v>
                </c:pt>
                <c:pt idx="57">
                  <c:v>4.234</c:v>
                </c:pt>
                <c:pt idx="60">
                  <c:v>4.2359999999999998</c:v>
                </c:pt>
                <c:pt idx="61">
                  <c:v>4.2409999999999997</c:v>
                </c:pt>
                <c:pt idx="62">
                  <c:v>4.2289999999999992</c:v>
                </c:pt>
                <c:pt idx="63">
                  <c:v>4.2289999999999992</c:v>
                </c:pt>
                <c:pt idx="64">
                  <c:v>4.226</c:v>
                </c:pt>
                <c:pt idx="67">
                  <c:v>4.2139999999999995</c:v>
                </c:pt>
                <c:pt idx="68">
                  <c:v>4.2119999999999997</c:v>
                </c:pt>
                <c:pt idx="69">
                  <c:v>4.2299999999999995</c:v>
                </c:pt>
                <c:pt idx="70">
                  <c:v>4.2299999999999995</c:v>
                </c:pt>
                <c:pt idx="74">
                  <c:v>4.2409999999999997</c:v>
                </c:pt>
                <c:pt idx="75">
                  <c:v>4.2369999999999992</c:v>
                </c:pt>
                <c:pt idx="76">
                  <c:v>4.2349999999999994</c:v>
                </c:pt>
                <c:pt idx="77">
                  <c:v>4.2379999999999995</c:v>
                </c:pt>
                <c:pt idx="78">
                  <c:v>4.2399999999999993</c:v>
                </c:pt>
                <c:pt idx="82">
                  <c:v>4.2479999999999993</c:v>
                </c:pt>
                <c:pt idx="83">
                  <c:v>4.2539999999999996</c:v>
                </c:pt>
                <c:pt idx="84">
                  <c:v>4.2739999999999991</c:v>
                </c:pt>
                <c:pt idx="85">
                  <c:v>4.2879999999999994</c:v>
                </c:pt>
                <c:pt idx="88">
                  <c:v>4.2779999999999996</c:v>
                </c:pt>
                <c:pt idx="89">
                  <c:v>4.2779999999999996</c:v>
                </c:pt>
                <c:pt idx="90">
                  <c:v>4.2769999999999992</c:v>
                </c:pt>
                <c:pt idx="91">
                  <c:v>4.2759999999999998</c:v>
                </c:pt>
                <c:pt idx="92">
                  <c:v>4.2649999999999997</c:v>
                </c:pt>
                <c:pt idx="95">
                  <c:v>4.2619999999999996</c:v>
                </c:pt>
                <c:pt idx="96">
                  <c:v>4.2569999999999997</c:v>
                </c:pt>
                <c:pt idx="97">
                  <c:v>4.2609999999999992</c:v>
                </c:pt>
                <c:pt idx="98">
                  <c:v>4.26</c:v>
                </c:pt>
                <c:pt idx="99">
                  <c:v>4.2619999999999996</c:v>
                </c:pt>
                <c:pt idx="102">
                  <c:v>4.2579999999999991</c:v>
                </c:pt>
                <c:pt idx="103">
                  <c:v>4.2609999999999992</c:v>
                </c:pt>
                <c:pt idx="104">
                  <c:v>4.2709999999999999</c:v>
                </c:pt>
                <c:pt idx="105">
                  <c:v>4.2639999999999993</c:v>
                </c:pt>
                <c:pt idx="106">
                  <c:v>4.2669999999999995</c:v>
                </c:pt>
                <c:pt idx="109">
                  <c:v>4.2739999999999991</c:v>
                </c:pt>
                <c:pt idx="110">
                  <c:v>4.2709999999999999</c:v>
                </c:pt>
                <c:pt idx="111">
                  <c:v>4.2679999999999998</c:v>
                </c:pt>
                <c:pt idx="112">
                  <c:v>4.2699999999999996</c:v>
                </c:pt>
                <c:pt idx="113">
                  <c:v>4.2709999999999999</c:v>
                </c:pt>
                <c:pt idx="116">
                  <c:v>4.2679999999999998</c:v>
                </c:pt>
                <c:pt idx="117">
                  <c:v>4.26</c:v>
                </c:pt>
                <c:pt idx="118">
                  <c:v>4.2609999999999992</c:v>
                </c:pt>
                <c:pt idx="119">
                  <c:v>4.2629999999999999</c:v>
                </c:pt>
                <c:pt idx="120">
                  <c:v>4.2509999999999994</c:v>
                </c:pt>
                <c:pt idx="123">
                  <c:v>4.242</c:v>
                </c:pt>
                <c:pt idx="124">
                  <c:v>4.2369999999999992</c:v>
                </c:pt>
                <c:pt idx="125">
                  <c:v>4.234</c:v>
                </c:pt>
                <c:pt idx="126">
                  <c:v>4.2219999999999995</c:v>
                </c:pt>
                <c:pt idx="127">
                  <c:v>4.2219999999999995</c:v>
                </c:pt>
                <c:pt idx="130">
                  <c:v>4.2189999999999994</c:v>
                </c:pt>
                <c:pt idx="131">
                  <c:v>4.2149999999999999</c:v>
                </c:pt>
                <c:pt idx="132">
                  <c:v>4.2119999999999997</c:v>
                </c:pt>
                <c:pt idx="133">
                  <c:v>4.2049999999999992</c:v>
                </c:pt>
                <c:pt idx="134">
                  <c:v>4.2079999999999993</c:v>
                </c:pt>
                <c:pt idx="137">
                  <c:v>4.2359999999999998</c:v>
                </c:pt>
                <c:pt idx="138">
                  <c:v>4.2309999999999999</c:v>
                </c:pt>
                <c:pt idx="139">
                  <c:v>4.2119999999999997</c:v>
                </c:pt>
                <c:pt idx="140">
                  <c:v>4.2289999999999992</c:v>
                </c:pt>
                <c:pt idx="141">
                  <c:v>4.2309999999999999</c:v>
                </c:pt>
                <c:pt idx="144">
                  <c:v>4.2389999999999999</c:v>
                </c:pt>
                <c:pt idx="145">
                  <c:v>4.234</c:v>
                </c:pt>
                <c:pt idx="146">
                  <c:v>4.2269999999999994</c:v>
                </c:pt>
                <c:pt idx="147">
                  <c:v>4.2329999999999997</c:v>
                </c:pt>
                <c:pt idx="148">
                  <c:v>4.2329999999999997</c:v>
                </c:pt>
                <c:pt idx="151">
                  <c:v>4.2289999999999992</c:v>
                </c:pt>
                <c:pt idx="152">
                  <c:v>4.2269999999999994</c:v>
                </c:pt>
                <c:pt idx="153">
                  <c:v>4.2299999999999995</c:v>
                </c:pt>
                <c:pt idx="154">
                  <c:v>4.2269999999999994</c:v>
                </c:pt>
                <c:pt idx="155">
                  <c:v>4.2249999999999996</c:v>
                </c:pt>
                <c:pt idx="158">
                  <c:v>4.2219999999999995</c:v>
                </c:pt>
                <c:pt idx="159">
                  <c:v>4.2289999999999992</c:v>
                </c:pt>
                <c:pt idx="160">
                  <c:v>4.2379999999999995</c:v>
                </c:pt>
                <c:pt idx="161">
                  <c:v>4.2249999999999996</c:v>
                </c:pt>
                <c:pt idx="162">
                  <c:v>4.2229999999999999</c:v>
                </c:pt>
                <c:pt idx="165">
                  <c:v>4.2039999999999997</c:v>
                </c:pt>
                <c:pt idx="166">
                  <c:v>4.1849999999999996</c:v>
                </c:pt>
                <c:pt idx="167">
                  <c:v>4.1869999999999994</c:v>
                </c:pt>
                <c:pt idx="168">
                  <c:v>4.1909999999999998</c:v>
                </c:pt>
                <c:pt idx="169">
                  <c:v>4.1879999999999997</c:v>
                </c:pt>
                <c:pt idx="172">
                  <c:v>4.17</c:v>
                </c:pt>
                <c:pt idx="173">
                  <c:v>4.18</c:v>
                </c:pt>
                <c:pt idx="174">
                  <c:v>4.1749999999999998</c:v>
                </c:pt>
                <c:pt idx="175">
                  <c:v>4.1689999999999996</c:v>
                </c:pt>
                <c:pt idx="176">
                  <c:v>4.1619999999999999</c:v>
                </c:pt>
                <c:pt idx="179">
                  <c:v>4.1659999999999995</c:v>
                </c:pt>
                <c:pt idx="180">
                  <c:v>4.1419999999999995</c:v>
                </c:pt>
                <c:pt idx="181">
                  <c:v>4.1509999999999998</c:v>
                </c:pt>
                <c:pt idx="182">
                  <c:v>4.1529999999999996</c:v>
                </c:pt>
                <c:pt idx="186">
                  <c:v>4.1239999999999997</c:v>
                </c:pt>
                <c:pt idx="187">
                  <c:v>4.1369999999999996</c:v>
                </c:pt>
                <c:pt idx="188">
                  <c:v>4.1479999999999997</c:v>
                </c:pt>
                <c:pt idx="189">
                  <c:v>4.1519999999999992</c:v>
                </c:pt>
                <c:pt idx="190">
                  <c:v>4.1389999999999993</c:v>
                </c:pt>
                <c:pt idx="193">
                  <c:v>4.1149999999999993</c:v>
                </c:pt>
                <c:pt idx="194">
                  <c:v>4.1099999999999994</c:v>
                </c:pt>
                <c:pt idx="195">
                  <c:v>4.1189999999999998</c:v>
                </c:pt>
                <c:pt idx="196">
                  <c:v>4.1149999999999993</c:v>
                </c:pt>
                <c:pt idx="197">
                  <c:v>4.1019999999999994</c:v>
                </c:pt>
                <c:pt idx="200">
                  <c:v>4.0819999999999999</c:v>
                </c:pt>
                <c:pt idx="201">
                  <c:v>4.0579999999999998</c:v>
                </c:pt>
                <c:pt idx="202">
                  <c:v>4.0879999999999992</c:v>
                </c:pt>
                <c:pt idx="203">
                  <c:v>4.0919999999999996</c:v>
                </c:pt>
                <c:pt idx="204">
                  <c:v>4.0959999999999992</c:v>
                </c:pt>
                <c:pt idx="207">
                  <c:v>4.0959999999999992</c:v>
                </c:pt>
                <c:pt idx="208">
                  <c:v>4.1029999999999998</c:v>
                </c:pt>
                <c:pt idx="209">
                  <c:v>4.0799999999999992</c:v>
                </c:pt>
                <c:pt idx="210">
                  <c:v>4.0859999999999994</c:v>
                </c:pt>
                <c:pt idx="211">
                  <c:v>4.0779999999999994</c:v>
                </c:pt>
                <c:pt idx="214">
                  <c:v>4.0819999999999999</c:v>
                </c:pt>
                <c:pt idx="215">
                  <c:v>4.0749999999999993</c:v>
                </c:pt>
                <c:pt idx="216">
                  <c:v>4.0659999999999998</c:v>
                </c:pt>
                <c:pt idx="217">
                  <c:v>4.0529999999999999</c:v>
                </c:pt>
                <c:pt idx="218">
                  <c:v>4.0529999999999999</c:v>
                </c:pt>
                <c:pt idx="221">
                  <c:v>4.069</c:v>
                </c:pt>
                <c:pt idx="222">
                  <c:v>4.0659999999999998</c:v>
                </c:pt>
                <c:pt idx="223">
                  <c:v>4.0639999999999992</c:v>
                </c:pt>
                <c:pt idx="224">
                  <c:v>4.0679999999999996</c:v>
                </c:pt>
                <c:pt idx="225">
                  <c:v>4.0639999999999992</c:v>
                </c:pt>
                <c:pt idx="228">
                  <c:v>4.0509999999999993</c:v>
                </c:pt>
                <c:pt idx="229">
                  <c:v>4.0559999999999992</c:v>
                </c:pt>
                <c:pt idx="230">
                  <c:v>4.0429999999999993</c:v>
                </c:pt>
                <c:pt idx="231">
                  <c:v>4.0449999999999999</c:v>
                </c:pt>
                <c:pt idx="232">
                  <c:v>4.0479999999999992</c:v>
                </c:pt>
                <c:pt idx="235">
                  <c:v>4.0519999999999996</c:v>
                </c:pt>
                <c:pt idx="236">
                  <c:v>4.0509999999999993</c:v>
                </c:pt>
                <c:pt idx="237">
                  <c:v>4.0459999999999994</c:v>
                </c:pt>
                <c:pt idx="238">
                  <c:v>4.0409999999999995</c:v>
                </c:pt>
                <c:pt idx="239">
                  <c:v>4.0419999999999998</c:v>
                </c:pt>
                <c:pt idx="242">
                  <c:v>4.0399999999999991</c:v>
                </c:pt>
                <c:pt idx="243">
                  <c:v>4.0319999999999991</c:v>
                </c:pt>
                <c:pt idx="244">
                  <c:v>4.0299999999999994</c:v>
                </c:pt>
                <c:pt idx="245">
                  <c:v>4.0239999999999991</c:v>
                </c:pt>
                <c:pt idx="246">
                  <c:v>4.0229999999999997</c:v>
                </c:pt>
                <c:pt idx="249">
                  <c:v>4.0009999999999994</c:v>
                </c:pt>
                <c:pt idx="250">
                  <c:v>3.9989999999999997</c:v>
                </c:pt>
                <c:pt idx="251">
                  <c:v>4.0129999999999999</c:v>
                </c:pt>
                <c:pt idx="252">
                  <c:v>3.9899999999999998</c:v>
                </c:pt>
                <c:pt idx="253">
                  <c:v>3.972</c:v>
                </c:pt>
                <c:pt idx="256">
                  <c:v>3.972</c:v>
                </c:pt>
                <c:pt idx="257">
                  <c:v>3.9699999999999998</c:v>
                </c:pt>
                <c:pt idx="258">
                  <c:v>3.9749999999999996</c:v>
                </c:pt>
                <c:pt idx="259">
                  <c:v>3.98</c:v>
                </c:pt>
                <c:pt idx="260">
                  <c:v>3.9669999999999996</c:v>
                </c:pt>
                <c:pt idx="263">
                  <c:v>3.9849999999999999</c:v>
                </c:pt>
                <c:pt idx="266">
                  <c:v>4.0559999999999992</c:v>
                </c:pt>
                <c:pt idx="267">
                  <c:v>4.0469999999999997</c:v>
                </c:pt>
                <c:pt idx="270">
                  <c:v>4.0229999999999997</c:v>
                </c:pt>
                <c:pt idx="271">
                  <c:v>3.992</c:v>
                </c:pt>
                <c:pt idx="272">
                  <c:v>4.0079999999999991</c:v>
                </c:pt>
                <c:pt idx="273">
                  <c:v>4.0339999999999998</c:v>
                </c:pt>
                <c:pt idx="274">
                  <c:v>4.0259999999999998</c:v>
                </c:pt>
                <c:pt idx="277">
                  <c:v>4.0509999999999993</c:v>
                </c:pt>
                <c:pt idx="278">
                  <c:v>4.0309999999999997</c:v>
                </c:pt>
                <c:pt idx="279">
                  <c:v>4.0589999999999993</c:v>
                </c:pt>
                <c:pt idx="280">
                  <c:v>4.0379999999999994</c:v>
                </c:pt>
                <c:pt idx="281">
                  <c:v>4.0309999999999997</c:v>
                </c:pt>
                <c:pt idx="284">
                  <c:v>4.0259999999999998</c:v>
                </c:pt>
                <c:pt idx="285">
                  <c:v>4.0409999999999995</c:v>
                </c:pt>
                <c:pt idx="286">
                  <c:v>4.0339999999999998</c:v>
                </c:pt>
                <c:pt idx="287">
                  <c:v>4.0379999999999994</c:v>
                </c:pt>
                <c:pt idx="288">
                  <c:v>4.0329999999999995</c:v>
                </c:pt>
                <c:pt idx="291">
                  <c:v>4.0719999999999992</c:v>
                </c:pt>
                <c:pt idx="292">
                  <c:v>4.05</c:v>
                </c:pt>
                <c:pt idx="299">
                  <c:v>4.0259999999999998</c:v>
                </c:pt>
                <c:pt idx="301">
                  <c:v>4.0389999999999997</c:v>
                </c:pt>
                <c:pt idx="302">
                  <c:v>4.0349999999999993</c:v>
                </c:pt>
                <c:pt idx="306">
                  <c:v>4.0829999999999993</c:v>
                </c:pt>
                <c:pt idx="307">
                  <c:v>4.0839999999999996</c:v>
                </c:pt>
                <c:pt idx="308">
                  <c:v>4.0949999999999998</c:v>
                </c:pt>
                <c:pt idx="309">
                  <c:v>4.1099999999999994</c:v>
                </c:pt>
                <c:pt idx="312">
                  <c:v>4.1189999999999998</c:v>
                </c:pt>
                <c:pt idx="313">
                  <c:v>4.1269999999999998</c:v>
                </c:pt>
                <c:pt idx="315">
                  <c:v>4.1509999999999998</c:v>
                </c:pt>
                <c:pt idx="316">
                  <c:v>4.1459999999999999</c:v>
                </c:pt>
                <c:pt idx="319">
                  <c:v>4.1359999999999992</c:v>
                </c:pt>
                <c:pt idx="320">
                  <c:v>4.1399999999999997</c:v>
                </c:pt>
                <c:pt idx="321">
                  <c:v>4.1379999999999999</c:v>
                </c:pt>
                <c:pt idx="322">
                  <c:v>4.1589999999999998</c:v>
                </c:pt>
                <c:pt idx="323">
                  <c:v>4.1649999999999991</c:v>
                </c:pt>
                <c:pt idx="326">
                  <c:v>4.1919999999999993</c:v>
                </c:pt>
                <c:pt idx="327">
                  <c:v>4.1969999999999992</c:v>
                </c:pt>
                <c:pt idx="328">
                  <c:v>4.1979999999999995</c:v>
                </c:pt>
                <c:pt idx="329">
                  <c:v>4.1649999999999991</c:v>
                </c:pt>
                <c:pt idx="330">
                  <c:v>4.1679999999999993</c:v>
                </c:pt>
                <c:pt idx="334">
                  <c:v>4.17</c:v>
                </c:pt>
                <c:pt idx="335">
                  <c:v>4.1679999999999993</c:v>
                </c:pt>
                <c:pt idx="336">
                  <c:v>4.1569999999999991</c:v>
                </c:pt>
                <c:pt idx="337">
                  <c:v>4.1379999999999999</c:v>
                </c:pt>
                <c:pt idx="340">
                  <c:v>4.1289999999999996</c:v>
                </c:pt>
                <c:pt idx="341">
                  <c:v>4.1289999999999996</c:v>
                </c:pt>
                <c:pt idx="342">
                  <c:v>4.1429999999999998</c:v>
                </c:pt>
                <c:pt idx="343">
                  <c:v>4.1399999999999997</c:v>
                </c:pt>
                <c:pt idx="347">
                  <c:v>4.1039999999999992</c:v>
                </c:pt>
                <c:pt idx="348">
                  <c:v>4.1079999999999997</c:v>
                </c:pt>
                <c:pt idx="349">
                  <c:v>4.1039999999999992</c:v>
                </c:pt>
                <c:pt idx="350">
                  <c:v>4.0949999999999998</c:v>
                </c:pt>
                <c:pt idx="351">
                  <c:v>4.0969999999999995</c:v>
                </c:pt>
                <c:pt idx="354">
                  <c:v>4.0839999999999996</c:v>
                </c:pt>
                <c:pt idx="355">
                  <c:v>4.0979999999999999</c:v>
                </c:pt>
                <c:pt idx="356">
                  <c:v>4.1019999999999994</c:v>
                </c:pt>
                <c:pt idx="357">
                  <c:v>4.0919999999999996</c:v>
                </c:pt>
                <c:pt idx="358">
                  <c:v>4.093</c:v>
                </c:pt>
                <c:pt idx="361">
                  <c:v>4.0909999999999993</c:v>
                </c:pt>
                <c:pt idx="362">
                  <c:v>4.0819999999999999</c:v>
                </c:pt>
                <c:pt idx="363">
                  <c:v>4.093</c:v>
                </c:pt>
                <c:pt idx="364">
                  <c:v>4.0819999999999999</c:v>
                </c:pt>
                <c:pt idx="365">
                  <c:v>4.0839999999999996</c:v>
                </c:pt>
                <c:pt idx="368">
                  <c:v>4.069</c:v>
                </c:pt>
                <c:pt idx="369">
                  <c:v>4.0739999999999998</c:v>
                </c:pt>
                <c:pt idx="370">
                  <c:v>4.0749999999999993</c:v>
                </c:pt>
                <c:pt idx="371">
                  <c:v>4.077</c:v>
                </c:pt>
                <c:pt idx="372">
                  <c:v>4.09</c:v>
                </c:pt>
                <c:pt idx="375">
                  <c:v>4.1059999999999999</c:v>
                </c:pt>
                <c:pt idx="376">
                  <c:v>4.0949999999999998</c:v>
                </c:pt>
                <c:pt idx="377">
                  <c:v>4.0889999999999995</c:v>
                </c:pt>
                <c:pt idx="378">
                  <c:v>4.0859999999999994</c:v>
                </c:pt>
                <c:pt idx="379">
                  <c:v>4.0979999999999999</c:v>
                </c:pt>
                <c:pt idx="382">
                  <c:v>4.0919999999999996</c:v>
                </c:pt>
                <c:pt idx="383">
                  <c:v>4.0919999999999996</c:v>
                </c:pt>
                <c:pt idx="384">
                  <c:v>4.1029999999999998</c:v>
                </c:pt>
                <c:pt idx="385">
                  <c:v>4.1049999999999995</c:v>
                </c:pt>
                <c:pt idx="386">
                  <c:v>4.0949999999999998</c:v>
                </c:pt>
                <c:pt idx="389">
                  <c:v>4.09</c:v>
                </c:pt>
                <c:pt idx="390">
                  <c:v>4.085</c:v>
                </c:pt>
                <c:pt idx="391">
                  <c:v>4.0939999999999994</c:v>
                </c:pt>
                <c:pt idx="392">
                  <c:v>4.0889999999999995</c:v>
                </c:pt>
                <c:pt idx="393">
                  <c:v>4.09</c:v>
                </c:pt>
                <c:pt idx="396">
                  <c:v>4.085</c:v>
                </c:pt>
                <c:pt idx="397">
                  <c:v>4.0799999999999992</c:v>
                </c:pt>
                <c:pt idx="398">
                  <c:v>4.0799999999999992</c:v>
                </c:pt>
                <c:pt idx="399">
                  <c:v>4.0809999999999995</c:v>
                </c:pt>
                <c:pt idx="400">
                  <c:v>4.0809999999999995</c:v>
                </c:pt>
                <c:pt idx="403">
                  <c:v>4.0739999999999998</c:v>
                </c:pt>
                <c:pt idx="404">
                  <c:v>4.0719999999999992</c:v>
                </c:pt>
                <c:pt idx="405">
                  <c:v>4.0639999999999992</c:v>
                </c:pt>
                <c:pt idx="407">
                  <c:v>4.0649999999999995</c:v>
                </c:pt>
                <c:pt idx="410">
                  <c:v>4.0509999999999993</c:v>
                </c:pt>
                <c:pt idx="411">
                  <c:v>4.0409999999999995</c:v>
                </c:pt>
                <c:pt idx="412">
                  <c:v>4.0459999999999994</c:v>
                </c:pt>
                <c:pt idx="413">
                  <c:v>4.0369999999999999</c:v>
                </c:pt>
                <c:pt idx="414">
                  <c:v>4.0399999999999991</c:v>
                </c:pt>
                <c:pt idx="417">
                  <c:v>4.0309999999999997</c:v>
                </c:pt>
                <c:pt idx="418">
                  <c:v>4.0239999999999991</c:v>
                </c:pt>
                <c:pt idx="419">
                  <c:v>4.0379999999999994</c:v>
                </c:pt>
                <c:pt idx="420">
                  <c:v>4.0339999999999998</c:v>
                </c:pt>
                <c:pt idx="421">
                  <c:v>4.0409999999999995</c:v>
                </c:pt>
                <c:pt idx="424">
                  <c:v>4.0359999999999996</c:v>
                </c:pt>
                <c:pt idx="425">
                  <c:v>4.0279999999999996</c:v>
                </c:pt>
                <c:pt idx="426">
                  <c:v>4.0079999999999991</c:v>
                </c:pt>
                <c:pt idx="427">
                  <c:v>4.0039999999999996</c:v>
                </c:pt>
                <c:pt idx="428">
                  <c:v>4.0119999999999996</c:v>
                </c:pt>
                <c:pt idx="431">
                  <c:v>4.0219999999999994</c:v>
                </c:pt>
                <c:pt idx="432">
                  <c:v>4.0189999999999992</c:v>
                </c:pt>
                <c:pt idx="433">
                  <c:v>4.0289999999999999</c:v>
                </c:pt>
                <c:pt idx="434">
                  <c:v>4.0339999999999998</c:v>
                </c:pt>
                <c:pt idx="435">
                  <c:v>4.0289999999999999</c:v>
                </c:pt>
                <c:pt idx="438">
                  <c:v>4.0339999999999998</c:v>
                </c:pt>
                <c:pt idx="439">
                  <c:v>4.0459999999999994</c:v>
                </c:pt>
                <c:pt idx="440">
                  <c:v>4.0429999999999993</c:v>
                </c:pt>
                <c:pt idx="441">
                  <c:v>4.0299999999999994</c:v>
                </c:pt>
                <c:pt idx="442">
                  <c:v>4.0389999999999997</c:v>
                </c:pt>
                <c:pt idx="445">
                  <c:v>4.0529999999999999</c:v>
                </c:pt>
                <c:pt idx="446">
                  <c:v>4.0619999999999994</c:v>
                </c:pt>
                <c:pt idx="447">
                  <c:v>4.0489999999999995</c:v>
                </c:pt>
                <c:pt idx="448">
                  <c:v>4.0569999999999995</c:v>
                </c:pt>
                <c:pt idx="449">
                  <c:v>4.0709999999999997</c:v>
                </c:pt>
                <c:pt idx="452">
                  <c:v>4.0469999999999997</c:v>
                </c:pt>
                <c:pt idx="453">
                  <c:v>4.0409999999999995</c:v>
                </c:pt>
                <c:pt idx="454">
                  <c:v>4.0299999999999994</c:v>
                </c:pt>
                <c:pt idx="455">
                  <c:v>4.0239999999999991</c:v>
                </c:pt>
                <c:pt idx="459">
                  <c:v>4.0349999999999993</c:v>
                </c:pt>
                <c:pt idx="460">
                  <c:v>4.0379999999999994</c:v>
                </c:pt>
                <c:pt idx="461">
                  <c:v>4.0349999999999993</c:v>
                </c:pt>
                <c:pt idx="462">
                  <c:v>4.0419999999999998</c:v>
                </c:pt>
                <c:pt idx="463">
                  <c:v>4.0509999999999993</c:v>
                </c:pt>
                <c:pt idx="467">
                  <c:v>4.093</c:v>
                </c:pt>
                <c:pt idx="468">
                  <c:v>4.0779999999999994</c:v>
                </c:pt>
                <c:pt idx="469">
                  <c:v>4.1369999999999996</c:v>
                </c:pt>
                <c:pt idx="470">
                  <c:v>4.1199999999999992</c:v>
                </c:pt>
                <c:pt idx="473">
                  <c:v>4.1079999999999997</c:v>
                </c:pt>
                <c:pt idx="474">
                  <c:v>4.1419999999999995</c:v>
                </c:pt>
                <c:pt idx="475">
                  <c:v>4.1039999999999992</c:v>
                </c:pt>
                <c:pt idx="476">
                  <c:v>4.1099999999999994</c:v>
                </c:pt>
                <c:pt idx="477">
                  <c:v>4.1209999999999996</c:v>
                </c:pt>
                <c:pt idx="480">
                  <c:v>4.1419999999999995</c:v>
                </c:pt>
                <c:pt idx="481">
                  <c:v>4.1589999999999998</c:v>
                </c:pt>
                <c:pt idx="482">
                  <c:v>4.1469999999999994</c:v>
                </c:pt>
                <c:pt idx="483">
                  <c:v>4.1359999999999992</c:v>
                </c:pt>
                <c:pt idx="484">
                  <c:v>4.1399999999999997</c:v>
                </c:pt>
                <c:pt idx="487">
                  <c:v>4.1349999999999998</c:v>
                </c:pt>
                <c:pt idx="488">
                  <c:v>4.1369999999999996</c:v>
                </c:pt>
                <c:pt idx="489">
                  <c:v>4.1199999999999992</c:v>
                </c:pt>
                <c:pt idx="490">
                  <c:v>4.1079999999999997</c:v>
                </c:pt>
                <c:pt idx="491">
                  <c:v>4.1129999999999995</c:v>
                </c:pt>
                <c:pt idx="494">
                  <c:v>4.1079999999999997</c:v>
                </c:pt>
                <c:pt idx="495">
                  <c:v>4.1049999999999995</c:v>
                </c:pt>
                <c:pt idx="496">
                  <c:v>4.117</c:v>
                </c:pt>
                <c:pt idx="497">
                  <c:v>4.1139999999999999</c:v>
                </c:pt>
                <c:pt idx="498">
                  <c:v>4.1159999999999997</c:v>
                </c:pt>
                <c:pt idx="501">
                  <c:v>4.1139999999999999</c:v>
                </c:pt>
                <c:pt idx="502">
                  <c:v>4.1129999999999995</c:v>
                </c:pt>
                <c:pt idx="503">
                  <c:v>4.1189999999999998</c:v>
                </c:pt>
                <c:pt idx="504">
                  <c:v>4.1119999999999992</c:v>
                </c:pt>
                <c:pt idx="505">
                  <c:v>4.1039999999999992</c:v>
                </c:pt>
                <c:pt idx="508">
                  <c:v>4.0949999999999998</c:v>
                </c:pt>
                <c:pt idx="509">
                  <c:v>4.1069999999999993</c:v>
                </c:pt>
                <c:pt idx="510">
                  <c:v>4.1189999999999998</c:v>
                </c:pt>
                <c:pt idx="511">
                  <c:v>4.1199999999999992</c:v>
                </c:pt>
                <c:pt idx="512">
                  <c:v>4.1069999999999993</c:v>
                </c:pt>
                <c:pt idx="515">
                  <c:v>4.1049999999999995</c:v>
                </c:pt>
                <c:pt idx="516">
                  <c:v>4.0999999999999996</c:v>
                </c:pt>
                <c:pt idx="517">
                  <c:v>4.1039999999999992</c:v>
                </c:pt>
                <c:pt idx="518">
                  <c:v>4.093</c:v>
                </c:pt>
                <c:pt idx="519">
                  <c:v>4.0999999999999996</c:v>
                </c:pt>
                <c:pt idx="522">
                  <c:v>4.1029999999999998</c:v>
                </c:pt>
                <c:pt idx="523">
                  <c:v>4.0919999999999996</c:v>
                </c:pt>
                <c:pt idx="524">
                  <c:v>4.09</c:v>
                </c:pt>
                <c:pt idx="525">
                  <c:v>4.09</c:v>
                </c:pt>
                <c:pt idx="526">
                  <c:v>4.09</c:v>
                </c:pt>
                <c:pt idx="529">
                  <c:v>4.0949999999999998</c:v>
                </c:pt>
                <c:pt idx="530">
                  <c:v>4.093</c:v>
                </c:pt>
                <c:pt idx="531">
                  <c:v>4.0909999999999993</c:v>
                </c:pt>
                <c:pt idx="532">
                  <c:v>4.0949999999999998</c:v>
                </c:pt>
                <c:pt idx="533">
                  <c:v>4.0949999999999998</c:v>
                </c:pt>
                <c:pt idx="536">
                  <c:v>4.0799999999999992</c:v>
                </c:pt>
                <c:pt idx="537">
                  <c:v>4.0799999999999992</c:v>
                </c:pt>
                <c:pt idx="538">
                  <c:v>4.0709999999999997</c:v>
                </c:pt>
                <c:pt idx="539">
                  <c:v>4.0709999999999997</c:v>
                </c:pt>
                <c:pt idx="540">
                  <c:v>4.0619999999999994</c:v>
                </c:pt>
                <c:pt idx="545">
                  <c:v>4.0529999999999999</c:v>
                </c:pt>
                <c:pt idx="546">
                  <c:v>4.05</c:v>
                </c:pt>
                <c:pt idx="547">
                  <c:v>4.0409999999999995</c:v>
                </c:pt>
                <c:pt idx="551">
                  <c:v>4.077</c:v>
                </c:pt>
                <c:pt idx="552">
                  <c:v>4.0939999999999994</c:v>
                </c:pt>
                <c:pt idx="553">
                  <c:v>4.0669999999999993</c:v>
                </c:pt>
                <c:pt idx="554">
                  <c:v>4.0919999999999996</c:v>
                </c:pt>
                <c:pt idx="557">
                  <c:v>4.1229999999999993</c:v>
                </c:pt>
                <c:pt idx="558">
                  <c:v>4.1179999999999994</c:v>
                </c:pt>
                <c:pt idx="559">
                  <c:v>4.1109999999999998</c:v>
                </c:pt>
                <c:pt idx="560">
                  <c:v>4.1129999999999995</c:v>
                </c:pt>
                <c:pt idx="561">
                  <c:v>4.1059999999999999</c:v>
                </c:pt>
                <c:pt idx="564">
                  <c:v>4.1069999999999993</c:v>
                </c:pt>
                <c:pt idx="565">
                  <c:v>4.1129999999999995</c:v>
                </c:pt>
                <c:pt idx="566">
                  <c:v>4.1079999999999997</c:v>
                </c:pt>
                <c:pt idx="567">
                  <c:v>4.125</c:v>
                </c:pt>
                <c:pt idx="568">
                  <c:v>4.1279999999999992</c:v>
                </c:pt>
                <c:pt idx="571">
                  <c:v>4.1439999999999992</c:v>
                </c:pt>
                <c:pt idx="572">
                  <c:v>4.1409999999999991</c:v>
                </c:pt>
                <c:pt idx="573">
                  <c:v>4.1499999999999995</c:v>
                </c:pt>
                <c:pt idx="574">
                  <c:v>4.1339999999999995</c:v>
                </c:pt>
                <c:pt idx="575">
                  <c:v>4.1359999999999992</c:v>
                </c:pt>
                <c:pt idx="578">
                  <c:v>4.1479999999999997</c:v>
                </c:pt>
                <c:pt idx="579">
                  <c:v>4.1529999999999996</c:v>
                </c:pt>
                <c:pt idx="580">
                  <c:v>4.1369999999999996</c:v>
                </c:pt>
                <c:pt idx="581">
                  <c:v>4.1429999999999998</c:v>
                </c:pt>
                <c:pt idx="582">
                  <c:v>4.1429999999999998</c:v>
                </c:pt>
                <c:pt idx="585">
                  <c:v>4.1359999999999992</c:v>
                </c:pt>
                <c:pt idx="587">
                  <c:v>4.1369999999999996</c:v>
                </c:pt>
                <c:pt idx="588">
                  <c:v>4.1359999999999992</c:v>
                </c:pt>
                <c:pt idx="589">
                  <c:v>4.1149999999999993</c:v>
                </c:pt>
                <c:pt idx="592">
                  <c:v>4.1099999999999994</c:v>
                </c:pt>
                <c:pt idx="593">
                  <c:v>4.101</c:v>
                </c:pt>
                <c:pt idx="594">
                  <c:v>4.0999999999999996</c:v>
                </c:pt>
                <c:pt idx="595">
                  <c:v>4.1029999999999998</c:v>
                </c:pt>
                <c:pt idx="596">
                  <c:v>4.1049999999999995</c:v>
                </c:pt>
                <c:pt idx="599">
                  <c:v>4.1149999999999993</c:v>
                </c:pt>
                <c:pt idx="600">
                  <c:v>4.1179999999999994</c:v>
                </c:pt>
                <c:pt idx="601">
                  <c:v>4.1239999999999997</c:v>
                </c:pt>
                <c:pt idx="602">
                  <c:v>4.1369999999999996</c:v>
                </c:pt>
                <c:pt idx="603">
                  <c:v>4.1279999999999992</c:v>
                </c:pt>
                <c:pt idx="606">
                  <c:v>4.1309999999999993</c:v>
                </c:pt>
                <c:pt idx="607">
                  <c:v>4.1149999999999993</c:v>
                </c:pt>
                <c:pt idx="608">
                  <c:v>4.1119999999999992</c:v>
                </c:pt>
                <c:pt idx="609">
                  <c:v>4.1179999999999994</c:v>
                </c:pt>
                <c:pt idx="610">
                  <c:v>4.1149999999999993</c:v>
                </c:pt>
                <c:pt idx="613">
                  <c:v>4.125</c:v>
                </c:pt>
                <c:pt idx="614">
                  <c:v>4.1199999999999992</c:v>
                </c:pt>
                <c:pt idx="615">
                  <c:v>4.1179999999999994</c:v>
                </c:pt>
                <c:pt idx="616">
                  <c:v>4.125</c:v>
                </c:pt>
                <c:pt idx="620">
                  <c:v>4.1289999999999996</c:v>
                </c:pt>
                <c:pt idx="621">
                  <c:v>4.1339999999999995</c:v>
                </c:pt>
                <c:pt idx="622">
                  <c:v>4.1419999999999995</c:v>
                </c:pt>
                <c:pt idx="623">
                  <c:v>4.1739999999999995</c:v>
                </c:pt>
                <c:pt idx="624">
                  <c:v>4.1739999999999995</c:v>
                </c:pt>
                <c:pt idx="627">
                  <c:v>4.1749999999999998</c:v>
                </c:pt>
                <c:pt idx="628">
                  <c:v>4.1809999999999992</c:v>
                </c:pt>
                <c:pt idx="629">
                  <c:v>4.2119999999999997</c:v>
                </c:pt>
                <c:pt idx="630">
                  <c:v>4.2129999999999992</c:v>
                </c:pt>
                <c:pt idx="631">
                  <c:v>4.2159999999999993</c:v>
                </c:pt>
                <c:pt idx="634">
                  <c:v>4.1809999999999992</c:v>
                </c:pt>
                <c:pt idx="635">
                  <c:v>4.1839999999999993</c:v>
                </c:pt>
                <c:pt idx="636">
                  <c:v>4.2119999999999997</c:v>
                </c:pt>
                <c:pt idx="637">
                  <c:v>4.2169999999999996</c:v>
                </c:pt>
                <c:pt idx="638">
                  <c:v>4.1919999999999993</c:v>
                </c:pt>
                <c:pt idx="641">
                  <c:v>4.2159999999999993</c:v>
                </c:pt>
                <c:pt idx="642">
                  <c:v>4.226</c:v>
                </c:pt>
                <c:pt idx="643">
                  <c:v>4.2119999999999997</c:v>
                </c:pt>
                <c:pt idx="644">
                  <c:v>4.1859999999999999</c:v>
                </c:pt>
                <c:pt idx="645">
                  <c:v>4.1869999999999994</c:v>
                </c:pt>
                <c:pt idx="648">
                  <c:v>4.1859999999999999</c:v>
                </c:pt>
                <c:pt idx="649">
                  <c:v>4.1669999999999998</c:v>
                </c:pt>
                <c:pt idx="650">
                  <c:v>4.1679999999999993</c:v>
                </c:pt>
                <c:pt idx="651">
                  <c:v>4.1769999999999996</c:v>
                </c:pt>
                <c:pt idx="655">
                  <c:v>4.1749999999999998</c:v>
                </c:pt>
                <c:pt idx="656">
                  <c:v>4.202</c:v>
                </c:pt>
                <c:pt idx="657">
                  <c:v>4.1709999999999994</c:v>
                </c:pt>
                <c:pt idx="658">
                  <c:v>4.1629999999999994</c:v>
                </c:pt>
                <c:pt idx="659">
                  <c:v>4.1529999999999996</c:v>
                </c:pt>
                <c:pt idx="662">
                  <c:v>4.1529999999999996</c:v>
                </c:pt>
                <c:pt idx="663">
                  <c:v>4.1519999999999992</c:v>
                </c:pt>
                <c:pt idx="664">
                  <c:v>4.1569999999999991</c:v>
                </c:pt>
                <c:pt idx="666">
                  <c:v>4.1539999999999999</c:v>
                </c:pt>
                <c:pt idx="669">
                  <c:v>4.1389999999999993</c:v>
                </c:pt>
                <c:pt idx="670">
                  <c:v>4.1409999999999991</c:v>
                </c:pt>
                <c:pt idx="671">
                  <c:v>4.1439999999999992</c:v>
                </c:pt>
                <c:pt idx="672">
                  <c:v>4.1459999999999999</c:v>
                </c:pt>
                <c:pt idx="673">
                  <c:v>4.1489999999999991</c:v>
                </c:pt>
                <c:pt idx="676">
                  <c:v>4.1489999999999991</c:v>
                </c:pt>
                <c:pt idx="677">
                  <c:v>4.1459999999999999</c:v>
                </c:pt>
                <c:pt idx="678">
                  <c:v>4.1449999999999996</c:v>
                </c:pt>
                <c:pt idx="679">
                  <c:v>4.1439999999999992</c:v>
                </c:pt>
                <c:pt idx="680">
                  <c:v>4.1479999999999997</c:v>
                </c:pt>
                <c:pt idx="683">
                  <c:v>4.1499999999999995</c:v>
                </c:pt>
                <c:pt idx="684">
                  <c:v>4.1519999999999992</c:v>
                </c:pt>
                <c:pt idx="685">
                  <c:v>4.1469999999999994</c:v>
                </c:pt>
                <c:pt idx="686">
                  <c:v>4.1369999999999996</c:v>
                </c:pt>
                <c:pt idx="687">
                  <c:v>4.1379999999999999</c:v>
                </c:pt>
                <c:pt idx="690">
                  <c:v>4.1419999999999995</c:v>
                </c:pt>
                <c:pt idx="691">
                  <c:v>4.1379999999999999</c:v>
                </c:pt>
                <c:pt idx="692">
                  <c:v>4.1329999999999991</c:v>
                </c:pt>
                <c:pt idx="693">
                  <c:v>4.1269999999999998</c:v>
                </c:pt>
                <c:pt idx="694">
                  <c:v>4.1279999999999992</c:v>
                </c:pt>
                <c:pt idx="698">
                  <c:v>4.1219999999999999</c:v>
                </c:pt>
                <c:pt idx="699">
                  <c:v>4.1219999999999999</c:v>
                </c:pt>
                <c:pt idx="700">
                  <c:v>4.1329999999999991</c:v>
                </c:pt>
                <c:pt idx="701">
                  <c:v>4.1419999999999995</c:v>
                </c:pt>
                <c:pt idx="704">
                  <c:v>4.1619999999999999</c:v>
                </c:pt>
                <c:pt idx="705">
                  <c:v>4.1549999999999994</c:v>
                </c:pt>
                <c:pt idx="706">
                  <c:v>4.1419999999999995</c:v>
                </c:pt>
                <c:pt idx="707">
                  <c:v>4.1469999999999994</c:v>
                </c:pt>
                <c:pt idx="708">
                  <c:v>4.1469999999999994</c:v>
                </c:pt>
                <c:pt idx="711">
                  <c:v>4.1479999999999997</c:v>
                </c:pt>
                <c:pt idx="712">
                  <c:v>4.1549999999999994</c:v>
                </c:pt>
                <c:pt idx="713">
                  <c:v>4.1519999999999992</c:v>
                </c:pt>
                <c:pt idx="714">
                  <c:v>4.1639999999999997</c:v>
                </c:pt>
                <c:pt idx="715">
                  <c:v>4.1759999999999993</c:v>
                </c:pt>
                <c:pt idx="718">
                  <c:v>4.1709999999999994</c:v>
                </c:pt>
                <c:pt idx="719">
                  <c:v>4.17</c:v>
                </c:pt>
                <c:pt idx="720">
                  <c:v>4.1669999999999998</c:v>
                </c:pt>
                <c:pt idx="721">
                  <c:v>4.1739999999999995</c:v>
                </c:pt>
                <c:pt idx="722">
                  <c:v>4.18</c:v>
                </c:pt>
                <c:pt idx="725">
                  <c:v>4.1769999999999996</c:v>
                </c:pt>
                <c:pt idx="726">
                  <c:v>4.1779999999999999</c:v>
                </c:pt>
                <c:pt idx="727">
                  <c:v>4.1749999999999998</c:v>
                </c:pt>
                <c:pt idx="728">
                  <c:v>4.1669999999999998</c:v>
                </c:pt>
                <c:pt idx="729">
                  <c:v>4.1649999999999991</c:v>
                </c:pt>
                <c:pt idx="732">
                  <c:v>4.1749999999999998</c:v>
                </c:pt>
                <c:pt idx="733">
                  <c:v>4.1809999999999992</c:v>
                </c:pt>
                <c:pt idx="734">
                  <c:v>4.1819999999999995</c:v>
                </c:pt>
                <c:pt idx="735">
                  <c:v>4.1889999999999992</c:v>
                </c:pt>
                <c:pt idx="736">
                  <c:v>4.1949999999999994</c:v>
                </c:pt>
                <c:pt idx="739">
                  <c:v>4.2039999999999997</c:v>
                </c:pt>
                <c:pt idx="740">
                  <c:v>4.194</c:v>
                </c:pt>
                <c:pt idx="741">
                  <c:v>4.1999999999999993</c:v>
                </c:pt>
                <c:pt idx="742">
                  <c:v>4.1969999999999992</c:v>
                </c:pt>
                <c:pt idx="743">
                  <c:v>4.2059999999999995</c:v>
                </c:pt>
                <c:pt idx="746">
                  <c:v>4.2039999999999997</c:v>
                </c:pt>
                <c:pt idx="747">
                  <c:v>4.2109999999999994</c:v>
                </c:pt>
                <c:pt idx="748">
                  <c:v>4.2149999999999999</c:v>
                </c:pt>
                <c:pt idx="749">
                  <c:v>4.2049999999999992</c:v>
                </c:pt>
                <c:pt idx="750">
                  <c:v>4.2049999999999992</c:v>
                </c:pt>
                <c:pt idx="753">
                  <c:v>4.194</c:v>
                </c:pt>
                <c:pt idx="754">
                  <c:v>4.1909999999999998</c:v>
                </c:pt>
                <c:pt idx="755">
                  <c:v>4.1979999999999995</c:v>
                </c:pt>
                <c:pt idx="756">
                  <c:v>4.1979999999999995</c:v>
                </c:pt>
                <c:pt idx="757">
                  <c:v>4.2049999999999992</c:v>
                </c:pt>
                <c:pt idx="760">
                  <c:v>4.2039999999999997</c:v>
                </c:pt>
                <c:pt idx="761">
                  <c:v>4.2089999999999996</c:v>
                </c:pt>
                <c:pt idx="762">
                  <c:v>4.2109999999999994</c:v>
                </c:pt>
                <c:pt idx="763">
                  <c:v>4.2169999999999996</c:v>
                </c:pt>
                <c:pt idx="764">
                  <c:v>4.2159999999999993</c:v>
                </c:pt>
                <c:pt idx="767">
                  <c:v>4.22</c:v>
                </c:pt>
                <c:pt idx="768">
                  <c:v>4.2349999999999994</c:v>
                </c:pt>
                <c:pt idx="769">
                  <c:v>4.2319999999999993</c:v>
                </c:pt>
                <c:pt idx="770">
                  <c:v>4.234</c:v>
                </c:pt>
                <c:pt idx="771">
                  <c:v>4.2399999999999993</c:v>
                </c:pt>
                <c:pt idx="774">
                  <c:v>4.2319999999999993</c:v>
                </c:pt>
                <c:pt idx="775">
                  <c:v>4.2349999999999994</c:v>
                </c:pt>
                <c:pt idx="776">
                  <c:v>4.2399999999999993</c:v>
                </c:pt>
                <c:pt idx="777">
                  <c:v>4.2349999999999994</c:v>
                </c:pt>
                <c:pt idx="778">
                  <c:v>4.2279999999999998</c:v>
                </c:pt>
                <c:pt idx="781">
                  <c:v>4.2349999999999994</c:v>
                </c:pt>
                <c:pt idx="782">
                  <c:v>4.2349999999999994</c:v>
                </c:pt>
                <c:pt idx="783">
                  <c:v>4.2319999999999993</c:v>
                </c:pt>
                <c:pt idx="784">
                  <c:v>4.2299999999999995</c:v>
                </c:pt>
                <c:pt idx="785">
                  <c:v>4.2319999999999993</c:v>
                </c:pt>
                <c:pt idx="788">
                  <c:v>4.2299999999999995</c:v>
                </c:pt>
                <c:pt idx="789">
                  <c:v>4.2379999999999995</c:v>
                </c:pt>
                <c:pt idx="790">
                  <c:v>4.2539999999999996</c:v>
                </c:pt>
                <c:pt idx="791">
                  <c:v>4.2439999999999998</c:v>
                </c:pt>
                <c:pt idx="792">
                  <c:v>4.2619999999999996</c:v>
                </c:pt>
                <c:pt idx="795">
                  <c:v>4.2609999999999992</c:v>
                </c:pt>
                <c:pt idx="796">
                  <c:v>4.2669999999999995</c:v>
                </c:pt>
                <c:pt idx="797">
                  <c:v>4.2929999999999993</c:v>
                </c:pt>
                <c:pt idx="798">
                  <c:v>4.2989999999999995</c:v>
                </c:pt>
                <c:pt idx="799">
                  <c:v>4.2949999999999999</c:v>
                </c:pt>
                <c:pt idx="802">
                  <c:v>4.3139999999999992</c:v>
                </c:pt>
                <c:pt idx="803">
                  <c:v>4.3449999999999998</c:v>
                </c:pt>
                <c:pt idx="804">
                  <c:v>4.3379999999999992</c:v>
                </c:pt>
                <c:pt idx="805">
                  <c:v>4.3339999999999996</c:v>
                </c:pt>
                <c:pt idx="806">
                  <c:v>4.319</c:v>
                </c:pt>
                <c:pt idx="812">
                  <c:v>4.3369999999999997</c:v>
                </c:pt>
                <c:pt idx="813">
                  <c:v>4.3609999999999998</c:v>
                </c:pt>
                <c:pt idx="816">
                  <c:v>4.3629999999999995</c:v>
                </c:pt>
                <c:pt idx="817">
                  <c:v>4.3559999999999999</c:v>
                </c:pt>
                <c:pt idx="820">
                  <c:v>4.3549999999999995</c:v>
                </c:pt>
                <c:pt idx="823">
                  <c:v>4.3579999999999997</c:v>
                </c:pt>
                <c:pt idx="825">
                  <c:v>4.3699999999999992</c:v>
                </c:pt>
                <c:pt idx="826">
                  <c:v>4.359</c:v>
                </c:pt>
                <c:pt idx="827">
                  <c:v>4.3449999999999998</c:v>
                </c:pt>
                <c:pt idx="830">
                  <c:v>4.3289999999999997</c:v>
                </c:pt>
                <c:pt idx="832">
                  <c:v>4.3279999999999994</c:v>
                </c:pt>
                <c:pt idx="833">
                  <c:v>4.3119999999999994</c:v>
                </c:pt>
                <c:pt idx="834">
                  <c:v>4.3199999999999994</c:v>
                </c:pt>
                <c:pt idx="837">
                  <c:v>4.3089999999999993</c:v>
                </c:pt>
                <c:pt idx="838">
                  <c:v>4.2919999999999998</c:v>
                </c:pt>
                <c:pt idx="839">
                  <c:v>4.3039999999999994</c:v>
                </c:pt>
                <c:pt idx="840">
                  <c:v>4.3009999999999993</c:v>
                </c:pt>
                <c:pt idx="841">
                  <c:v>4.3159999999999998</c:v>
                </c:pt>
                <c:pt idx="844">
                  <c:v>4.2929999999999993</c:v>
                </c:pt>
                <c:pt idx="845">
                  <c:v>4.2869999999999999</c:v>
                </c:pt>
                <c:pt idx="846">
                  <c:v>4.3109999999999999</c:v>
                </c:pt>
                <c:pt idx="847">
                  <c:v>4.3079999999999998</c:v>
                </c:pt>
                <c:pt idx="848">
                  <c:v>4.2959999999999994</c:v>
                </c:pt>
                <c:pt idx="851">
                  <c:v>4.2949999999999999</c:v>
                </c:pt>
                <c:pt idx="852">
                  <c:v>4.2959999999999994</c:v>
                </c:pt>
                <c:pt idx="853">
                  <c:v>4.2809999999999997</c:v>
                </c:pt>
                <c:pt idx="854">
                  <c:v>4.2749999999999995</c:v>
                </c:pt>
                <c:pt idx="855">
                  <c:v>4.2699999999999996</c:v>
                </c:pt>
                <c:pt idx="858">
                  <c:v>4.2569999999999997</c:v>
                </c:pt>
                <c:pt idx="859">
                  <c:v>4.2609999999999992</c:v>
                </c:pt>
                <c:pt idx="860">
                  <c:v>4.2649999999999997</c:v>
                </c:pt>
                <c:pt idx="861">
                  <c:v>4.2489999999999997</c:v>
                </c:pt>
                <c:pt idx="862">
                  <c:v>4.234</c:v>
                </c:pt>
                <c:pt idx="865">
                  <c:v>4.2189999999999994</c:v>
                </c:pt>
                <c:pt idx="866">
                  <c:v>4.2159999999999993</c:v>
                </c:pt>
                <c:pt idx="867">
                  <c:v>4.2309999999999999</c:v>
                </c:pt>
                <c:pt idx="868">
                  <c:v>4.2329999999999997</c:v>
                </c:pt>
                <c:pt idx="869">
                  <c:v>4.2369999999999992</c:v>
                </c:pt>
                <c:pt idx="872">
                  <c:v>4.2269999999999994</c:v>
                </c:pt>
                <c:pt idx="873">
                  <c:v>4.2279999999999998</c:v>
                </c:pt>
                <c:pt idx="874">
                  <c:v>4.2239999999999993</c:v>
                </c:pt>
                <c:pt idx="875">
                  <c:v>4.2279999999999998</c:v>
                </c:pt>
                <c:pt idx="876">
                  <c:v>4.2309999999999999</c:v>
                </c:pt>
                <c:pt idx="879">
                  <c:v>4.2459999999999996</c:v>
                </c:pt>
                <c:pt idx="880">
                  <c:v>4.2409999999999997</c:v>
                </c:pt>
                <c:pt idx="881">
                  <c:v>4.226</c:v>
                </c:pt>
                <c:pt idx="882">
                  <c:v>4.2239999999999993</c:v>
                </c:pt>
                <c:pt idx="883">
                  <c:v>4.2329999999999997</c:v>
                </c:pt>
                <c:pt idx="886">
                  <c:v>4.2409999999999997</c:v>
                </c:pt>
                <c:pt idx="887">
                  <c:v>4.2509999999999994</c:v>
                </c:pt>
                <c:pt idx="888">
                  <c:v>4.2359999999999998</c:v>
                </c:pt>
                <c:pt idx="889">
                  <c:v>4.2239999999999993</c:v>
                </c:pt>
                <c:pt idx="890">
                  <c:v>4.2249999999999996</c:v>
                </c:pt>
                <c:pt idx="893">
                  <c:v>4.22</c:v>
                </c:pt>
                <c:pt idx="894">
                  <c:v>4.2229999999999999</c:v>
                </c:pt>
                <c:pt idx="895">
                  <c:v>4.2229999999999999</c:v>
                </c:pt>
                <c:pt idx="896">
                  <c:v>4.2289999999999992</c:v>
                </c:pt>
                <c:pt idx="897">
                  <c:v>4.2369999999999992</c:v>
                </c:pt>
                <c:pt idx="900">
                  <c:v>4.2319999999999993</c:v>
                </c:pt>
                <c:pt idx="901">
                  <c:v>4.2369999999999992</c:v>
                </c:pt>
                <c:pt idx="902">
                  <c:v>4.26</c:v>
                </c:pt>
                <c:pt idx="903">
                  <c:v>4.2719999999999994</c:v>
                </c:pt>
                <c:pt idx="904">
                  <c:v>4.3229999999999995</c:v>
                </c:pt>
                <c:pt idx="907">
                  <c:v>4.335</c:v>
                </c:pt>
                <c:pt idx="909">
                  <c:v>4.3729999999999993</c:v>
                </c:pt>
                <c:pt idx="910">
                  <c:v>4.3709999999999996</c:v>
                </c:pt>
                <c:pt idx="911">
                  <c:v>4.3849999999999998</c:v>
                </c:pt>
                <c:pt idx="914">
                  <c:v>4.4159999999999995</c:v>
                </c:pt>
                <c:pt idx="916">
                  <c:v>4.4369999999999994</c:v>
                </c:pt>
                <c:pt idx="917">
                  <c:v>4.4729999999999999</c:v>
                </c:pt>
                <c:pt idx="918">
                  <c:v>4.4909999999999997</c:v>
                </c:pt>
                <c:pt idx="921">
                  <c:v>4.5129999999999999</c:v>
                </c:pt>
                <c:pt idx="922">
                  <c:v>4.4889999999999999</c:v>
                </c:pt>
                <c:pt idx="923">
                  <c:v>4.4619999999999997</c:v>
                </c:pt>
                <c:pt idx="924">
                  <c:v>4.4689999999999994</c:v>
                </c:pt>
                <c:pt idx="925">
                  <c:v>4.4979999999999993</c:v>
                </c:pt>
                <c:pt idx="928">
                  <c:v>4.4869999999999992</c:v>
                </c:pt>
                <c:pt idx="929">
                  <c:v>4.5069999999999997</c:v>
                </c:pt>
                <c:pt idx="930">
                  <c:v>4.5349999999999993</c:v>
                </c:pt>
                <c:pt idx="931">
                  <c:v>4.5349999999999993</c:v>
                </c:pt>
                <c:pt idx="932">
                  <c:v>4.5149999999999997</c:v>
                </c:pt>
                <c:pt idx="935">
                  <c:v>4.5529999999999999</c:v>
                </c:pt>
                <c:pt idx="936">
                  <c:v>4.5829999999999993</c:v>
                </c:pt>
                <c:pt idx="937">
                  <c:v>4.6029999999999998</c:v>
                </c:pt>
                <c:pt idx="938">
                  <c:v>4.5999999999999996</c:v>
                </c:pt>
                <c:pt idx="939">
                  <c:v>4.5959999999999992</c:v>
                </c:pt>
                <c:pt idx="942">
                  <c:v>4.6119999999999992</c:v>
                </c:pt>
                <c:pt idx="943">
                  <c:v>4.6369999999999996</c:v>
                </c:pt>
                <c:pt idx="944">
                  <c:v>4.6189999999999998</c:v>
                </c:pt>
                <c:pt idx="945">
                  <c:v>4.6019999999999994</c:v>
                </c:pt>
                <c:pt idx="946">
                  <c:v>4.5879999999999992</c:v>
                </c:pt>
                <c:pt idx="949">
                  <c:v>4.6019999999999994</c:v>
                </c:pt>
                <c:pt idx="950">
                  <c:v>4.6229999999999993</c:v>
                </c:pt>
                <c:pt idx="951">
                  <c:v>4.6329999999999991</c:v>
                </c:pt>
                <c:pt idx="952">
                  <c:v>4.6669999999999998</c:v>
                </c:pt>
                <c:pt idx="953">
                  <c:v>4.6669999999999998</c:v>
                </c:pt>
                <c:pt idx="956">
                  <c:v>4.7439999999999998</c:v>
                </c:pt>
                <c:pt idx="957">
                  <c:v>4.72</c:v>
                </c:pt>
                <c:pt idx="958">
                  <c:v>4.6479999999999997</c:v>
                </c:pt>
                <c:pt idx="959">
                  <c:v>4.6349999999999998</c:v>
                </c:pt>
                <c:pt idx="960">
                  <c:v>4.6309999999999993</c:v>
                </c:pt>
                <c:pt idx="963">
                  <c:v>4.6779999999999999</c:v>
                </c:pt>
                <c:pt idx="964">
                  <c:v>4.7219999999999995</c:v>
                </c:pt>
                <c:pt idx="965">
                  <c:v>4.7009999999999996</c:v>
                </c:pt>
                <c:pt idx="966">
                  <c:v>4.6919999999999993</c:v>
                </c:pt>
                <c:pt idx="967">
                  <c:v>4.6999999999999993</c:v>
                </c:pt>
                <c:pt idx="970">
                  <c:v>4.6419999999999995</c:v>
                </c:pt>
                <c:pt idx="973">
                  <c:v>4.6229999999999993</c:v>
                </c:pt>
                <c:pt idx="974">
                  <c:v>4.6749999999999998</c:v>
                </c:pt>
                <c:pt idx="977">
                  <c:v>4.6769999999999996</c:v>
                </c:pt>
                <c:pt idx="978">
                  <c:v>4.694</c:v>
                </c:pt>
                <c:pt idx="979">
                  <c:v>4.7159999999999993</c:v>
                </c:pt>
                <c:pt idx="980">
                  <c:v>4.6929999999999996</c:v>
                </c:pt>
                <c:pt idx="981">
                  <c:v>4.6629999999999994</c:v>
                </c:pt>
                <c:pt idx="984">
                  <c:v>4.6639999999999997</c:v>
                </c:pt>
                <c:pt idx="985">
                  <c:v>4.67</c:v>
                </c:pt>
                <c:pt idx="986">
                  <c:v>4.6759999999999993</c:v>
                </c:pt>
                <c:pt idx="987">
                  <c:v>4.6649999999999991</c:v>
                </c:pt>
                <c:pt idx="988">
                  <c:v>4.6579999999999995</c:v>
                </c:pt>
                <c:pt idx="991">
                  <c:v>4.6479999999999997</c:v>
                </c:pt>
                <c:pt idx="992">
                  <c:v>4.6279999999999992</c:v>
                </c:pt>
                <c:pt idx="993">
                  <c:v>4.6219999999999999</c:v>
                </c:pt>
                <c:pt idx="994">
                  <c:v>4.6349999999999998</c:v>
                </c:pt>
                <c:pt idx="995">
                  <c:v>4.6419999999999995</c:v>
                </c:pt>
                <c:pt idx="998">
                  <c:v>4.6649999999999991</c:v>
                </c:pt>
                <c:pt idx="999">
                  <c:v>4.6679999999999993</c:v>
                </c:pt>
                <c:pt idx="1006">
                  <c:v>4.7809999999999997</c:v>
                </c:pt>
                <c:pt idx="1008">
                  <c:v>4.7759999999999998</c:v>
                </c:pt>
                <c:pt idx="1009">
                  <c:v>4.7399999999999993</c:v>
                </c:pt>
                <c:pt idx="1012">
                  <c:v>4.76</c:v>
                </c:pt>
                <c:pt idx="1013">
                  <c:v>4.7749999999999995</c:v>
                </c:pt>
                <c:pt idx="1014">
                  <c:v>4.7669999999999995</c:v>
                </c:pt>
                <c:pt idx="1015">
                  <c:v>4.7649999999999997</c:v>
                </c:pt>
                <c:pt idx="1016">
                  <c:v>4.7989999999999995</c:v>
                </c:pt>
                <c:pt idx="1019">
                  <c:v>4.7929999999999993</c:v>
                </c:pt>
                <c:pt idx="1020">
                  <c:v>4.7939999999999996</c:v>
                </c:pt>
                <c:pt idx="1022">
                  <c:v>4.7909999999999995</c:v>
                </c:pt>
                <c:pt idx="1023">
                  <c:v>4.7859999999999996</c:v>
                </c:pt>
                <c:pt idx="1026">
                  <c:v>4.7839999999999998</c:v>
                </c:pt>
                <c:pt idx="1027">
                  <c:v>4.7869999999999999</c:v>
                </c:pt>
                <c:pt idx="1028">
                  <c:v>4.8639999999999999</c:v>
                </c:pt>
                <c:pt idx="1029">
                  <c:v>4.8829999999999991</c:v>
                </c:pt>
                <c:pt idx="1030">
                  <c:v>4.8759999999999994</c:v>
                </c:pt>
                <c:pt idx="1033">
                  <c:v>4.9039999999999999</c:v>
                </c:pt>
                <c:pt idx="1034">
                  <c:v>4.8929999999999998</c:v>
                </c:pt>
                <c:pt idx="1035">
                  <c:v>4.8779999999999992</c:v>
                </c:pt>
                <c:pt idx="1036">
                  <c:v>4.8569999999999993</c:v>
                </c:pt>
                <c:pt idx="1037">
                  <c:v>4.8289999999999997</c:v>
                </c:pt>
                <c:pt idx="1040">
                  <c:v>4.8439999999999994</c:v>
                </c:pt>
                <c:pt idx="1041">
                  <c:v>4.8679999999999994</c:v>
                </c:pt>
                <c:pt idx="1042">
                  <c:v>4.9039999999999999</c:v>
                </c:pt>
                <c:pt idx="1043">
                  <c:v>4.9179999999999993</c:v>
                </c:pt>
                <c:pt idx="1044">
                  <c:v>4.9319999999999995</c:v>
                </c:pt>
                <c:pt idx="1047">
                  <c:v>4.9189999999999996</c:v>
                </c:pt>
                <c:pt idx="1048">
                  <c:v>4.8989999999999991</c:v>
                </c:pt>
                <c:pt idx="1049">
                  <c:v>4.8899999999999997</c:v>
                </c:pt>
                <c:pt idx="1050">
                  <c:v>4.8719999999999999</c:v>
                </c:pt>
                <c:pt idx="1054">
                  <c:v>4.8539999999999992</c:v>
                </c:pt>
                <c:pt idx="1055">
                  <c:v>4.8729999999999993</c:v>
                </c:pt>
                <c:pt idx="1056">
                  <c:v>4.8649999999999993</c:v>
                </c:pt>
                <c:pt idx="1057">
                  <c:v>4.9059999999999997</c:v>
                </c:pt>
                <c:pt idx="1058">
                  <c:v>4.9129999999999994</c:v>
                </c:pt>
                <c:pt idx="1061">
                  <c:v>4.8819999999999997</c:v>
                </c:pt>
                <c:pt idx="1062">
                  <c:v>4.944</c:v>
                </c:pt>
                <c:pt idx="1063">
                  <c:v>4.968</c:v>
                </c:pt>
                <c:pt idx="1064">
                  <c:v>4.9379999999999997</c:v>
                </c:pt>
                <c:pt idx="1065">
                  <c:v>4.9159999999999995</c:v>
                </c:pt>
                <c:pt idx="1068">
                  <c:v>4.9279999999999999</c:v>
                </c:pt>
                <c:pt idx="1069">
                  <c:v>4.9419999999999993</c:v>
                </c:pt>
                <c:pt idx="1070">
                  <c:v>4.9779999999999998</c:v>
                </c:pt>
                <c:pt idx="1071">
                  <c:v>4.9669999999999996</c:v>
                </c:pt>
                <c:pt idx="1072">
                  <c:v>4.9909999999999997</c:v>
                </c:pt>
                <c:pt idx="1075">
                  <c:v>4.9779999999999998</c:v>
                </c:pt>
                <c:pt idx="1076">
                  <c:v>4.9939999999999998</c:v>
                </c:pt>
                <c:pt idx="1077">
                  <c:v>4.9639999999999995</c:v>
                </c:pt>
                <c:pt idx="1078">
                  <c:v>4.96</c:v>
                </c:pt>
                <c:pt idx="1079">
                  <c:v>4.9539999999999997</c:v>
                </c:pt>
                <c:pt idx="1082">
                  <c:v>4.944</c:v>
                </c:pt>
                <c:pt idx="1083">
                  <c:v>4.9289999999999994</c:v>
                </c:pt>
                <c:pt idx="1084">
                  <c:v>4.9549999999999992</c:v>
                </c:pt>
                <c:pt idx="1085">
                  <c:v>4.9829999999999997</c:v>
                </c:pt>
                <c:pt idx="1086">
                  <c:v>4.9819999999999993</c:v>
                </c:pt>
                <c:pt idx="1089">
                  <c:v>4.9419999999999993</c:v>
                </c:pt>
                <c:pt idx="1090">
                  <c:v>4.9189999999999996</c:v>
                </c:pt>
                <c:pt idx="1091">
                  <c:v>4.8819999999999997</c:v>
                </c:pt>
                <c:pt idx="1092">
                  <c:v>4.8259999999999996</c:v>
                </c:pt>
                <c:pt idx="1093">
                  <c:v>4.7689999999999992</c:v>
                </c:pt>
                <c:pt idx="1096">
                  <c:v>4.7619999999999996</c:v>
                </c:pt>
                <c:pt idx="1097">
                  <c:v>4.7659999999999991</c:v>
                </c:pt>
                <c:pt idx="1098">
                  <c:v>4.7669999999999995</c:v>
                </c:pt>
                <c:pt idx="1099">
                  <c:v>4.7749999999999995</c:v>
                </c:pt>
                <c:pt idx="1100">
                  <c:v>4.8069999999999995</c:v>
                </c:pt>
                <c:pt idx="1103">
                  <c:v>4.7879999999999994</c:v>
                </c:pt>
                <c:pt idx="1104">
                  <c:v>4.7529999999999992</c:v>
                </c:pt>
                <c:pt idx="1105">
                  <c:v>4.726</c:v>
                </c:pt>
                <c:pt idx="1106">
                  <c:v>4.7149999999999999</c:v>
                </c:pt>
                <c:pt idx="1107">
                  <c:v>4.7279999999999998</c:v>
                </c:pt>
                <c:pt idx="1110">
                  <c:v>4.67</c:v>
                </c:pt>
                <c:pt idx="1111">
                  <c:v>4.6859999999999999</c:v>
                </c:pt>
                <c:pt idx="1112">
                  <c:v>4.6609999999999996</c:v>
                </c:pt>
                <c:pt idx="1114">
                  <c:v>4.6679999999999993</c:v>
                </c:pt>
                <c:pt idx="1117">
                  <c:v>4.6369999999999996</c:v>
                </c:pt>
                <c:pt idx="1118">
                  <c:v>4.6649999999999991</c:v>
                </c:pt>
                <c:pt idx="1119">
                  <c:v>4.694</c:v>
                </c:pt>
                <c:pt idx="1120">
                  <c:v>4.7219999999999995</c:v>
                </c:pt>
                <c:pt idx="1121">
                  <c:v>4.7409999999999997</c:v>
                </c:pt>
                <c:pt idx="1124">
                  <c:v>4.7309999999999999</c:v>
                </c:pt>
                <c:pt idx="1125">
                  <c:v>4.71</c:v>
                </c:pt>
                <c:pt idx="1126">
                  <c:v>4.6889999999999992</c:v>
                </c:pt>
                <c:pt idx="1127">
                  <c:v>4.6979999999999995</c:v>
                </c:pt>
                <c:pt idx="1128">
                  <c:v>4.7169999999999996</c:v>
                </c:pt>
                <c:pt idx="1131">
                  <c:v>4.7219999999999995</c:v>
                </c:pt>
                <c:pt idx="1132">
                  <c:v>4.7049999999999992</c:v>
                </c:pt>
                <c:pt idx="1133">
                  <c:v>4.71</c:v>
                </c:pt>
                <c:pt idx="1134">
                  <c:v>4.702</c:v>
                </c:pt>
                <c:pt idx="1135">
                  <c:v>4.6779999999999999</c:v>
                </c:pt>
                <c:pt idx="1138">
                  <c:v>4.6719999999999997</c:v>
                </c:pt>
                <c:pt idx="1139">
                  <c:v>4.6879999999999997</c:v>
                </c:pt>
                <c:pt idx="1140">
                  <c:v>4.6849999999999996</c:v>
                </c:pt>
                <c:pt idx="1141">
                  <c:v>4.6739999999999995</c:v>
                </c:pt>
                <c:pt idx="1142">
                  <c:v>4.6659999999999995</c:v>
                </c:pt>
                <c:pt idx="1145">
                  <c:v>4.6389999999999993</c:v>
                </c:pt>
                <c:pt idx="1146">
                  <c:v>4.6229999999999993</c:v>
                </c:pt>
                <c:pt idx="1147">
                  <c:v>4.6389999999999993</c:v>
                </c:pt>
                <c:pt idx="1148">
                  <c:v>4.6599999999999993</c:v>
                </c:pt>
                <c:pt idx="1149">
                  <c:v>4.6639999999999997</c:v>
                </c:pt>
                <c:pt idx="1152">
                  <c:v>4.6729999999999992</c:v>
                </c:pt>
                <c:pt idx="1153">
                  <c:v>4.6689999999999996</c:v>
                </c:pt>
                <c:pt idx="1154">
                  <c:v>4.6659999999999995</c:v>
                </c:pt>
                <c:pt idx="1155">
                  <c:v>4.6659999999999995</c:v>
                </c:pt>
                <c:pt idx="1156">
                  <c:v>4.6599999999999993</c:v>
                </c:pt>
                <c:pt idx="1159">
                  <c:v>4.6789999999999994</c:v>
                </c:pt>
                <c:pt idx="1160">
                  <c:v>4.6839999999999993</c:v>
                </c:pt>
                <c:pt idx="1161">
                  <c:v>4.7189999999999994</c:v>
                </c:pt>
                <c:pt idx="1162">
                  <c:v>4.7439999999999998</c:v>
                </c:pt>
                <c:pt idx="1166">
                  <c:v>4.7359999999999998</c:v>
                </c:pt>
                <c:pt idx="1167">
                  <c:v>4.7409999999999997</c:v>
                </c:pt>
                <c:pt idx="1168">
                  <c:v>4.7669999999999995</c:v>
                </c:pt>
                <c:pt idx="1169">
                  <c:v>4.7429999999999994</c:v>
                </c:pt>
                <c:pt idx="1170">
                  <c:v>4.7309999999999999</c:v>
                </c:pt>
                <c:pt idx="1174">
                  <c:v>4.7169999999999996</c:v>
                </c:pt>
                <c:pt idx="1175">
                  <c:v>4.7459999999999996</c:v>
                </c:pt>
                <c:pt idx="1176">
                  <c:v>4.7919999999999998</c:v>
                </c:pt>
                <c:pt idx="1177">
                  <c:v>4.8149999999999995</c:v>
                </c:pt>
                <c:pt idx="1180">
                  <c:v>4.827</c:v>
                </c:pt>
                <c:pt idx="1181">
                  <c:v>4.8309999999999995</c:v>
                </c:pt>
                <c:pt idx="1182">
                  <c:v>4.8899999999999997</c:v>
                </c:pt>
                <c:pt idx="1183">
                  <c:v>4.8449999999999998</c:v>
                </c:pt>
                <c:pt idx="1184">
                  <c:v>4.8469999999999995</c:v>
                </c:pt>
                <c:pt idx="1187">
                  <c:v>4.8709999999999996</c:v>
                </c:pt>
                <c:pt idx="1188">
                  <c:v>4.8619999999999992</c:v>
                </c:pt>
                <c:pt idx="1189">
                  <c:v>4.8279999999999994</c:v>
                </c:pt>
                <c:pt idx="1190">
                  <c:v>4.8409999999999993</c:v>
                </c:pt>
                <c:pt idx="1191">
                  <c:v>4.8419999999999996</c:v>
                </c:pt>
                <c:pt idx="1194">
                  <c:v>4.859</c:v>
                </c:pt>
                <c:pt idx="1195">
                  <c:v>4.8519999999999994</c:v>
                </c:pt>
                <c:pt idx="1196">
                  <c:v>4.8389999999999995</c:v>
                </c:pt>
                <c:pt idx="1197">
                  <c:v>4.827</c:v>
                </c:pt>
                <c:pt idx="1198">
                  <c:v>4.8209999999999997</c:v>
                </c:pt>
                <c:pt idx="1201">
                  <c:v>4.827</c:v>
                </c:pt>
                <c:pt idx="1202">
                  <c:v>4.827</c:v>
                </c:pt>
                <c:pt idx="1203">
                  <c:v>4.819</c:v>
                </c:pt>
                <c:pt idx="1204">
                  <c:v>4.76</c:v>
                </c:pt>
                <c:pt idx="1205">
                  <c:v>4.7619999999999996</c:v>
                </c:pt>
                <c:pt idx="1208">
                  <c:v>4.7449999999999992</c:v>
                </c:pt>
                <c:pt idx="1209">
                  <c:v>4.7689999999999992</c:v>
                </c:pt>
                <c:pt idx="1210">
                  <c:v>4.7409999999999997</c:v>
                </c:pt>
                <c:pt idx="1211">
                  <c:v>4.7379999999999995</c:v>
                </c:pt>
                <c:pt idx="1212">
                  <c:v>4.7459999999999996</c:v>
                </c:pt>
                <c:pt idx="1215">
                  <c:v>4.7659999999999991</c:v>
                </c:pt>
                <c:pt idx="1216">
                  <c:v>4.7789999999999999</c:v>
                </c:pt>
                <c:pt idx="1217">
                  <c:v>4.7459999999999996</c:v>
                </c:pt>
                <c:pt idx="1218">
                  <c:v>4.7649999999999997</c:v>
                </c:pt>
                <c:pt idx="1219">
                  <c:v>4.7559999999999993</c:v>
                </c:pt>
                <c:pt idx="1222">
                  <c:v>4.7469999999999999</c:v>
                </c:pt>
                <c:pt idx="1223">
                  <c:v>4.7369999999999992</c:v>
                </c:pt>
                <c:pt idx="1224">
                  <c:v>4.7009999999999996</c:v>
                </c:pt>
                <c:pt idx="1225">
                  <c:v>4.7009999999999996</c:v>
                </c:pt>
                <c:pt idx="1226">
                  <c:v>4.71</c:v>
                </c:pt>
                <c:pt idx="1229">
                  <c:v>4.6889999999999992</c:v>
                </c:pt>
                <c:pt idx="1230">
                  <c:v>4.7089999999999996</c:v>
                </c:pt>
                <c:pt idx="1231">
                  <c:v>4.6959999999999997</c:v>
                </c:pt>
                <c:pt idx="1232">
                  <c:v>4.6679999999999993</c:v>
                </c:pt>
                <c:pt idx="1233">
                  <c:v>4.6639999999999997</c:v>
                </c:pt>
                <c:pt idx="1236">
                  <c:v>4.6689999999999996</c:v>
                </c:pt>
                <c:pt idx="1237">
                  <c:v>4.68</c:v>
                </c:pt>
                <c:pt idx="1238">
                  <c:v>4.6829999999999998</c:v>
                </c:pt>
                <c:pt idx="1239">
                  <c:v>4.68</c:v>
                </c:pt>
                <c:pt idx="1240">
                  <c:v>4.6789999999999994</c:v>
                </c:pt>
                <c:pt idx="1243">
                  <c:v>4.6769999999999996</c:v>
                </c:pt>
                <c:pt idx="1244">
                  <c:v>4.6519999999999992</c:v>
                </c:pt>
                <c:pt idx="1245">
                  <c:v>4.6339999999999995</c:v>
                </c:pt>
                <c:pt idx="1246">
                  <c:v>4.6449999999999996</c:v>
                </c:pt>
                <c:pt idx="1247">
                  <c:v>4.6429999999999998</c:v>
                </c:pt>
                <c:pt idx="1250">
                  <c:v>4.6319999999999997</c:v>
                </c:pt>
                <c:pt idx="1251">
                  <c:v>4.6399999999999997</c:v>
                </c:pt>
                <c:pt idx="1252">
                  <c:v>4.6489999999999991</c:v>
                </c:pt>
                <c:pt idx="1253">
                  <c:v>4.6559999999999997</c:v>
                </c:pt>
                <c:pt idx="1254">
                  <c:v>4.6979999999999995</c:v>
                </c:pt>
                <c:pt idx="1257">
                  <c:v>4.694</c:v>
                </c:pt>
                <c:pt idx="1258">
                  <c:v>4.6729999999999992</c:v>
                </c:pt>
                <c:pt idx="1259">
                  <c:v>4.6619999999999999</c:v>
                </c:pt>
                <c:pt idx="1260">
                  <c:v>4.6669999999999998</c:v>
                </c:pt>
                <c:pt idx="1261">
                  <c:v>4.6519999999999992</c:v>
                </c:pt>
                <c:pt idx="1264">
                  <c:v>4.6349999999999998</c:v>
                </c:pt>
                <c:pt idx="1265">
                  <c:v>4.6469999999999994</c:v>
                </c:pt>
                <c:pt idx="1266">
                  <c:v>4.6629999999999994</c:v>
                </c:pt>
                <c:pt idx="1267">
                  <c:v>4.7289999999999992</c:v>
                </c:pt>
                <c:pt idx="1268">
                  <c:v>4.7359999999999998</c:v>
                </c:pt>
                <c:pt idx="1271">
                  <c:v>4.7319999999999993</c:v>
                </c:pt>
                <c:pt idx="1272">
                  <c:v>4.7439999999999998</c:v>
                </c:pt>
                <c:pt idx="1274">
                  <c:v>4.7619999999999996</c:v>
                </c:pt>
                <c:pt idx="1275">
                  <c:v>4.7909999999999995</c:v>
                </c:pt>
                <c:pt idx="1278">
                  <c:v>4.7689999999999992</c:v>
                </c:pt>
                <c:pt idx="1279">
                  <c:v>4.7369999999999992</c:v>
                </c:pt>
                <c:pt idx="1281">
                  <c:v>4.7849999999999993</c:v>
                </c:pt>
                <c:pt idx="1282">
                  <c:v>4.8</c:v>
                </c:pt>
                <c:pt idx="1285">
                  <c:v>4.7869999999999999</c:v>
                </c:pt>
                <c:pt idx="1286">
                  <c:v>4.7689999999999992</c:v>
                </c:pt>
                <c:pt idx="1287">
                  <c:v>4.8229999999999995</c:v>
                </c:pt>
                <c:pt idx="1288">
                  <c:v>4.8219999999999992</c:v>
                </c:pt>
                <c:pt idx="1289">
                  <c:v>4.8099999999999996</c:v>
                </c:pt>
                <c:pt idx="1292">
                  <c:v>4.8249999999999993</c:v>
                </c:pt>
                <c:pt idx="1293">
                  <c:v>4.8249999999999993</c:v>
                </c:pt>
                <c:pt idx="1294">
                  <c:v>4.8359999999999994</c:v>
                </c:pt>
                <c:pt idx="1295">
                  <c:v>4.8259999999999996</c:v>
                </c:pt>
                <c:pt idx="1296">
                  <c:v>4.84</c:v>
                </c:pt>
                <c:pt idx="1299">
                  <c:v>4.8549999999999995</c:v>
                </c:pt>
                <c:pt idx="1300">
                  <c:v>4.8769999999999998</c:v>
                </c:pt>
                <c:pt idx="1301">
                  <c:v>4.8979999999999997</c:v>
                </c:pt>
                <c:pt idx="1302">
                  <c:v>4.8869999999999996</c:v>
                </c:pt>
                <c:pt idx="1303">
                  <c:v>4.8869999999999996</c:v>
                </c:pt>
                <c:pt idx="1306">
                  <c:v>4.8869999999999996</c:v>
                </c:pt>
                <c:pt idx="1308">
                  <c:v>4.8809999999999993</c:v>
                </c:pt>
                <c:pt idx="1309">
                  <c:v>4.8279999999999994</c:v>
                </c:pt>
                <c:pt idx="1310">
                  <c:v>4.8139999999999992</c:v>
                </c:pt>
                <c:pt idx="1313">
                  <c:v>4.8369999999999997</c:v>
                </c:pt>
                <c:pt idx="1314">
                  <c:v>4.8719999999999999</c:v>
                </c:pt>
                <c:pt idx="1315">
                  <c:v>4.8879999999999999</c:v>
                </c:pt>
                <c:pt idx="1316">
                  <c:v>4.8699999999999992</c:v>
                </c:pt>
                <c:pt idx="1317">
                  <c:v>4.8679999999999994</c:v>
                </c:pt>
                <c:pt idx="1320">
                  <c:v>4.8719999999999999</c:v>
                </c:pt>
                <c:pt idx="1321">
                  <c:v>4.8619999999999992</c:v>
                </c:pt>
                <c:pt idx="1322">
                  <c:v>4.859</c:v>
                </c:pt>
                <c:pt idx="1323">
                  <c:v>4.8939999999999992</c:v>
                </c:pt>
                <c:pt idx="1324">
                  <c:v>4.9239999999999995</c:v>
                </c:pt>
                <c:pt idx="1327">
                  <c:v>4.8579999999999997</c:v>
                </c:pt>
                <c:pt idx="1328">
                  <c:v>4.8459999999999992</c:v>
                </c:pt>
                <c:pt idx="1329">
                  <c:v>4.859</c:v>
                </c:pt>
                <c:pt idx="1330">
                  <c:v>4.8759999999999994</c:v>
                </c:pt>
                <c:pt idx="1331">
                  <c:v>4.88</c:v>
                </c:pt>
                <c:pt idx="1334">
                  <c:v>4.8689999999999998</c:v>
                </c:pt>
                <c:pt idx="1335">
                  <c:v>4.875</c:v>
                </c:pt>
                <c:pt idx="1336">
                  <c:v>4.8579999999999997</c:v>
                </c:pt>
                <c:pt idx="1337">
                  <c:v>4.8409999999999993</c:v>
                </c:pt>
                <c:pt idx="1338">
                  <c:v>4.8099999999999996</c:v>
                </c:pt>
                <c:pt idx="1341">
                  <c:v>4.8339999999999996</c:v>
                </c:pt>
                <c:pt idx="1342">
                  <c:v>4.8439999999999994</c:v>
                </c:pt>
                <c:pt idx="1343">
                  <c:v>4.8579999999999997</c:v>
                </c:pt>
                <c:pt idx="1344">
                  <c:v>4.84</c:v>
                </c:pt>
                <c:pt idx="1345">
                  <c:v>4.8489999999999993</c:v>
                </c:pt>
                <c:pt idx="1348">
                  <c:v>4.8489999999999993</c:v>
                </c:pt>
                <c:pt idx="1349">
                  <c:v>4.8419999999999996</c:v>
                </c:pt>
                <c:pt idx="1350">
                  <c:v>4.8319999999999999</c:v>
                </c:pt>
                <c:pt idx="1351">
                  <c:v>4.7869999999999999</c:v>
                </c:pt>
                <c:pt idx="1352">
                  <c:v>4.7949999999999999</c:v>
                </c:pt>
                <c:pt idx="1355">
                  <c:v>4.8149999999999995</c:v>
                </c:pt>
                <c:pt idx="1358">
                  <c:v>4.7439999999999998</c:v>
                </c:pt>
                <c:pt idx="1359">
                  <c:v>4.7469999999999999</c:v>
                </c:pt>
                <c:pt idx="1362">
                  <c:v>4.718</c:v>
                </c:pt>
                <c:pt idx="1363">
                  <c:v>4.702</c:v>
                </c:pt>
                <c:pt idx="1364">
                  <c:v>4.6869999999999994</c:v>
                </c:pt>
                <c:pt idx="1365">
                  <c:v>4.6979999999999995</c:v>
                </c:pt>
                <c:pt idx="1366">
                  <c:v>4.71</c:v>
                </c:pt>
                <c:pt idx="1369">
                  <c:v>4.6869999999999994</c:v>
                </c:pt>
                <c:pt idx="1370">
                  <c:v>4.6579999999999995</c:v>
                </c:pt>
                <c:pt idx="1371">
                  <c:v>4.6709999999999994</c:v>
                </c:pt>
                <c:pt idx="1372">
                  <c:v>4.6639999999999997</c:v>
                </c:pt>
                <c:pt idx="1373">
                  <c:v>4.6609999999999996</c:v>
                </c:pt>
                <c:pt idx="1376">
                  <c:v>4.6439999999999992</c:v>
                </c:pt>
                <c:pt idx="1377">
                  <c:v>4.6469999999999994</c:v>
                </c:pt>
                <c:pt idx="1378">
                  <c:v>4.63</c:v>
                </c:pt>
                <c:pt idx="1379">
                  <c:v>4.6379999999999999</c:v>
                </c:pt>
                <c:pt idx="1380">
                  <c:v>4.6579999999999995</c:v>
                </c:pt>
                <c:pt idx="1383">
                  <c:v>4.59</c:v>
                </c:pt>
                <c:pt idx="1384">
                  <c:v>4.5789999999999997</c:v>
                </c:pt>
                <c:pt idx="1391">
                  <c:v>4.6159999999999997</c:v>
                </c:pt>
                <c:pt idx="1393">
                  <c:v>4.5639999999999992</c:v>
                </c:pt>
                <c:pt idx="1394">
                  <c:v>4.5829999999999993</c:v>
                </c:pt>
                <c:pt idx="1397">
                  <c:v>4.5719999999999992</c:v>
                </c:pt>
                <c:pt idx="1398">
                  <c:v>4.5209999999999999</c:v>
                </c:pt>
                <c:pt idx="1401">
                  <c:v>4.4859999999999998</c:v>
                </c:pt>
                <c:pt idx="1404">
                  <c:v>4.4809999999999999</c:v>
                </c:pt>
                <c:pt idx="1405">
                  <c:v>4.46</c:v>
                </c:pt>
                <c:pt idx="1407">
                  <c:v>4.484</c:v>
                </c:pt>
                <c:pt idx="1408">
                  <c:v>4.46</c:v>
                </c:pt>
                <c:pt idx="1411">
                  <c:v>4.4649999999999999</c:v>
                </c:pt>
                <c:pt idx="1412">
                  <c:v>4.5009999999999994</c:v>
                </c:pt>
                <c:pt idx="1413">
                  <c:v>4.4889999999999999</c:v>
                </c:pt>
                <c:pt idx="1418">
                  <c:v>4.5179999999999998</c:v>
                </c:pt>
                <c:pt idx="1419">
                  <c:v>4.5419999999999998</c:v>
                </c:pt>
                <c:pt idx="1420">
                  <c:v>4.577</c:v>
                </c:pt>
                <c:pt idx="1421">
                  <c:v>4.5509999999999993</c:v>
                </c:pt>
                <c:pt idx="1422">
                  <c:v>4.4539999999999997</c:v>
                </c:pt>
                <c:pt idx="1426">
                  <c:v>4.4319999999999995</c:v>
                </c:pt>
                <c:pt idx="1427">
                  <c:v>4.4429999999999996</c:v>
                </c:pt>
                <c:pt idx="1428">
                  <c:v>4.4079999999999995</c:v>
                </c:pt>
                <c:pt idx="1429">
                  <c:v>4.3729999999999993</c:v>
                </c:pt>
                <c:pt idx="1432">
                  <c:v>4.4089999999999998</c:v>
                </c:pt>
                <c:pt idx="1433">
                  <c:v>4.3759999999999994</c:v>
                </c:pt>
                <c:pt idx="1434">
                  <c:v>4.3739999999999997</c:v>
                </c:pt>
                <c:pt idx="1435">
                  <c:v>4.4339999999999993</c:v>
                </c:pt>
                <c:pt idx="1439">
                  <c:v>4.3989999999999991</c:v>
                </c:pt>
                <c:pt idx="1440">
                  <c:v>4.4139999999999997</c:v>
                </c:pt>
                <c:pt idx="1441">
                  <c:v>4.4139999999999997</c:v>
                </c:pt>
                <c:pt idx="1442">
                  <c:v>4.4019999999999992</c:v>
                </c:pt>
                <c:pt idx="1443">
                  <c:v>4.3989999999999991</c:v>
                </c:pt>
                <c:pt idx="1446">
                  <c:v>4.3539999999999992</c:v>
                </c:pt>
                <c:pt idx="1447">
                  <c:v>4.3529999999999998</c:v>
                </c:pt>
                <c:pt idx="1448">
                  <c:v>4.3769999999999998</c:v>
                </c:pt>
                <c:pt idx="1449">
                  <c:v>4.3719999999999999</c:v>
                </c:pt>
                <c:pt idx="1450">
                  <c:v>4.3819999999999997</c:v>
                </c:pt>
                <c:pt idx="1453">
                  <c:v>4.3949999999999996</c:v>
                </c:pt>
                <c:pt idx="1454">
                  <c:v>4.3709999999999996</c:v>
                </c:pt>
                <c:pt idx="1455">
                  <c:v>4.3579999999999997</c:v>
                </c:pt>
                <c:pt idx="1456">
                  <c:v>4.3329999999999993</c:v>
                </c:pt>
                <c:pt idx="1457">
                  <c:v>4.3319999999999999</c:v>
                </c:pt>
                <c:pt idx="1460">
                  <c:v>4.3119999999999994</c:v>
                </c:pt>
                <c:pt idx="1461">
                  <c:v>4.3139999999999992</c:v>
                </c:pt>
                <c:pt idx="1462">
                  <c:v>4.3039999999999994</c:v>
                </c:pt>
                <c:pt idx="1463">
                  <c:v>4.2939999999999996</c:v>
                </c:pt>
                <c:pt idx="1464">
                  <c:v>4.3</c:v>
                </c:pt>
                <c:pt idx="1467">
                  <c:v>4.2829999999999995</c:v>
                </c:pt>
                <c:pt idx="1468">
                  <c:v>4.3339999999999996</c:v>
                </c:pt>
                <c:pt idx="1469">
                  <c:v>4.3469999999999995</c:v>
                </c:pt>
                <c:pt idx="1470">
                  <c:v>4.3219999999999992</c:v>
                </c:pt>
                <c:pt idx="1471">
                  <c:v>4.3629999999999995</c:v>
                </c:pt>
                <c:pt idx="1474">
                  <c:v>4.38</c:v>
                </c:pt>
                <c:pt idx="1475">
                  <c:v>4.3839999999999995</c:v>
                </c:pt>
                <c:pt idx="1476">
                  <c:v>4.4249999999999998</c:v>
                </c:pt>
                <c:pt idx="1477">
                  <c:v>4.4449999999999994</c:v>
                </c:pt>
                <c:pt idx="1478">
                  <c:v>4.4389999999999992</c:v>
                </c:pt>
                <c:pt idx="1481">
                  <c:v>4.4259999999999993</c:v>
                </c:pt>
                <c:pt idx="1482">
                  <c:v>4.3919999999999995</c:v>
                </c:pt>
                <c:pt idx="1483">
                  <c:v>4.3759999999999994</c:v>
                </c:pt>
                <c:pt idx="1484">
                  <c:v>4.3869999999999996</c:v>
                </c:pt>
                <c:pt idx="1485">
                  <c:v>4.4009999999999998</c:v>
                </c:pt>
                <c:pt idx="1488">
                  <c:v>4.3789999999999996</c:v>
                </c:pt>
                <c:pt idx="1489">
                  <c:v>4.3869999999999996</c:v>
                </c:pt>
                <c:pt idx="1490">
                  <c:v>4.4209999999999994</c:v>
                </c:pt>
                <c:pt idx="1491">
                  <c:v>4.4289999999999994</c:v>
                </c:pt>
                <c:pt idx="1492">
                  <c:v>4.4349999999999996</c:v>
                </c:pt>
                <c:pt idx="1495">
                  <c:v>4.4649999999999999</c:v>
                </c:pt>
                <c:pt idx="1496">
                  <c:v>4.4569999999999999</c:v>
                </c:pt>
                <c:pt idx="1497">
                  <c:v>4.4329999999999998</c:v>
                </c:pt>
                <c:pt idx="1499">
                  <c:v>4.4309999999999992</c:v>
                </c:pt>
                <c:pt idx="1502">
                  <c:v>4.4369999999999994</c:v>
                </c:pt>
                <c:pt idx="1503">
                  <c:v>4.444</c:v>
                </c:pt>
                <c:pt idx="1504">
                  <c:v>4.4399999999999995</c:v>
                </c:pt>
                <c:pt idx="1505">
                  <c:v>4.4459999999999997</c:v>
                </c:pt>
                <c:pt idx="1506">
                  <c:v>4.4429999999999996</c:v>
                </c:pt>
                <c:pt idx="1509">
                  <c:v>4.4379999999999997</c:v>
                </c:pt>
                <c:pt idx="1510">
                  <c:v>4.4369999999999994</c:v>
                </c:pt>
                <c:pt idx="1511">
                  <c:v>4.4499999999999993</c:v>
                </c:pt>
                <c:pt idx="1512">
                  <c:v>4.4659999999999993</c:v>
                </c:pt>
                <c:pt idx="1513">
                  <c:v>4.4899999999999993</c:v>
                </c:pt>
                <c:pt idx="1516">
                  <c:v>4.4789999999999992</c:v>
                </c:pt>
                <c:pt idx="1517">
                  <c:v>4.4709999999999992</c:v>
                </c:pt>
                <c:pt idx="1518">
                  <c:v>4.4719999999999995</c:v>
                </c:pt>
                <c:pt idx="1519">
                  <c:v>4.4669999999999996</c:v>
                </c:pt>
                <c:pt idx="1520">
                  <c:v>4.4429999999999996</c:v>
                </c:pt>
                <c:pt idx="1523">
                  <c:v>4.4479999999999995</c:v>
                </c:pt>
                <c:pt idx="1524">
                  <c:v>4.4579999999999993</c:v>
                </c:pt>
                <c:pt idx="1525">
                  <c:v>4.4529999999999994</c:v>
                </c:pt>
                <c:pt idx="1526">
                  <c:v>4.4399999999999995</c:v>
                </c:pt>
                <c:pt idx="1527">
                  <c:v>4.4419999999999993</c:v>
                </c:pt>
                <c:pt idx="1530">
                  <c:v>4.46</c:v>
                </c:pt>
                <c:pt idx="1531">
                  <c:v>4.4509999999999996</c:v>
                </c:pt>
                <c:pt idx="1532">
                  <c:v>4.4669999999999996</c:v>
                </c:pt>
                <c:pt idx="1533">
                  <c:v>4.4889999999999999</c:v>
                </c:pt>
                <c:pt idx="1534">
                  <c:v>4.5319999999999991</c:v>
                </c:pt>
                <c:pt idx="1537">
                  <c:v>4.51</c:v>
                </c:pt>
                <c:pt idx="1538">
                  <c:v>4.4849999999999994</c:v>
                </c:pt>
                <c:pt idx="1539">
                  <c:v>4.4789999999999992</c:v>
                </c:pt>
                <c:pt idx="1540">
                  <c:v>4.4669999999999996</c:v>
                </c:pt>
                <c:pt idx="1541">
                  <c:v>4.484</c:v>
                </c:pt>
                <c:pt idx="1544">
                  <c:v>4.4539999999999997</c:v>
                </c:pt>
                <c:pt idx="1545">
                  <c:v>4.4409999999999998</c:v>
                </c:pt>
                <c:pt idx="1546">
                  <c:v>4.452</c:v>
                </c:pt>
                <c:pt idx="1547">
                  <c:v>4.4539999999999997</c:v>
                </c:pt>
                <c:pt idx="1551">
                  <c:v>4.4549999999999992</c:v>
                </c:pt>
                <c:pt idx="1552">
                  <c:v>4.4409999999999998</c:v>
                </c:pt>
                <c:pt idx="1553">
                  <c:v>4.4339999999999993</c:v>
                </c:pt>
                <c:pt idx="1554">
                  <c:v>4.4229999999999992</c:v>
                </c:pt>
                <c:pt idx="1555">
                  <c:v>4.4139999999999997</c:v>
                </c:pt>
                <c:pt idx="1559">
                  <c:v>4.43</c:v>
                </c:pt>
                <c:pt idx="1560">
                  <c:v>4.4319999999999995</c:v>
                </c:pt>
                <c:pt idx="1561">
                  <c:v>4.4129999999999994</c:v>
                </c:pt>
                <c:pt idx="1562">
                  <c:v>4.4209999999999994</c:v>
                </c:pt>
                <c:pt idx="1565">
                  <c:v>4.4099999999999993</c:v>
                </c:pt>
                <c:pt idx="1566">
                  <c:v>4.4129999999999994</c:v>
                </c:pt>
                <c:pt idx="1567">
                  <c:v>4.4099999999999993</c:v>
                </c:pt>
                <c:pt idx="1568">
                  <c:v>4.4279999999999999</c:v>
                </c:pt>
                <c:pt idx="1569">
                  <c:v>4.4329999999999998</c:v>
                </c:pt>
                <c:pt idx="1572">
                  <c:v>4.4409999999999998</c:v>
                </c:pt>
                <c:pt idx="1573">
                  <c:v>4.4629999999999992</c:v>
                </c:pt>
                <c:pt idx="1574">
                  <c:v>4.4649999999999999</c:v>
                </c:pt>
                <c:pt idx="1575">
                  <c:v>4.4769999999999994</c:v>
                </c:pt>
                <c:pt idx="1576">
                  <c:v>4.4869999999999992</c:v>
                </c:pt>
                <c:pt idx="1579">
                  <c:v>4.4769999999999994</c:v>
                </c:pt>
                <c:pt idx="1580">
                  <c:v>4.4799999999999995</c:v>
                </c:pt>
                <c:pt idx="1581">
                  <c:v>4.5089999999999995</c:v>
                </c:pt>
                <c:pt idx="1582">
                  <c:v>4.5039999999999996</c:v>
                </c:pt>
                <c:pt idx="1583">
                  <c:v>4.492</c:v>
                </c:pt>
                <c:pt idx="1586">
                  <c:v>4.4979999999999993</c:v>
                </c:pt>
                <c:pt idx="1587">
                  <c:v>4.4789999999999992</c:v>
                </c:pt>
                <c:pt idx="1588">
                  <c:v>4.4799999999999995</c:v>
                </c:pt>
                <c:pt idx="1589">
                  <c:v>4.4939999999999998</c:v>
                </c:pt>
                <c:pt idx="1590">
                  <c:v>4.4929999999999994</c:v>
                </c:pt>
                <c:pt idx="1593">
                  <c:v>4.5029999999999992</c:v>
                </c:pt>
                <c:pt idx="1594">
                  <c:v>4.5369999999999999</c:v>
                </c:pt>
                <c:pt idx="1595">
                  <c:v>4.5219999999999994</c:v>
                </c:pt>
                <c:pt idx="1596">
                  <c:v>4.5069999999999997</c:v>
                </c:pt>
                <c:pt idx="1597">
                  <c:v>4.5249999999999995</c:v>
                </c:pt>
                <c:pt idx="1600">
                  <c:v>4.5259999999999998</c:v>
                </c:pt>
                <c:pt idx="1601">
                  <c:v>4.5179999999999998</c:v>
                </c:pt>
                <c:pt idx="1602">
                  <c:v>4.4909999999999997</c:v>
                </c:pt>
                <c:pt idx="1603">
                  <c:v>4.476</c:v>
                </c:pt>
                <c:pt idx="1604">
                  <c:v>4.4879999999999995</c:v>
                </c:pt>
                <c:pt idx="1607">
                  <c:v>4.4929999999999994</c:v>
                </c:pt>
                <c:pt idx="1608">
                  <c:v>4.476</c:v>
                </c:pt>
                <c:pt idx="1609">
                  <c:v>4.468</c:v>
                </c:pt>
                <c:pt idx="1610">
                  <c:v>4.4509999999999996</c:v>
                </c:pt>
                <c:pt idx="1611">
                  <c:v>4.4479999999999995</c:v>
                </c:pt>
                <c:pt idx="1614">
                  <c:v>4.4339999999999993</c:v>
                </c:pt>
                <c:pt idx="1615">
                  <c:v>4.4309999999999992</c:v>
                </c:pt>
                <c:pt idx="1616">
                  <c:v>4.4229999999999992</c:v>
                </c:pt>
                <c:pt idx="1617">
                  <c:v>4.4409999999999998</c:v>
                </c:pt>
                <c:pt idx="1618">
                  <c:v>4.4409999999999998</c:v>
                </c:pt>
                <c:pt idx="1621">
                  <c:v>4.4349999999999996</c:v>
                </c:pt>
                <c:pt idx="1622">
                  <c:v>4.3879999999999999</c:v>
                </c:pt>
                <c:pt idx="1623">
                  <c:v>4.3939999999999992</c:v>
                </c:pt>
                <c:pt idx="1624">
                  <c:v>4.3889999999999993</c:v>
                </c:pt>
                <c:pt idx="1625">
                  <c:v>4.3939999999999992</c:v>
                </c:pt>
                <c:pt idx="1628">
                  <c:v>4.3519999999999994</c:v>
                </c:pt>
                <c:pt idx="1629">
                  <c:v>4.3689999999999998</c:v>
                </c:pt>
                <c:pt idx="1630">
                  <c:v>4.3739999999999997</c:v>
                </c:pt>
                <c:pt idx="1631">
                  <c:v>4.38</c:v>
                </c:pt>
                <c:pt idx="1632">
                  <c:v>4.3869999999999996</c:v>
                </c:pt>
                <c:pt idx="1635">
                  <c:v>4.3839999999999995</c:v>
                </c:pt>
                <c:pt idx="1636">
                  <c:v>4.3629999999999995</c:v>
                </c:pt>
                <c:pt idx="1637">
                  <c:v>4.3659999999999997</c:v>
                </c:pt>
                <c:pt idx="1642">
                  <c:v>4.3679999999999994</c:v>
                </c:pt>
                <c:pt idx="1643">
                  <c:v>4.3569999999999993</c:v>
                </c:pt>
                <c:pt idx="1644">
                  <c:v>4.3789999999999996</c:v>
                </c:pt>
                <c:pt idx="1646">
                  <c:v>4.4139999999999997</c:v>
                </c:pt>
                <c:pt idx="1649">
                  <c:v>4.4059999999999997</c:v>
                </c:pt>
                <c:pt idx="1650">
                  <c:v>4.3709999999999996</c:v>
                </c:pt>
                <c:pt idx="1651">
                  <c:v>4.3949999999999996</c:v>
                </c:pt>
                <c:pt idx="1652">
                  <c:v>4.3939999999999992</c:v>
                </c:pt>
                <c:pt idx="1653">
                  <c:v>4.3829999999999991</c:v>
                </c:pt>
                <c:pt idx="1656">
                  <c:v>4.3839999999999995</c:v>
                </c:pt>
                <c:pt idx="1657">
                  <c:v>4.3949999999999996</c:v>
                </c:pt>
                <c:pt idx="1658">
                  <c:v>4.4049999999999994</c:v>
                </c:pt>
                <c:pt idx="1659">
                  <c:v>4.4149999999999991</c:v>
                </c:pt>
                <c:pt idx="1660">
                  <c:v>4.4009999999999998</c:v>
                </c:pt>
                <c:pt idx="1663">
                  <c:v>4.4209999999999994</c:v>
                </c:pt>
                <c:pt idx="1664">
                  <c:v>4.4269999999999996</c:v>
                </c:pt>
                <c:pt idx="1665">
                  <c:v>4.4219999999999997</c:v>
                </c:pt>
                <c:pt idx="1666">
                  <c:v>4.4529999999999994</c:v>
                </c:pt>
                <c:pt idx="1667">
                  <c:v>4.4379999999999997</c:v>
                </c:pt>
                <c:pt idx="1670">
                  <c:v>4.4569999999999999</c:v>
                </c:pt>
                <c:pt idx="1671">
                  <c:v>4.4649999999999999</c:v>
                </c:pt>
                <c:pt idx="1672">
                  <c:v>4.4829999999999997</c:v>
                </c:pt>
                <c:pt idx="1673">
                  <c:v>4.4819999999999993</c:v>
                </c:pt>
                <c:pt idx="1674">
                  <c:v>4.4829999999999997</c:v>
                </c:pt>
                <c:pt idx="1677">
                  <c:v>4.4929999999999994</c:v>
                </c:pt>
                <c:pt idx="1678">
                  <c:v>4.4559999999999995</c:v>
                </c:pt>
                <c:pt idx="1679">
                  <c:v>4.4739999999999993</c:v>
                </c:pt>
                <c:pt idx="1680">
                  <c:v>4.4809999999999999</c:v>
                </c:pt>
                <c:pt idx="1681">
                  <c:v>4.468</c:v>
                </c:pt>
                <c:pt idx="1684">
                  <c:v>4.4689999999999994</c:v>
                </c:pt>
                <c:pt idx="1685">
                  <c:v>4.4739999999999993</c:v>
                </c:pt>
                <c:pt idx="1686">
                  <c:v>4.4819999999999993</c:v>
                </c:pt>
                <c:pt idx="1687">
                  <c:v>4.4689999999999994</c:v>
                </c:pt>
                <c:pt idx="1688">
                  <c:v>4.4369999999999994</c:v>
                </c:pt>
                <c:pt idx="1691">
                  <c:v>4.4399999999999995</c:v>
                </c:pt>
                <c:pt idx="1692">
                  <c:v>4.4459999999999997</c:v>
                </c:pt>
                <c:pt idx="1693">
                  <c:v>4.4399999999999995</c:v>
                </c:pt>
                <c:pt idx="1694">
                  <c:v>4.4489999999999998</c:v>
                </c:pt>
                <c:pt idx="1695">
                  <c:v>4.4529999999999994</c:v>
                </c:pt>
                <c:pt idx="1698">
                  <c:v>4.4609999999999994</c:v>
                </c:pt>
                <c:pt idx="1699">
                  <c:v>4.46</c:v>
                </c:pt>
                <c:pt idx="1700">
                  <c:v>4.4569999999999999</c:v>
                </c:pt>
                <c:pt idx="1701">
                  <c:v>4.4809999999999999</c:v>
                </c:pt>
                <c:pt idx="1702">
                  <c:v>4.4849999999999994</c:v>
                </c:pt>
                <c:pt idx="1705">
                  <c:v>4.484</c:v>
                </c:pt>
                <c:pt idx="1706">
                  <c:v>4.4859999999999998</c:v>
                </c:pt>
                <c:pt idx="1707">
                  <c:v>4.51</c:v>
                </c:pt>
                <c:pt idx="1708">
                  <c:v>4.5039999999999996</c:v>
                </c:pt>
                <c:pt idx="1709">
                  <c:v>4.5039999999999996</c:v>
                </c:pt>
                <c:pt idx="1713">
                  <c:v>4.4989999999999997</c:v>
                </c:pt>
                <c:pt idx="1714">
                  <c:v>4.4949999999999992</c:v>
                </c:pt>
                <c:pt idx="1715">
                  <c:v>4.5049999999999999</c:v>
                </c:pt>
                <c:pt idx="1716">
                  <c:v>4.5119999999999996</c:v>
                </c:pt>
                <c:pt idx="1719">
                  <c:v>4.5009999999999994</c:v>
                </c:pt>
                <c:pt idx="1720">
                  <c:v>4.484</c:v>
                </c:pt>
                <c:pt idx="1721">
                  <c:v>4.4889999999999999</c:v>
                </c:pt>
                <c:pt idx="1722">
                  <c:v>4.4829999999999997</c:v>
                </c:pt>
                <c:pt idx="1723">
                  <c:v>4.4829999999999997</c:v>
                </c:pt>
                <c:pt idx="1726">
                  <c:v>4.4969999999999999</c:v>
                </c:pt>
                <c:pt idx="1727">
                  <c:v>4.5009999999999994</c:v>
                </c:pt>
                <c:pt idx="1728">
                  <c:v>4.5089999999999995</c:v>
                </c:pt>
                <c:pt idx="1729">
                  <c:v>4.5229999999999997</c:v>
                </c:pt>
                <c:pt idx="1730">
                  <c:v>4.5209999999999999</c:v>
                </c:pt>
                <c:pt idx="1733">
                  <c:v>4.5349999999999993</c:v>
                </c:pt>
                <c:pt idx="1734">
                  <c:v>4.5159999999999991</c:v>
                </c:pt>
                <c:pt idx="1735">
                  <c:v>4.5279999999999996</c:v>
                </c:pt>
                <c:pt idx="1736">
                  <c:v>4.5209999999999999</c:v>
                </c:pt>
                <c:pt idx="1737">
                  <c:v>4.5149999999999997</c:v>
                </c:pt>
                <c:pt idx="1742">
                  <c:v>4.5239999999999991</c:v>
                </c:pt>
                <c:pt idx="1743">
                  <c:v>4.5199999999999996</c:v>
                </c:pt>
                <c:pt idx="1748">
                  <c:v>4.5229999999999997</c:v>
                </c:pt>
                <c:pt idx="1749">
                  <c:v>4.5249999999999995</c:v>
                </c:pt>
                <c:pt idx="1750">
                  <c:v>4.5419999999999998</c:v>
                </c:pt>
                <c:pt idx="1751">
                  <c:v>4.5409999999999995</c:v>
                </c:pt>
                <c:pt idx="1754">
                  <c:v>4.5359999999999996</c:v>
                </c:pt>
                <c:pt idx="1755">
                  <c:v>4.5549999999999997</c:v>
                </c:pt>
                <c:pt idx="1756">
                  <c:v>4.5819999999999999</c:v>
                </c:pt>
                <c:pt idx="1757">
                  <c:v>4.5729999999999995</c:v>
                </c:pt>
                <c:pt idx="1758">
                  <c:v>4.569</c:v>
                </c:pt>
                <c:pt idx="1761">
                  <c:v>4.5829999999999993</c:v>
                </c:pt>
                <c:pt idx="1763">
                  <c:v>4.5989999999999993</c:v>
                </c:pt>
                <c:pt idx="1764">
                  <c:v>4.593</c:v>
                </c:pt>
                <c:pt idx="1765">
                  <c:v>4.5879999999999992</c:v>
                </c:pt>
                <c:pt idx="1768">
                  <c:v>4.5879999999999992</c:v>
                </c:pt>
                <c:pt idx="1769">
                  <c:v>4.5869999999999997</c:v>
                </c:pt>
                <c:pt idx="1770">
                  <c:v>4.5669999999999993</c:v>
                </c:pt>
                <c:pt idx="1771">
                  <c:v>4.5729999999999995</c:v>
                </c:pt>
                <c:pt idx="1772">
                  <c:v>4.5869999999999997</c:v>
                </c:pt>
                <c:pt idx="1775">
                  <c:v>4.6339999999999995</c:v>
                </c:pt>
                <c:pt idx="1776">
                  <c:v>4.6289999999999996</c:v>
                </c:pt>
                <c:pt idx="1777">
                  <c:v>4.6239999999999997</c:v>
                </c:pt>
                <c:pt idx="1778">
                  <c:v>4.6289999999999996</c:v>
                </c:pt>
                <c:pt idx="1779">
                  <c:v>4.6179999999999994</c:v>
                </c:pt>
                <c:pt idx="1782">
                  <c:v>4.5979999999999999</c:v>
                </c:pt>
                <c:pt idx="1783">
                  <c:v>4.6039999999999992</c:v>
                </c:pt>
                <c:pt idx="1784">
                  <c:v>4.59</c:v>
                </c:pt>
                <c:pt idx="1785">
                  <c:v>4.5939999999999994</c:v>
                </c:pt>
                <c:pt idx="1786">
                  <c:v>4.5879999999999992</c:v>
                </c:pt>
                <c:pt idx="1789">
                  <c:v>4.5839999999999996</c:v>
                </c:pt>
                <c:pt idx="1790">
                  <c:v>4.5699999999999994</c:v>
                </c:pt>
                <c:pt idx="1793">
                  <c:v>4.5549999999999997</c:v>
                </c:pt>
                <c:pt idx="1797">
                  <c:v>4.5519999999999996</c:v>
                </c:pt>
                <c:pt idx="1798">
                  <c:v>4.5509999999999993</c:v>
                </c:pt>
                <c:pt idx="1799">
                  <c:v>4.5419999999999998</c:v>
                </c:pt>
                <c:pt idx="1800">
                  <c:v>4.5519999999999996</c:v>
                </c:pt>
                <c:pt idx="1803">
                  <c:v>4.5319999999999991</c:v>
                </c:pt>
                <c:pt idx="1804">
                  <c:v>4.5169999999999995</c:v>
                </c:pt>
                <c:pt idx="1805">
                  <c:v>4.5239999999999991</c:v>
                </c:pt>
                <c:pt idx="1806">
                  <c:v>4.5239999999999991</c:v>
                </c:pt>
                <c:pt idx="1807">
                  <c:v>4.5269999999999992</c:v>
                </c:pt>
                <c:pt idx="1810">
                  <c:v>4.5319999999999991</c:v>
                </c:pt>
                <c:pt idx="1811">
                  <c:v>4.5279999999999996</c:v>
                </c:pt>
                <c:pt idx="1812">
                  <c:v>4.5069999999999997</c:v>
                </c:pt>
                <c:pt idx="1813">
                  <c:v>4.4989999999999997</c:v>
                </c:pt>
                <c:pt idx="1814">
                  <c:v>4.4989999999999997</c:v>
                </c:pt>
                <c:pt idx="1817">
                  <c:v>4.4899999999999993</c:v>
                </c:pt>
                <c:pt idx="1818">
                  <c:v>4.4909999999999997</c:v>
                </c:pt>
                <c:pt idx="1819">
                  <c:v>4.5009999999999994</c:v>
                </c:pt>
                <c:pt idx="1820">
                  <c:v>4.5089999999999995</c:v>
                </c:pt>
                <c:pt idx="1821">
                  <c:v>4.5009999999999994</c:v>
                </c:pt>
                <c:pt idx="1824">
                  <c:v>4.4979999999999993</c:v>
                </c:pt>
                <c:pt idx="1825">
                  <c:v>4.4929999999999994</c:v>
                </c:pt>
                <c:pt idx="1826">
                  <c:v>4.4969999999999999</c:v>
                </c:pt>
                <c:pt idx="1827">
                  <c:v>4.4809999999999999</c:v>
                </c:pt>
                <c:pt idx="1828">
                  <c:v>4.4739999999999993</c:v>
                </c:pt>
                <c:pt idx="1831">
                  <c:v>4.4709999999999992</c:v>
                </c:pt>
                <c:pt idx="1832">
                  <c:v>4.4809999999999999</c:v>
                </c:pt>
                <c:pt idx="1833">
                  <c:v>4.484</c:v>
                </c:pt>
                <c:pt idx="1834">
                  <c:v>4.4859999999999998</c:v>
                </c:pt>
                <c:pt idx="1835">
                  <c:v>4.4799999999999995</c:v>
                </c:pt>
                <c:pt idx="1838">
                  <c:v>4.4779999999999998</c:v>
                </c:pt>
                <c:pt idx="1839">
                  <c:v>4.4849999999999994</c:v>
                </c:pt>
                <c:pt idx="1840">
                  <c:v>4.492</c:v>
                </c:pt>
                <c:pt idx="1841">
                  <c:v>4.4949999999999992</c:v>
                </c:pt>
                <c:pt idx="1842">
                  <c:v>4.4949999999999992</c:v>
                </c:pt>
                <c:pt idx="1845">
                  <c:v>4.4859999999999998</c:v>
                </c:pt>
                <c:pt idx="1846">
                  <c:v>4.4859999999999998</c:v>
                </c:pt>
                <c:pt idx="1847">
                  <c:v>4.4879999999999995</c:v>
                </c:pt>
                <c:pt idx="1848">
                  <c:v>4.492</c:v>
                </c:pt>
                <c:pt idx="1849">
                  <c:v>4.4949999999999992</c:v>
                </c:pt>
                <c:pt idx="1852">
                  <c:v>4.4989999999999997</c:v>
                </c:pt>
                <c:pt idx="1854">
                  <c:v>4.5249999999999995</c:v>
                </c:pt>
                <c:pt idx="1855">
                  <c:v>4.5269999999999992</c:v>
                </c:pt>
                <c:pt idx="1856">
                  <c:v>4.5159999999999991</c:v>
                </c:pt>
                <c:pt idx="1859">
                  <c:v>4.5179999999999998</c:v>
                </c:pt>
                <c:pt idx="1860">
                  <c:v>4.5259999999999998</c:v>
                </c:pt>
                <c:pt idx="1861">
                  <c:v>4.5269999999999992</c:v>
                </c:pt>
                <c:pt idx="1862">
                  <c:v>4.5489999999999995</c:v>
                </c:pt>
                <c:pt idx="1863">
                  <c:v>4.5549999999999997</c:v>
                </c:pt>
                <c:pt idx="1866">
                  <c:v>4.5309999999999997</c:v>
                </c:pt>
                <c:pt idx="1867">
                  <c:v>4.5229999999999997</c:v>
                </c:pt>
                <c:pt idx="1868">
                  <c:v>4.5349999999999993</c:v>
                </c:pt>
                <c:pt idx="1869">
                  <c:v>4.5339999999999998</c:v>
                </c:pt>
                <c:pt idx="1870">
                  <c:v>4.5449999999999999</c:v>
                </c:pt>
                <c:pt idx="1873">
                  <c:v>4.5369999999999999</c:v>
                </c:pt>
                <c:pt idx="1874">
                  <c:v>4.5369999999999999</c:v>
                </c:pt>
                <c:pt idx="1875">
                  <c:v>4.5319999999999991</c:v>
                </c:pt>
                <c:pt idx="1876">
                  <c:v>4.5379999999999994</c:v>
                </c:pt>
                <c:pt idx="1877">
                  <c:v>4.5309999999999997</c:v>
                </c:pt>
                <c:pt idx="1880">
                  <c:v>4.5269999999999992</c:v>
                </c:pt>
                <c:pt idx="1881">
                  <c:v>4.5249999999999995</c:v>
                </c:pt>
                <c:pt idx="1882">
                  <c:v>4.5359999999999996</c:v>
                </c:pt>
                <c:pt idx="1883">
                  <c:v>4.5399999999999991</c:v>
                </c:pt>
                <c:pt idx="1884">
                  <c:v>4.5459999999999994</c:v>
                </c:pt>
                <c:pt idx="1887">
                  <c:v>4.5319999999999991</c:v>
                </c:pt>
                <c:pt idx="1888">
                  <c:v>4.5259999999999998</c:v>
                </c:pt>
                <c:pt idx="1889">
                  <c:v>4.5109999999999992</c:v>
                </c:pt>
                <c:pt idx="1890">
                  <c:v>4.5089999999999995</c:v>
                </c:pt>
                <c:pt idx="1891">
                  <c:v>4.5129999999999999</c:v>
                </c:pt>
                <c:pt idx="1894">
                  <c:v>4.5169999999999995</c:v>
                </c:pt>
                <c:pt idx="1895">
                  <c:v>4.5079999999999991</c:v>
                </c:pt>
                <c:pt idx="1896">
                  <c:v>4.5039999999999996</c:v>
                </c:pt>
                <c:pt idx="1897">
                  <c:v>4.5109999999999992</c:v>
                </c:pt>
                <c:pt idx="1898">
                  <c:v>4.5049999999999999</c:v>
                </c:pt>
                <c:pt idx="1901">
                  <c:v>4.4949999999999992</c:v>
                </c:pt>
                <c:pt idx="1902">
                  <c:v>4.4789999999999992</c:v>
                </c:pt>
                <c:pt idx="1908">
                  <c:v>4.4779999999999998</c:v>
                </c:pt>
                <c:pt idx="1911">
                  <c:v>4.484</c:v>
                </c:pt>
                <c:pt idx="1915">
                  <c:v>4.4859999999999998</c:v>
                </c:pt>
                <c:pt idx="1916">
                  <c:v>4.4799999999999995</c:v>
                </c:pt>
                <c:pt idx="1917">
                  <c:v>4.4819999999999993</c:v>
                </c:pt>
                <c:pt idx="1919">
                  <c:v>4.476</c:v>
                </c:pt>
                <c:pt idx="1922">
                  <c:v>4.468</c:v>
                </c:pt>
                <c:pt idx="1923">
                  <c:v>4.4659999999999993</c:v>
                </c:pt>
                <c:pt idx="1924">
                  <c:v>4.4649999999999999</c:v>
                </c:pt>
                <c:pt idx="1926">
                  <c:v>4.468</c:v>
                </c:pt>
                <c:pt idx="1929">
                  <c:v>4.452</c:v>
                </c:pt>
                <c:pt idx="1930">
                  <c:v>4.46</c:v>
                </c:pt>
                <c:pt idx="1931">
                  <c:v>4.4629999999999992</c:v>
                </c:pt>
                <c:pt idx="1932">
                  <c:v>4.4659999999999993</c:v>
                </c:pt>
                <c:pt idx="1933">
                  <c:v>4.4639999999999995</c:v>
                </c:pt>
                <c:pt idx="1936">
                  <c:v>4.4749999999999996</c:v>
                </c:pt>
                <c:pt idx="1937">
                  <c:v>4.4669999999999996</c:v>
                </c:pt>
                <c:pt idx="1938">
                  <c:v>4.4529999999999994</c:v>
                </c:pt>
                <c:pt idx="1939">
                  <c:v>4.4419999999999993</c:v>
                </c:pt>
                <c:pt idx="1940">
                  <c:v>4.4429999999999996</c:v>
                </c:pt>
                <c:pt idx="1943">
                  <c:v>4.43</c:v>
                </c:pt>
                <c:pt idx="1944">
                  <c:v>4.4319999999999995</c:v>
                </c:pt>
                <c:pt idx="1945">
                  <c:v>4.4529999999999994</c:v>
                </c:pt>
                <c:pt idx="1946">
                  <c:v>4.4809999999999999</c:v>
                </c:pt>
                <c:pt idx="1947">
                  <c:v>4.468</c:v>
                </c:pt>
                <c:pt idx="1950">
                  <c:v>4.4409999999999998</c:v>
                </c:pt>
                <c:pt idx="1951">
                  <c:v>4.4529999999999994</c:v>
                </c:pt>
                <c:pt idx="1952">
                  <c:v>4.4499999999999993</c:v>
                </c:pt>
                <c:pt idx="1953">
                  <c:v>4.4369999999999994</c:v>
                </c:pt>
                <c:pt idx="1954">
                  <c:v>4.4339999999999993</c:v>
                </c:pt>
                <c:pt idx="1957">
                  <c:v>4.4259999999999993</c:v>
                </c:pt>
                <c:pt idx="1958">
                  <c:v>4.4279999999999999</c:v>
                </c:pt>
                <c:pt idx="1959">
                  <c:v>4.4109999999999996</c:v>
                </c:pt>
                <c:pt idx="1960">
                  <c:v>4.4329999999999998</c:v>
                </c:pt>
                <c:pt idx="1961">
                  <c:v>4.4289999999999994</c:v>
                </c:pt>
                <c:pt idx="1964">
                  <c:v>4.4129999999999994</c:v>
                </c:pt>
                <c:pt idx="1965">
                  <c:v>4.3839999999999995</c:v>
                </c:pt>
                <c:pt idx="1966">
                  <c:v>4.3879999999999999</c:v>
                </c:pt>
                <c:pt idx="1967">
                  <c:v>4.3879999999999999</c:v>
                </c:pt>
                <c:pt idx="1968">
                  <c:v>4.3929999999999998</c:v>
                </c:pt>
                <c:pt idx="1971">
                  <c:v>4.3789999999999996</c:v>
                </c:pt>
                <c:pt idx="1972">
                  <c:v>4.3829999999999991</c:v>
                </c:pt>
                <c:pt idx="1973">
                  <c:v>4.3719999999999999</c:v>
                </c:pt>
                <c:pt idx="1974">
                  <c:v>4.3649999999999993</c:v>
                </c:pt>
                <c:pt idx="1975">
                  <c:v>4.3709999999999996</c:v>
                </c:pt>
                <c:pt idx="1978">
                  <c:v>4.3739999999999997</c:v>
                </c:pt>
                <c:pt idx="1979">
                  <c:v>4.3629999999999995</c:v>
                </c:pt>
                <c:pt idx="1980">
                  <c:v>4.367</c:v>
                </c:pt>
                <c:pt idx="1981">
                  <c:v>4.3629999999999995</c:v>
                </c:pt>
                <c:pt idx="1982">
                  <c:v>4.367</c:v>
                </c:pt>
                <c:pt idx="1985">
                  <c:v>4.351</c:v>
                </c:pt>
                <c:pt idx="1986">
                  <c:v>4.3229999999999995</c:v>
                </c:pt>
                <c:pt idx="1987">
                  <c:v>4.3389999999999995</c:v>
                </c:pt>
                <c:pt idx="1988">
                  <c:v>4.3439999999999994</c:v>
                </c:pt>
                <c:pt idx="1989">
                  <c:v>4.3599999999999994</c:v>
                </c:pt>
                <c:pt idx="1992">
                  <c:v>4.3599999999999994</c:v>
                </c:pt>
                <c:pt idx="1993">
                  <c:v>4.3239999999999998</c:v>
                </c:pt>
                <c:pt idx="1994">
                  <c:v>4.3299999999999992</c:v>
                </c:pt>
                <c:pt idx="1995">
                  <c:v>4.3209999999999997</c:v>
                </c:pt>
                <c:pt idx="1996">
                  <c:v>4.34</c:v>
                </c:pt>
                <c:pt idx="1999">
                  <c:v>4.3319999999999999</c:v>
                </c:pt>
                <c:pt idx="2000">
                  <c:v>4.3329999999999993</c:v>
                </c:pt>
                <c:pt idx="2001">
                  <c:v>4.3409999999999993</c:v>
                </c:pt>
                <c:pt idx="2002">
                  <c:v>4.3359999999999994</c:v>
                </c:pt>
                <c:pt idx="2003">
                  <c:v>4.3309999999999995</c:v>
                </c:pt>
                <c:pt idx="2006">
                  <c:v>4.3389999999999995</c:v>
                </c:pt>
                <c:pt idx="2007">
                  <c:v>4.34</c:v>
                </c:pt>
                <c:pt idx="2008">
                  <c:v>4.3739999999999997</c:v>
                </c:pt>
                <c:pt idx="2009">
                  <c:v>4.3389999999999995</c:v>
                </c:pt>
                <c:pt idx="2010">
                  <c:v>4.3079999999999998</c:v>
                </c:pt>
                <c:pt idx="2013">
                  <c:v>4.3559999999999999</c:v>
                </c:pt>
                <c:pt idx="2014">
                  <c:v>4.3759999999999994</c:v>
                </c:pt>
                <c:pt idx="2015">
                  <c:v>4.3999999999999995</c:v>
                </c:pt>
                <c:pt idx="2016">
                  <c:v>4.3979999999999997</c:v>
                </c:pt>
                <c:pt idx="2017">
                  <c:v>4.3849999999999998</c:v>
                </c:pt>
                <c:pt idx="2020">
                  <c:v>4.3709999999999996</c:v>
                </c:pt>
                <c:pt idx="2021">
                  <c:v>4.3599999999999994</c:v>
                </c:pt>
                <c:pt idx="2022">
                  <c:v>4.3649999999999993</c:v>
                </c:pt>
                <c:pt idx="2023">
                  <c:v>4.3519999999999994</c:v>
                </c:pt>
                <c:pt idx="2024">
                  <c:v>4.367</c:v>
                </c:pt>
                <c:pt idx="2027">
                  <c:v>4.3619999999999992</c:v>
                </c:pt>
                <c:pt idx="2028">
                  <c:v>4.3609999999999998</c:v>
                </c:pt>
                <c:pt idx="2029">
                  <c:v>4.3639999999999999</c:v>
                </c:pt>
                <c:pt idx="2030">
                  <c:v>4.3729999999999993</c:v>
                </c:pt>
                <c:pt idx="2031">
                  <c:v>4.3689999999999998</c:v>
                </c:pt>
                <c:pt idx="2034">
                  <c:v>4.3769999999999998</c:v>
                </c:pt>
                <c:pt idx="2035">
                  <c:v>4.4049999999999994</c:v>
                </c:pt>
                <c:pt idx="2036">
                  <c:v>4.4139999999999997</c:v>
                </c:pt>
                <c:pt idx="2037">
                  <c:v>4.4119999999999999</c:v>
                </c:pt>
                <c:pt idx="2038">
                  <c:v>4.4019999999999992</c:v>
                </c:pt>
                <c:pt idx="2041">
                  <c:v>4.3829999999999991</c:v>
                </c:pt>
                <c:pt idx="2042">
                  <c:v>4.3829999999999991</c:v>
                </c:pt>
                <c:pt idx="2043">
                  <c:v>4.3919999999999995</c:v>
                </c:pt>
                <c:pt idx="2044">
                  <c:v>4.3759999999999994</c:v>
                </c:pt>
                <c:pt idx="2045">
                  <c:v>4.3649999999999993</c:v>
                </c:pt>
                <c:pt idx="2048">
                  <c:v>4.3709999999999996</c:v>
                </c:pt>
                <c:pt idx="2049">
                  <c:v>4.3869999999999996</c:v>
                </c:pt>
                <c:pt idx="2050">
                  <c:v>4.3849999999999998</c:v>
                </c:pt>
                <c:pt idx="2051">
                  <c:v>4.38</c:v>
                </c:pt>
                <c:pt idx="2052">
                  <c:v>4.3789999999999996</c:v>
                </c:pt>
                <c:pt idx="2055">
                  <c:v>4.3699999999999992</c:v>
                </c:pt>
                <c:pt idx="2056">
                  <c:v>4.3659999999999997</c:v>
                </c:pt>
                <c:pt idx="2057">
                  <c:v>4.3619999999999992</c:v>
                </c:pt>
                <c:pt idx="2058">
                  <c:v>4.3619999999999992</c:v>
                </c:pt>
                <c:pt idx="2059">
                  <c:v>4.3569999999999993</c:v>
                </c:pt>
                <c:pt idx="2062">
                  <c:v>4.367</c:v>
                </c:pt>
                <c:pt idx="2063">
                  <c:v>4.3599999999999994</c:v>
                </c:pt>
                <c:pt idx="2064">
                  <c:v>4.3639999999999999</c:v>
                </c:pt>
                <c:pt idx="2065">
                  <c:v>4.3569999999999993</c:v>
                </c:pt>
                <c:pt idx="2066">
                  <c:v>4.3649999999999993</c:v>
                </c:pt>
                <c:pt idx="2069">
                  <c:v>4.3569999999999993</c:v>
                </c:pt>
                <c:pt idx="2070">
                  <c:v>4.3369999999999997</c:v>
                </c:pt>
                <c:pt idx="2071">
                  <c:v>4.3339999999999996</c:v>
                </c:pt>
                <c:pt idx="2072">
                  <c:v>4.335</c:v>
                </c:pt>
                <c:pt idx="2073">
                  <c:v>4.3419999999999996</c:v>
                </c:pt>
                <c:pt idx="2076">
                  <c:v>4.3309999999999995</c:v>
                </c:pt>
                <c:pt idx="2077">
                  <c:v>4.3039999999999994</c:v>
                </c:pt>
                <c:pt idx="2078">
                  <c:v>4.2989999999999995</c:v>
                </c:pt>
                <c:pt idx="2079">
                  <c:v>4.3129999999999997</c:v>
                </c:pt>
                <c:pt idx="2080">
                  <c:v>4.3019999999999996</c:v>
                </c:pt>
                <c:pt idx="2083">
                  <c:v>4.3079999999999998</c:v>
                </c:pt>
                <c:pt idx="2084">
                  <c:v>4.3129999999999997</c:v>
                </c:pt>
                <c:pt idx="2085">
                  <c:v>4.3139999999999992</c:v>
                </c:pt>
                <c:pt idx="2086">
                  <c:v>4.3139999999999992</c:v>
                </c:pt>
                <c:pt idx="2087">
                  <c:v>4.3109999999999999</c:v>
                </c:pt>
                <c:pt idx="2090">
                  <c:v>4.3179999999999996</c:v>
                </c:pt>
                <c:pt idx="2091">
                  <c:v>4.3139999999999992</c:v>
                </c:pt>
                <c:pt idx="2092">
                  <c:v>4.3339999999999996</c:v>
                </c:pt>
                <c:pt idx="2093">
                  <c:v>4.3459999999999992</c:v>
                </c:pt>
                <c:pt idx="2097">
                  <c:v>4.3559999999999999</c:v>
                </c:pt>
                <c:pt idx="2098">
                  <c:v>4.3729999999999993</c:v>
                </c:pt>
                <c:pt idx="2099">
                  <c:v>4.3789999999999996</c:v>
                </c:pt>
                <c:pt idx="2100">
                  <c:v>4.3609999999999998</c:v>
                </c:pt>
                <c:pt idx="2101">
                  <c:v>4.3609999999999998</c:v>
                </c:pt>
                <c:pt idx="2104">
                  <c:v>4.3719999999999999</c:v>
                </c:pt>
                <c:pt idx="2105">
                  <c:v>4.3729999999999993</c:v>
                </c:pt>
                <c:pt idx="2106">
                  <c:v>4.3619999999999992</c:v>
                </c:pt>
                <c:pt idx="2107">
                  <c:v>4.3659999999999997</c:v>
                </c:pt>
                <c:pt idx="2108">
                  <c:v>4.3709999999999996</c:v>
                </c:pt>
                <c:pt idx="2111">
                  <c:v>4.3639999999999999</c:v>
                </c:pt>
                <c:pt idx="2112">
                  <c:v>4.3719999999999999</c:v>
                </c:pt>
                <c:pt idx="2113">
                  <c:v>4.3849999999999998</c:v>
                </c:pt>
                <c:pt idx="2114">
                  <c:v>4.3879999999999999</c:v>
                </c:pt>
                <c:pt idx="2115">
                  <c:v>4.3949999999999996</c:v>
                </c:pt>
                <c:pt idx="2118">
                  <c:v>4.3809999999999993</c:v>
                </c:pt>
                <c:pt idx="2119">
                  <c:v>4.3739999999999997</c:v>
                </c:pt>
                <c:pt idx="2120">
                  <c:v>4.3709999999999996</c:v>
                </c:pt>
                <c:pt idx="2121">
                  <c:v>4.3679999999999994</c:v>
                </c:pt>
                <c:pt idx="2125">
                  <c:v>4.3619999999999992</c:v>
                </c:pt>
                <c:pt idx="2126">
                  <c:v>4.3599999999999994</c:v>
                </c:pt>
                <c:pt idx="2127">
                  <c:v>4.3679999999999994</c:v>
                </c:pt>
                <c:pt idx="2128">
                  <c:v>4.367</c:v>
                </c:pt>
                <c:pt idx="2129">
                  <c:v>4.3689999999999998</c:v>
                </c:pt>
                <c:pt idx="2132">
                  <c:v>4.3719999999999999</c:v>
                </c:pt>
                <c:pt idx="2133">
                  <c:v>4.3729999999999993</c:v>
                </c:pt>
                <c:pt idx="2134">
                  <c:v>4.3629999999999995</c:v>
                </c:pt>
                <c:pt idx="2135">
                  <c:v>4.359</c:v>
                </c:pt>
                <c:pt idx="2136">
                  <c:v>4.359</c:v>
                </c:pt>
                <c:pt idx="2139">
                  <c:v>4.3609999999999998</c:v>
                </c:pt>
                <c:pt idx="2140">
                  <c:v>4.3479999999999999</c:v>
                </c:pt>
                <c:pt idx="2141">
                  <c:v>4.3609999999999998</c:v>
                </c:pt>
                <c:pt idx="2143">
                  <c:v>4.3779999999999992</c:v>
                </c:pt>
                <c:pt idx="2146">
                  <c:v>4.3809999999999993</c:v>
                </c:pt>
                <c:pt idx="2147">
                  <c:v>4.3729999999999993</c:v>
                </c:pt>
                <c:pt idx="2148">
                  <c:v>4.3719999999999999</c:v>
                </c:pt>
                <c:pt idx="2149">
                  <c:v>4.3609999999999998</c:v>
                </c:pt>
                <c:pt idx="2150">
                  <c:v>4.3629999999999995</c:v>
                </c:pt>
                <c:pt idx="2153">
                  <c:v>4.3789999999999996</c:v>
                </c:pt>
                <c:pt idx="2154">
                  <c:v>4.375</c:v>
                </c:pt>
                <c:pt idx="2155">
                  <c:v>4.3869999999999996</c:v>
                </c:pt>
                <c:pt idx="2156">
                  <c:v>4.3909999999999991</c:v>
                </c:pt>
                <c:pt idx="2157">
                  <c:v>4.4009999999999998</c:v>
                </c:pt>
                <c:pt idx="2161">
                  <c:v>4.4159999999999995</c:v>
                </c:pt>
                <c:pt idx="2162">
                  <c:v>4.4209999999999994</c:v>
                </c:pt>
                <c:pt idx="2163">
                  <c:v>4.4129999999999994</c:v>
                </c:pt>
                <c:pt idx="2164">
                  <c:v>4.4119999999999999</c:v>
                </c:pt>
                <c:pt idx="2167">
                  <c:v>4.4119999999999999</c:v>
                </c:pt>
                <c:pt idx="2168">
                  <c:v>4.4059999999999997</c:v>
                </c:pt>
                <c:pt idx="2169">
                  <c:v>4.4049999999999994</c:v>
                </c:pt>
                <c:pt idx="2170">
                  <c:v>4.4309999999999992</c:v>
                </c:pt>
                <c:pt idx="2171">
                  <c:v>4.4319999999999995</c:v>
                </c:pt>
                <c:pt idx="2175">
                  <c:v>4.4609999999999994</c:v>
                </c:pt>
                <c:pt idx="2176">
                  <c:v>4.4819999999999993</c:v>
                </c:pt>
                <c:pt idx="2177">
                  <c:v>4.4949999999999992</c:v>
                </c:pt>
                <c:pt idx="2178">
                  <c:v>4.5</c:v>
                </c:pt>
                <c:pt idx="2181">
                  <c:v>4.5399999999999991</c:v>
                </c:pt>
                <c:pt idx="2182">
                  <c:v>4.5389999999999997</c:v>
                </c:pt>
                <c:pt idx="2183">
                  <c:v>4.5169999999999995</c:v>
                </c:pt>
                <c:pt idx="2184">
                  <c:v>4.5269999999999992</c:v>
                </c:pt>
                <c:pt idx="2185">
                  <c:v>4.5379999999999994</c:v>
                </c:pt>
                <c:pt idx="2188">
                  <c:v>4.5409999999999995</c:v>
                </c:pt>
                <c:pt idx="2189">
                  <c:v>4.5669999999999993</c:v>
                </c:pt>
                <c:pt idx="2190">
                  <c:v>4.5699999999999994</c:v>
                </c:pt>
                <c:pt idx="2191">
                  <c:v>4.5739999999999998</c:v>
                </c:pt>
                <c:pt idx="2192">
                  <c:v>4.5819999999999999</c:v>
                </c:pt>
                <c:pt idx="2195">
                  <c:v>4.593</c:v>
                </c:pt>
                <c:pt idx="2196">
                  <c:v>4.593</c:v>
                </c:pt>
                <c:pt idx="2197">
                  <c:v>4.6039999999999992</c:v>
                </c:pt>
                <c:pt idx="2198">
                  <c:v>4.6099999999999994</c:v>
                </c:pt>
                <c:pt idx="2199">
                  <c:v>4.6099999999999994</c:v>
                </c:pt>
                <c:pt idx="2202">
                  <c:v>4.5739999999999998</c:v>
                </c:pt>
                <c:pt idx="2203">
                  <c:v>4.5279999999999996</c:v>
                </c:pt>
                <c:pt idx="2204">
                  <c:v>4.5319999999999991</c:v>
                </c:pt>
                <c:pt idx="2205">
                  <c:v>4.5359999999999996</c:v>
                </c:pt>
                <c:pt idx="2206">
                  <c:v>4.5409999999999995</c:v>
                </c:pt>
                <c:pt idx="2209">
                  <c:v>4.5639999999999992</c:v>
                </c:pt>
                <c:pt idx="2210">
                  <c:v>4.5829999999999993</c:v>
                </c:pt>
                <c:pt idx="2211">
                  <c:v>4.5699999999999994</c:v>
                </c:pt>
                <c:pt idx="2212">
                  <c:v>4.5249999999999995</c:v>
                </c:pt>
                <c:pt idx="2213">
                  <c:v>4.5329999999999995</c:v>
                </c:pt>
                <c:pt idx="2216">
                  <c:v>4.5419999999999998</c:v>
                </c:pt>
                <c:pt idx="2217">
                  <c:v>4.5439999999999996</c:v>
                </c:pt>
                <c:pt idx="2218">
                  <c:v>4.5479999999999992</c:v>
                </c:pt>
                <c:pt idx="2219">
                  <c:v>4.5319999999999991</c:v>
                </c:pt>
                <c:pt idx="2220">
                  <c:v>4.5259999999999998</c:v>
                </c:pt>
                <c:pt idx="2223">
                  <c:v>4.5169999999999995</c:v>
                </c:pt>
                <c:pt idx="2224">
                  <c:v>4.5019999999999998</c:v>
                </c:pt>
                <c:pt idx="2225">
                  <c:v>4.484</c:v>
                </c:pt>
                <c:pt idx="2226">
                  <c:v>4.4829999999999997</c:v>
                </c:pt>
                <c:pt idx="2227">
                  <c:v>4.4749999999999996</c:v>
                </c:pt>
                <c:pt idx="2230">
                  <c:v>4.5169999999999995</c:v>
                </c:pt>
                <c:pt idx="2231">
                  <c:v>4.5169999999999995</c:v>
                </c:pt>
                <c:pt idx="2232">
                  <c:v>4.5149999999999997</c:v>
                </c:pt>
                <c:pt idx="2233">
                  <c:v>4.5159999999999991</c:v>
                </c:pt>
                <c:pt idx="2234">
                  <c:v>4.5259999999999998</c:v>
                </c:pt>
                <c:pt idx="2237">
                  <c:v>4.5319999999999991</c:v>
                </c:pt>
                <c:pt idx="2238">
                  <c:v>4.5239999999999991</c:v>
                </c:pt>
                <c:pt idx="2239">
                  <c:v>4.4819999999999993</c:v>
                </c:pt>
                <c:pt idx="2240">
                  <c:v>4.4769999999999994</c:v>
                </c:pt>
                <c:pt idx="2241">
                  <c:v>4.4889999999999999</c:v>
                </c:pt>
                <c:pt idx="2244">
                  <c:v>4.5019999999999998</c:v>
                </c:pt>
                <c:pt idx="2245">
                  <c:v>4.4929999999999994</c:v>
                </c:pt>
                <c:pt idx="2246">
                  <c:v>4.4909999999999997</c:v>
                </c:pt>
                <c:pt idx="2247">
                  <c:v>4.5049999999999999</c:v>
                </c:pt>
                <c:pt idx="2248">
                  <c:v>4.5229999999999997</c:v>
                </c:pt>
                <c:pt idx="2251">
                  <c:v>4.5389999999999997</c:v>
                </c:pt>
                <c:pt idx="2252">
                  <c:v>4.5589999999999993</c:v>
                </c:pt>
                <c:pt idx="2253">
                  <c:v>4.5449999999999999</c:v>
                </c:pt>
                <c:pt idx="2254">
                  <c:v>4.4979999999999993</c:v>
                </c:pt>
                <c:pt idx="2255">
                  <c:v>4.4879999999999995</c:v>
                </c:pt>
                <c:pt idx="2258">
                  <c:v>4.4779999999999998</c:v>
                </c:pt>
                <c:pt idx="2259">
                  <c:v>4.4909999999999997</c:v>
                </c:pt>
                <c:pt idx="2260">
                  <c:v>4.4949999999999992</c:v>
                </c:pt>
                <c:pt idx="2261">
                  <c:v>4.5059999999999993</c:v>
                </c:pt>
                <c:pt idx="2262">
                  <c:v>4.5069999999999997</c:v>
                </c:pt>
                <c:pt idx="2265">
                  <c:v>4.5119999999999996</c:v>
                </c:pt>
                <c:pt idx="2266">
                  <c:v>4.5229999999999997</c:v>
                </c:pt>
                <c:pt idx="2267">
                  <c:v>4.5269999999999992</c:v>
                </c:pt>
                <c:pt idx="2268">
                  <c:v>4.5259999999999998</c:v>
                </c:pt>
                <c:pt idx="2269">
                  <c:v>4.5309999999999997</c:v>
                </c:pt>
                <c:pt idx="2272">
                  <c:v>4.5479999999999992</c:v>
                </c:pt>
                <c:pt idx="2273">
                  <c:v>4.55</c:v>
                </c:pt>
                <c:pt idx="2274">
                  <c:v>4.5739999999999998</c:v>
                </c:pt>
                <c:pt idx="2275">
                  <c:v>4.5829999999999993</c:v>
                </c:pt>
                <c:pt idx="2276">
                  <c:v>4.5869999999999997</c:v>
                </c:pt>
                <c:pt idx="2279">
                  <c:v>4.5949999999999998</c:v>
                </c:pt>
                <c:pt idx="2280">
                  <c:v>4.5659999999999998</c:v>
                </c:pt>
                <c:pt idx="2281">
                  <c:v>4.5789999999999997</c:v>
                </c:pt>
                <c:pt idx="2282">
                  <c:v>4.5819999999999999</c:v>
                </c:pt>
                <c:pt idx="2283">
                  <c:v>4.5979999999999999</c:v>
                </c:pt>
                <c:pt idx="2289">
                  <c:v>4.5959999999999992</c:v>
                </c:pt>
                <c:pt idx="2290">
                  <c:v>4.59</c:v>
                </c:pt>
                <c:pt idx="2293">
                  <c:v>4.5989999999999993</c:v>
                </c:pt>
                <c:pt idx="2294">
                  <c:v>4.6199999999999992</c:v>
                </c:pt>
                <c:pt idx="2297">
                  <c:v>4.6529999999999996</c:v>
                </c:pt>
                <c:pt idx="2300">
                  <c:v>4.6309999999999993</c:v>
                </c:pt>
                <c:pt idx="2302">
                  <c:v>4.6499999999999995</c:v>
                </c:pt>
                <c:pt idx="2303">
                  <c:v>4.6329999999999991</c:v>
                </c:pt>
                <c:pt idx="2304">
                  <c:v>4.625</c:v>
                </c:pt>
                <c:pt idx="2307">
                  <c:v>4.6359999999999992</c:v>
                </c:pt>
                <c:pt idx="2309">
                  <c:v>4.6259999999999994</c:v>
                </c:pt>
                <c:pt idx="2310">
                  <c:v>4.6209999999999996</c:v>
                </c:pt>
                <c:pt idx="2311">
                  <c:v>4.6409999999999991</c:v>
                </c:pt>
                <c:pt idx="2314">
                  <c:v>4.6359999999999992</c:v>
                </c:pt>
                <c:pt idx="2315">
                  <c:v>4.6399999999999997</c:v>
                </c:pt>
                <c:pt idx="2316">
                  <c:v>4.6509999999999998</c:v>
                </c:pt>
                <c:pt idx="2317">
                  <c:v>4.67</c:v>
                </c:pt>
                <c:pt idx="2318">
                  <c:v>4.6659999999999995</c:v>
                </c:pt>
                <c:pt idx="2321">
                  <c:v>4.6879999999999997</c:v>
                </c:pt>
                <c:pt idx="2322">
                  <c:v>4.6909999999999998</c:v>
                </c:pt>
                <c:pt idx="2323">
                  <c:v>4.6859999999999999</c:v>
                </c:pt>
                <c:pt idx="2324">
                  <c:v>4.7039999999999997</c:v>
                </c:pt>
                <c:pt idx="2325">
                  <c:v>4.718</c:v>
                </c:pt>
                <c:pt idx="2328">
                  <c:v>4.7359999999999998</c:v>
                </c:pt>
                <c:pt idx="2329">
                  <c:v>4.7399999999999993</c:v>
                </c:pt>
                <c:pt idx="2330">
                  <c:v>4.7349999999999994</c:v>
                </c:pt>
                <c:pt idx="2331">
                  <c:v>4.726</c:v>
                </c:pt>
                <c:pt idx="2332">
                  <c:v>4.7309999999999999</c:v>
                </c:pt>
                <c:pt idx="2335">
                  <c:v>4.7279999999999998</c:v>
                </c:pt>
                <c:pt idx="2336">
                  <c:v>4.7409999999999997</c:v>
                </c:pt>
                <c:pt idx="2337">
                  <c:v>4.7269999999999994</c:v>
                </c:pt>
                <c:pt idx="2338">
                  <c:v>4.7039999999999997</c:v>
                </c:pt>
                <c:pt idx="2339">
                  <c:v>4.6999999999999993</c:v>
                </c:pt>
                <c:pt idx="2342">
                  <c:v>4.694</c:v>
                </c:pt>
                <c:pt idx="2343">
                  <c:v>4.6559999999999997</c:v>
                </c:pt>
                <c:pt idx="2344">
                  <c:v>4.6629999999999994</c:v>
                </c:pt>
                <c:pt idx="2345">
                  <c:v>4.6619999999999999</c:v>
                </c:pt>
                <c:pt idx="2346">
                  <c:v>4.6539999999999999</c:v>
                </c:pt>
                <c:pt idx="2349">
                  <c:v>4.6529999999999996</c:v>
                </c:pt>
                <c:pt idx="2350">
                  <c:v>4.6289999999999996</c:v>
                </c:pt>
                <c:pt idx="2351">
                  <c:v>4.6359999999999992</c:v>
                </c:pt>
                <c:pt idx="2352">
                  <c:v>4.6349999999999998</c:v>
                </c:pt>
                <c:pt idx="2353">
                  <c:v>4.6309999999999993</c:v>
                </c:pt>
                <c:pt idx="2356">
                  <c:v>4.6079999999999997</c:v>
                </c:pt>
                <c:pt idx="2357">
                  <c:v>4.6059999999999999</c:v>
                </c:pt>
                <c:pt idx="2358">
                  <c:v>4.5879999999999992</c:v>
                </c:pt>
                <c:pt idx="2359">
                  <c:v>4.5819999999999999</c:v>
                </c:pt>
                <c:pt idx="2360">
                  <c:v>4.5789999999999997</c:v>
                </c:pt>
                <c:pt idx="2363">
                  <c:v>4.5879999999999992</c:v>
                </c:pt>
                <c:pt idx="2364">
                  <c:v>4.5979999999999999</c:v>
                </c:pt>
                <c:pt idx="2365">
                  <c:v>4.5989999999999993</c:v>
                </c:pt>
                <c:pt idx="2366">
                  <c:v>4.6209999999999996</c:v>
                </c:pt>
                <c:pt idx="2367">
                  <c:v>4.5819999999999999</c:v>
                </c:pt>
                <c:pt idx="2371">
                  <c:v>4.609</c:v>
                </c:pt>
                <c:pt idx="2372">
                  <c:v>4.5909999999999993</c:v>
                </c:pt>
                <c:pt idx="2373">
                  <c:v>4.5919999999999996</c:v>
                </c:pt>
                <c:pt idx="2374">
                  <c:v>4.6029999999999998</c:v>
                </c:pt>
                <c:pt idx="2378">
                  <c:v>4.5949999999999998</c:v>
                </c:pt>
                <c:pt idx="2379">
                  <c:v>4.577</c:v>
                </c:pt>
                <c:pt idx="2380">
                  <c:v>4.6279999999999992</c:v>
                </c:pt>
                <c:pt idx="2381">
                  <c:v>4.6199999999999992</c:v>
                </c:pt>
                <c:pt idx="2384">
                  <c:v>4.6149999999999993</c:v>
                </c:pt>
                <c:pt idx="2385">
                  <c:v>4.6319999999999997</c:v>
                </c:pt>
                <c:pt idx="2386">
                  <c:v>4.6369999999999996</c:v>
                </c:pt>
                <c:pt idx="2387">
                  <c:v>4.6219999999999999</c:v>
                </c:pt>
                <c:pt idx="2388">
                  <c:v>4.6189999999999998</c:v>
                </c:pt>
                <c:pt idx="2391">
                  <c:v>4.6019999999999994</c:v>
                </c:pt>
                <c:pt idx="2392">
                  <c:v>4.6129999999999995</c:v>
                </c:pt>
                <c:pt idx="2393">
                  <c:v>4.625</c:v>
                </c:pt>
                <c:pt idx="2394">
                  <c:v>4.6209999999999996</c:v>
                </c:pt>
                <c:pt idx="2395">
                  <c:v>4.6219999999999999</c:v>
                </c:pt>
                <c:pt idx="2398">
                  <c:v>4.6119999999999992</c:v>
                </c:pt>
                <c:pt idx="2399">
                  <c:v>4.6119999999999992</c:v>
                </c:pt>
                <c:pt idx="2400">
                  <c:v>4.5999999999999996</c:v>
                </c:pt>
                <c:pt idx="2401">
                  <c:v>4.6129999999999995</c:v>
                </c:pt>
                <c:pt idx="2402">
                  <c:v>4.6319999999999997</c:v>
                </c:pt>
                <c:pt idx="2405">
                  <c:v>4.6399999999999997</c:v>
                </c:pt>
                <c:pt idx="2406">
                  <c:v>4.6579999999999995</c:v>
                </c:pt>
                <c:pt idx="2407">
                  <c:v>4.6639999999999997</c:v>
                </c:pt>
                <c:pt idx="2408">
                  <c:v>4.6919999999999993</c:v>
                </c:pt>
                <c:pt idx="2409">
                  <c:v>4.6899999999999995</c:v>
                </c:pt>
                <c:pt idx="2412">
                  <c:v>4.6989999999999998</c:v>
                </c:pt>
                <c:pt idx="2413">
                  <c:v>4.7189999999999994</c:v>
                </c:pt>
                <c:pt idx="2414">
                  <c:v>4.7079999999999993</c:v>
                </c:pt>
                <c:pt idx="2415">
                  <c:v>4.694</c:v>
                </c:pt>
                <c:pt idx="2416">
                  <c:v>4.694</c:v>
                </c:pt>
                <c:pt idx="2419">
                  <c:v>4.7039999999999997</c:v>
                </c:pt>
                <c:pt idx="2420">
                  <c:v>4.718</c:v>
                </c:pt>
                <c:pt idx="2421">
                  <c:v>4.7229999999999999</c:v>
                </c:pt>
                <c:pt idx="2422">
                  <c:v>4.7049999999999992</c:v>
                </c:pt>
                <c:pt idx="2423">
                  <c:v>4.6929999999999996</c:v>
                </c:pt>
                <c:pt idx="2426">
                  <c:v>4.6869999999999994</c:v>
                </c:pt>
                <c:pt idx="2427">
                  <c:v>4.71</c:v>
                </c:pt>
                <c:pt idx="2428">
                  <c:v>4.7249999999999996</c:v>
                </c:pt>
                <c:pt idx="2429">
                  <c:v>4.7069999999999999</c:v>
                </c:pt>
                <c:pt idx="2430">
                  <c:v>4.7129999999999992</c:v>
                </c:pt>
                <c:pt idx="2433">
                  <c:v>4.7119999999999997</c:v>
                </c:pt>
                <c:pt idx="2434">
                  <c:v>4.7059999999999995</c:v>
                </c:pt>
                <c:pt idx="2435">
                  <c:v>4.7029999999999994</c:v>
                </c:pt>
                <c:pt idx="2436">
                  <c:v>4.702</c:v>
                </c:pt>
                <c:pt idx="2437">
                  <c:v>4.6949999999999994</c:v>
                </c:pt>
                <c:pt idx="2440">
                  <c:v>4.6959999999999997</c:v>
                </c:pt>
                <c:pt idx="2441">
                  <c:v>4.7089999999999996</c:v>
                </c:pt>
                <c:pt idx="2442">
                  <c:v>4.7119999999999997</c:v>
                </c:pt>
                <c:pt idx="2443">
                  <c:v>4.7109999999999994</c:v>
                </c:pt>
                <c:pt idx="2444">
                  <c:v>4.7119999999999997</c:v>
                </c:pt>
                <c:pt idx="2447">
                  <c:v>4.7169999999999996</c:v>
                </c:pt>
                <c:pt idx="2450">
                  <c:v>4.694</c:v>
                </c:pt>
                <c:pt idx="2451">
                  <c:v>4.6659999999999995</c:v>
                </c:pt>
                <c:pt idx="2454">
                  <c:v>4.6579999999999995</c:v>
                </c:pt>
                <c:pt idx="2455">
                  <c:v>4.6589999999999998</c:v>
                </c:pt>
                <c:pt idx="2456">
                  <c:v>4.67</c:v>
                </c:pt>
                <c:pt idx="2457">
                  <c:v>4.6709999999999994</c:v>
                </c:pt>
                <c:pt idx="2458">
                  <c:v>4.6809999999999992</c:v>
                </c:pt>
                <c:pt idx="2461">
                  <c:v>4.6849999999999996</c:v>
                </c:pt>
                <c:pt idx="2463">
                  <c:v>4.7029999999999994</c:v>
                </c:pt>
                <c:pt idx="2464">
                  <c:v>4.6729999999999992</c:v>
                </c:pt>
                <c:pt idx="2465">
                  <c:v>4.6649999999999991</c:v>
                </c:pt>
                <c:pt idx="2468">
                  <c:v>4.6709999999999994</c:v>
                </c:pt>
                <c:pt idx="2469">
                  <c:v>4.6399999999999997</c:v>
                </c:pt>
                <c:pt idx="2470">
                  <c:v>4.6119999999999992</c:v>
                </c:pt>
                <c:pt idx="2471">
                  <c:v>4.5969999999999995</c:v>
                </c:pt>
                <c:pt idx="2472">
                  <c:v>4.6039999999999992</c:v>
                </c:pt>
                <c:pt idx="2475">
                  <c:v>4.6119999999999992</c:v>
                </c:pt>
                <c:pt idx="2476">
                  <c:v>4.5999999999999996</c:v>
                </c:pt>
                <c:pt idx="2483">
                  <c:v>4.5869999999999997</c:v>
                </c:pt>
                <c:pt idx="2485">
                  <c:v>4.5629999999999997</c:v>
                </c:pt>
                <c:pt idx="2486">
                  <c:v>4.5609999999999999</c:v>
                </c:pt>
                <c:pt idx="2489">
                  <c:v>4.5449999999999999</c:v>
                </c:pt>
                <c:pt idx="2490">
                  <c:v>4.5269999999999992</c:v>
                </c:pt>
                <c:pt idx="2491">
                  <c:v>4.5419999999999998</c:v>
                </c:pt>
                <c:pt idx="2492">
                  <c:v>4.5319999999999991</c:v>
                </c:pt>
                <c:pt idx="2493">
                  <c:v>4.5029999999999992</c:v>
                </c:pt>
                <c:pt idx="2496">
                  <c:v>4.484</c:v>
                </c:pt>
                <c:pt idx="2497">
                  <c:v>4.4909999999999997</c:v>
                </c:pt>
                <c:pt idx="2499">
                  <c:v>4.4959999999999996</c:v>
                </c:pt>
                <c:pt idx="2500">
                  <c:v>4.4709999999999992</c:v>
                </c:pt>
                <c:pt idx="2503">
                  <c:v>4.4329999999999998</c:v>
                </c:pt>
                <c:pt idx="2504">
                  <c:v>4.4479999999999995</c:v>
                </c:pt>
                <c:pt idx="2505">
                  <c:v>4.4279999999999999</c:v>
                </c:pt>
                <c:pt idx="2506">
                  <c:v>4.4449999999999994</c:v>
                </c:pt>
                <c:pt idx="2507">
                  <c:v>4.43</c:v>
                </c:pt>
                <c:pt idx="2510">
                  <c:v>4.4589999999999996</c:v>
                </c:pt>
                <c:pt idx="2511">
                  <c:v>4.452</c:v>
                </c:pt>
                <c:pt idx="2512">
                  <c:v>4.4329999999999998</c:v>
                </c:pt>
                <c:pt idx="2513">
                  <c:v>4.4639999999999995</c:v>
                </c:pt>
                <c:pt idx="2514">
                  <c:v>4.4589999999999996</c:v>
                </c:pt>
                <c:pt idx="2517">
                  <c:v>4.4859999999999998</c:v>
                </c:pt>
                <c:pt idx="2518">
                  <c:v>4.492</c:v>
                </c:pt>
                <c:pt idx="2519">
                  <c:v>4.5129999999999999</c:v>
                </c:pt>
                <c:pt idx="2520">
                  <c:v>4.5219999999999994</c:v>
                </c:pt>
                <c:pt idx="2521">
                  <c:v>4.5129999999999999</c:v>
                </c:pt>
                <c:pt idx="2525">
                  <c:v>4.5169999999999995</c:v>
                </c:pt>
                <c:pt idx="2526">
                  <c:v>4.5179999999999998</c:v>
                </c:pt>
                <c:pt idx="2527">
                  <c:v>4.5239999999999991</c:v>
                </c:pt>
                <c:pt idx="2531">
                  <c:v>4.4779999999999998</c:v>
                </c:pt>
                <c:pt idx="2532">
                  <c:v>4.4689999999999994</c:v>
                </c:pt>
                <c:pt idx="2533">
                  <c:v>4.4769999999999994</c:v>
                </c:pt>
                <c:pt idx="2534">
                  <c:v>4.468</c:v>
                </c:pt>
                <c:pt idx="2535">
                  <c:v>4.4799999999999995</c:v>
                </c:pt>
                <c:pt idx="2538">
                  <c:v>4.4779999999999998</c:v>
                </c:pt>
                <c:pt idx="2539">
                  <c:v>4.5</c:v>
                </c:pt>
                <c:pt idx="2540">
                  <c:v>4.4939999999999998</c:v>
                </c:pt>
                <c:pt idx="2541">
                  <c:v>4.46</c:v>
                </c:pt>
                <c:pt idx="2542">
                  <c:v>4.4359999999999999</c:v>
                </c:pt>
                <c:pt idx="2545">
                  <c:v>4.4449999999999994</c:v>
                </c:pt>
                <c:pt idx="2546">
                  <c:v>4.4579999999999993</c:v>
                </c:pt>
                <c:pt idx="2547">
                  <c:v>4.4649999999999999</c:v>
                </c:pt>
                <c:pt idx="2548">
                  <c:v>4.4609999999999994</c:v>
                </c:pt>
                <c:pt idx="2549">
                  <c:v>4.4659999999999993</c:v>
                </c:pt>
                <c:pt idx="2552">
                  <c:v>4.476</c:v>
                </c:pt>
                <c:pt idx="2553">
                  <c:v>4.4899999999999993</c:v>
                </c:pt>
                <c:pt idx="2554">
                  <c:v>4.4769999999999994</c:v>
                </c:pt>
                <c:pt idx="2555">
                  <c:v>4.4769999999999994</c:v>
                </c:pt>
                <c:pt idx="2556">
                  <c:v>4.4399999999999995</c:v>
                </c:pt>
                <c:pt idx="2559">
                  <c:v>4.4189999999999996</c:v>
                </c:pt>
                <c:pt idx="2560">
                  <c:v>4.3909999999999991</c:v>
                </c:pt>
                <c:pt idx="2561">
                  <c:v>4.3779999999999992</c:v>
                </c:pt>
                <c:pt idx="2562">
                  <c:v>4.4009999999999998</c:v>
                </c:pt>
                <c:pt idx="2563">
                  <c:v>4.3839999999999995</c:v>
                </c:pt>
                <c:pt idx="2566">
                  <c:v>4.3909999999999991</c:v>
                </c:pt>
                <c:pt idx="2567">
                  <c:v>4.3869999999999996</c:v>
                </c:pt>
                <c:pt idx="2568">
                  <c:v>4.4339999999999993</c:v>
                </c:pt>
                <c:pt idx="2569">
                  <c:v>4.4959999999999996</c:v>
                </c:pt>
                <c:pt idx="2570">
                  <c:v>4.5209999999999999</c:v>
                </c:pt>
                <c:pt idx="2573">
                  <c:v>4.492</c:v>
                </c:pt>
                <c:pt idx="2574">
                  <c:v>4.4549999999999992</c:v>
                </c:pt>
                <c:pt idx="2575">
                  <c:v>4.4619999999999997</c:v>
                </c:pt>
                <c:pt idx="2576">
                  <c:v>4.4459999999999997</c:v>
                </c:pt>
                <c:pt idx="2577">
                  <c:v>4.4609999999999994</c:v>
                </c:pt>
                <c:pt idx="2580">
                  <c:v>4.4619999999999997</c:v>
                </c:pt>
                <c:pt idx="2581">
                  <c:v>4.4279999999999999</c:v>
                </c:pt>
                <c:pt idx="2582">
                  <c:v>4.4369999999999994</c:v>
                </c:pt>
                <c:pt idx="2583">
                  <c:v>4.4229999999999992</c:v>
                </c:pt>
                <c:pt idx="2584">
                  <c:v>4.4279999999999999</c:v>
                </c:pt>
                <c:pt idx="2587">
                  <c:v>4.3929999999999998</c:v>
                </c:pt>
                <c:pt idx="2588">
                  <c:v>4.3999999999999995</c:v>
                </c:pt>
                <c:pt idx="2589">
                  <c:v>4.4079999999999995</c:v>
                </c:pt>
                <c:pt idx="2591">
                  <c:v>4.4049999999999994</c:v>
                </c:pt>
                <c:pt idx="2594">
                  <c:v>4.3959999999999999</c:v>
                </c:pt>
                <c:pt idx="2595">
                  <c:v>4.3639999999999999</c:v>
                </c:pt>
                <c:pt idx="2596">
                  <c:v>4.3629999999999995</c:v>
                </c:pt>
                <c:pt idx="2597">
                  <c:v>4.3889999999999993</c:v>
                </c:pt>
                <c:pt idx="2598">
                  <c:v>4.3879999999999999</c:v>
                </c:pt>
                <c:pt idx="2601">
                  <c:v>4.3769999999999998</c:v>
                </c:pt>
                <c:pt idx="2602">
                  <c:v>4.3709999999999996</c:v>
                </c:pt>
                <c:pt idx="2603">
                  <c:v>4.3679999999999994</c:v>
                </c:pt>
                <c:pt idx="2604">
                  <c:v>4.359</c:v>
                </c:pt>
                <c:pt idx="2605">
                  <c:v>4.3659999999999997</c:v>
                </c:pt>
                <c:pt idx="2608">
                  <c:v>4.3609999999999998</c:v>
                </c:pt>
                <c:pt idx="2609">
                  <c:v>4.3569999999999993</c:v>
                </c:pt>
                <c:pt idx="2610">
                  <c:v>4.3659999999999997</c:v>
                </c:pt>
                <c:pt idx="2611">
                  <c:v>4.375</c:v>
                </c:pt>
                <c:pt idx="2612">
                  <c:v>4.3919999999999995</c:v>
                </c:pt>
                <c:pt idx="2615">
                  <c:v>4.3999999999999995</c:v>
                </c:pt>
                <c:pt idx="2616">
                  <c:v>4.3959999999999999</c:v>
                </c:pt>
                <c:pt idx="2617">
                  <c:v>4.38</c:v>
                </c:pt>
                <c:pt idx="2618">
                  <c:v>4.3639999999999999</c:v>
                </c:pt>
                <c:pt idx="2619">
                  <c:v>4.3729999999999993</c:v>
                </c:pt>
                <c:pt idx="2622">
                  <c:v>4.3689999999999998</c:v>
                </c:pt>
                <c:pt idx="2623">
                  <c:v>4.3599999999999994</c:v>
                </c:pt>
                <c:pt idx="2624">
                  <c:v>4.3679999999999994</c:v>
                </c:pt>
                <c:pt idx="2625">
                  <c:v>4.3869999999999996</c:v>
                </c:pt>
                <c:pt idx="2626">
                  <c:v>4.3859999999999992</c:v>
                </c:pt>
                <c:pt idx="2629">
                  <c:v>4.3939999999999992</c:v>
                </c:pt>
                <c:pt idx="2630">
                  <c:v>4.3879999999999999</c:v>
                </c:pt>
                <c:pt idx="2631">
                  <c:v>4.375</c:v>
                </c:pt>
                <c:pt idx="2632">
                  <c:v>4.3769999999999998</c:v>
                </c:pt>
                <c:pt idx="2633">
                  <c:v>4.3679999999999994</c:v>
                </c:pt>
                <c:pt idx="2636">
                  <c:v>4.3539999999999992</c:v>
                </c:pt>
                <c:pt idx="2637">
                  <c:v>4.3479999999999999</c:v>
                </c:pt>
                <c:pt idx="2638">
                  <c:v>4.3389999999999995</c:v>
                </c:pt>
                <c:pt idx="2639">
                  <c:v>4.3279999999999994</c:v>
                </c:pt>
                <c:pt idx="2643">
                  <c:v>4.3229999999999995</c:v>
                </c:pt>
                <c:pt idx="2644">
                  <c:v>4.3159999999999998</c:v>
                </c:pt>
                <c:pt idx="2645">
                  <c:v>4.3029999999999999</c:v>
                </c:pt>
                <c:pt idx="2646">
                  <c:v>4.2969999999999997</c:v>
                </c:pt>
                <c:pt idx="2647">
                  <c:v>4.3019999999999996</c:v>
                </c:pt>
                <c:pt idx="2651">
                  <c:v>4.2939999999999996</c:v>
                </c:pt>
                <c:pt idx="2652">
                  <c:v>4.2829999999999995</c:v>
                </c:pt>
                <c:pt idx="2653">
                  <c:v>4.2549999999999999</c:v>
                </c:pt>
                <c:pt idx="2654">
                  <c:v>4.2379999999999995</c:v>
                </c:pt>
                <c:pt idx="2657">
                  <c:v>4.2579999999999991</c:v>
                </c:pt>
                <c:pt idx="2658">
                  <c:v>4.2559999999999993</c:v>
                </c:pt>
                <c:pt idx="2659">
                  <c:v>4.2689999999999992</c:v>
                </c:pt>
                <c:pt idx="2660">
                  <c:v>4.2689999999999992</c:v>
                </c:pt>
                <c:pt idx="2661">
                  <c:v>4.2479999999999993</c:v>
                </c:pt>
                <c:pt idx="2664">
                  <c:v>4.2649999999999997</c:v>
                </c:pt>
                <c:pt idx="2665">
                  <c:v>4.2649999999999997</c:v>
                </c:pt>
                <c:pt idx="2666">
                  <c:v>4.2729999999999997</c:v>
                </c:pt>
                <c:pt idx="2667">
                  <c:v>4.2729999999999997</c:v>
                </c:pt>
                <c:pt idx="2668">
                  <c:v>4.2779999999999996</c:v>
                </c:pt>
                <c:pt idx="2671">
                  <c:v>4.2819999999999991</c:v>
                </c:pt>
                <c:pt idx="2672">
                  <c:v>4.2829999999999995</c:v>
                </c:pt>
                <c:pt idx="2673">
                  <c:v>4.2869999999999999</c:v>
                </c:pt>
                <c:pt idx="2674">
                  <c:v>4.2849999999999993</c:v>
                </c:pt>
                <c:pt idx="2675">
                  <c:v>4.2939999999999996</c:v>
                </c:pt>
                <c:pt idx="2678">
                  <c:v>4.2879999999999994</c:v>
                </c:pt>
                <c:pt idx="2679">
                  <c:v>4.2879999999999994</c:v>
                </c:pt>
                <c:pt idx="2680">
                  <c:v>4.2609999999999992</c:v>
                </c:pt>
                <c:pt idx="2681">
                  <c:v>4.2829999999999995</c:v>
                </c:pt>
                <c:pt idx="2682">
                  <c:v>4.2899999999999991</c:v>
                </c:pt>
                <c:pt idx="2685">
                  <c:v>4.3099999999999996</c:v>
                </c:pt>
                <c:pt idx="2686">
                  <c:v>4.3309999999999995</c:v>
                </c:pt>
                <c:pt idx="2687">
                  <c:v>4.3299999999999992</c:v>
                </c:pt>
                <c:pt idx="2688">
                  <c:v>4.3239999999999998</c:v>
                </c:pt>
                <c:pt idx="2689">
                  <c:v>4.2889999999999997</c:v>
                </c:pt>
                <c:pt idx="2692">
                  <c:v>4.2889999999999997</c:v>
                </c:pt>
                <c:pt idx="2693">
                  <c:v>4.2879999999999994</c:v>
                </c:pt>
                <c:pt idx="2694">
                  <c:v>4.2919999999999998</c:v>
                </c:pt>
                <c:pt idx="2695">
                  <c:v>4.319</c:v>
                </c:pt>
                <c:pt idx="2696">
                  <c:v>4.3079999999999998</c:v>
                </c:pt>
                <c:pt idx="2699">
                  <c:v>4.3119999999999994</c:v>
                </c:pt>
                <c:pt idx="2700">
                  <c:v>4.3249999999999993</c:v>
                </c:pt>
                <c:pt idx="2701">
                  <c:v>4.3209999999999997</c:v>
                </c:pt>
                <c:pt idx="2702">
                  <c:v>4.3129999999999997</c:v>
                </c:pt>
                <c:pt idx="2703">
                  <c:v>4.2959999999999994</c:v>
                </c:pt>
                <c:pt idx="2706">
                  <c:v>4.3</c:v>
                </c:pt>
                <c:pt idx="2707">
                  <c:v>4.2909999999999995</c:v>
                </c:pt>
                <c:pt idx="2709">
                  <c:v>4.2469999999999999</c:v>
                </c:pt>
                <c:pt idx="2710">
                  <c:v>4.234</c:v>
                </c:pt>
                <c:pt idx="2713">
                  <c:v>4.2299999999999995</c:v>
                </c:pt>
                <c:pt idx="2714">
                  <c:v>4.2249999999999996</c:v>
                </c:pt>
                <c:pt idx="2715">
                  <c:v>4.1999999999999993</c:v>
                </c:pt>
                <c:pt idx="2716">
                  <c:v>4.1979999999999995</c:v>
                </c:pt>
                <c:pt idx="2717">
                  <c:v>4.1949999999999994</c:v>
                </c:pt>
                <c:pt idx="2720">
                  <c:v>4.202</c:v>
                </c:pt>
                <c:pt idx="2721">
                  <c:v>4.202</c:v>
                </c:pt>
                <c:pt idx="2722">
                  <c:v>4.1819999999999995</c:v>
                </c:pt>
                <c:pt idx="2723">
                  <c:v>4.1759999999999993</c:v>
                </c:pt>
                <c:pt idx="2724">
                  <c:v>4.1779999999999999</c:v>
                </c:pt>
                <c:pt idx="2727">
                  <c:v>4.1929999999999996</c:v>
                </c:pt>
                <c:pt idx="2728">
                  <c:v>4.1929999999999996</c:v>
                </c:pt>
                <c:pt idx="2729">
                  <c:v>4.1779999999999999</c:v>
                </c:pt>
                <c:pt idx="2730">
                  <c:v>4.1809999999999992</c:v>
                </c:pt>
                <c:pt idx="2731">
                  <c:v>4.1859999999999999</c:v>
                </c:pt>
                <c:pt idx="2735">
                  <c:v>4.2219999999999995</c:v>
                </c:pt>
                <c:pt idx="2736">
                  <c:v>4.2249999999999996</c:v>
                </c:pt>
                <c:pt idx="2737">
                  <c:v>4.2069999999999999</c:v>
                </c:pt>
                <c:pt idx="2738">
                  <c:v>4.2249999999999996</c:v>
                </c:pt>
                <c:pt idx="2742">
                  <c:v>4.2049999999999992</c:v>
                </c:pt>
                <c:pt idx="2743">
                  <c:v>4.1869999999999994</c:v>
                </c:pt>
                <c:pt idx="2744">
                  <c:v>4.2039999999999997</c:v>
                </c:pt>
                <c:pt idx="2745">
                  <c:v>4.2349999999999994</c:v>
                </c:pt>
                <c:pt idx="2748">
                  <c:v>4.2379999999999995</c:v>
                </c:pt>
                <c:pt idx="2749">
                  <c:v>4.234</c:v>
                </c:pt>
                <c:pt idx="2750">
                  <c:v>4.2489999999999997</c:v>
                </c:pt>
                <c:pt idx="2751">
                  <c:v>4.2379999999999995</c:v>
                </c:pt>
                <c:pt idx="2752">
                  <c:v>4.2249999999999996</c:v>
                </c:pt>
                <c:pt idx="2755">
                  <c:v>4.2219999999999995</c:v>
                </c:pt>
                <c:pt idx="2756">
                  <c:v>4.2189999999999994</c:v>
                </c:pt>
                <c:pt idx="2757">
                  <c:v>4.2279999999999998</c:v>
                </c:pt>
                <c:pt idx="2758">
                  <c:v>4.2219999999999995</c:v>
                </c:pt>
                <c:pt idx="2759">
                  <c:v>4.2189999999999994</c:v>
                </c:pt>
                <c:pt idx="2762">
                  <c:v>4.22</c:v>
                </c:pt>
                <c:pt idx="2763">
                  <c:v>4.2209999999999992</c:v>
                </c:pt>
                <c:pt idx="2764">
                  <c:v>4.226</c:v>
                </c:pt>
                <c:pt idx="2765">
                  <c:v>4.2249999999999996</c:v>
                </c:pt>
                <c:pt idx="2766">
                  <c:v>4.2429999999999994</c:v>
                </c:pt>
                <c:pt idx="2769">
                  <c:v>4.2509999999999994</c:v>
                </c:pt>
                <c:pt idx="2770">
                  <c:v>4.2509999999999994</c:v>
                </c:pt>
                <c:pt idx="2771">
                  <c:v>4.26</c:v>
                </c:pt>
                <c:pt idx="2772">
                  <c:v>4.242</c:v>
                </c:pt>
                <c:pt idx="2773">
                  <c:v>4.2469999999999999</c:v>
                </c:pt>
                <c:pt idx="2776">
                  <c:v>4.2539999999999996</c:v>
                </c:pt>
                <c:pt idx="2777">
                  <c:v>4.2479999999999993</c:v>
                </c:pt>
                <c:pt idx="2778">
                  <c:v>4.2369999999999992</c:v>
                </c:pt>
                <c:pt idx="2779">
                  <c:v>4.2329999999999997</c:v>
                </c:pt>
                <c:pt idx="2780">
                  <c:v>4.226</c:v>
                </c:pt>
                <c:pt idx="2783">
                  <c:v>4.2379999999999995</c:v>
                </c:pt>
                <c:pt idx="2784">
                  <c:v>4.2409999999999997</c:v>
                </c:pt>
                <c:pt idx="2785">
                  <c:v>4.2289999999999992</c:v>
                </c:pt>
                <c:pt idx="2786">
                  <c:v>4.22</c:v>
                </c:pt>
                <c:pt idx="2787">
                  <c:v>4.2029999999999994</c:v>
                </c:pt>
                <c:pt idx="2790">
                  <c:v>4.1829999999999998</c:v>
                </c:pt>
                <c:pt idx="2791">
                  <c:v>4.1839999999999993</c:v>
                </c:pt>
                <c:pt idx="2792">
                  <c:v>4.1879999999999997</c:v>
                </c:pt>
                <c:pt idx="2793">
                  <c:v>4.1829999999999998</c:v>
                </c:pt>
                <c:pt idx="2794">
                  <c:v>4.1899999999999995</c:v>
                </c:pt>
                <c:pt idx="2797">
                  <c:v>4.1989999999999998</c:v>
                </c:pt>
                <c:pt idx="2798">
                  <c:v>4.2039999999999997</c:v>
                </c:pt>
                <c:pt idx="2799">
                  <c:v>4.2109999999999994</c:v>
                </c:pt>
                <c:pt idx="2800">
                  <c:v>4.218</c:v>
                </c:pt>
                <c:pt idx="2801">
                  <c:v>4.2089999999999996</c:v>
                </c:pt>
                <c:pt idx="2805">
                  <c:v>4.2219999999999995</c:v>
                </c:pt>
                <c:pt idx="2806">
                  <c:v>4.2219999999999995</c:v>
                </c:pt>
                <c:pt idx="2807">
                  <c:v>4.2109999999999994</c:v>
                </c:pt>
                <c:pt idx="2808">
                  <c:v>4.1959999999999997</c:v>
                </c:pt>
                <c:pt idx="2811">
                  <c:v>4.1999999999999993</c:v>
                </c:pt>
                <c:pt idx="2812">
                  <c:v>4.2059999999999995</c:v>
                </c:pt>
                <c:pt idx="2813">
                  <c:v>4.2119999999999997</c:v>
                </c:pt>
                <c:pt idx="2814">
                  <c:v>4.2119999999999997</c:v>
                </c:pt>
                <c:pt idx="2815">
                  <c:v>4.2089999999999996</c:v>
                </c:pt>
                <c:pt idx="2818">
                  <c:v>4.2079999999999993</c:v>
                </c:pt>
                <c:pt idx="2819">
                  <c:v>4.2109999999999994</c:v>
                </c:pt>
                <c:pt idx="2820">
                  <c:v>4.1969999999999992</c:v>
                </c:pt>
                <c:pt idx="2821">
                  <c:v>4.1899999999999995</c:v>
                </c:pt>
                <c:pt idx="2822">
                  <c:v>4.1909999999999998</c:v>
                </c:pt>
                <c:pt idx="2825">
                  <c:v>4.2029999999999994</c:v>
                </c:pt>
                <c:pt idx="2826">
                  <c:v>4.1809999999999992</c:v>
                </c:pt>
                <c:pt idx="2827">
                  <c:v>4.1789999999999994</c:v>
                </c:pt>
                <c:pt idx="2828">
                  <c:v>4.17</c:v>
                </c:pt>
                <c:pt idx="2829">
                  <c:v>4.1549999999999994</c:v>
                </c:pt>
                <c:pt idx="2834">
                  <c:v>4.1349999999999998</c:v>
                </c:pt>
                <c:pt idx="2835">
                  <c:v>4.1289999999999996</c:v>
                </c:pt>
                <c:pt idx="2840">
                  <c:v>4.1239999999999997</c:v>
                </c:pt>
                <c:pt idx="2841">
                  <c:v>4.1069999999999993</c:v>
                </c:pt>
                <c:pt idx="2842">
                  <c:v>4.0659999999999998</c:v>
                </c:pt>
                <c:pt idx="2843">
                  <c:v>4.069</c:v>
                </c:pt>
                <c:pt idx="2846">
                  <c:v>4.0459999999999994</c:v>
                </c:pt>
                <c:pt idx="2847">
                  <c:v>4.0639999999999992</c:v>
                </c:pt>
                <c:pt idx="2848">
                  <c:v>4.069</c:v>
                </c:pt>
                <c:pt idx="2849">
                  <c:v>4.0759999999999996</c:v>
                </c:pt>
                <c:pt idx="2850">
                  <c:v>4.0699999999999994</c:v>
                </c:pt>
                <c:pt idx="2853">
                  <c:v>4.0669999999999993</c:v>
                </c:pt>
                <c:pt idx="2855">
                  <c:v>4.0289999999999999</c:v>
                </c:pt>
                <c:pt idx="2856">
                  <c:v>4.0139999999999993</c:v>
                </c:pt>
                <c:pt idx="2857">
                  <c:v>4.0179999999999998</c:v>
                </c:pt>
                <c:pt idx="2860">
                  <c:v>4.0239999999999991</c:v>
                </c:pt>
                <c:pt idx="2861">
                  <c:v>4.0349999999999993</c:v>
                </c:pt>
                <c:pt idx="2862">
                  <c:v>4.0649999999999995</c:v>
                </c:pt>
                <c:pt idx="2863">
                  <c:v>4.0439999999999996</c:v>
                </c:pt>
                <c:pt idx="2864">
                  <c:v>4.0419999999999998</c:v>
                </c:pt>
                <c:pt idx="2867">
                  <c:v>3.9979999999999998</c:v>
                </c:pt>
                <c:pt idx="2868">
                  <c:v>3.9899999999999998</c:v>
                </c:pt>
                <c:pt idx="2869">
                  <c:v>3.9739999999999998</c:v>
                </c:pt>
                <c:pt idx="2870">
                  <c:v>3.9539999999999997</c:v>
                </c:pt>
                <c:pt idx="2871">
                  <c:v>3.9769999999999999</c:v>
                </c:pt>
                <c:pt idx="2874">
                  <c:v>3.96</c:v>
                </c:pt>
                <c:pt idx="2875">
                  <c:v>3.9729999999999999</c:v>
                </c:pt>
                <c:pt idx="2876">
                  <c:v>3.9319999999999999</c:v>
                </c:pt>
                <c:pt idx="2877">
                  <c:v>3.952</c:v>
                </c:pt>
                <c:pt idx="2878">
                  <c:v>3.996</c:v>
                </c:pt>
                <c:pt idx="2881">
                  <c:v>3.9979999999999998</c:v>
                </c:pt>
                <c:pt idx="2882">
                  <c:v>3.9909999999999997</c:v>
                </c:pt>
                <c:pt idx="2884">
                  <c:v>3.9989999999999997</c:v>
                </c:pt>
                <c:pt idx="2885">
                  <c:v>4.0319999999999991</c:v>
                </c:pt>
                <c:pt idx="2889">
                  <c:v>4.0229999999999997</c:v>
                </c:pt>
                <c:pt idx="2890">
                  <c:v>4.0519999999999996</c:v>
                </c:pt>
                <c:pt idx="2891">
                  <c:v>4.0329999999999995</c:v>
                </c:pt>
                <c:pt idx="2892">
                  <c:v>4.0709999999999997</c:v>
                </c:pt>
                <c:pt idx="2895">
                  <c:v>4.0619999999999994</c:v>
                </c:pt>
                <c:pt idx="2896">
                  <c:v>4.0629999999999997</c:v>
                </c:pt>
                <c:pt idx="2897">
                  <c:v>4.0979999999999999</c:v>
                </c:pt>
                <c:pt idx="2898">
                  <c:v>4.1399999999999997</c:v>
                </c:pt>
                <c:pt idx="2899">
                  <c:v>4.1969999999999992</c:v>
                </c:pt>
                <c:pt idx="2902">
                  <c:v>4.1869999999999994</c:v>
                </c:pt>
                <c:pt idx="2903">
                  <c:v>4.1869999999999994</c:v>
                </c:pt>
                <c:pt idx="2904">
                  <c:v>4.2139999999999995</c:v>
                </c:pt>
                <c:pt idx="2905">
                  <c:v>4.1829999999999998</c:v>
                </c:pt>
                <c:pt idx="2906">
                  <c:v>4.1749999999999998</c:v>
                </c:pt>
                <c:pt idx="2909">
                  <c:v>4.1419999999999995</c:v>
                </c:pt>
                <c:pt idx="2910">
                  <c:v>4.1679999999999993</c:v>
                </c:pt>
                <c:pt idx="2911">
                  <c:v>4.1869999999999994</c:v>
                </c:pt>
                <c:pt idx="2912">
                  <c:v>4.2299999999999995</c:v>
                </c:pt>
                <c:pt idx="2913">
                  <c:v>4.2219999999999995</c:v>
                </c:pt>
                <c:pt idx="2916">
                  <c:v>4.2509999999999994</c:v>
                </c:pt>
                <c:pt idx="2917">
                  <c:v>4.2619999999999996</c:v>
                </c:pt>
                <c:pt idx="2918">
                  <c:v>4.2909999999999995</c:v>
                </c:pt>
                <c:pt idx="2919">
                  <c:v>4.2569999999999997</c:v>
                </c:pt>
                <c:pt idx="2920">
                  <c:v>4.2489999999999997</c:v>
                </c:pt>
                <c:pt idx="2923">
                  <c:v>4.2369999999999992</c:v>
                </c:pt>
                <c:pt idx="2924">
                  <c:v>4.1919999999999993</c:v>
                </c:pt>
                <c:pt idx="2925">
                  <c:v>4.1829999999999998</c:v>
                </c:pt>
                <c:pt idx="2926">
                  <c:v>4.2129999999999992</c:v>
                </c:pt>
                <c:pt idx="2927">
                  <c:v>4.2359999999999998</c:v>
                </c:pt>
                <c:pt idx="2930">
                  <c:v>4.226</c:v>
                </c:pt>
                <c:pt idx="2931">
                  <c:v>4.2309999999999999</c:v>
                </c:pt>
                <c:pt idx="2932">
                  <c:v>4.2559999999999993</c:v>
                </c:pt>
                <c:pt idx="2933">
                  <c:v>4.2639999999999993</c:v>
                </c:pt>
                <c:pt idx="2934">
                  <c:v>4.2719999999999994</c:v>
                </c:pt>
                <c:pt idx="2937">
                  <c:v>4.2829999999999995</c:v>
                </c:pt>
                <c:pt idx="2938">
                  <c:v>4.2879999999999994</c:v>
                </c:pt>
                <c:pt idx="2939">
                  <c:v>4.2849999999999993</c:v>
                </c:pt>
                <c:pt idx="2940">
                  <c:v>4.2429999999999994</c:v>
                </c:pt>
                <c:pt idx="2941">
                  <c:v>4.2269999999999994</c:v>
                </c:pt>
                <c:pt idx="2944">
                  <c:v>4.2409999999999997</c:v>
                </c:pt>
                <c:pt idx="2946">
                  <c:v>4.2209999999999992</c:v>
                </c:pt>
                <c:pt idx="2947">
                  <c:v>4.2749999999999995</c:v>
                </c:pt>
                <c:pt idx="2948">
                  <c:v>4.3209999999999997</c:v>
                </c:pt>
                <c:pt idx="2951">
                  <c:v>4.3419999999999996</c:v>
                </c:pt>
                <c:pt idx="2952">
                  <c:v>4.3049999999999997</c:v>
                </c:pt>
                <c:pt idx="2953">
                  <c:v>4.3369999999999997</c:v>
                </c:pt>
                <c:pt idx="2954">
                  <c:v>4.3369999999999997</c:v>
                </c:pt>
                <c:pt idx="2955">
                  <c:v>4.3119999999999994</c:v>
                </c:pt>
                <c:pt idx="2958">
                  <c:v>4.2959999999999994</c:v>
                </c:pt>
                <c:pt idx="2959">
                  <c:v>4.2959999999999994</c:v>
                </c:pt>
                <c:pt idx="2960">
                  <c:v>4.2779999999999996</c:v>
                </c:pt>
                <c:pt idx="2961">
                  <c:v>4.2719999999999994</c:v>
                </c:pt>
                <c:pt idx="2962">
                  <c:v>4.2919999999999998</c:v>
                </c:pt>
                <c:pt idx="2965">
                  <c:v>4.2379999999999995</c:v>
                </c:pt>
                <c:pt idx="2966">
                  <c:v>4.2219999999999995</c:v>
                </c:pt>
                <c:pt idx="2967">
                  <c:v>4.2409999999999997</c:v>
                </c:pt>
                <c:pt idx="2968">
                  <c:v>4.2509999999999994</c:v>
                </c:pt>
                <c:pt idx="2969">
                  <c:v>4.2379999999999995</c:v>
                </c:pt>
                <c:pt idx="2972">
                  <c:v>4.202</c:v>
                </c:pt>
                <c:pt idx="2973">
                  <c:v>4.202</c:v>
                </c:pt>
                <c:pt idx="2974">
                  <c:v>4.17</c:v>
                </c:pt>
                <c:pt idx="2975">
                  <c:v>4.1569999999999991</c:v>
                </c:pt>
                <c:pt idx="2976">
                  <c:v>4.1759999999999993</c:v>
                </c:pt>
                <c:pt idx="2979">
                  <c:v>4.1549999999999994</c:v>
                </c:pt>
                <c:pt idx="2980">
                  <c:v>4.125</c:v>
                </c:pt>
                <c:pt idx="2981">
                  <c:v>4.1279999999999992</c:v>
                </c:pt>
                <c:pt idx="2982">
                  <c:v>4.1129999999999995</c:v>
                </c:pt>
                <c:pt idx="2983">
                  <c:v>4.1239999999999997</c:v>
                </c:pt>
                <c:pt idx="2986">
                  <c:v>4.1309999999999993</c:v>
                </c:pt>
                <c:pt idx="2987">
                  <c:v>4.1369999999999996</c:v>
                </c:pt>
                <c:pt idx="2988">
                  <c:v>4.117</c:v>
                </c:pt>
                <c:pt idx="2989">
                  <c:v>4.1339999999999995</c:v>
                </c:pt>
                <c:pt idx="2990">
                  <c:v>4.1289999999999996</c:v>
                </c:pt>
                <c:pt idx="2993">
                  <c:v>4.1319999999999997</c:v>
                </c:pt>
                <c:pt idx="2994">
                  <c:v>4.1019999999999994</c:v>
                </c:pt>
                <c:pt idx="3000">
                  <c:v>4.093</c:v>
                </c:pt>
                <c:pt idx="3001">
                  <c:v>4.1029999999999998</c:v>
                </c:pt>
                <c:pt idx="3002">
                  <c:v>4.0579999999999998</c:v>
                </c:pt>
                <c:pt idx="3003">
                  <c:v>4.0599999999999996</c:v>
                </c:pt>
                <c:pt idx="3007">
                  <c:v>4.0349999999999993</c:v>
                </c:pt>
                <c:pt idx="3008">
                  <c:v>4.0339999999999998</c:v>
                </c:pt>
                <c:pt idx="3009">
                  <c:v>4.0299999999999994</c:v>
                </c:pt>
                <c:pt idx="3011">
                  <c:v>4.0129999999999999</c:v>
                </c:pt>
                <c:pt idx="3014">
                  <c:v>3.98</c:v>
                </c:pt>
                <c:pt idx="3015">
                  <c:v>4.0019999999999998</c:v>
                </c:pt>
                <c:pt idx="3016">
                  <c:v>4.01</c:v>
                </c:pt>
                <c:pt idx="3018">
                  <c:v>4.0129999999999999</c:v>
                </c:pt>
                <c:pt idx="3021">
                  <c:v>3.9989999999999997</c:v>
                </c:pt>
                <c:pt idx="3022">
                  <c:v>4.0449999999999999</c:v>
                </c:pt>
                <c:pt idx="3023">
                  <c:v>4.0219999999999994</c:v>
                </c:pt>
                <c:pt idx="3024">
                  <c:v>4.0409999999999995</c:v>
                </c:pt>
                <c:pt idx="3025">
                  <c:v>4.0269999999999992</c:v>
                </c:pt>
                <c:pt idx="3028">
                  <c:v>4.0359999999999996</c:v>
                </c:pt>
                <c:pt idx="3029">
                  <c:v>4.0469999999999997</c:v>
                </c:pt>
                <c:pt idx="3030">
                  <c:v>4.0289999999999999</c:v>
                </c:pt>
                <c:pt idx="3031">
                  <c:v>4.0129999999999999</c:v>
                </c:pt>
                <c:pt idx="3032">
                  <c:v>4.0179999999999998</c:v>
                </c:pt>
                <c:pt idx="3035">
                  <c:v>4.0339999999999998</c:v>
                </c:pt>
                <c:pt idx="3036">
                  <c:v>4.0249999999999995</c:v>
                </c:pt>
                <c:pt idx="3037">
                  <c:v>4.0299999999999994</c:v>
                </c:pt>
                <c:pt idx="3038">
                  <c:v>4.0059999999999993</c:v>
                </c:pt>
                <c:pt idx="3039">
                  <c:v>3.992</c:v>
                </c:pt>
                <c:pt idx="3042">
                  <c:v>3.992</c:v>
                </c:pt>
                <c:pt idx="3043">
                  <c:v>3.9779999999999998</c:v>
                </c:pt>
                <c:pt idx="3044">
                  <c:v>3.9659999999999997</c:v>
                </c:pt>
                <c:pt idx="3045">
                  <c:v>3.964</c:v>
                </c:pt>
                <c:pt idx="3046">
                  <c:v>3.9689999999999999</c:v>
                </c:pt>
                <c:pt idx="3049">
                  <c:v>3.9579999999999997</c:v>
                </c:pt>
                <c:pt idx="3050">
                  <c:v>3.9409999999999998</c:v>
                </c:pt>
                <c:pt idx="3051">
                  <c:v>3.9229999999999996</c:v>
                </c:pt>
                <c:pt idx="3052">
                  <c:v>3.9269999999999996</c:v>
                </c:pt>
                <c:pt idx="3053">
                  <c:v>3.9269999999999996</c:v>
                </c:pt>
                <c:pt idx="3056">
                  <c:v>3.9619999999999997</c:v>
                </c:pt>
                <c:pt idx="3057">
                  <c:v>3.956</c:v>
                </c:pt>
                <c:pt idx="3058">
                  <c:v>3.9309999999999996</c:v>
                </c:pt>
                <c:pt idx="3059">
                  <c:v>3.9339999999999997</c:v>
                </c:pt>
                <c:pt idx="3060">
                  <c:v>3.9349999999999996</c:v>
                </c:pt>
                <c:pt idx="3063">
                  <c:v>3.9319999999999999</c:v>
                </c:pt>
                <c:pt idx="3064">
                  <c:v>3.8979999999999997</c:v>
                </c:pt>
                <c:pt idx="3065">
                  <c:v>3.9029999999999996</c:v>
                </c:pt>
                <c:pt idx="3066">
                  <c:v>3.8909999999999996</c:v>
                </c:pt>
                <c:pt idx="3067">
                  <c:v>3.8619999999999997</c:v>
                </c:pt>
                <c:pt idx="3070">
                  <c:v>3.8659999999999997</c:v>
                </c:pt>
                <c:pt idx="3071">
                  <c:v>3.8609999999999998</c:v>
                </c:pt>
                <c:pt idx="3072">
                  <c:v>3.875</c:v>
                </c:pt>
                <c:pt idx="3073">
                  <c:v>3.8489999999999998</c:v>
                </c:pt>
                <c:pt idx="3074">
                  <c:v>3.8299999999999996</c:v>
                </c:pt>
                <c:pt idx="3077">
                  <c:v>3.8409999999999997</c:v>
                </c:pt>
                <c:pt idx="3078">
                  <c:v>3.8409999999999997</c:v>
                </c:pt>
                <c:pt idx="3079">
                  <c:v>3.8449999999999998</c:v>
                </c:pt>
                <c:pt idx="3080">
                  <c:v>3.8809999999999998</c:v>
                </c:pt>
                <c:pt idx="3081">
                  <c:v>3.875</c:v>
                </c:pt>
                <c:pt idx="3084">
                  <c:v>3.8929999999999998</c:v>
                </c:pt>
                <c:pt idx="3085">
                  <c:v>3.9209999999999998</c:v>
                </c:pt>
                <c:pt idx="3086">
                  <c:v>3.9379999999999997</c:v>
                </c:pt>
                <c:pt idx="3087">
                  <c:v>3.9269999999999996</c:v>
                </c:pt>
                <c:pt idx="3088">
                  <c:v>3.9709999999999996</c:v>
                </c:pt>
                <c:pt idx="3091">
                  <c:v>4.0079999999999991</c:v>
                </c:pt>
                <c:pt idx="3092">
                  <c:v>3.9739999999999998</c:v>
                </c:pt>
                <c:pt idx="3093">
                  <c:v>3.9419999999999997</c:v>
                </c:pt>
                <c:pt idx="3094">
                  <c:v>3.9429999999999996</c:v>
                </c:pt>
                <c:pt idx="3095">
                  <c:v>3.9139999999999997</c:v>
                </c:pt>
                <c:pt idx="3098">
                  <c:v>3.8759999999999999</c:v>
                </c:pt>
                <c:pt idx="3100">
                  <c:v>3.92</c:v>
                </c:pt>
                <c:pt idx="3101">
                  <c:v>3.871</c:v>
                </c:pt>
                <c:pt idx="3102">
                  <c:v>3.8569999999999998</c:v>
                </c:pt>
                <c:pt idx="3105">
                  <c:v>3.8459999999999996</c:v>
                </c:pt>
                <c:pt idx="3107">
                  <c:v>3.8609999999999998</c:v>
                </c:pt>
                <c:pt idx="3108">
                  <c:v>3.8379999999999996</c:v>
                </c:pt>
                <c:pt idx="3109">
                  <c:v>3.8069999999999999</c:v>
                </c:pt>
                <c:pt idx="3112">
                  <c:v>3.8279999999999998</c:v>
                </c:pt>
                <c:pt idx="3113">
                  <c:v>3.7989999999999999</c:v>
                </c:pt>
                <c:pt idx="3114">
                  <c:v>3.7909999999999999</c:v>
                </c:pt>
                <c:pt idx="3115">
                  <c:v>3.8049999999999997</c:v>
                </c:pt>
                <c:pt idx="3116">
                  <c:v>3.7749999999999999</c:v>
                </c:pt>
                <c:pt idx="3119">
                  <c:v>3.7249999999999996</c:v>
                </c:pt>
                <c:pt idx="3120">
                  <c:v>3.7109999999999999</c:v>
                </c:pt>
                <c:pt idx="3121">
                  <c:v>3.7369999999999997</c:v>
                </c:pt>
                <c:pt idx="3122">
                  <c:v>3.7439999999999998</c:v>
                </c:pt>
                <c:pt idx="3123">
                  <c:v>3.78</c:v>
                </c:pt>
                <c:pt idx="3126">
                  <c:v>3.8009999999999997</c:v>
                </c:pt>
                <c:pt idx="3127">
                  <c:v>3.7949999999999999</c:v>
                </c:pt>
                <c:pt idx="3128">
                  <c:v>3.7119999999999997</c:v>
                </c:pt>
                <c:pt idx="3129">
                  <c:v>3.6819999999999999</c:v>
                </c:pt>
                <c:pt idx="3130">
                  <c:v>3.71</c:v>
                </c:pt>
                <c:pt idx="3133">
                  <c:v>3.7089999999999996</c:v>
                </c:pt>
                <c:pt idx="3134">
                  <c:v>3.6389999999999998</c:v>
                </c:pt>
                <c:pt idx="3135">
                  <c:v>3.6459999999999999</c:v>
                </c:pt>
                <c:pt idx="3136">
                  <c:v>3.625</c:v>
                </c:pt>
                <c:pt idx="3137">
                  <c:v>3.5939999999999999</c:v>
                </c:pt>
                <c:pt idx="3140">
                  <c:v>3.5779999999999998</c:v>
                </c:pt>
                <c:pt idx="3141">
                  <c:v>3.6069999999999998</c:v>
                </c:pt>
                <c:pt idx="3142">
                  <c:v>3.6259999999999999</c:v>
                </c:pt>
                <c:pt idx="3143">
                  <c:v>3.6549999999999998</c:v>
                </c:pt>
                <c:pt idx="3144">
                  <c:v>3.6109999999999998</c:v>
                </c:pt>
                <c:pt idx="3147">
                  <c:v>3.6179999999999999</c:v>
                </c:pt>
                <c:pt idx="3148">
                  <c:v>3.581</c:v>
                </c:pt>
                <c:pt idx="3149">
                  <c:v>3.6079999999999997</c:v>
                </c:pt>
                <c:pt idx="3150">
                  <c:v>3.6149999999999998</c:v>
                </c:pt>
                <c:pt idx="3151">
                  <c:v>3.5909999999999997</c:v>
                </c:pt>
                <c:pt idx="3154">
                  <c:v>3.6019999999999999</c:v>
                </c:pt>
                <c:pt idx="3155">
                  <c:v>3.5909999999999997</c:v>
                </c:pt>
                <c:pt idx="3156">
                  <c:v>3.6219999999999999</c:v>
                </c:pt>
                <c:pt idx="3157">
                  <c:v>3.6139999999999999</c:v>
                </c:pt>
                <c:pt idx="3158">
                  <c:v>3.5919999999999996</c:v>
                </c:pt>
                <c:pt idx="3161">
                  <c:v>3.5799999999999996</c:v>
                </c:pt>
                <c:pt idx="3162">
                  <c:v>3.6279999999999997</c:v>
                </c:pt>
                <c:pt idx="3163">
                  <c:v>3.6079999999999997</c:v>
                </c:pt>
                <c:pt idx="3164">
                  <c:v>3.621</c:v>
                </c:pt>
                <c:pt idx="3165">
                  <c:v>3.6349999999999998</c:v>
                </c:pt>
                <c:pt idx="3168">
                  <c:v>3.6559999999999997</c:v>
                </c:pt>
                <c:pt idx="3169">
                  <c:v>3.6259999999999999</c:v>
                </c:pt>
                <c:pt idx="3170">
                  <c:v>3.5909999999999997</c:v>
                </c:pt>
                <c:pt idx="3171">
                  <c:v>3.5989999999999998</c:v>
                </c:pt>
                <c:pt idx="3172">
                  <c:v>3.5999999999999996</c:v>
                </c:pt>
                <c:pt idx="3175">
                  <c:v>3.577</c:v>
                </c:pt>
                <c:pt idx="3176">
                  <c:v>3.5149999999999997</c:v>
                </c:pt>
                <c:pt idx="3177">
                  <c:v>3.4819999999999998</c:v>
                </c:pt>
                <c:pt idx="3178">
                  <c:v>3.4029999999999996</c:v>
                </c:pt>
                <c:pt idx="3179">
                  <c:v>3.4739999999999998</c:v>
                </c:pt>
                <c:pt idx="3182">
                  <c:v>3.4259999999999997</c:v>
                </c:pt>
                <c:pt idx="3183">
                  <c:v>3.38</c:v>
                </c:pt>
                <c:pt idx="3184">
                  <c:v>3.3769999999999998</c:v>
                </c:pt>
                <c:pt idx="3185">
                  <c:v>3.3989999999999996</c:v>
                </c:pt>
                <c:pt idx="3189">
                  <c:v>3.5229999999999997</c:v>
                </c:pt>
                <c:pt idx="3190">
                  <c:v>3.5129999999999999</c:v>
                </c:pt>
                <c:pt idx="3191">
                  <c:v>3.5039999999999996</c:v>
                </c:pt>
                <c:pt idx="3192">
                  <c:v>3.5</c:v>
                </c:pt>
                <c:pt idx="3193">
                  <c:v>3.5189999999999997</c:v>
                </c:pt>
                <c:pt idx="3196">
                  <c:v>3.5529999999999999</c:v>
                </c:pt>
                <c:pt idx="3197">
                  <c:v>3.5439999999999996</c:v>
                </c:pt>
                <c:pt idx="3198">
                  <c:v>3.5539999999999998</c:v>
                </c:pt>
                <c:pt idx="3199">
                  <c:v>3.577</c:v>
                </c:pt>
                <c:pt idx="3200">
                  <c:v>3.6139999999999999</c:v>
                </c:pt>
                <c:pt idx="3203">
                  <c:v>3.6399999999999997</c:v>
                </c:pt>
                <c:pt idx="3204">
                  <c:v>3.613</c:v>
                </c:pt>
                <c:pt idx="3205">
                  <c:v>3.597</c:v>
                </c:pt>
                <c:pt idx="3206">
                  <c:v>3.613</c:v>
                </c:pt>
                <c:pt idx="3207">
                  <c:v>3.5999999999999996</c:v>
                </c:pt>
                <c:pt idx="3210">
                  <c:v>3.5649999999999999</c:v>
                </c:pt>
                <c:pt idx="3211">
                  <c:v>3.4889999999999999</c:v>
                </c:pt>
                <c:pt idx="3212">
                  <c:v>3.4769999999999999</c:v>
                </c:pt>
                <c:pt idx="3213">
                  <c:v>3.4649999999999999</c:v>
                </c:pt>
                <c:pt idx="3214">
                  <c:v>3.4249999999999998</c:v>
                </c:pt>
                <c:pt idx="3217">
                  <c:v>3.452</c:v>
                </c:pt>
                <c:pt idx="3218">
                  <c:v>3.468</c:v>
                </c:pt>
                <c:pt idx="3219">
                  <c:v>3.4419999999999997</c:v>
                </c:pt>
                <c:pt idx="3220">
                  <c:v>3.4529999999999998</c:v>
                </c:pt>
                <c:pt idx="3221">
                  <c:v>3.4859999999999998</c:v>
                </c:pt>
                <c:pt idx="3224">
                  <c:v>3.4629999999999996</c:v>
                </c:pt>
                <c:pt idx="3225">
                  <c:v>3.4669999999999996</c:v>
                </c:pt>
                <c:pt idx="3226">
                  <c:v>3.4289999999999998</c:v>
                </c:pt>
                <c:pt idx="3227">
                  <c:v>3.4239999999999999</c:v>
                </c:pt>
                <c:pt idx="3228">
                  <c:v>3.4499999999999997</c:v>
                </c:pt>
                <c:pt idx="3231">
                  <c:v>3.4369999999999998</c:v>
                </c:pt>
                <c:pt idx="3232">
                  <c:v>3.4159999999999999</c:v>
                </c:pt>
                <c:pt idx="3233">
                  <c:v>3.4429999999999996</c:v>
                </c:pt>
                <c:pt idx="3235">
                  <c:v>3.4609999999999999</c:v>
                </c:pt>
                <c:pt idx="3238">
                  <c:v>3.4499999999999997</c:v>
                </c:pt>
                <c:pt idx="3239">
                  <c:v>3.4339999999999997</c:v>
                </c:pt>
                <c:pt idx="3240">
                  <c:v>3.4279999999999999</c:v>
                </c:pt>
                <c:pt idx="3241">
                  <c:v>3.4239999999999999</c:v>
                </c:pt>
                <c:pt idx="3242">
                  <c:v>3.3619999999999997</c:v>
                </c:pt>
                <c:pt idx="3245">
                  <c:v>3.3679999999999999</c:v>
                </c:pt>
                <c:pt idx="3246">
                  <c:v>3.3779999999999997</c:v>
                </c:pt>
                <c:pt idx="3247">
                  <c:v>3.3619999999999997</c:v>
                </c:pt>
                <c:pt idx="3248">
                  <c:v>3.3379999999999996</c:v>
                </c:pt>
                <c:pt idx="3249">
                  <c:v>3.3329999999999997</c:v>
                </c:pt>
                <c:pt idx="3253">
                  <c:v>3.2849999999999997</c:v>
                </c:pt>
                <c:pt idx="3254">
                  <c:v>3.2879999999999998</c:v>
                </c:pt>
                <c:pt idx="3255">
                  <c:v>3.2619999999999996</c:v>
                </c:pt>
                <c:pt idx="3256">
                  <c:v>3.2329999999999997</c:v>
                </c:pt>
                <c:pt idx="3259">
                  <c:v>3.26</c:v>
                </c:pt>
                <c:pt idx="3260">
                  <c:v>3.2679999999999998</c:v>
                </c:pt>
                <c:pt idx="3261">
                  <c:v>3.3249999999999997</c:v>
                </c:pt>
                <c:pt idx="3262">
                  <c:v>3.3759999999999999</c:v>
                </c:pt>
                <c:pt idx="3263">
                  <c:v>3.3329999999999997</c:v>
                </c:pt>
                <c:pt idx="3267">
                  <c:v>3.375</c:v>
                </c:pt>
                <c:pt idx="3268">
                  <c:v>3.3989999999999996</c:v>
                </c:pt>
                <c:pt idx="3269">
                  <c:v>3.4259999999999997</c:v>
                </c:pt>
                <c:pt idx="3270">
                  <c:v>3.4219999999999997</c:v>
                </c:pt>
                <c:pt idx="3273">
                  <c:v>3.4179999999999997</c:v>
                </c:pt>
                <c:pt idx="3274">
                  <c:v>3.34</c:v>
                </c:pt>
                <c:pt idx="3275">
                  <c:v>3.3449999999999998</c:v>
                </c:pt>
                <c:pt idx="3276">
                  <c:v>3.3659999999999997</c:v>
                </c:pt>
                <c:pt idx="3277">
                  <c:v>3.3539999999999996</c:v>
                </c:pt>
                <c:pt idx="3280">
                  <c:v>3.3729999999999998</c:v>
                </c:pt>
                <c:pt idx="3281">
                  <c:v>3.3729999999999998</c:v>
                </c:pt>
                <c:pt idx="3282">
                  <c:v>3.3879999999999999</c:v>
                </c:pt>
                <c:pt idx="3283">
                  <c:v>3.375</c:v>
                </c:pt>
                <c:pt idx="3284">
                  <c:v>3.3779999999999997</c:v>
                </c:pt>
                <c:pt idx="3287">
                  <c:v>3.3519999999999999</c:v>
                </c:pt>
                <c:pt idx="3288">
                  <c:v>3.3379999999999996</c:v>
                </c:pt>
                <c:pt idx="3289">
                  <c:v>3.2839999999999998</c:v>
                </c:pt>
                <c:pt idx="3290">
                  <c:v>3.2529999999999997</c:v>
                </c:pt>
                <c:pt idx="3291">
                  <c:v>3.2729999999999997</c:v>
                </c:pt>
                <c:pt idx="3294">
                  <c:v>3.246</c:v>
                </c:pt>
                <c:pt idx="3295">
                  <c:v>3.2659999999999996</c:v>
                </c:pt>
                <c:pt idx="3296">
                  <c:v>3.23</c:v>
                </c:pt>
                <c:pt idx="3297">
                  <c:v>3.3139999999999996</c:v>
                </c:pt>
                <c:pt idx="3298">
                  <c:v>3.38</c:v>
                </c:pt>
                <c:pt idx="3301">
                  <c:v>3.3289999999999997</c:v>
                </c:pt>
                <c:pt idx="3302">
                  <c:v>3.3019999999999996</c:v>
                </c:pt>
                <c:pt idx="3303">
                  <c:v>3.3439999999999999</c:v>
                </c:pt>
                <c:pt idx="3304">
                  <c:v>3.3729999999999998</c:v>
                </c:pt>
                <c:pt idx="3305">
                  <c:v>3.3839999999999999</c:v>
                </c:pt>
                <c:pt idx="3308">
                  <c:v>3.4269999999999996</c:v>
                </c:pt>
                <c:pt idx="3309">
                  <c:v>3.4649999999999999</c:v>
                </c:pt>
                <c:pt idx="3310">
                  <c:v>3.4729999999999999</c:v>
                </c:pt>
                <c:pt idx="3311">
                  <c:v>3.4889999999999999</c:v>
                </c:pt>
                <c:pt idx="3312">
                  <c:v>3.4859999999999998</c:v>
                </c:pt>
                <c:pt idx="3315">
                  <c:v>3.4769999999999999</c:v>
                </c:pt>
                <c:pt idx="3316">
                  <c:v>3.464</c:v>
                </c:pt>
                <c:pt idx="3317">
                  <c:v>3.4689999999999999</c:v>
                </c:pt>
                <c:pt idx="3318">
                  <c:v>3.4699999999999998</c:v>
                </c:pt>
                <c:pt idx="3319">
                  <c:v>3.5149999999999997</c:v>
                </c:pt>
                <c:pt idx="3322">
                  <c:v>3.5429999999999997</c:v>
                </c:pt>
                <c:pt idx="3323">
                  <c:v>3.5559999999999996</c:v>
                </c:pt>
                <c:pt idx="3324">
                  <c:v>3.55</c:v>
                </c:pt>
                <c:pt idx="3325">
                  <c:v>3.5379999999999998</c:v>
                </c:pt>
                <c:pt idx="3326">
                  <c:v>3.5879999999999996</c:v>
                </c:pt>
                <c:pt idx="3329">
                  <c:v>3.5659999999999998</c:v>
                </c:pt>
                <c:pt idx="3330">
                  <c:v>3.589</c:v>
                </c:pt>
                <c:pt idx="3331">
                  <c:v>3.5939999999999999</c:v>
                </c:pt>
                <c:pt idx="3332">
                  <c:v>3.585</c:v>
                </c:pt>
                <c:pt idx="3333">
                  <c:v>3.59</c:v>
                </c:pt>
                <c:pt idx="3336">
                  <c:v>3.569</c:v>
                </c:pt>
                <c:pt idx="3337">
                  <c:v>3.5759999999999996</c:v>
                </c:pt>
                <c:pt idx="3338">
                  <c:v>3.5759999999999996</c:v>
                </c:pt>
                <c:pt idx="3339">
                  <c:v>3.5359999999999996</c:v>
                </c:pt>
                <c:pt idx="3340">
                  <c:v>3.476</c:v>
                </c:pt>
                <c:pt idx="3343">
                  <c:v>3.5139999999999998</c:v>
                </c:pt>
                <c:pt idx="3344">
                  <c:v>3.5329999999999999</c:v>
                </c:pt>
                <c:pt idx="3345">
                  <c:v>3.5659999999999998</c:v>
                </c:pt>
                <c:pt idx="3346">
                  <c:v>3.581</c:v>
                </c:pt>
                <c:pt idx="3347">
                  <c:v>3.5919999999999996</c:v>
                </c:pt>
                <c:pt idx="3350">
                  <c:v>3.6179999999999999</c:v>
                </c:pt>
                <c:pt idx="3351">
                  <c:v>3.6349999999999998</c:v>
                </c:pt>
                <c:pt idx="3352">
                  <c:v>3.6019999999999999</c:v>
                </c:pt>
                <c:pt idx="3353">
                  <c:v>3.5819999999999999</c:v>
                </c:pt>
                <c:pt idx="3354">
                  <c:v>3.5859999999999999</c:v>
                </c:pt>
                <c:pt idx="3357">
                  <c:v>3.5819999999999999</c:v>
                </c:pt>
                <c:pt idx="3358">
                  <c:v>3.5919999999999996</c:v>
                </c:pt>
                <c:pt idx="3359">
                  <c:v>3.5979999999999999</c:v>
                </c:pt>
                <c:pt idx="3360">
                  <c:v>3.625</c:v>
                </c:pt>
                <c:pt idx="3361">
                  <c:v>3.621</c:v>
                </c:pt>
                <c:pt idx="3364">
                  <c:v>3.59</c:v>
                </c:pt>
                <c:pt idx="3365">
                  <c:v>3.5539999999999998</c:v>
                </c:pt>
                <c:pt idx="3366">
                  <c:v>3.5489999999999999</c:v>
                </c:pt>
                <c:pt idx="3367">
                  <c:v>3.5209999999999999</c:v>
                </c:pt>
                <c:pt idx="3368">
                  <c:v>3.5319999999999996</c:v>
                </c:pt>
                <c:pt idx="3371">
                  <c:v>3.4859999999999998</c:v>
                </c:pt>
                <c:pt idx="3372">
                  <c:v>3.4019999999999997</c:v>
                </c:pt>
                <c:pt idx="3373">
                  <c:v>3.4209999999999998</c:v>
                </c:pt>
                <c:pt idx="3374">
                  <c:v>3.3959999999999999</c:v>
                </c:pt>
                <c:pt idx="3375">
                  <c:v>3.4209999999999998</c:v>
                </c:pt>
                <c:pt idx="3381">
                  <c:v>3.4939999999999998</c:v>
                </c:pt>
                <c:pt idx="3382">
                  <c:v>3.4649999999999999</c:v>
                </c:pt>
                <c:pt idx="3385">
                  <c:v>3.4649999999999999</c:v>
                </c:pt>
                <c:pt idx="3386">
                  <c:v>3.5029999999999997</c:v>
                </c:pt>
                <c:pt idx="3389">
                  <c:v>3.5949999999999998</c:v>
                </c:pt>
                <c:pt idx="3392">
                  <c:v>3.6069999999999998</c:v>
                </c:pt>
                <c:pt idx="3394">
                  <c:v>3.6289999999999996</c:v>
                </c:pt>
                <c:pt idx="3395">
                  <c:v>3.7049999999999996</c:v>
                </c:pt>
                <c:pt idx="3396">
                  <c:v>3.7389999999999999</c:v>
                </c:pt>
                <c:pt idx="3399">
                  <c:v>3.7489999999999997</c:v>
                </c:pt>
                <c:pt idx="3401">
                  <c:v>3.8339999999999996</c:v>
                </c:pt>
                <c:pt idx="3402">
                  <c:v>3.8409999999999997</c:v>
                </c:pt>
                <c:pt idx="3403">
                  <c:v>3.8789999999999996</c:v>
                </c:pt>
                <c:pt idx="3406">
                  <c:v>3.8239999999999998</c:v>
                </c:pt>
                <c:pt idx="3407">
                  <c:v>3.7769999999999997</c:v>
                </c:pt>
                <c:pt idx="3408">
                  <c:v>3.7669999999999999</c:v>
                </c:pt>
                <c:pt idx="3409">
                  <c:v>3.7129999999999996</c:v>
                </c:pt>
                <c:pt idx="3410">
                  <c:v>3.7829999999999999</c:v>
                </c:pt>
                <c:pt idx="3413">
                  <c:v>3.7519999999999998</c:v>
                </c:pt>
                <c:pt idx="3414">
                  <c:v>3.7779999999999996</c:v>
                </c:pt>
                <c:pt idx="3415">
                  <c:v>3.827</c:v>
                </c:pt>
                <c:pt idx="3416">
                  <c:v>3.8369999999999997</c:v>
                </c:pt>
                <c:pt idx="3417">
                  <c:v>3.8159999999999998</c:v>
                </c:pt>
                <c:pt idx="3420">
                  <c:v>3.7759999999999998</c:v>
                </c:pt>
                <c:pt idx="3421">
                  <c:v>3.7959999999999998</c:v>
                </c:pt>
                <c:pt idx="3422">
                  <c:v>3.8759999999999999</c:v>
                </c:pt>
                <c:pt idx="3423">
                  <c:v>3.9279999999999999</c:v>
                </c:pt>
                <c:pt idx="3424">
                  <c:v>3.8829999999999996</c:v>
                </c:pt>
                <c:pt idx="3427">
                  <c:v>3.9149999999999996</c:v>
                </c:pt>
                <c:pt idx="3428">
                  <c:v>3.964</c:v>
                </c:pt>
                <c:pt idx="3429">
                  <c:v>3.9689999999999999</c:v>
                </c:pt>
                <c:pt idx="3430">
                  <c:v>3.9979999999999998</c:v>
                </c:pt>
                <c:pt idx="3431">
                  <c:v>4.0219999999999994</c:v>
                </c:pt>
                <c:pt idx="3434">
                  <c:v>3.9929999999999999</c:v>
                </c:pt>
                <c:pt idx="3435">
                  <c:v>3.9689999999999999</c:v>
                </c:pt>
                <c:pt idx="3436">
                  <c:v>3.8899999999999997</c:v>
                </c:pt>
                <c:pt idx="3437">
                  <c:v>3.8989999999999996</c:v>
                </c:pt>
                <c:pt idx="3438">
                  <c:v>3.92</c:v>
                </c:pt>
                <c:pt idx="3441">
                  <c:v>3.9899999999999998</c:v>
                </c:pt>
                <c:pt idx="3442">
                  <c:v>3.9549999999999996</c:v>
                </c:pt>
                <c:pt idx="3443">
                  <c:v>3.9779999999999998</c:v>
                </c:pt>
                <c:pt idx="3444">
                  <c:v>3.964</c:v>
                </c:pt>
                <c:pt idx="3445">
                  <c:v>3.9809999999999999</c:v>
                </c:pt>
                <c:pt idx="3448">
                  <c:v>3.9349999999999996</c:v>
                </c:pt>
                <c:pt idx="3449">
                  <c:v>3.9309999999999996</c:v>
                </c:pt>
                <c:pt idx="3450">
                  <c:v>3.9039999999999999</c:v>
                </c:pt>
                <c:pt idx="3451">
                  <c:v>3.9109999999999996</c:v>
                </c:pt>
                <c:pt idx="3452">
                  <c:v>3.8979999999999997</c:v>
                </c:pt>
                <c:pt idx="3455">
                  <c:v>3.863</c:v>
                </c:pt>
                <c:pt idx="3456">
                  <c:v>3.8329999999999997</c:v>
                </c:pt>
                <c:pt idx="3457">
                  <c:v>3.7549999999999999</c:v>
                </c:pt>
                <c:pt idx="3458">
                  <c:v>3.6769999999999996</c:v>
                </c:pt>
                <c:pt idx="3459">
                  <c:v>3.7359999999999998</c:v>
                </c:pt>
                <c:pt idx="3462">
                  <c:v>3.835</c:v>
                </c:pt>
                <c:pt idx="3463">
                  <c:v>3.835</c:v>
                </c:pt>
                <c:pt idx="3464">
                  <c:v>3.8729999999999998</c:v>
                </c:pt>
                <c:pt idx="3469">
                  <c:v>3.8479999999999999</c:v>
                </c:pt>
                <c:pt idx="3470">
                  <c:v>3.7649999999999997</c:v>
                </c:pt>
                <c:pt idx="3471">
                  <c:v>3.8019999999999996</c:v>
                </c:pt>
                <c:pt idx="3473">
                  <c:v>3.7829999999999999</c:v>
                </c:pt>
                <c:pt idx="3476">
                  <c:v>3.8529999999999998</c:v>
                </c:pt>
                <c:pt idx="3477">
                  <c:v>3.8609999999999998</c:v>
                </c:pt>
                <c:pt idx="3478">
                  <c:v>3.8569999999999998</c:v>
                </c:pt>
                <c:pt idx="3479">
                  <c:v>3.8879999999999999</c:v>
                </c:pt>
                <c:pt idx="3480">
                  <c:v>3.8609999999999998</c:v>
                </c:pt>
                <c:pt idx="3483">
                  <c:v>3.8949999999999996</c:v>
                </c:pt>
                <c:pt idx="3484">
                  <c:v>3.9149999999999996</c:v>
                </c:pt>
                <c:pt idx="3485">
                  <c:v>3.8889999999999998</c:v>
                </c:pt>
                <c:pt idx="3486">
                  <c:v>3.8849999999999998</c:v>
                </c:pt>
                <c:pt idx="3487">
                  <c:v>3.8609999999999998</c:v>
                </c:pt>
                <c:pt idx="3490">
                  <c:v>3.84</c:v>
                </c:pt>
                <c:pt idx="3491">
                  <c:v>3.8879999999999999</c:v>
                </c:pt>
                <c:pt idx="3492">
                  <c:v>3.9029999999999996</c:v>
                </c:pt>
                <c:pt idx="3493">
                  <c:v>3.9449999999999998</c:v>
                </c:pt>
                <c:pt idx="3494">
                  <c:v>3.9739999999999998</c:v>
                </c:pt>
                <c:pt idx="3497">
                  <c:v>3.9949999999999997</c:v>
                </c:pt>
                <c:pt idx="3498">
                  <c:v>3.98</c:v>
                </c:pt>
                <c:pt idx="3499">
                  <c:v>4.0249999999999995</c:v>
                </c:pt>
                <c:pt idx="3500">
                  <c:v>4.0169999999999995</c:v>
                </c:pt>
                <c:pt idx="3501">
                  <c:v>4.0649999999999995</c:v>
                </c:pt>
                <c:pt idx="3504">
                  <c:v>4.0649999999999995</c:v>
                </c:pt>
                <c:pt idx="3505">
                  <c:v>4.0739999999999998</c:v>
                </c:pt>
                <c:pt idx="3506">
                  <c:v>4.0739999999999998</c:v>
                </c:pt>
                <c:pt idx="3507">
                  <c:v>4.0669999999999993</c:v>
                </c:pt>
                <c:pt idx="3508">
                  <c:v>4.0119999999999996</c:v>
                </c:pt>
                <c:pt idx="3511">
                  <c:v>4.0369999999999999</c:v>
                </c:pt>
                <c:pt idx="3513">
                  <c:v>4.0609999999999999</c:v>
                </c:pt>
                <c:pt idx="3514">
                  <c:v>4.0539999999999994</c:v>
                </c:pt>
                <c:pt idx="3515">
                  <c:v>4.0449999999999999</c:v>
                </c:pt>
                <c:pt idx="3518">
                  <c:v>4.0739999999999998</c:v>
                </c:pt>
                <c:pt idx="3519">
                  <c:v>4.1349999999999998</c:v>
                </c:pt>
                <c:pt idx="3520">
                  <c:v>4.1419999999999995</c:v>
                </c:pt>
                <c:pt idx="3521">
                  <c:v>4.1229999999999993</c:v>
                </c:pt>
                <c:pt idx="3522">
                  <c:v>4.1599999999999993</c:v>
                </c:pt>
                <c:pt idx="3525">
                  <c:v>4.1479999999999997</c:v>
                </c:pt>
                <c:pt idx="3526">
                  <c:v>4.1609999999999996</c:v>
                </c:pt>
                <c:pt idx="3527">
                  <c:v>4.1909999999999998</c:v>
                </c:pt>
                <c:pt idx="3528">
                  <c:v>4.1729999999999992</c:v>
                </c:pt>
                <c:pt idx="3529">
                  <c:v>4.1619999999999999</c:v>
                </c:pt>
                <c:pt idx="3532">
                  <c:v>4.2089999999999996</c:v>
                </c:pt>
                <c:pt idx="3533">
                  <c:v>4.2059999999999995</c:v>
                </c:pt>
                <c:pt idx="3534">
                  <c:v>4.2109999999999994</c:v>
                </c:pt>
                <c:pt idx="3535">
                  <c:v>4.2349999999999994</c:v>
                </c:pt>
                <c:pt idx="3536">
                  <c:v>4.234</c:v>
                </c:pt>
                <c:pt idx="3539">
                  <c:v>4.2449999999999992</c:v>
                </c:pt>
                <c:pt idx="3542">
                  <c:v>4.2149999999999999</c:v>
                </c:pt>
                <c:pt idx="3543">
                  <c:v>4.1709999999999994</c:v>
                </c:pt>
                <c:pt idx="3546">
                  <c:v>4.1349999999999998</c:v>
                </c:pt>
                <c:pt idx="3547">
                  <c:v>4.1439999999999992</c:v>
                </c:pt>
                <c:pt idx="3548">
                  <c:v>4.1239999999999997</c:v>
                </c:pt>
                <c:pt idx="3549">
                  <c:v>4.05</c:v>
                </c:pt>
                <c:pt idx="3550">
                  <c:v>4.0239999999999991</c:v>
                </c:pt>
                <c:pt idx="3553">
                  <c:v>4.0519999999999996</c:v>
                </c:pt>
                <c:pt idx="3554">
                  <c:v>4.0659999999999998</c:v>
                </c:pt>
                <c:pt idx="3555">
                  <c:v>4.101</c:v>
                </c:pt>
                <c:pt idx="3556">
                  <c:v>4.1479999999999997</c:v>
                </c:pt>
                <c:pt idx="3557">
                  <c:v>4.1959999999999997</c:v>
                </c:pt>
                <c:pt idx="3560">
                  <c:v>4.226</c:v>
                </c:pt>
                <c:pt idx="3561">
                  <c:v>4.1879999999999997</c:v>
                </c:pt>
                <c:pt idx="3562">
                  <c:v>4.2089999999999996</c:v>
                </c:pt>
                <c:pt idx="3563">
                  <c:v>4.1749999999999998</c:v>
                </c:pt>
                <c:pt idx="3564">
                  <c:v>4.1649999999999991</c:v>
                </c:pt>
                <c:pt idx="3567">
                  <c:v>4.125</c:v>
                </c:pt>
                <c:pt idx="3568">
                  <c:v>4.1719999999999997</c:v>
                </c:pt>
                <c:pt idx="3575">
                  <c:v>4.1659999999999995</c:v>
                </c:pt>
                <c:pt idx="3577">
                  <c:v>4.1889999999999992</c:v>
                </c:pt>
                <c:pt idx="3578">
                  <c:v>4.1789999999999994</c:v>
                </c:pt>
                <c:pt idx="3581">
                  <c:v>4.2069999999999999</c:v>
                </c:pt>
                <c:pt idx="3582">
                  <c:v>4.2139999999999995</c:v>
                </c:pt>
                <c:pt idx="3583">
                  <c:v>4.2049999999999992</c:v>
                </c:pt>
                <c:pt idx="3584">
                  <c:v>4.2289999999999992</c:v>
                </c:pt>
                <c:pt idx="3585">
                  <c:v>4.2479999999999993</c:v>
                </c:pt>
                <c:pt idx="3588">
                  <c:v>4.2329999999999997</c:v>
                </c:pt>
                <c:pt idx="3589">
                  <c:v>4.2559999999999993</c:v>
                </c:pt>
                <c:pt idx="3591">
                  <c:v>4.1629999999999994</c:v>
                </c:pt>
                <c:pt idx="3592">
                  <c:v>4.1609999999999996</c:v>
                </c:pt>
                <c:pt idx="3595">
                  <c:v>4.1609999999999996</c:v>
                </c:pt>
                <c:pt idx="3596">
                  <c:v>4.125</c:v>
                </c:pt>
                <c:pt idx="3597">
                  <c:v>4.1409999999999991</c:v>
                </c:pt>
                <c:pt idx="3598">
                  <c:v>4.1339999999999995</c:v>
                </c:pt>
                <c:pt idx="3599">
                  <c:v>4.101</c:v>
                </c:pt>
                <c:pt idx="3602">
                  <c:v>4.0999999999999996</c:v>
                </c:pt>
                <c:pt idx="3603">
                  <c:v>4.1019999999999994</c:v>
                </c:pt>
                <c:pt idx="3604">
                  <c:v>4.109</c:v>
                </c:pt>
                <c:pt idx="3605">
                  <c:v>4.1539999999999999</c:v>
                </c:pt>
                <c:pt idx="3606">
                  <c:v>4.1449999999999996</c:v>
                </c:pt>
                <c:pt idx="3609">
                  <c:v>4.1689999999999996</c:v>
                </c:pt>
                <c:pt idx="3610">
                  <c:v>4.1209999999999996</c:v>
                </c:pt>
                <c:pt idx="3611">
                  <c:v>4.0909999999999993</c:v>
                </c:pt>
                <c:pt idx="3612">
                  <c:v>4.0169999999999995</c:v>
                </c:pt>
                <c:pt idx="3613">
                  <c:v>3.96</c:v>
                </c:pt>
                <c:pt idx="3617">
                  <c:v>4</c:v>
                </c:pt>
                <c:pt idx="3618">
                  <c:v>3.992</c:v>
                </c:pt>
                <c:pt idx="3619">
                  <c:v>3.9579999999999997</c:v>
                </c:pt>
                <c:pt idx="3623">
                  <c:v>3.8869999999999996</c:v>
                </c:pt>
                <c:pt idx="3624">
                  <c:v>3.9109999999999996</c:v>
                </c:pt>
                <c:pt idx="3625">
                  <c:v>3.9319999999999999</c:v>
                </c:pt>
                <c:pt idx="3626">
                  <c:v>3.9669999999999996</c:v>
                </c:pt>
                <c:pt idx="3627">
                  <c:v>3.9309999999999996</c:v>
                </c:pt>
                <c:pt idx="3630">
                  <c:v>4.0049999999999999</c:v>
                </c:pt>
                <c:pt idx="3631">
                  <c:v>3.9669999999999996</c:v>
                </c:pt>
                <c:pt idx="3632">
                  <c:v>3.9139999999999997</c:v>
                </c:pt>
                <c:pt idx="3633">
                  <c:v>3.9209999999999998</c:v>
                </c:pt>
                <c:pt idx="3634">
                  <c:v>3.9159999999999999</c:v>
                </c:pt>
                <c:pt idx="3637">
                  <c:v>3.9649999999999999</c:v>
                </c:pt>
                <c:pt idx="3638">
                  <c:v>3.9319999999999999</c:v>
                </c:pt>
                <c:pt idx="3639">
                  <c:v>3.9499999999999997</c:v>
                </c:pt>
                <c:pt idx="3640">
                  <c:v>3.9579999999999997</c:v>
                </c:pt>
                <c:pt idx="3641">
                  <c:v>3.9579999999999997</c:v>
                </c:pt>
                <c:pt idx="3644">
                  <c:v>3.9549999999999996</c:v>
                </c:pt>
                <c:pt idx="3645">
                  <c:v>3.968</c:v>
                </c:pt>
                <c:pt idx="3646">
                  <c:v>3.9329999999999998</c:v>
                </c:pt>
                <c:pt idx="3647">
                  <c:v>3.9619999999999997</c:v>
                </c:pt>
                <c:pt idx="3648">
                  <c:v>3.9729999999999999</c:v>
                </c:pt>
                <c:pt idx="3651">
                  <c:v>3.9359999999999999</c:v>
                </c:pt>
                <c:pt idx="3652">
                  <c:v>3.9189999999999996</c:v>
                </c:pt>
                <c:pt idx="3653">
                  <c:v>3.8899999999999997</c:v>
                </c:pt>
                <c:pt idx="3654">
                  <c:v>3.8659999999999997</c:v>
                </c:pt>
                <c:pt idx="3655">
                  <c:v>3.8839999999999999</c:v>
                </c:pt>
                <c:pt idx="3658">
                  <c:v>3.9159999999999999</c:v>
                </c:pt>
                <c:pt idx="3659">
                  <c:v>3.9099999999999997</c:v>
                </c:pt>
                <c:pt idx="3660">
                  <c:v>3.964</c:v>
                </c:pt>
                <c:pt idx="3661">
                  <c:v>3.956</c:v>
                </c:pt>
                <c:pt idx="3662">
                  <c:v>3.9649999999999999</c:v>
                </c:pt>
                <c:pt idx="3665">
                  <c:v>3.9869999999999997</c:v>
                </c:pt>
                <c:pt idx="3666">
                  <c:v>3.96</c:v>
                </c:pt>
                <c:pt idx="3667">
                  <c:v>3.9189999999999996</c:v>
                </c:pt>
                <c:pt idx="3668">
                  <c:v>3.9019999999999997</c:v>
                </c:pt>
                <c:pt idx="3669">
                  <c:v>3.9039999999999999</c:v>
                </c:pt>
                <c:pt idx="3672">
                  <c:v>3.9019999999999997</c:v>
                </c:pt>
                <c:pt idx="3673">
                  <c:v>3.8879999999999999</c:v>
                </c:pt>
                <c:pt idx="3674">
                  <c:v>3.8859999999999997</c:v>
                </c:pt>
                <c:pt idx="3675">
                  <c:v>3.8809999999999998</c:v>
                </c:pt>
                <c:pt idx="3676">
                  <c:v>3.867</c:v>
                </c:pt>
                <c:pt idx="3679">
                  <c:v>3.8109999999999999</c:v>
                </c:pt>
                <c:pt idx="3680">
                  <c:v>3.7809999999999997</c:v>
                </c:pt>
                <c:pt idx="3681">
                  <c:v>3.8029999999999999</c:v>
                </c:pt>
                <c:pt idx="3683">
                  <c:v>3.7899999999999996</c:v>
                </c:pt>
                <c:pt idx="3686">
                  <c:v>3.7429999999999999</c:v>
                </c:pt>
                <c:pt idx="3687">
                  <c:v>3.8659999999999997</c:v>
                </c:pt>
                <c:pt idx="3688">
                  <c:v>3.8889999999999998</c:v>
                </c:pt>
                <c:pt idx="3689">
                  <c:v>3.9309999999999996</c:v>
                </c:pt>
                <c:pt idx="3690">
                  <c:v>3.9119999999999999</c:v>
                </c:pt>
                <c:pt idx="3693">
                  <c:v>3.8729999999999998</c:v>
                </c:pt>
                <c:pt idx="3694">
                  <c:v>3.8699999999999997</c:v>
                </c:pt>
                <c:pt idx="3695">
                  <c:v>3.8569999999999998</c:v>
                </c:pt>
                <c:pt idx="3696">
                  <c:v>3.8179999999999996</c:v>
                </c:pt>
                <c:pt idx="3697">
                  <c:v>3.7889999999999997</c:v>
                </c:pt>
                <c:pt idx="3700">
                  <c:v>3.8109999999999999</c:v>
                </c:pt>
                <c:pt idx="3701">
                  <c:v>3.8239999999999998</c:v>
                </c:pt>
                <c:pt idx="3702">
                  <c:v>3.8319999999999999</c:v>
                </c:pt>
                <c:pt idx="3703">
                  <c:v>3.8109999999999999</c:v>
                </c:pt>
                <c:pt idx="3704">
                  <c:v>3.8179999999999996</c:v>
                </c:pt>
                <c:pt idx="3707">
                  <c:v>3.8039999999999998</c:v>
                </c:pt>
                <c:pt idx="3708">
                  <c:v>3.7959999999999998</c:v>
                </c:pt>
                <c:pt idx="3709">
                  <c:v>3.7969999999999997</c:v>
                </c:pt>
                <c:pt idx="3710">
                  <c:v>3.7989999999999999</c:v>
                </c:pt>
                <c:pt idx="3711">
                  <c:v>3.8219999999999996</c:v>
                </c:pt>
                <c:pt idx="3714">
                  <c:v>3.8109999999999999</c:v>
                </c:pt>
                <c:pt idx="3715">
                  <c:v>3.7959999999999998</c:v>
                </c:pt>
                <c:pt idx="3716">
                  <c:v>3.8069999999999999</c:v>
                </c:pt>
                <c:pt idx="3717">
                  <c:v>3.7959999999999998</c:v>
                </c:pt>
                <c:pt idx="3718">
                  <c:v>3.7619999999999996</c:v>
                </c:pt>
                <c:pt idx="3721">
                  <c:v>3.7569999999999997</c:v>
                </c:pt>
                <c:pt idx="3722">
                  <c:v>3.78</c:v>
                </c:pt>
                <c:pt idx="3723">
                  <c:v>3.7809999999999997</c:v>
                </c:pt>
                <c:pt idx="3724">
                  <c:v>3.7879999999999998</c:v>
                </c:pt>
                <c:pt idx="3725">
                  <c:v>3.7819999999999996</c:v>
                </c:pt>
                <c:pt idx="3728">
                  <c:v>3.7789999999999999</c:v>
                </c:pt>
                <c:pt idx="3729">
                  <c:v>3.7609999999999997</c:v>
                </c:pt>
                <c:pt idx="3730">
                  <c:v>3.7399999999999998</c:v>
                </c:pt>
                <c:pt idx="3731">
                  <c:v>3.75</c:v>
                </c:pt>
                <c:pt idx="3735">
                  <c:v>3.742</c:v>
                </c:pt>
                <c:pt idx="3736">
                  <c:v>3.7289999999999996</c:v>
                </c:pt>
                <c:pt idx="3737">
                  <c:v>3.7319999999999998</c:v>
                </c:pt>
                <c:pt idx="3738">
                  <c:v>3.7329999999999997</c:v>
                </c:pt>
                <c:pt idx="3739">
                  <c:v>3.7699999999999996</c:v>
                </c:pt>
                <c:pt idx="3743">
                  <c:v>3.7739999999999996</c:v>
                </c:pt>
                <c:pt idx="3744">
                  <c:v>3.7579999999999996</c:v>
                </c:pt>
                <c:pt idx="3745">
                  <c:v>3.78</c:v>
                </c:pt>
                <c:pt idx="3746">
                  <c:v>3.7659999999999996</c:v>
                </c:pt>
                <c:pt idx="3749">
                  <c:v>3.76</c:v>
                </c:pt>
                <c:pt idx="3750">
                  <c:v>3.7329999999999997</c:v>
                </c:pt>
                <c:pt idx="3751">
                  <c:v>3.734</c:v>
                </c:pt>
                <c:pt idx="3752">
                  <c:v>3.7319999999999998</c:v>
                </c:pt>
                <c:pt idx="3753">
                  <c:v>3.7369999999999997</c:v>
                </c:pt>
                <c:pt idx="3756">
                  <c:v>3.7279999999999998</c:v>
                </c:pt>
                <c:pt idx="3757">
                  <c:v>3.714</c:v>
                </c:pt>
                <c:pt idx="3758">
                  <c:v>3.7089999999999996</c:v>
                </c:pt>
                <c:pt idx="3759">
                  <c:v>3.718</c:v>
                </c:pt>
                <c:pt idx="3760">
                  <c:v>3.7089999999999996</c:v>
                </c:pt>
                <c:pt idx="3763">
                  <c:v>3.7079999999999997</c:v>
                </c:pt>
                <c:pt idx="3764">
                  <c:v>3.6999999999999997</c:v>
                </c:pt>
                <c:pt idx="3765">
                  <c:v>3.7039999999999997</c:v>
                </c:pt>
                <c:pt idx="3766">
                  <c:v>3.698</c:v>
                </c:pt>
                <c:pt idx="3767">
                  <c:v>3.6919999999999997</c:v>
                </c:pt>
                <c:pt idx="3770">
                  <c:v>3.69</c:v>
                </c:pt>
                <c:pt idx="3771">
                  <c:v>3.7089999999999996</c:v>
                </c:pt>
                <c:pt idx="3772">
                  <c:v>3.7449999999999997</c:v>
                </c:pt>
                <c:pt idx="3773">
                  <c:v>3.7639999999999998</c:v>
                </c:pt>
                <c:pt idx="3774">
                  <c:v>3.746</c:v>
                </c:pt>
                <c:pt idx="3777">
                  <c:v>3.7749999999999999</c:v>
                </c:pt>
                <c:pt idx="3778">
                  <c:v>3.8059999999999996</c:v>
                </c:pt>
                <c:pt idx="3779">
                  <c:v>3.7929999999999997</c:v>
                </c:pt>
                <c:pt idx="3780">
                  <c:v>3.7919999999999998</c:v>
                </c:pt>
                <c:pt idx="3781">
                  <c:v>3.7709999999999999</c:v>
                </c:pt>
                <c:pt idx="3784">
                  <c:v>3.7409999999999997</c:v>
                </c:pt>
                <c:pt idx="3785">
                  <c:v>3.7589999999999999</c:v>
                </c:pt>
                <c:pt idx="3786">
                  <c:v>3.7489999999999997</c:v>
                </c:pt>
                <c:pt idx="3787">
                  <c:v>3.7689999999999997</c:v>
                </c:pt>
                <c:pt idx="3788">
                  <c:v>3.7739999999999996</c:v>
                </c:pt>
                <c:pt idx="3791">
                  <c:v>3.7529999999999997</c:v>
                </c:pt>
                <c:pt idx="3792">
                  <c:v>3.7679999999999998</c:v>
                </c:pt>
                <c:pt idx="3793">
                  <c:v>3.7699999999999996</c:v>
                </c:pt>
                <c:pt idx="3794">
                  <c:v>3.7929999999999997</c:v>
                </c:pt>
                <c:pt idx="3795">
                  <c:v>3.8109999999999999</c:v>
                </c:pt>
                <c:pt idx="3798">
                  <c:v>3.8009999999999997</c:v>
                </c:pt>
                <c:pt idx="3799">
                  <c:v>3.7769999999999997</c:v>
                </c:pt>
                <c:pt idx="3800">
                  <c:v>3.7619999999999996</c:v>
                </c:pt>
                <c:pt idx="3801">
                  <c:v>3.7759999999999998</c:v>
                </c:pt>
                <c:pt idx="3802">
                  <c:v>3.8259999999999996</c:v>
                </c:pt>
                <c:pt idx="3805">
                  <c:v>3.7919999999999998</c:v>
                </c:pt>
                <c:pt idx="3806">
                  <c:v>3.7749999999999999</c:v>
                </c:pt>
                <c:pt idx="3807">
                  <c:v>3.7769999999999997</c:v>
                </c:pt>
                <c:pt idx="3808">
                  <c:v>3.7719999999999998</c:v>
                </c:pt>
                <c:pt idx="3809">
                  <c:v>3.7739999999999996</c:v>
                </c:pt>
                <c:pt idx="3812">
                  <c:v>3.8149999999999999</c:v>
                </c:pt>
                <c:pt idx="3813">
                  <c:v>3.7969999999999997</c:v>
                </c:pt>
                <c:pt idx="3814">
                  <c:v>3.8059999999999996</c:v>
                </c:pt>
                <c:pt idx="3815">
                  <c:v>3.7809999999999997</c:v>
                </c:pt>
                <c:pt idx="3816">
                  <c:v>3.7749999999999999</c:v>
                </c:pt>
                <c:pt idx="3819">
                  <c:v>3.78</c:v>
                </c:pt>
                <c:pt idx="3820">
                  <c:v>3.7869999999999999</c:v>
                </c:pt>
                <c:pt idx="3821">
                  <c:v>3.7829999999999999</c:v>
                </c:pt>
                <c:pt idx="3822">
                  <c:v>3.8029999999999999</c:v>
                </c:pt>
                <c:pt idx="3823">
                  <c:v>3.7929999999999997</c:v>
                </c:pt>
                <c:pt idx="3826">
                  <c:v>3.8009999999999997</c:v>
                </c:pt>
                <c:pt idx="3827">
                  <c:v>3.8009999999999997</c:v>
                </c:pt>
                <c:pt idx="3828">
                  <c:v>3.8079999999999998</c:v>
                </c:pt>
                <c:pt idx="3829">
                  <c:v>3.7969999999999997</c:v>
                </c:pt>
                <c:pt idx="3833">
                  <c:v>3.7929999999999997</c:v>
                </c:pt>
                <c:pt idx="3834">
                  <c:v>3.7899999999999996</c:v>
                </c:pt>
                <c:pt idx="3835">
                  <c:v>3.7889999999999997</c:v>
                </c:pt>
                <c:pt idx="3836">
                  <c:v>3.7749999999999999</c:v>
                </c:pt>
                <c:pt idx="3840">
                  <c:v>3.7649999999999997</c:v>
                </c:pt>
                <c:pt idx="3841">
                  <c:v>3.7359999999999998</c:v>
                </c:pt>
                <c:pt idx="3842">
                  <c:v>3.7399999999999998</c:v>
                </c:pt>
                <c:pt idx="3843">
                  <c:v>3.7269999999999999</c:v>
                </c:pt>
                <c:pt idx="3844">
                  <c:v>3.718</c:v>
                </c:pt>
                <c:pt idx="3847">
                  <c:v>3.6829999999999998</c:v>
                </c:pt>
                <c:pt idx="3848">
                  <c:v>3.6909999999999998</c:v>
                </c:pt>
                <c:pt idx="3849">
                  <c:v>3.6669999999999998</c:v>
                </c:pt>
                <c:pt idx="3850">
                  <c:v>3.6829999999999998</c:v>
                </c:pt>
                <c:pt idx="3851">
                  <c:v>3.6819999999999999</c:v>
                </c:pt>
                <c:pt idx="3854">
                  <c:v>3.6869999999999998</c:v>
                </c:pt>
                <c:pt idx="3855">
                  <c:v>3.69</c:v>
                </c:pt>
                <c:pt idx="3856">
                  <c:v>3.7039999999999997</c:v>
                </c:pt>
                <c:pt idx="3857">
                  <c:v>3.7149999999999999</c:v>
                </c:pt>
                <c:pt idx="3858">
                  <c:v>3.7269999999999999</c:v>
                </c:pt>
                <c:pt idx="3861">
                  <c:v>3.722</c:v>
                </c:pt>
                <c:pt idx="3862">
                  <c:v>3.7329999999999997</c:v>
                </c:pt>
                <c:pt idx="3863">
                  <c:v>3.7289999999999996</c:v>
                </c:pt>
                <c:pt idx="3864">
                  <c:v>3.7279999999999998</c:v>
                </c:pt>
                <c:pt idx="3865">
                  <c:v>3.7239999999999998</c:v>
                </c:pt>
                <c:pt idx="3868">
                  <c:v>3.7349999999999999</c:v>
                </c:pt>
                <c:pt idx="3869">
                  <c:v>3.7069999999999999</c:v>
                </c:pt>
                <c:pt idx="3870">
                  <c:v>3.7039999999999997</c:v>
                </c:pt>
                <c:pt idx="3871">
                  <c:v>3.722</c:v>
                </c:pt>
                <c:pt idx="3872">
                  <c:v>3.7469999999999999</c:v>
                </c:pt>
                <c:pt idx="3875">
                  <c:v>3.7319999999999998</c:v>
                </c:pt>
                <c:pt idx="3876">
                  <c:v>3.7279999999999998</c:v>
                </c:pt>
                <c:pt idx="3877">
                  <c:v>3.7489999999999997</c:v>
                </c:pt>
                <c:pt idx="3878">
                  <c:v>3.7389999999999999</c:v>
                </c:pt>
                <c:pt idx="3879">
                  <c:v>3.7389999999999999</c:v>
                </c:pt>
                <c:pt idx="3882">
                  <c:v>3.7519999999999998</c:v>
                </c:pt>
                <c:pt idx="3883">
                  <c:v>3.7439999999999998</c:v>
                </c:pt>
                <c:pt idx="3884">
                  <c:v>3.738</c:v>
                </c:pt>
                <c:pt idx="3885">
                  <c:v>3.7489999999999997</c:v>
                </c:pt>
                <c:pt idx="3886">
                  <c:v>3.76</c:v>
                </c:pt>
                <c:pt idx="3889">
                  <c:v>3.7659999999999996</c:v>
                </c:pt>
                <c:pt idx="3890">
                  <c:v>3.7669999999999999</c:v>
                </c:pt>
                <c:pt idx="3891">
                  <c:v>3.7719999999999998</c:v>
                </c:pt>
                <c:pt idx="3892">
                  <c:v>3.7849999999999997</c:v>
                </c:pt>
                <c:pt idx="3893">
                  <c:v>3.7959999999999998</c:v>
                </c:pt>
                <c:pt idx="3897">
                  <c:v>3.7869999999999999</c:v>
                </c:pt>
                <c:pt idx="3898">
                  <c:v>3.7689999999999997</c:v>
                </c:pt>
                <c:pt idx="3899">
                  <c:v>3.7779999999999996</c:v>
                </c:pt>
                <c:pt idx="3900">
                  <c:v>3.7709999999999999</c:v>
                </c:pt>
                <c:pt idx="3903">
                  <c:v>3.7629999999999999</c:v>
                </c:pt>
                <c:pt idx="3904">
                  <c:v>3.7659999999999996</c:v>
                </c:pt>
                <c:pt idx="3905">
                  <c:v>3.7479999999999998</c:v>
                </c:pt>
                <c:pt idx="3906">
                  <c:v>3.7309999999999999</c:v>
                </c:pt>
                <c:pt idx="3907">
                  <c:v>3.718</c:v>
                </c:pt>
                <c:pt idx="3910">
                  <c:v>3.7149999999999999</c:v>
                </c:pt>
                <c:pt idx="3911">
                  <c:v>3.722</c:v>
                </c:pt>
                <c:pt idx="3912">
                  <c:v>3.714</c:v>
                </c:pt>
                <c:pt idx="3913">
                  <c:v>3.7289999999999996</c:v>
                </c:pt>
                <c:pt idx="3914">
                  <c:v>3.7329999999999997</c:v>
                </c:pt>
                <c:pt idx="3917">
                  <c:v>3.7389999999999999</c:v>
                </c:pt>
                <c:pt idx="3918">
                  <c:v>3.7409999999999997</c:v>
                </c:pt>
                <c:pt idx="3919">
                  <c:v>3.742</c:v>
                </c:pt>
                <c:pt idx="3920">
                  <c:v>3.7489999999999997</c:v>
                </c:pt>
                <c:pt idx="3921">
                  <c:v>3.75</c:v>
                </c:pt>
                <c:pt idx="3926">
                  <c:v>3.7129999999999996</c:v>
                </c:pt>
                <c:pt idx="3927">
                  <c:v>3.6969999999999996</c:v>
                </c:pt>
                <c:pt idx="3932">
                  <c:v>3.6999999999999997</c:v>
                </c:pt>
                <c:pt idx="3933">
                  <c:v>3.7069999999999999</c:v>
                </c:pt>
                <c:pt idx="3934">
                  <c:v>3.6989999999999998</c:v>
                </c:pt>
                <c:pt idx="3935">
                  <c:v>3.6919999999999997</c:v>
                </c:pt>
                <c:pt idx="3938">
                  <c:v>3.6819999999999999</c:v>
                </c:pt>
                <c:pt idx="3939">
                  <c:v>3.6839999999999997</c:v>
                </c:pt>
                <c:pt idx="3940">
                  <c:v>3.7049999999999996</c:v>
                </c:pt>
                <c:pt idx="3941">
                  <c:v>3.7009999999999996</c:v>
                </c:pt>
                <c:pt idx="3942">
                  <c:v>3.7009999999999996</c:v>
                </c:pt>
                <c:pt idx="3945">
                  <c:v>3.7239999999999998</c:v>
                </c:pt>
                <c:pt idx="3947">
                  <c:v>3.7189999999999999</c:v>
                </c:pt>
                <c:pt idx="3948">
                  <c:v>3.738</c:v>
                </c:pt>
                <c:pt idx="3949">
                  <c:v>3.7429999999999999</c:v>
                </c:pt>
                <c:pt idx="3952">
                  <c:v>3.7189999999999999</c:v>
                </c:pt>
                <c:pt idx="3953">
                  <c:v>3.7349999999999999</c:v>
                </c:pt>
                <c:pt idx="3954">
                  <c:v>3.7489999999999997</c:v>
                </c:pt>
                <c:pt idx="3955">
                  <c:v>3.7279999999999998</c:v>
                </c:pt>
                <c:pt idx="3956">
                  <c:v>3.7159999999999997</c:v>
                </c:pt>
                <c:pt idx="3959">
                  <c:v>3.73</c:v>
                </c:pt>
                <c:pt idx="3960">
                  <c:v>3.7369999999999997</c:v>
                </c:pt>
                <c:pt idx="3961">
                  <c:v>3.75</c:v>
                </c:pt>
                <c:pt idx="3962">
                  <c:v>3.7719999999999998</c:v>
                </c:pt>
                <c:pt idx="3963">
                  <c:v>3.8029999999999999</c:v>
                </c:pt>
                <c:pt idx="3966">
                  <c:v>3.7479999999999998</c:v>
                </c:pt>
                <c:pt idx="3967">
                  <c:v>3.7569999999999997</c:v>
                </c:pt>
                <c:pt idx="3968">
                  <c:v>3.7479999999999998</c:v>
                </c:pt>
                <c:pt idx="3969">
                  <c:v>3.7529999999999997</c:v>
                </c:pt>
                <c:pt idx="3970">
                  <c:v>3.7589999999999999</c:v>
                </c:pt>
                <c:pt idx="3973">
                  <c:v>3.7779999999999996</c:v>
                </c:pt>
                <c:pt idx="3974">
                  <c:v>3.7589999999999999</c:v>
                </c:pt>
                <c:pt idx="3976">
                  <c:v>3.819</c:v>
                </c:pt>
                <c:pt idx="3977">
                  <c:v>3.8219999999999996</c:v>
                </c:pt>
                <c:pt idx="3980">
                  <c:v>3.8109999999999999</c:v>
                </c:pt>
                <c:pt idx="3981">
                  <c:v>3.8699999999999997</c:v>
                </c:pt>
                <c:pt idx="3982">
                  <c:v>3.8449999999999998</c:v>
                </c:pt>
                <c:pt idx="3983">
                  <c:v>3.8339999999999996</c:v>
                </c:pt>
                <c:pt idx="3984">
                  <c:v>3.8289999999999997</c:v>
                </c:pt>
                <c:pt idx="3988">
                  <c:v>3.8789999999999996</c:v>
                </c:pt>
                <c:pt idx="3989">
                  <c:v>3.8529999999999998</c:v>
                </c:pt>
                <c:pt idx="3990">
                  <c:v>3.8449999999999998</c:v>
                </c:pt>
                <c:pt idx="3991">
                  <c:v>3.8529999999999998</c:v>
                </c:pt>
                <c:pt idx="3994">
                  <c:v>3.875</c:v>
                </c:pt>
                <c:pt idx="3995">
                  <c:v>3.8729999999999998</c:v>
                </c:pt>
                <c:pt idx="3996">
                  <c:v>3.8839999999999999</c:v>
                </c:pt>
                <c:pt idx="3997">
                  <c:v>3.8489999999999998</c:v>
                </c:pt>
                <c:pt idx="3998">
                  <c:v>3.8479999999999999</c:v>
                </c:pt>
                <c:pt idx="4001">
                  <c:v>3.8249999999999997</c:v>
                </c:pt>
                <c:pt idx="4002">
                  <c:v>3.819</c:v>
                </c:pt>
                <c:pt idx="4003">
                  <c:v>3.819</c:v>
                </c:pt>
                <c:pt idx="4004">
                  <c:v>3.8179999999999996</c:v>
                </c:pt>
                <c:pt idx="4005">
                  <c:v>3.8139999999999996</c:v>
                </c:pt>
                <c:pt idx="4008">
                  <c:v>3.8139999999999996</c:v>
                </c:pt>
                <c:pt idx="4009">
                  <c:v>3.8409999999999997</c:v>
                </c:pt>
                <c:pt idx="4010">
                  <c:v>3.86</c:v>
                </c:pt>
                <c:pt idx="4011">
                  <c:v>3.867</c:v>
                </c:pt>
                <c:pt idx="4012">
                  <c:v>3.8639999999999999</c:v>
                </c:pt>
                <c:pt idx="4015">
                  <c:v>3.8879999999999999</c:v>
                </c:pt>
                <c:pt idx="4016">
                  <c:v>3.8879999999999999</c:v>
                </c:pt>
                <c:pt idx="4017">
                  <c:v>3.875</c:v>
                </c:pt>
                <c:pt idx="4018">
                  <c:v>3.8829999999999996</c:v>
                </c:pt>
                <c:pt idx="4019">
                  <c:v>3.8899999999999997</c:v>
                </c:pt>
                <c:pt idx="4022">
                  <c:v>3.8859999999999997</c:v>
                </c:pt>
                <c:pt idx="4023">
                  <c:v>3.8879999999999999</c:v>
                </c:pt>
                <c:pt idx="4024">
                  <c:v>3.8939999999999997</c:v>
                </c:pt>
                <c:pt idx="4025">
                  <c:v>3.8659999999999997</c:v>
                </c:pt>
                <c:pt idx="4026">
                  <c:v>3.8659999999999997</c:v>
                </c:pt>
                <c:pt idx="4029">
                  <c:v>3.8659999999999997</c:v>
                </c:pt>
                <c:pt idx="4030">
                  <c:v>3.86</c:v>
                </c:pt>
                <c:pt idx="4031">
                  <c:v>3.859</c:v>
                </c:pt>
                <c:pt idx="4032">
                  <c:v>3.859</c:v>
                </c:pt>
                <c:pt idx="4033">
                  <c:v>3.8579999999999997</c:v>
                </c:pt>
                <c:pt idx="4036">
                  <c:v>3.859</c:v>
                </c:pt>
                <c:pt idx="4038">
                  <c:v>3.8619999999999997</c:v>
                </c:pt>
                <c:pt idx="4039">
                  <c:v>3.8639999999999999</c:v>
                </c:pt>
                <c:pt idx="4040">
                  <c:v>3.8489999999999998</c:v>
                </c:pt>
                <c:pt idx="4043">
                  <c:v>3.859</c:v>
                </c:pt>
                <c:pt idx="4044">
                  <c:v>3.8019999999999996</c:v>
                </c:pt>
                <c:pt idx="4045">
                  <c:v>3.8049999999999997</c:v>
                </c:pt>
                <c:pt idx="4046">
                  <c:v>3.7889999999999997</c:v>
                </c:pt>
                <c:pt idx="4047">
                  <c:v>3.7789999999999999</c:v>
                </c:pt>
                <c:pt idx="4050">
                  <c:v>3.7689999999999997</c:v>
                </c:pt>
                <c:pt idx="4051">
                  <c:v>3.7529999999999997</c:v>
                </c:pt>
                <c:pt idx="4052">
                  <c:v>3.7739999999999996</c:v>
                </c:pt>
                <c:pt idx="4053">
                  <c:v>3.7609999999999997</c:v>
                </c:pt>
                <c:pt idx="4054">
                  <c:v>3.7749999999999999</c:v>
                </c:pt>
                <c:pt idx="4057">
                  <c:v>3.7559999999999998</c:v>
                </c:pt>
                <c:pt idx="4058">
                  <c:v>3.7719999999999998</c:v>
                </c:pt>
                <c:pt idx="4059">
                  <c:v>3.7909999999999999</c:v>
                </c:pt>
                <c:pt idx="4060">
                  <c:v>3.8</c:v>
                </c:pt>
                <c:pt idx="4061">
                  <c:v>3.7899999999999996</c:v>
                </c:pt>
                <c:pt idx="4064">
                  <c:v>3.8029999999999999</c:v>
                </c:pt>
                <c:pt idx="4065">
                  <c:v>3.78</c:v>
                </c:pt>
                <c:pt idx="4066">
                  <c:v>3.7779999999999996</c:v>
                </c:pt>
                <c:pt idx="4067">
                  <c:v>3.7849999999999997</c:v>
                </c:pt>
                <c:pt idx="4068">
                  <c:v>3.7939999999999996</c:v>
                </c:pt>
                <c:pt idx="4071">
                  <c:v>3.8</c:v>
                </c:pt>
                <c:pt idx="4072">
                  <c:v>3.8169999999999997</c:v>
                </c:pt>
                <c:pt idx="4073">
                  <c:v>3.8209999999999997</c:v>
                </c:pt>
                <c:pt idx="4074">
                  <c:v>3.8149999999999999</c:v>
                </c:pt>
                <c:pt idx="4075">
                  <c:v>3.8289999999999997</c:v>
                </c:pt>
                <c:pt idx="4078">
                  <c:v>3.8179999999999996</c:v>
                </c:pt>
                <c:pt idx="4079">
                  <c:v>3.8169999999999997</c:v>
                </c:pt>
                <c:pt idx="4080">
                  <c:v>3.7979999999999996</c:v>
                </c:pt>
                <c:pt idx="4081">
                  <c:v>3.7879999999999998</c:v>
                </c:pt>
                <c:pt idx="4082">
                  <c:v>3.7789999999999999</c:v>
                </c:pt>
                <c:pt idx="4085">
                  <c:v>3.7719999999999998</c:v>
                </c:pt>
                <c:pt idx="4086">
                  <c:v>3.7819999999999996</c:v>
                </c:pt>
                <c:pt idx="4092">
                  <c:v>3.7699999999999996</c:v>
                </c:pt>
                <c:pt idx="4093">
                  <c:v>3.7719999999999998</c:v>
                </c:pt>
                <c:pt idx="4094">
                  <c:v>3.7539999999999996</c:v>
                </c:pt>
                <c:pt idx="4095">
                  <c:v>3.7329999999999997</c:v>
                </c:pt>
                <c:pt idx="4099">
                  <c:v>3.7279999999999998</c:v>
                </c:pt>
                <c:pt idx="4100">
                  <c:v>3.7159999999999997</c:v>
                </c:pt>
                <c:pt idx="4101">
                  <c:v>3.694</c:v>
                </c:pt>
                <c:pt idx="4103">
                  <c:v>3.6929999999999996</c:v>
                </c:pt>
                <c:pt idx="4106">
                  <c:v>3.6809999999999996</c:v>
                </c:pt>
                <c:pt idx="4107">
                  <c:v>3.6769999999999996</c:v>
                </c:pt>
                <c:pt idx="4108">
                  <c:v>3.6649999999999996</c:v>
                </c:pt>
                <c:pt idx="4110">
                  <c:v>3.6449999999999996</c:v>
                </c:pt>
                <c:pt idx="4113">
                  <c:v>3.6279999999999997</c:v>
                </c:pt>
                <c:pt idx="4114">
                  <c:v>3.6179999999999999</c:v>
                </c:pt>
                <c:pt idx="4115">
                  <c:v>3.601</c:v>
                </c:pt>
                <c:pt idx="4116">
                  <c:v>3.5909999999999997</c:v>
                </c:pt>
                <c:pt idx="4117">
                  <c:v>3.601</c:v>
                </c:pt>
                <c:pt idx="4120">
                  <c:v>3.5989999999999998</c:v>
                </c:pt>
                <c:pt idx="4121">
                  <c:v>3.6199999999999997</c:v>
                </c:pt>
                <c:pt idx="4122">
                  <c:v>3.593</c:v>
                </c:pt>
                <c:pt idx="4123">
                  <c:v>3.5799999999999996</c:v>
                </c:pt>
                <c:pt idx="4124">
                  <c:v>3.569</c:v>
                </c:pt>
                <c:pt idx="4127">
                  <c:v>3.581</c:v>
                </c:pt>
                <c:pt idx="4128">
                  <c:v>3.589</c:v>
                </c:pt>
                <c:pt idx="4129">
                  <c:v>3.6189999999999998</c:v>
                </c:pt>
                <c:pt idx="4130">
                  <c:v>3.61</c:v>
                </c:pt>
                <c:pt idx="4131">
                  <c:v>3.6379999999999999</c:v>
                </c:pt>
                <c:pt idx="4134">
                  <c:v>3.5989999999999998</c:v>
                </c:pt>
                <c:pt idx="4135">
                  <c:v>3.6319999999999997</c:v>
                </c:pt>
                <c:pt idx="4136">
                  <c:v>3.6419999999999999</c:v>
                </c:pt>
                <c:pt idx="4137">
                  <c:v>3.6449999999999996</c:v>
                </c:pt>
                <c:pt idx="4138">
                  <c:v>3.6359999999999997</c:v>
                </c:pt>
                <c:pt idx="4141">
                  <c:v>3.6269999999999998</c:v>
                </c:pt>
                <c:pt idx="4142">
                  <c:v>3.6219999999999999</c:v>
                </c:pt>
                <c:pt idx="4143">
                  <c:v>3.613</c:v>
                </c:pt>
                <c:pt idx="4144">
                  <c:v>3.5799999999999996</c:v>
                </c:pt>
                <c:pt idx="4145">
                  <c:v>3.5819999999999999</c:v>
                </c:pt>
                <c:pt idx="4148">
                  <c:v>3.613</c:v>
                </c:pt>
                <c:pt idx="4149">
                  <c:v>3.6219999999999999</c:v>
                </c:pt>
                <c:pt idx="4150">
                  <c:v>3.6399999999999997</c:v>
                </c:pt>
                <c:pt idx="4151">
                  <c:v>3.6579999999999999</c:v>
                </c:pt>
                <c:pt idx="4152">
                  <c:v>3.6799999999999997</c:v>
                </c:pt>
                <c:pt idx="4155">
                  <c:v>3.6719999999999997</c:v>
                </c:pt>
                <c:pt idx="4156">
                  <c:v>3.6769999999999996</c:v>
                </c:pt>
                <c:pt idx="4157">
                  <c:v>3.6839999999999997</c:v>
                </c:pt>
                <c:pt idx="4158">
                  <c:v>3.6529999999999996</c:v>
                </c:pt>
                <c:pt idx="4159">
                  <c:v>3.6429999999999998</c:v>
                </c:pt>
                <c:pt idx="4162">
                  <c:v>3.6199999999999997</c:v>
                </c:pt>
                <c:pt idx="4163">
                  <c:v>3.6429999999999998</c:v>
                </c:pt>
                <c:pt idx="4164">
                  <c:v>3.6539999999999999</c:v>
                </c:pt>
                <c:pt idx="4165">
                  <c:v>3.6509999999999998</c:v>
                </c:pt>
                <c:pt idx="4166">
                  <c:v>3.6789999999999998</c:v>
                </c:pt>
                <c:pt idx="4169">
                  <c:v>3.6769999999999996</c:v>
                </c:pt>
                <c:pt idx="4170">
                  <c:v>3.6829999999999998</c:v>
                </c:pt>
                <c:pt idx="4171">
                  <c:v>3.6649999999999996</c:v>
                </c:pt>
                <c:pt idx="4172">
                  <c:v>3.6519999999999997</c:v>
                </c:pt>
                <c:pt idx="4173">
                  <c:v>3.6349999999999998</c:v>
                </c:pt>
                <c:pt idx="4176">
                  <c:v>3.6309999999999998</c:v>
                </c:pt>
                <c:pt idx="4177">
                  <c:v>3.6229999999999998</c:v>
                </c:pt>
                <c:pt idx="4178">
                  <c:v>3.6419999999999999</c:v>
                </c:pt>
                <c:pt idx="4179">
                  <c:v>3.6279999999999997</c:v>
                </c:pt>
                <c:pt idx="4180">
                  <c:v>3.6159999999999997</c:v>
                </c:pt>
                <c:pt idx="4183">
                  <c:v>3.6109999999999998</c:v>
                </c:pt>
                <c:pt idx="4184">
                  <c:v>3.5919999999999996</c:v>
                </c:pt>
                <c:pt idx="4185">
                  <c:v>3.5839999999999996</c:v>
                </c:pt>
                <c:pt idx="4186">
                  <c:v>3.5979999999999999</c:v>
                </c:pt>
                <c:pt idx="4187">
                  <c:v>3.5879999999999996</c:v>
                </c:pt>
                <c:pt idx="4190">
                  <c:v>3.6059999999999999</c:v>
                </c:pt>
                <c:pt idx="4191">
                  <c:v>3.5979999999999999</c:v>
                </c:pt>
                <c:pt idx="4192">
                  <c:v>3.5959999999999996</c:v>
                </c:pt>
                <c:pt idx="4193">
                  <c:v>3.5949999999999998</c:v>
                </c:pt>
                <c:pt idx="4194">
                  <c:v>3.5919999999999996</c:v>
                </c:pt>
                <c:pt idx="4197">
                  <c:v>3.5829999999999997</c:v>
                </c:pt>
                <c:pt idx="4198">
                  <c:v>3.57</c:v>
                </c:pt>
                <c:pt idx="4199">
                  <c:v>3.577</c:v>
                </c:pt>
                <c:pt idx="4200">
                  <c:v>3.5599999999999996</c:v>
                </c:pt>
                <c:pt idx="4201">
                  <c:v>3.5489999999999999</c:v>
                </c:pt>
                <c:pt idx="4204">
                  <c:v>3.5439999999999996</c:v>
                </c:pt>
                <c:pt idx="4205">
                  <c:v>3.5279999999999996</c:v>
                </c:pt>
                <c:pt idx="4206">
                  <c:v>3.5419999999999998</c:v>
                </c:pt>
                <c:pt idx="4207">
                  <c:v>3.5579999999999998</c:v>
                </c:pt>
                <c:pt idx="4208">
                  <c:v>3.5759999999999996</c:v>
                </c:pt>
                <c:pt idx="4211">
                  <c:v>3.577</c:v>
                </c:pt>
                <c:pt idx="4212">
                  <c:v>3.5519999999999996</c:v>
                </c:pt>
                <c:pt idx="4213">
                  <c:v>3.5359999999999996</c:v>
                </c:pt>
                <c:pt idx="4214">
                  <c:v>3.5659999999999998</c:v>
                </c:pt>
                <c:pt idx="4215">
                  <c:v>3.55</c:v>
                </c:pt>
                <c:pt idx="4218">
                  <c:v>3.5479999999999996</c:v>
                </c:pt>
                <c:pt idx="4219">
                  <c:v>3.5289999999999999</c:v>
                </c:pt>
                <c:pt idx="4220">
                  <c:v>3.5439999999999996</c:v>
                </c:pt>
                <c:pt idx="4221">
                  <c:v>3.5989999999999998</c:v>
                </c:pt>
                <c:pt idx="4222">
                  <c:v>3.6319999999999997</c:v>
                </c:pt>
                <c:pt idx="4225">
                  <c:v>3.625</c:v>
                </c:pt>
                <c:pt idx="4226">
                  <c:v>3.6179999999999999</c:v>
                </c:pt>
                <c:pt idx="4227">
                  <c:v>3.5999999999999996</c:v>
                </c:pt>
                <c:pt idx="4228">
                  <c:v>3.6559999999999997</c:v>
                </c:pt>
                <c:pt idx="4229">
                  <c:v>3.6799999999999997</c:v>
                </c:pt>
                <c:pt idx="4232">
                  <c:v>3.71</c:v>
                </c:pt>
                <c:pt idx="4233">
                  <c:v>3.6909999999999998</c:v>
                </c:pt>
                <c:pt idx="4234">
                  <c:v>3.6749999999999998</c:v>
                </c:pt>
                <c:pt idx="4235">
                  <c:v>3.6829999999999998</c:v>
                </c:pt>
                <c:pt idx="4236">
                  <c:v>3.7129999999999996</c:v>
                </c:pt>
                <c:pt idx="4239">
                  <c:v>3.6759999999999997</c:v>
                </c:pt>
                <c:pt idx="4240">
                  <c:v>3.6779999999999999</c:v>
                </c:pt>
                <c:pt idx="4241">
                  <c:v>3.6649999999999996</c:v>
                </c:pt>
                <c:pt idx="4242">
                  <c:v>3.6879999999999997</c:v>
                </c:pt>
                <c:pt idx="4243">
                  <c:v>3.6929999999999996</c:v>
                </c:pt>
                <c:pt idx="4246">
                  <c:v>3.6669999999999998</c:v>
                </c:pt>
                <c:pt idx="4247">
                  <c:v>3.65</c:v>
                </c:pt>
                <c:pt idx="4248">
                  <c:v>3.6109999999999998</c:v>
                </c:pt>
                <c:pt idx="4249">
                  <c:v>3.613</c:v>
                </c:pt>
                <c:pt idx="4250">
                  <c:v>3.6239999999999997</c:v>
                </c:pt>
                <c:pt idx="4253">
                  <c:v>3.6019999999999999</c:v>
                </c:pt>
                <c:pt idx="4254">
                  <c:v>3.6339999999999999</c:v>
                </c:pt>
                <c:pt idx="4255">
                  <c:v>3.6339999999999999</c:v>
                </c:pt>
                <c:pt idx="4256">
                  <c:v>3.6579999999999999</c:v>
                </c:pt>
                <c:pt idx="4257">
                  <c:v>3.6559999999999997</c:v>
                </c:pt>
                <c:pt idx="4260">
                  <c:v>3.6219999999999999</c:v>
                </c:pt>
                <c:pt idx="4261">
                  <c:v>3.6229999999999998</c:v>
                </c:pt>
                <c:pt idx="4262">
                  <c:v>3.6349999999999998</c:v>
                </c:pt>
                <c:pt idx="4263">
                  <c:v>3.6109999999999998</c:v>
                </c:pt>
                <c:pt idx="4264">
                  <c:v>3.6109999999999998</c:v>
                </c:pt>
                <c:pt idx="4267">
                  <c:v>3.5979999999999999</c:v>
                </c:pt>
                <c:pt idx="4268">
                  <c:v>3.5829999999999997</c:v>
                </c:pt>
                <c:pt idx="4269">
                  <c:v>3.5649999999999999</c:v>
                </c:pt>
                <c:pt idx="4270">
                  <c:v>3.5669999999999997</c:v>
                </c:pt>
                <c:pt idx="4271">
                  <c:v>3.5789999999999997</c:v>
                </c:pt>
                <c:pt idx="4274">
                  <c:v>3.5529999999999999</c:v>
                </c:pt>
                <c:pt idx="4275">
                  <c:v>3.5599999999999996</c:v>
                </c:pt>
                <c:pt idx="4276">
                  <c:v>3.5609999999999999</c:v>
                </c:pt>
                <c:pt idx="4277">
                  <c:v>3.5619999999999998</c:v>
                </c:pt>
                <c:pt idx="4278">
                  <c:v>3.5539999999999998</c:v>
                </c:pt>
                <c:pt idx="4282">
                  <c:v>3.5239999999999996</c:v>
                </c:pt>
                <c:pt idx="4283">
                  <c:v>3.5359999999999996</c:v>
                </c:pt>
                <c:pt idx="4284">
                  <c:v>3.5459999999999998</c:v>
                </c:pt>
                <c:pt idx="4285">
                  <c:v>3.5549999999999997</c:v>
                </c:pt>
                <c:pt idx="4288">
                  <c:v>3.5399999999999996</c:v>
                </c:pt>
                <c:pt idx="4289">
                  <c:v>3.5249999999999999</c:v>
                </c:pt>
                <c:pt idx="4290">
                  <c:v>3.5109999999999997</c:v>
                </c:pt>
                <c:pt idx="4291">
                  <c:v>3.4809999999999999</c:v>
                </c:pt>
                <c:pt idx="4292">
                  <c:v>3.4729999999999999</c:v>
                </c:pt>
                <c:pt idx="4295">
                  <c:v>3.4649999999999999</c:v>
                </c:pt>
                <c:pt idx="4296">
                  <c:v>3.468</c:v>
                </c:pt>
                <c:pt idx="4297">
                  <c:v>3.46</c:v>
                </c:pt>
                <c:pt idx="4298">
                  <c:v>3.4509999999999996</c:v>
                </c:pt>
                <c:pt idx="4299">
                  <c:v>3.4379999999999997</c:v>
                </c:pt>
                <c:pt idx="4302">
                  <c:v>3.4409999999999998</c:v>
                </c:pt>
                <c:pt idx="4303">
                  <c:v>3.4459999999999997</c:v>
                </c:pt>
                <c:pt idx="4304">
                  <c:v>3.4169999999999998</c:v>
                </c:pt>
                <c:pt idx="4305">
                  <c:v>3.4309999999999996</c:v>
                </c:pt>
                <c:pt idx="4306">
                  <c:v>3.4159999999999999</c:v>
                </c:pt>
                <c:pt idx="4311">
                  <c:v>3.4239999999999999</c:v>
                </c:pt>
                <c:pt idx="4312">
                  <c:v>3.4049999999999998</c:v>
                </c:pt>
                <c:pt idx="4317">
                  <c:v>3.4129999999999998</c:v>
                </c:pt>
                <c:pt idx="4318">
                  <c:v>3.42</c:v>
                </c:pt>
                <c:pt idx="4319">
                  <c:v>3.4109999999999996</c:v>
                </c:pt>
                <c:pt idx="4320">
                  <c:v>3.3949999999999996</c:v>
                </c:pt>
                <c:pt idx="4323">
                  <c:v>3.3769999999999998</c:v>
                </c:pt>
                <c:pt idx="4324">
                  <c:v>3.3969999999999998</c:v>
                </c:pt>
                <c:pt idx="4325">
                  <c:v>3.3919999999999999</c:v>
                </c:pt>
                <c:pt idx="4326">
                  <c:v>3.4069999999999996</c:v>
                </c:pt>
                <c:pt idx="4327">
                  <c:v>3.4469999999999996</c:v>
                </c:pt>
                <c:pt idx="4330">
                  <c:v>3.448</c:v>
                </c:pt>
                <c:pt idx="4332">
                  <c:v>3.4649999999999999</c:v>
                </c:pt>
                <c:pt idx="4333">
                  <c:v>3.5039999999999996</c:v>
                </c:pt>
                <c:pt idx="4334">
                  <c:v>3.4849999999999999</c:v>
                </c:pt>
                <c:pt idx="4337">
                  <c:v>3.5379999999999998</c:v>
                </c:pt>
                <c:pt idx="4338">
                  <c:v>3.5199999999999996</c:v>
                </c:pt>
                <c:pt idx="4339">
                  <c:v>3.5289999999999999</c:v>
                </c:pt>
                <c:pt idx="4340">
                  <c:v>3.4899999999999998</c:v>
                </c:pt>
                <c:pt idx="4341">
                  <c:v>3.4739999999999998</c:v>
                </c:pt>
                <c:pt idx="4344">
                  <c:v>3.5159999999999996</c:v>
                </c:pt>
                <c:pt idx="4345">
                  <c:v>3.496</c:v>
                </c:pt>
                <c:pt idx="4346">
                  <c:v>3.4989999999999997</c:v>
                </c:pt>
                <c:pt idx="4347">
                  <c:v>3.4689999999999999</c:v>
                </c:pt>
                <c:pt idx="4348">
                  <c:v>3.472</c:v>
                </c:pt>
                <c:pt idx="4352">
                  <c:v>3.4369999999999998</c:v>
                </c:pt>
                <c:pt idx="4353">
                  <c:v>3.42</c:v>
                </c:pt>
                <c:pt idx="4354">
                  <c:v>3.4059999999999997</c:v>
                </c:pt>
                <c:pt idx="4355">
                  <c:v>3.3869999999999996</c:v>
                </c:pt>
                <c:pt idx="4358">
                  <c:v>3.3829999999999996</c:v>
                </c:pt>
                <c:pt idx="4359">
                  <c:v>3.363</c:v>
                </c:pt>
                <c:pt idx="4361">
                  <c:v>3.3769999999999998</c:v>
                </c:pt>
                <c:pt idx="4362">
                  <c:v>3.3929999999999998</c:v>
                </c:pt>
                <c:pt idx="4365">
                  <c:v>3.4339999999999997</c:v>
                </c:pt>
                <c:pt idx="4366">
                  <c:v>3.3949999999999996</c:v>
                </c:pt>
                <c:pt idx="4367">
                  <c:v>3.4179999999999997</c:v>
                </c:pt>
                <c:pt idx="4368">
                  <c:v>3.4849999999999999</c:v>
                </c:pt>
                <c:pt idx="4369">
                  <c:v>3.4629999999999996</c:v>
                </c:pt>
                <c:pt idx="4372">
                  <c:v>3.4589999999999996</c:v>
                </c:pt>
                <c:pt idx="4373">
                  <c:v>3.4159999999999999</c:v>
                </c:pt>
                <c:pt idx="4374">
                  <c:v>3.4209999999999998</c:v>
                </c:pt>
                <c:pt idx="4375">
                  <c:v>3.4499999999999997</c:v>
                </c:pt>
                <c:pt idx="4376">
                  <c:v>3.4449999999999998</c:v>
                </c:pt>
                <c:pt idx="4379">
                  <c:v>3.4509999999999996</c:v>
                </c:pt>
                <c:pt idx="4380">
                  <c:v>3.4629999999999996</c:v>
                </c:pt>
                <c:pt idx="4381">
                  <c:v>3.4259999999999997</c:v>
                </c:pt>
                <c:pt idx="4382">
                  <c:v>3.4149999999999996</c:v>
                </c:pt>
                <c:pt idx="4383">
                  <c:v>3.3989999999999996</c:v>
                </c:pt>
                <c:pt idx="4386">
                  <c:v>3.3889999999999998</c:v>
                </c:pt>
                <c:pt idx="4387">
                  <c:v>3.4109999999999996</c:v>
                </c:pt>
                <c:pt idx="4388">
                  <c:v>3.42</c:v>
                </c:pt>
                <c:pt idx="4389">
                  <c:v>3.4059999999999997</c:v>
                </c:pt>
                <c:pt idx="4390">
                  <c:v>3.3979999999999997</c:v>
                </c:pt>
                <c:pt idx="4393">
                  <c:v>3.4339999999999997</c:v>
                </c:pt>
                <c:pt idx="4394">
                  <c:v>3.4649999999999999</c:v>
                </c:pt>
                <c:pt idx="4395">
                  <c:v>3.4369999999999998</c:v>
                </c:pt>
                <c:pt idx="4396">
                  <c:v>3.4309999999999996</c:v>
                </c:pt>
                <c:pt idx="4397">
                  <c:v>3.4389999999999996</c:v>
                </c:pt>
                <c:pt idx="4400">
                  <c:v>3.452</c:v>
                </c:pt>
                <c:pt idx="4401">
                  <c:v>3.4389999999999996</c:v>
                </c:pt>
                <c:pt idx="4402">
                  <c:v>3.4189999999999996</c:v>
                </c:pt>
                <c:pt idx="4403">
                  <c:v>3.4279999999999999</c:v>
                </c:pt>
                <c:pt idx="4404">
                  <c:v>3.3909999999999996</c:v>
                </c:pt>
                <c:pt idx="4407">
                  <c:v>3.4079999999999999</c:v>
                </c:pt>
                <c:pt idx="4408">
                  <c:v>3.3979999999999997</c:v>
                </c:pt>
                <c:pt idx="4409">
                  <c:v>3.4</c:v>
                </c:pt>
                <c:pt idx="4410">
                  <c:v>3.4299999999999997</c:v>
                </c:pt>
                <c:pt idx="4411">
                  <c:v>3.4299999999999997</c:v>
                </c:pt>
                <c:pt idx="4414">
                  <c:v>3.4119999999999999</c:v>
                </c:pt>
                <c:pt idx="4415">
                  <c:v>3.4489999999999998</c:v>
                </c:pt>
                <c:pt idx="4416">
                  <c:v>3.464</c:v>
                </c:pt>
                <c:pt idx="4417">
                  <c:v>3.4889999999999999</c:v>
                </c:pt>
                <c:pt idx="4418">
                  <c:v>3.5199999999999996</c:v>
                </c:pt>
                <c:pt idx="4421">
                  <c:v>3.5519999999999996</c:v>
                </c:pt>
                <c:pt idx="4423">
                  <c:v>3.5149999999999997</c:v>
                </c:pt>
                <c:pt idx="4424">
                  <c:v>3.5479999999999996</c:v>
                </c:pt>
                <c:pt idx="4425">
                  <c:v>3.5479999999999996</c:v>
                </c:pt>
                <c:pt idx="4428">
                  <c:v>3.5199999999999996</c:v>
                </c:pt>
                <c:pt idx="4429">
                  <c:v>3.5379999999999998</c:v>
                </c:pt>
                <c:pt idx="4430">
                  <c:v>3.5189999999999997</c:v>
                </c:pt>
                <c:pt idx="4431">
                  <c:v>3.5569999999999999</c:v>
                </c:pt>
                <c:pt idx="4432">
                  <c:v>3.5859999999999999</c:v>
                </c:pt>
                <c:pt idx="4435">
                  <c:v>3.5779999999999998</c:v>
                </c:pt>
                <c:pt idx="4436">
                  <c:v>3.5779999999999998</c:v>
                </c:pt>
                <c:pt idx="4437">
                  <c:v>3.6079999999999997</c:v>
                </c:pt>
                <c:pt idx="4438">
                  <c:v>3.609</c:v>
                </c:pt>
                <c:pt idx="4439">
                  <c:v>3.6259999999999999</c:v>
                </c:pt>
                <c:pt idx="4442">
                  <c:v>3.6059999999999999</c:v>
                </c:pt>
                <c:pt idx="4443">
                  <c:v>3.5719999999999996</c:v>
                </c:pt>
                <c:pt idx="4444">
                  <c:v>3.5579999999999998</c:v>
                </c:pt>
                <c:pt idx="4445">
                  <c:v>3.5739999999999998</c:v>
                </c:pt>
                <c:pt idx="4446">
                  <c:v>3.5839999999999996</c:v>
                </c:pt>
                <c:pt idx="4449">
                  <c:v>3.6329999999999996</c:v>
                </c:pt>
                <c:pt idx="4450">
                  <c:v>3.6559999999999997</c:v>
                </c:pt>
                <c:pt idx="4451">
                  <c:v>3.6729999999999996</c:v>
                </c:pt>
                <c:pt idx="4452">
                  <c:v>3.6809999999999996</c:v>
                </c:pt>
                <c:pt idx="4453">
                  <c:v>3.6999999999999997</c:v>
                </c:pt>
                <c:pt idx="4456">
                  <c:v>3.7249999999999996</c:v>
                </c:pt>
                <c:pt idx="4457">
                  <c:v>3.7119999999999997</c:v>
                </c:pt>
                <c:pt idx="4458">
                  <c:v>3.714</c:v>
                </c:pt>
                <c:pt idx="4459">
                  <c:v>3.6859999999999999</c:v>
                </c:pt>
                <c:pt idx="4460">
                  <c:v>3.6539999999999999</c:v>
                </c:pt>
                <c:pt idx="4463">
                  <c:v>3.698</c:v>
                </c:pt>
                <c:pt idx="4464">
                  <c:v>3.6819999999999999</c:v>
                </c:pt>
                <c:pt idx="4465">
                  <c:v>3.6889999999999996</c:v>
                </c:pt>
                <c:pt idx="4466">
                  <c:v>3.7209999999999996</c:v>
                </c:pt>
                <c:pt idx="4467">
                  <c:v>3.7119999999999997</c:v>
                </c:pt>
                <c:pt idx="4470">
                  <c:v>3.7249999999999996</c:v>
                </c:pt>
                <c:pt idx="4471">
                  <c:v>3.7119999999999997</c:v>
                </c:pt>
                <c:pt idx="4477">
                  <c:v>3.7549999999999999</c:v>
                </c:pt>
                <c:pt idx="4478">
                  <c:v>3.7629999999999999</c:v>
                </c:pt>
                <c:pt idx="4479">
                  <c:v>3.734</c:v>
                </c:pt>
                <c:pt idx="4480">
                  <c:v>3.7249999999999996</c:v>
                </c:pt>
                <c:pt idx="4484">
                  <c:v>3.6749999999999998</c:v>
                </c:pt>
                <c:pt idx="4485">
                  <c:v>3.6879999999999997</c:v>
                </c:pt>
                <c:pt idx="4486">
                  <c:v>3.6599999999999997</c:v>
                </c:pt>
                <c:pt idx="4488">
                  <c:v>3.6599999999999997</c:v>
                </c:pt>
                <c:pt idx="4491">
                  <c:v>3.6349999999999998</c:v>
                </c:pt>
                <c:pt idx="4492">
                  <c:v>3.6509999999999998</c:v>
                </c:pt>
                <c:pt idx="4493">
                  <c:v>3.6339999999999999</c:v>
                </c:pt>
                <c:pt idx="4495">
                  <c:v>3.6459999999999999</c:v>
                </c:pt>
                <c:pt idx="4498">
                  <c:v>3.6439999999999997</c:v>
                </c:pt>
                <c:pt idx="4499">
                  <c:v>3.6429999999999998</c:v>
                </c:pt>
                <c:pt idx="4500">
                  <c:v>3.65</c:v>
                </c:pt>
                <c:pt idx="4501">
                  <c:v>3.6199999999999997</c:v>
                </c:pt>
                <c:pt idx="4502">
                  <c:v>3.6019999999999999</c:v>
                </c:pt>
                <c:pt idx="4505">
                  <c:v>3.6039999999999996</c:v>
                </c:pt>
                <c:pt idx="4506">
                  <c:v>3.65</c:v>
                </c:pt>
                <c:pt idx="4507">
                  <c:v>3.6509999999999998</c:v>
                </c:pt>
                <c:pt idx="4508">
                  <c:v>3.6649999999999996</c:v>
                </c:pt>
                <c:pt idx="4509">
                  <c:v>3.6649999999999996</c:v>
                </c:pt>
                <c:pt idx="4512">
                  <c:v>3.6819999999999999</c:v>
                </c:pt>
                <c:pt idx="4513">
                  <c:v>3.6739999999999999</c:v>
                </c:pt>
                <c:pt idx="4514">
                  <c:v>3.7119999999999997</c:v>
                </c:pt>
                <c:pt idx="4515">
                  <c:v>3.7229999999999999</c:v>
                </c:pt>
                <c:pt idx="4516">
                  <c:v>3.7209999999999996</c:v>
                </c:pt>
                <c:pt idx="4519">
                  <c:v>3.7229999999999999</c:v>
                </c:pt>
                <c:pt idx="4520">
                  <c:v>3.7319999999999998</c:v>
                </c:pt>
                <c:pt idx="4521">
                  <c:v>3.726</c:v>
                </c:pt>
                <c:pt idx="4522">
                  <c:v>3.7279999999999998</c:v>
                </c:pt>
                <c:pt idx="4523">
                  <c:v>3.7309999999999999</c:v>
                </c:pt>
                <c:pt idx="4526">
                  <c:v>3.7409999999999997</c:v>
                </c:pt>
                <c:pt idx="4527">
                  <c:v>3.7319999999999998</c:v>
                </c:pt>
                <c:pt idx="4528">
                  <c:v>3.7609999999999997</c:v>
                </c:pt>
                <c:pt idx="4529">
                  <c:v>3.7739999999999996</c:v>
                </c:pt>
                <c:pt idx="4530">
                  <c:v>3.7949999999999999</c:v>
                </c:pt>
                <c:pt idx="4533">
                  <c:v>3.8</c:v>
                </c:pt>
                <c:pt idx="4534">
                  <c:v>3.7809999999999997</c:v>
                </c:pt>
                <c:pt idx="4535">
                  <c:v>3.7929999999999997</c:v>
                </c:pt>
                <c:pt idx="4536">
                  <c:v>3.7409999999999997</c:v>
                </c:pt>
                <c:pt idx="4537">
                  <c:v>3.7319999999999998</c:v>
                </c:pt>
                <c:pt idx="4540">
                  <c:v>3.7269999999999999</c:v>
                </c:pt>
                <c:pt idx="4541">
                  <c:v>3.7359999999999998</c:v>
                </c:pt>
                <c:pt idx="4542">
                  <c:v>3.7399999999999998</c:v>
                </c:pt>
                <c:pt idx="4543">
                  <c:v>3.7409999999999997</c:v>
                </c:pt>
                <c:pt idx="4544">
                  <c:v>3.7709999999999999</c:v>
                </c:pt>
                <c:pt idx="4547">
                  <c:v>3.7619999999999996</c:v>
                </c:pt>
                <c:pt idx="4548">
                  <c:v>3.7739999999999996</c:v>
                </c:pt>
                <c:pt idx="4549">
                  <c:v>3.8049999999999997</c:v>
                </c:pt>
                <c:pt idx="4550">
                  <c:v>3.8</c:v>
                </c:pt>
                <c:pt idx="4551">
                  <c:v>3.7919999999999998</c:v>
                </c:pt>
                <c:pt idx="4554">
                  <c:v>3.7969999999999997</c:v>
                </c:pt>
                <c:pt idx="4555">
                  <c:v>3.7829999999999999</c:v>
                </c:pt>
                <c:pt idx="4556">
                  <c:v>3.7749999999999999</c:v>
                </c:pt>
                <c:pt idx="4557">
                  <c:v>3.7839999999999998</c:v>
                </c:pt>
                <c:pt idx="4558">
                  <c:v>3.7829999999999999</c:v>
                </c:pt>
                <c:pt idx="4562">
                  <c:v>3.7749999999999999</c:v>
                </c:pt>
                <c:pt idx="4563">
                  <c:v>3.7959999999999998</c:v>
                </c:pt>
                <c:pt idx="4564">
                  <c:v>3.8169999999999997</c:v>
                </c:pt>
                <c:pt idx="4565">
                  <c:v>3.8209999999999997</c:v>
                </c:pt>
                <c:pt idx="4569">
                  <c:v>3.8139999999999996</c:v>
                </c:pt>
                <c:pt idx="4570">
                  <c:v>3.847</c:v>
                </c:pt>
                <c:pt idx="4571">
                  <c:v>3.8539999999999996</c:v>
                </c:pt>
                <c:pt idx="4572">
                  <c:v>3.839</c:v>
                </c:pt>
                <c:pt idx="4575">
                  <c:v>3.839</c:v>
                </c:pt>
                <c:pt idx="4576">
                  <c:v>3.8329999999999997</c:v>
                </c:pt>
                <c:pt idx="4577">
                  <c:v>3.8489999999999998</c:v>
                </c:pt>
                <c:pt idx="4578">
                  <c:v>3.8359999999999999</c:v>
                </c:pt>
                <c:pt idx="4579">
                  <c:v>3.8299999999999996</c:v>
                </c:pt>
                <c:pt idx="4582">
                  <c:v>3.851</c:v>
                </c:pt>
                <c:pt idx="4583">
                  <c:v>3.8339999999999996</c:v>
                </c:pt>
                <c:pt idx="4584">
                  <c:v>3.8129999999999997</c:v>
                </c:pt>
                <c:pt idx="4585">
                  <c:v>3.7839999999999998</c:v>
                </c:pt>
                <c:pt idx="4586">
                  <c:v>3.7829999999999999</c:v>
                </c:pt>
                <c:pt idx="4589">
                  <c:v>3.7749999999999999</c:v>
                </c:pt>
                <c:pt idx="4590">
                  <c:v>3.7869999999999999</c:v>
                </c:pt>
                <c:pt idx="4591">
                  <c:v>3.7889999999999997</c:v>
                </c:pt>
                <c:pt idx="4592">
                  <c:v>3.7639999999999998</c:v>
                </c:pt>
                <c:pt idx="4593">
                  <c:v>3.7679999999999998</c:v>
                </c:pt>
                <c:pt idx="4596">
                  <c:v>3.7659999999999996</c:v>
                </c:pt>
                <c:pt idx="4597">
                  <c:v>3.7329999999999997</c:v>
                </c:pt>
                <c:pt idx="4598">
                  <c:v>3.7369999999999997</c:v>
                </c:pt>
                <c:pt idx="4599">
                  <c:v>3.7269999999999999</c:v>
                </c:pt>
                <c:pt idx="4600">
                  <c:v>3.7169999999999996</c:v>
                </c:pt>
                <c:pt idx="4603">
                  <c:v>3.7189999999999999</c:v>
                </c:pt>
                <c:pt idx="4604">
                  <c:v>3.7319999999999998</c:v>
                </c:pt>
                <c:pt idx="4605">
                  <c:v>3.6999999999999997</c:v>
                </c:pt>
                <c:pt idx="4606">
                  <c:v>3.7209999999999996</c:v>
                </c:pt>
                <c:pt idx="4607">
                  <c:v>3.7129999999999996</c:v>
                </c:pt>
                <c:pt idx="4610">
                  <c:v>3.7169999999999996</c:v>
                </c:pt>
                <c:pt idx="4611">
                  <c:v>3.7359999999999998</c:v>
                </c:pt>
                <c:pt idx="4612">
                  <c:v>3.734</c:v>
                </c:pt>
                <c:pt idx="4613">
                  <c:v>3.7709999999999999</c:v>
                </c:pt>
                <c:pt idx="4614">
                  <c:v>3.7529999999999997</c:v>
                </c:pt>
                <c:pt idx="4617">
                  <c:v>3.7249999999999996</c:v>
                </c:pt>
                <c:pt idx="4618">
                  <c:v>3.738</c:v>
                </c:pt>
                <c:pt idx="4619">
                  <c:v>3.7519999999999998</c:v>
                </c:pt>
                <c:pt idx="4620">
                  <c:v>3.7549999999999999</c:v>
                </c:pt>
                <c:pt idx="4621">
                  <c:v>3.7559999999999998</c:v>
                </c:pt>
                <c:pt idx="4624">
                  <c:v>3.8029999999999999</c:v>
                </c:pt>
                <c:pt idx="4625">
                  <c:v>3.7849999999999997</c:v>
                </c:pt>
                <c:pt idx="4626">
                  <c:v>3.7659999999999996</c:v>
                </c:pt>
                <c:pt idx="4627">
                  <c:v>3.7839999999999998</c:v>
                </c:pt>
                <c:pt idx="4628">
                  <c:v>3.7909999999999999</c:v>
                </c:pt>
                <c:pt idx="4631">
                  <c:v>3.8</c:v>
                </c:pt>
                <c:pt idx="4632">
                  <c:v>3.8139999999999996</c:v>
                </c:pt>
                <c:pt idx="4633">
                  <c:v>3.8079999999999998</c:v>
                </c:pt>
                <c:pt idx="4638">
                  <c:v>3.7859999999999996</c:v>
                </c:pt>
                <c:pt idx="4639">
                  <c:v>3.7749999999999999</c:v>
                </c:pt>
                <c:pt idx="4640">
                  <c:v>3.7869999999999999</c:v>
                </c:pt>
                <c:pt idx="4641">
                  <c:v>3.7839999999999998</c:v>
                </c:pt>
                <c:pt idx="4642">
                  <c:v>3.7689999999999997</c:v>
                </c:pt>
                <c:pt idx="4645">
                  <c:v>3.7619999999999996</c:v>
                </c:pt>
                <c:pt idx="4646">
                  <c:v>3.7489999999999997</c:v>
                </c:pt>
                <c:pt idx="4647">
                  <c:v>3.7429999999999999</c:v>
                </c:pt>
                <c:pt idx="4648">
                  <c:v>3.7549999999999999</c:v>
                </c:pt>
                <c:pt idx="4649">
                  <c:v>3.7349999999999999</c:v>
                </c:pt>
                <c:pt idx="4652">
                  <c:v>3.734</c:v>
                </c:pt>
                <c:pt idx="4653">
                  <c:v>3.7149999999999999</c:v>
                </c:pt>
                <c:pt idx="4654">
                  <c:v>3.7239999999999998</c:v>
                </c:pt>
                <c:pt idx="4655">
                  <c:v>3.734</c:v>
                </c:pt>
                <c:pt idx="4656">
                  <c:v>3.7149999999999999</c:v>
                </c:pt>
                <c:pt idx="4659">
                  <c:v>3.7229999999999999</c:v>
                </c:pt>
                <c:pt idx="4660">
                  <c:v>3.7229999999999999</c:v>
                </c:pt>
                <c:pt idx="4661">
                  <c:v>3.7449999999999997</c:v>
                </c:pt>
                <c:pt idx="4662">
                  <c:v>3.7439999999999998</c:v>
                </c:pt>
                <c:pt idx="4667">
                  <c:v>3.7439999999999998</c:v>
                </c:pt>
                <c:pt idx="4668">
                  <c:v>3.7579999999999996</c:v>
                </c:pt>
                <c:pt idx="4669">
                  <c:v>3.76</c:v>
                </c:pt>
                <c:pt idx="4673">
                  <c:v>3.7539999999999996</c:v>
                </c:pt>
                <c:pt idx="4674">
                  <c:v>3.7539999999999996</c:v>
                </c:pt>
                <c:pt idx="4675">
                  <c:v>3.7689999999999997</c:v>
                </c:pt>
                <c:pt idx="4676">
                  <c:v>3.7619999999999996</c:v>
                </c:pt>
                <c:pt idx="4677">
                  <c:v>3.7569999999999997</c:v>
                </c:pt>
                <c:pt idx="4680">
                  <c:v>3.7639999999999998</c:v>
                </c:pt>
                <c:pt idx="4681">
                  <c:v>3.7579999999999996</c:v>
                </c:pt>
                <c:pt idx="4682">
                  <c:v>3.75</c:v>
                </c:pt>
                <c:pt idx="4684">
                  <c:v>3.7569999999999997</c:v>
                </c:pt>
                <c:pt idx="4687">
                  <c:v>3.75</c:v>
                </c:pt>
                <c:pt idx="4688">
                  <c:v>3.7679999999999998</c:v>
                </c:pt>
                <c:pt idx="4689">
                  <c:v>3.7859999999999996</c:v>
                </c:pt>
                <c:pt idx="4690">
                  <c:v>3.7779999999999996</c:v>
                </c:pt>
                <c:pt idx="4691">
                  <c:v>3.7809999999999997</c:v>
                </c:pt>
                <c:pt idx="4694">
                  <c:v>3.8039999999999998</c:v>
                </c:pt>
                <c:pt idx="4695">
                  <c:v>3.8019999999999996</c:v>
                </c:pt>
                <c:pt idx="4696">
                  <c:v>3.8149999999999999</c:v>
                </c:pt>
                <c:pt idx="4697">
                  <c:v>3.8219999999999996</c:v>
                </c:pt>
                <c:pt idx="4698">
                  <c:v>3.823</c:v>
                </c:pt>
                <c:pt idx="4701">
                  <c:v>3.8299999999999996</c:v>
                </c:pt>
                <c:pt idx="4702">
                  <c:v>3.827</c:v>
                </c:pt>
                <c:pt idx="4703">
                  <c:v>3.835</c:v>
                </c:pt>
                <c:pt idx="4704">
                  <c:v>3.8279999999999998</c:v>
                </c:pt>
                <c:pt idx="4705">
                  <c:v>3.84</c:v>
                </c:pt>
                <c:pt idx="4708">
                  <c:v>3.8259999999999996</c:v>
                </c:pt>
                <c:pt idx="4709">
                  <c:v>3.8159999999999998</c:v>
                </c:pt>
                <c:pt idx="4710">
                  <c:v>3.859</c:v>
                </c:pt>
                <c:pt idx="4711">
                  <c:v>3.847</c:v>
                </c:pt>
                <c:pt idx="4712">
                  <c:v>3.8489999999999998</c:v>
                </c:pt>
                <c:pt idx="4715">
                  <c:v>3.8559999999999999</c:v>
                </c:pt>
                <c:pt idx="4716">
                  <c:v>3.8759999999999999</c:v>
                </c:pt>
                <c:pt idx="4717">
                  <c:v>3.88</c:v>
                </c:pt>
                <c:pt idx="4718">
                  <c:v>3.8809999999999998</c:v>
                </c:pt>
                <c:pt idx="4719">
                  <c:v>3.9149999999999996</c:v>
                </c:pt>
                <c:pt idx="4722">
                  <c:v>3.8919999999999999</c:v>
                </c:pt>
                <c:pt idx="4723">
                  <c:v>3.8959999999999999</c:v>
                </c:pt>
                <c:pt idx="4724">
                  <c:v>3.8869999999999996</c:v>
                </c:pt>
                <c:pt idx="4725">
                  <c:v>3.871</c:v>
                </c:pt>
                <c:pt idx="4726">
                  <c:v>3.8819999999999997</c:v>
                </c:pt>
                <c:pt idx="4729">
                  <c:v>3.8639999999999999</c:v>
                </c:pt>
                <c:pt idx="4730">
                  <c:v>3.8889999999999998</c:v>
                </c:pt>
                <c:pt idx="4731">
                  <c:v>3.8819999999999997</c:v>
                </c:pt>
                <c:pt idx="4732">
                  <c:v>3.8809999999999998</c:v>
                </c:pt>
                <c:pt idx="4733">
                  <c:v>3.867</c:v>
                </c:pt>
                <c:pt idx="4736">
                  <c:v>3.8559999999999999</c:v>
                </c:pt>
                <c:pt idx="4737">
                  <c:v>3.8559999999999999</c:v>
                </c:pt>
                <c:pt idx="4738">
                  <c:v>3.8649999999999998</c:v>
                </c:pt>
                <c:pt idx="4739">
                  <c:v>3.875</c:v>
                </c:pt>
                <c:pt idx="4740">
                  <c:v>3.9049999999999998</c:v>
                </c:pt>
                <c:pt idx="4743">
                  <c:v>3.9139999999999997</c:v>
                </c:pt>
                <c:pt idx="4744">
                  <c:v>3.9389999999999996</c:v>
                </c:pt>
                <c:pt idx="4745">
                  <c:v>3.9469999999999996</c:v>
                </c:pt>
                <c:pt idx="4746">
                  <c:v>3.9419999999999997</c:v>
                </c:pt>
                <c:pt idx="4747">
                  <c:v>3.9229999999999996</c:v>
                </c:pt>
                <c:pt idx="4750">
                  <c:v>3.92</c:v>
                </c:pt>
                <c:pt idx="4751">
                  <c:v>3.9259999999999997</c:v>
                </c:pt>
                <c:pt idx="4752">
                  <c:v>3.9179999999999997</c:v>
                </c:pt>
                <c:pt idx="4753">
                  <c:v>3.9129999999999998</c:v>
                </c:pt>
                <c:pt idx="4754">
                  <c:v>3.9299999999999997</c:v>
                </c:pt>
                <c:pt idx="4757">
                  <c:v>3.964</c:v>
                </c:pt>
                <c:pt idx="4758">
                  <c:v>3.956</c:v>
                </c:pt>
                <c:pt idx="4759">
                  <c:v>3.9629999999999996</c:v>
                </c:pt>
                <c:pt idx="4760">
                  <c:v>3.9779999999999998</c:v>
                </c:pt>
                <c:pt idx="4761">
                  <c:v>3.968</c:v>
                </c:pt>
                <c:pt idx="4764">
                  <c:v>3.984</c:v>
                </c:pt>
                <c:pt idx="4765">
                  <c:v>3.9819999999999998</c:v>
                </c:pt>
                <c:pt idx="4766">
                  <c:v>4.0079999999999991</c:v>
                </c:pt>
                <c:pt idx="4767">
                  <c:v>4.0349999999999993</c:v>
                </c:pt>
                <c:pt idx="4768">
                  <c:v>3.9969999999999999</c:v>
                </c:pt>
                <c:pt idx="4771">
                  <c:v>4.0409999999999995</c:v>
                </c:pt>
                <c:pt idx="4772">
                  <c:v>4.0639999999999992</c:v>
                </c:pt>
                <c:pt idx="4773">
                  <c:v>4.0619999999999994</c:v>
                </c:pt>
                <c:pt idx="4774">
                  <c:v>4.0789999999999997</c:v>
                </c:pt>
                <c:pt idx="4775">
                  <c:v>4.0839999999999996</c:v>
                </c:pt>
                <c:pt idx="4778">
                  <c:v>4.0349999999999993</c:v>
                </c:pt>
                <c:pt idx="4779">
                  <c:v>3.9969999999999999</c:v>
                </c:pt>
                <c:pt idx="4780">
                  <c:v>3.9699999999999998</c:v>
                </c:pt>
                <c:pt idx="4781">
                  <c:v>3.9769999999999999</c:v>
                </c:pt>
                <c:pt idx="4782">
                  <c:v>4.0069999999999997</c:v>
                </c:pt>
                <c:pt idx="4785">
                  <c:v>3.9789999999999996</c:v>
                </c:pt>
                <c:pt idx="4786">
                  <c:v>3.9979999999999998</c:v>
                </c:pt>
                <c:pt idx="4787">
                  <c:v>3.9969999999999999</c:v>
                </c:pt>
                <c:pt idx="4788">
                  <c:v>3.9869999999999997</c:v>
                </c:pt>
                <c:pt idx="4789">
                  <c:v>4.0039999999999996</c:v>
                </c:pt>
                <c:pt idx="4792">
                  <c:v>4.0409999999999995</c:v>
                </c:pt>
                <c:pt idx="4793">
                  <c:v>4.0349999999999993</c:v>
                </c:pt>
                <c:pt idx="4794">
                  <c:v>4.0329999999999995</c:v>
                </c:pt>
                <c:pt idx="4795">
                  <c:v>4.0429999999999993</c:v>
                </c:pt>
                <c:pt idx="4796">
                  <c:v>4.0279999999999996</c:v>
                </c:pt>
                <c:pt idx="4799">
                  <c:v>4.0339999999999998</c:v>
                </c:pt>
                <c:pt idx="4800">
                  <c:v>4.0239999999999991</c:v>
                </c:pt>
                <c:pt idx="4801">
                  <c:v>4.0299999999999994</c:v>
                </c:pt>
                <c:pt idx="4802">
                  <c:v>4.0029999999999992</c:v>
                </c:pt>
                <c:pt idx="4803">
                  <c:v>4.0249999999999995</c:v>
                </c:pt>
                <c:pt idx="4806">
                  <c:v>4.0249999999999995</c:v>
                </c:pt>
                <c:pt idx="4807">
                  <c:v>4.0129999999999999</c:v>
                </c:pt>
                <c:pt idx="4808">
                  <c:v>4.0289999999999999</c:v>
                </c:pt>
                <c:pt idx="4809">
                  <c:v>4.0429999999999993</c:v>
                </c:pt>
                <c:pt idx="4810">
                  <c:v>4.0279999999999996</c:v>
                </c:pt>
                <c:pt idx="4813">
                  <c:v>4.0199999999999996</c:v>
                </c:pt>
                <c:pt idx="4814">
                  <c:v>4.0179999999999998</c:v>
                </c:pt>
                <c:pt idx="4815">
                  <c:v>4.0289999999999999</c:v>
                </c:pt>
                <c:pt idx="4816">
                  <c:v>4.0249999999999995</c:v>
                </c:pt>
                <c:pt idx="4817">
                  <c:v>3.9979999999999998</c:v>
                </c:pt>
                <c:pt idx="4820">
                  <c:v>3.98</c:v>
                </c:pt>
                <c:pt idx="4821">
                  <c:v>3.9609999999999999</c:v>
                </c:pt>
                <c:pt idx="4822">
                  <c:v>3.9499999999999997</c:v>
                </c:pt>
                <c:pt idx="4823">
                  <c:v>3.9659999999999997</c:v>
                </c:pt>
                <c:pt idx="4824">
                  <c:v>3.9189999999999996</c:v>
                </c:pt>
                <c:pt idx="4829">
                  <c:v>3.9099999999999997</c:v>
                </c:pt>
                <c:pt idx="4830">
                  <c:v>3.92</c:v>
                </c:pt>
                <c:pt idx="4831">
                  <c:v>3.8869999999999996</c:v>
                </c:pt>
                <c:pt idx="4834">
                  <c:v>3.9179999999999997</c:v>
                </c:pt>
                <c:pt idx="4837">
                  <c:v>3.9249999999999998</c:v>
                </c:pt>
                <c:pt idx="4838">
                  <c:v>3.9119999999999999</c:v>
                </c:pt>
                <c:pt idx="4842">
                  <c:v>3.8879999999999999</c:v>
                </c:pt>
                <c:pt idx="4843">
                  <c:v>3.8839999999999999</c:v>
                </c:pt>
                <c:pt idx="4844">
                  <c:v>3.8789999999999996</c:v>
                </c:pt>
                <c:pt idx="4845">
                  <c:v>3.8559999999999999</c:v>
                </c:pt>
                <c:pt idx="4849">
                  <c:v>3.8619999999999997</c:v>
                </c:pt>
                <c:pt idx="4850">
                  <c:v>3.8649999999999998</c:v>
                </c:pt>
                <c:pt idx="4851">
                  <c:v>3.8519999999999999</c:v>
                </c:pt>
                <c:pt idx="4852">
                  <c:v>3.84</c:v>
                </c:pt>
                <c:pt idx="4855">
                  <c:v>3.8159999999999998</c:v>
                </c:pt>
                <c:pt idx="4856">
                  <c:v>3.8129999999999997</c:v>
                </c:pt>
                <c:pt idx="4857">
                  <c:v>3.7919999999999998</c:v>
                </c:pt>
                <c:pt idx="4858">
                  <c:v>3.8089999999999997</c:v>
                </c:pt>
                <c:pt idx="4859">
                  <c:v>3.823</c:v>
                </c:pt>
                <c:pt idx="4862">
                  <c:v>3.8159999999999998</c:v>
                </c:pt>
                <c:pt idx="4863">
                  <c:v>3.83</c:v>
                </c:pt>
                <c:pt idx="4864">
                  <c:v>3.855</c:v>
                </c:pt>
                <c:pt idx="4865">
                  <c:v>3.8580000000000001</c:v>
                </c:pt>
                <c:pt idx="4866">
                  <c:v>3.8740000000000001</c:v>
                </c:pt>
                <c:pt idx="4869">
                  <c:v>3.8890000000000002</c:v>
                </c:pt>
                <c:pt idx="4870">
                  <c:v>3.895</c:v>
                </c:pt>
                <c:pt idx="4871">
                  <c:v>3.8780000000000001</c:v>
                </c:pt>
                <c:pt idx="4872">
                  <c:v>3.8720000000000003</c:v>
                </c:pt>
                <c:pt idx="4873">
                  <c:v>3.8840000000000003</c:v>
                </c:pt>
                <c:pt idx="4876">
                  <c:v>3.9040000000000004</c:v>
                </c:pt>
                <c:pt idx="4877">
                  <c:v>3.8940000000000001</c:v>
                </c:pt>
                <c:pt idx="4878">
                  <c:v>3.879</c:v>
                </c:pt>
                <c:pt idx="4879">
                  <c:v>3.903</c:v>
                </c:pt>
                <c:pt idx="4880">
                  <c:v>3.8960000000000004</c:v>
                </c:pt>
                <c:pt idx="4883">
                  <c:v>3.927</c:v>
                </c:pt>
                <c:pt idx="4884">
                  <c:v>3.927</c:v>
                </c:pt>
                <c:pt idx="4885">
                  <c:v>3.9180000000000001</c:v>
                </c:pt>
                <c:pt idx="4886">
                  <c:v>3.9520000000000004</c:v>
                </c:pt>
                <c:pt idx="4887">
                  <c:v>3.9520000000000004</c:v>
                </c:pt>
                <c:pt idx="4890">
                  <c:v>3.94</c:v>
                </c:pt>
                <c:pt idx="4891">
                  <c:v>3.9240000000000004</c:v>
                </c:pt>
                <c:pt idx="4892">
                  <c:v>3.9160000000000004</c:v>
                </c:pt>
                <c:pt idx="4893">
                  <c:v>3.867</c:v>
                </c:pt>
                <c:pt idx="4894">
                  <c:v>3.8740000000000001</c:v>
                </c:pt>
                <c:pt idx="4897">
                  <c:v>3.8650000000000002</c:v>
                </c:pt>
                <c:pt idx="4898">
                  <c:v>3.8570000000000002</c:v>
                </c:pt>
                <c:pt idx="4899">
                  <c:v>3.8650000000000002</c:v>
                </c:pt>
                <c:pt idx="4900">
                  <c:v>3.83</c:v>
                </c:pt>
                <c:pt idx="4901">
                  <c:v>3.81</c:v>
                </c:pt>
                <c:pt idx="4904">
                  <c:v>3.8070000000000004</c:v>
                </c:pt>
                <c:pt idx="4905">
                  <c:v>3.8150000000000004</c:v>
                </c:pt>
                <c:pt idx="4906">
                  <c:v>3.8050000000000002</c:v>
                </c:pt>
                <c:pt idx="4907">
                  <c:v>3.8130000000000002</c:v>
                </c:pt>
                <c:pt idx="4908">
                  <c:v>3.835</c:v>
                </c:pt>
                <c:pt idx="4911">
                  <c:v>3.8280000000000003</c:v>
                </c:pt>
                <c:pt idx="4912">
                  <c:v>3.806</c:v>
                </c:pt>
                <c:pt idx="4913">
                  <c:v>3.7800000000000002</c:v>
                </c:pt>
                <c:pt idx="4914">
                  <c:v>3.7830000000000004</c:v>
                </c:pt>
                <c:pt idx="4915">
                  <c:v>3.7990000000000004</c:v>
                </c:pt>
                <c:pt idx="4918">
                  <c:v>3.7770000000000001</c:v>
                </c:pt>
                <c:pt idx="4919">
                  <c:v>3.7690000000000001</c:v>
                </c:pt>
                <c:pt idx="4920">
                  <c:v>3.75</c:v>
                </c:pt>
                <c:pt idx="4921">
                  <c:v>3.7470000000000003</c:v>
                </c:pt>
                <c:pt idx="4922">
                  <c:v>3.7470000000000003</c:v>
                </c:pt>
                <c:pt idx="4925">
                  <c:v>3.746</c:v>
                </c:pt>
                <c:pt idx="4927">
                  <c:v>3.7470000000000003</c:v>
                </c:pt>
                <c:pt idx="4928">
                  <c:v>3.726</c:v>
                </c:pt>
                <c:pt idx="4929">
                  <c:v>3.7290000000000001</c:v>
                </c:pt>
                <c:pt idx="4932">
                  <c:v>3.7330000000000001</c:v>
                </c:pt>
                <c:pt idx="4934">
                  <c:v>3.714</c:v>
                </c:pt>
                <c:pt idx="4935">
                  <c:v>3.7350000000000003</c:v>
                </c:pt>
                <c:pt idx="4936">
                  <c:v>3.7750000000000004</c:v>
                </c:pt>
                <c:pt idx="4939">
                  <c:v>3.7910000000000004</c:v>
                </c:pt>
                <c:pt idx="4940">
                  <c:v>3.7640000000000002</c:v>
                </c:pt>
                <c:pt idx="4941">
                  <c:v>3.7830000000000004</c:v>
                </c:pt>
                <c:pt idx="4942">
                  <c:v>3.7770000000000001</c:v>
                </c:pt>
                <c:pt idx="4943">
                  <c:v>3.742</c:v>
                </c:pt>
                <c:pt idx="4946">
                  <c:v>3.7330000000000001</c:v>
                </c:pt>
                <c:pt idx="4947">
                  <c:v>3.734</c:v>
                </c:pt>
                <c:pt idx="4948">
                  <c:v>3.7330000000000001</c:v>
                </c:pt>
                <c:pt idx="4949">
                  <c:v>3.7230000000000003</c:v>
                </c:pt>
                <c:pt idx="4950">
                  <c:v>3.7170000000000001</c:v>
                </c:pt>
                <c:pt idx="4953">
                  <c:v>3.738</c:v>
                </c:pt>
                <c:pt idx="4955">
                  <c:v>3.722</c:v>
                </c:pt>
                <c:pt idx="4956">
                  <c:v>3.7190000000000003</c:v>
                </c:pt>
                <c:pt idx="4957">
                  <c:v>3.714</c:v>
                </c:pt>
                <c:pt idx="4960">
                  <c:v>3.7320000000000002</c:v>
                </c:pt>
                <c:pt idx="4961">
                  <c:v>3.7290000000000001</c:v>
                </c:pt>
                <c:pt idx="4962">
                  <c:v>3.7250000000000001</c:v>
                </c:pt>
                <c:pt idx="4963">
                  <c:v>3.7280000000000002</c:v>
                </c:pt>
                <c:pt idx="4964">
                  <c:v>3.6820000000000004</c:v>
                </c:pt>
                <c:pt idx="4967">
                  <c:v>3.6850000000000001</c:v>
                </c:pt>
                <c:pt idx="4968">
                  <c:v>3.6910000000000003</c:v>
                </c:pt>
                <c:pt idx="4969">
                  <c:v>3.6960000000000002</c:v>
                </c:pt>
                <c:pt idx="4970">
                  <c:v>3.6870000000000003</c:v>
                </c:pt>
                <c:pt idx="4971">
                  <c:v>3.6950000000000003</c:v>
                </c:pt>
                <c:pt idx="4974">
                  <c:v>3.7010000000000001</c:v>
                </c:pt>
                <c:pt idx="4975">
                  <c:v>3.6970000000000001</c:v>
                </c:pt>
                <c:pt idx="4976">
                  <c:v>3.6870000000000003</c:v>
                </c:pt>
                <c:pt idx="4977">
                  <c:v>3.68</c:v>
                </c:pt>
                <c:pt idx="4978">
                  <c:v>3.6840000000000002</c:v>
                </c:pt>
                <c:pt idx="4981">
                  <c:v>3.6780000000000004</c:v>
                </c:pt>
                <c:pt idx="4982">
                  <c:v>3.6830000000000003</c:v>
                </c:pt>
                <c:pt idx="4983">
                  <c:v>3.6630000000000003</c:v>
                </c:pt>
                <c:pt idx="4984">
                  <c:v>3.673</c:v>
                </c:pt>
                <c:pt idx="4985">
                  <c:v>3.71</c:v>
                </c:pt>
                <c:pt idx="4989">
                  <c:v>3.7330000000000001</c:v>
                </c:pt>
                <c:pt idx="4990">
                  <c:v>3.7280000000000002</c:v>
                </c:pt>
                <c:pt idx="4991">
                  <c:v>3.7080000000000002</c:v>
                </c:pt>
                <c:pt idx="4992">
                  <c:v>3.7230000000000003</c:v>
                </c:pt>
                <c:pt idx="4995">
                  <c:v>3.7330000000000001</c:v>
                </c:pt>
                <c:pt idx="4996">
                  <c:v>3.7320000000000002</c:v>
                </c:pt>
                <c:pt idx="4997">
                  <c:v>3.726</c:v>
                </c:pt>
                <c:pt idx="4998">
                  <c:v>3.7230000000000003</c:v>
                </c:pt>
                <c:pt idx="4999">
                  <c:v>3.6950000000000003</c:v>
                </c:pt>
                <c:pt idx="5002">
                  <c:v>3.69</c:v>
                </c:pt>
                <c:pt idx="5003">
                  <c:v>3.6820000000000004</c:v>
                </c:pt>
                <c:pt idx="5004">
                  <c:v>3.6930000000000001</c:v>
                </c:pt>
                <c:pt idx="5005">
                  <c:v>3.7</c:v>
                </c:pt>
                <c:pt idx="5006">
                  <c:v>3.681</c:v>
                </c:pt>
                <c:pt idx="5009">
                  <c:v>3.6930000000000001</c:v>
                </c:pt>
                <c:pt idx="5010">
                  <c:v>3.6820000000000004</c:v>
                </c:pt>
                <c:pt idx="5011">
                  <c:v>3.68</c:v>
                </c:pt>
                <c:pt idx="5012">
                  <c:v>3.6760000000000002</c:v>
                </c:pt>
                <c:pt idx="5013">
                  <c:v>3.6660000000000004</c:v>
                </c:pt>
                <c:pt idx="5018">
                  <c:v>3.637</c:v>
                </c:pt>
                <c:pt idx="5019">
                  <c:v>3.6480000000000001</c:v>
                </c:pt>
                <c:pt idx="5024">
                  <c:v>3.62</c:v>
                </c:pt>
                <c:pt idx="5025">
                  <c:v>3.6180000000000003</c:v>
                </c:pt>
                <c:pt idx="5026">
                  <c:v>3.6310000000000002</c:v>
                </c:pt>
                <c:pt idx="5027">
                  <c:v>3.6270000000000002</c:v>
                </c:pt>
                <c:pt idx="5030">
                  <c:v>3.6180000000000003</c:v>
                </c:pt>
                <c:pt idx="5031">
                  <c:v>3.629</c:v>
                </c:pt>
                <c:pt idx="5032">
                  <c:v>3.633</c:v>
                </c:pt>
                <c:pt idx="5033">
                  <c:v>3.6230000000000002</c:v>
                </c:pt>
                <c:pt idx="5034">
                  <c:v>3.6280000000000001</c:v>
                </c:pt>
                <c:pt idx="5037">
                  <c:v>3.6270000000000002</c:v>
                </c:pt>
                <c:pt idx="5039">
                  <c:v>3.6240000000000001</c:v>
                </c:pt>
                <c:pt idx="5040">
                  <c:v>3.6230000000000002</c:v>
                </c:pt>
                <c:pt idx="5041">
                  <c:v>3.629</c:v>
                </c:pt>
                <c:pt idx="5044">
                  <c:v>3.629</c:v>
                </c:pt>
                <c:pt idx="5045">
                  <c:v>3.625</c:v>
                </c:pt>
                <c:pt idx="5046">
                  <c:v>3.6190000000000002</c:v>
                </c:pt>
                <c:pt idx="5047">
                  <c:v>3.6060000000000003</c:v>
                </c:pt>
                <c:pt idx="5048">
                  <c:v>3.6040000000000001</c:v>
                </c:pt>
                <c:pt idx="5051">
                  <c:v>3.5920000000000001</c:v>
                </c:pt>
                <c:pt idx="5052">
                  <c:v>3.5940000000000003</c:v>
                </c:pt>
                <c:pt idx="5053">
                  <c:v>3.5870000000000002</c:v>
                </c:pt>
                <c:pt idx="5054">
                  <c:v>3.5740000000000003</c:v>
                </c:pt>
                <c:pt idx="5055">
                  <c:v>3.569</c:v>
                </c:pt>
                <c:pt idx="5058">
                  <c:v>3.5700000000000003</c:v>
                </c:pt>
                <c:pt idx="5059">
                  <c:v>3.56</c:v>
                </c:pt>
                <c:pt idx="5060">
                  <c:v>3.5640000000000001</c:v>
                </c:pt>
                <c:pt idx="5061">
                  <c:v>3.556</c:v>
                </c:pt>
                <c:pt idx="5062">
                  <c:v>3.5580000000000003</c:v>
                </c:pt>
                <c:pt idx="5065">
                  <c:v>3.5710000000000002</c:v>
                </c:pt>
                <c:pt idx="5066">
                  <c:v>3.6380000000000003</c:v>
                </c:pt>
                <c:pt idx="5068">
                  <c:v>3.6470000000000002</c:v>
                </c:pt>
                <c:pt idx="5069">
                  <c:v>3.6440000000000001</c:v>
                </c:pt>
                <c:pt idx="5072">
                  <c:v>3.66</c:v>
                </c:pt>
                <c:pt idx="5073">
                  <c:v>3.6750000000000003</c:v>
                </c:pt>
                <c:pt idx="5074">
                  <c:v>3.665</c:v>
                </c:pt>
                <c:pt idx="5075">
                  <c:v>3.702</c:v>
                </c:pt>
                <c:pt idx="5076">
                  <c:v>3.6960000000000002</c:v>
                </c:pt>
                <c:pt idx="5080">
                  <c:v>3.7070000000000003</c:v>
                </c:pt>
                <c:pt idx="5081">
                  <c:v>3.6940000000000004</c:v>
                </c:pt>
                <c:pt idx="5082">
                  <c:v>3.6820000000000004</c:v>
                </c:pt>
                <c:pt idx="5083">
                  <c:v>3.6830000000000003</c:v>
                </c:pt>
                <c:pt idx="5086">
                  <c:v>3.6870000000000003</c:v>
                </c:pt>
                <c:pt idx="5087">
                  <c:v>3.6760000000000002</c:v>
                </c:pt>
                <c:pt idx="5088">
                  <c:v>3.6710000000000003</c:v>
                </c:pt>
                <c:pt idx="5089">
                  <c:v>3.649</c:v>
                </c:pt>
                <c:pt idx="5090">
                  <c:v>3.629</c:v>
                </c:pt>
                <c:pt idx="5093">
                  <c:v>3.6320000000000001</c:v>
                </c:pt>
                <c:pt idx="5094">
                  <c:v>3.6420000000000003</c:v>
                </c:pt>
                <c:pt idx="5095">
                  <c:v>3.6270000000000002</c:v>
                </c:pt>
                <c:pt idx="5096">
                  <c:v>3.6150000000000002</c:v>
                </c:pt>
                <c:pt idx="5097">
                  <c:v>3.601</c:v>
                </c:pt>
                <c:pt idx="5100">
                  <c:v>3.6020000000000003</c:v>
                </c:pt>
                <c:pt idx="5101">
                  <c:v>3.5940000000000003</c:v>
                </c:pt>
                <c:pt idx="5102">
                  <c:v>3.5950000000000002</c:v>
                </c:pt>
                <c:pt idx="5103">
                  <c:v>3.63</c:v>
                </c:pt>
                <c:pt idx="5104">
                  <c:v>3.6280000000000001</c:v>
                </c:pt>
                <c:pt idx="5107">
                  <c:v>3.6340000000000003</c:v>
                </c:pt>
                <c:pt idx="5108">
                  <c:v>3.605</c:v>
                </c:pt>
                <c:pt idx="5109">
                  <c:v>3.6160000000000001</c:v>
                </c:pt>
                <c:pt idx="5110">
                  <c:v>3.6480000000000001</c:v>
                </c:pt>
                <c:pt idx="5111">
                  <c:v>3.6180000000000003</c:v>
                </c:pt>
                <c:pt idx="5114">
                  <c:v>3.637</c:v>
                </c:pt>
                <c:pt idx="5115">
                  <c:v>3.629</c:v>
                </c:pt>
                <c:pt idx="5116">
                  <c:v>3.6510000000000002</c:v>
                </c:pt>
                <c:pt idx="5117">
                  <c:v>3.633</c:v>
                </c:pt>
                <c:pt idx="5118">
                  <c:v>3.645</c:v>
                </c:pt>
                <c:pt idx="5121">
                  <c:v>3.661</c:v>
                </c:pt>
                <c:pt idx="5122">
                  <c:v>3.65</c:v>
                </c:pt>
                <c:pt idx="5123">
                  <c:v>3.6460000000000004</c:v>
                </c:pt>
                <c:pt idx="5124">
                  <c:v>3.6150000000000002</c:v>
                </c:pt>
                <c:pt idx="5125">
                  <c:v>3.6070000000000002</c:v>
                </c:pt>
                <c:pt idx="5128">
                  <c:v>3.597</c:v>
                </c:pt>
                <c:pt idx="5130">
                  <c:v>3.5760000000000001</c:v>
                </c:pt>
                <c:pt idx="5131">
                  <c:v>3.601</c:v>
                </c:pt>
                <c:pt idx="5132">
                  <c:v>3.5820000000000003</c:v>
                </c:pt>
                <c:pt idx="5135">
                  <c:v>3.5710000000000002</c:v>
                </c:pt>
                <c:pt idx="5136">
                  <c:v>3.5710000000000002</c:v>
                </c:pt>
                <c:pt idx="5137">
                  <c:v>3.577</c:v>
                </c:pt>
                <c:pt idx="5138">
                  <c:v>3.5940000000000003</c:v>
                </c:pt>
                <c:pt idx="5139">
                  <c:v>3.577</c:v>
                </c:pt>
                <c:pt idx="5142">
                  <c:v>3.5940000000000003</c:v>
                </c:pt>
                <c:pt idx="5143">
                  <c:v>3.569</c:v>
                </c:pt>
                <c:pt idx="5144">
                  <c:v>3.5660000000000003</c:v>
                </c:pt>
                <c:pt idx="5145">
                  <c:v>3.5590000000000002</c:v>
                </c:pt>
                <c:pt idx="5146">
                  <c:v>3.577</c:v>
                </c:pt>
                <c:pt idx="5149">
                  <c:v>3.5610000000000004</c:v>
                </c:pt>
                <c:pt idx="5150">
                  <c:v>3.5530000000000004</c:v>
                </c:pt>
                <c:pt idx="5151">
                  <c:v>3.556</c:v>
                </c:pt>
                <c:pt idx="5152">
                  <c:v>3.5390000000000001</c:v>
                </c:pt>
                <c:pt idx="5153">
                  <c:v>3.5300000000000002</c:v>
                </c:pt>
                <c:pt idx="5156">
                  <c:v>3.5450000000000004</c:v>
                </c:pt>
                <c:pt idx="5157">
                  <c:v>3.5500000000000003</c:v>
                </c:pt>
                <c:pt idx="5158">
                  <c:v>3.573</c:v>
                </c:pt>
                <c:pt idx="5159">
                  <c:v>3.5720000000000001</c:v>
                </c:pt>
                <c:pt idx="5160">
                  <c:v>3.5620000000000003</c:v>
                </c:pt>
                <c:pt idx="5163">
                  <c:v>3.5720000000000001</c:v>
                </c:pt>
                <c:pt idx="5164">
                  <c:v>3.5680000000000001</c:v>
                </c:pt>
                <c:pt idx="5165">
                  <c:v>3.5670000000000002</c:v>
                </c:pt>
                <c:pt idx="5166">
                  <c:v>3.5870000000000002</c:v>
                </c:pt>
                <c:pt idx="5167">
                  <c:v>3.5880000000000001</c:v>
                </c:pt>
                <c:pt idx="5170">
                  <c:v>3.6030000000000002</c:v>
                </c:pt>
                <c:pt idx="5171">
                  <c:v>3.657</c:v>
                </c:pt>
                <c:pt idx="5172">
                  <c:v>3.6660000000000004</c:v>
                </c:pt>
                <c:pt idx="5173">
                  <c:v>3.63</c:v>
                </c:pt>
                <c:pt idx="5174">
                  <c:v>3.6140000000000003</c:v>
                </c:pt>
                <c:pt idx="5177">
                  <c:v>3.6160000000000001</c:v>
                </c:pt>
                <c:pt idx="5178">
                  <c:v>3.6320000000000001</c:v>
                </c:pt>
                <c:pt idx="5184">
                  <c:v>3.625</c:v>
                </c:pt>
                <c:pt idx="5185">
                  <c:v>3.6040000000000001</c:v>
                </c:pt>
                <c:pt idx="5186">
                  <c:v>3.5650000000000004</c:v>
                </c:pt>
                <c:pt idx="5187">
                  <c:v>3.5640000000000001</c:v>
                </c:pt>
                <c:pt idx="5191">
                  <c:v>3.5330000000000004</c:v>
                </c:pt>
                <c:pt idx="5192">
                  <c:v>3.5370000000000004</c:v>
                </c:pt>
                <c:pt idx="5193">
                  <c:v>3.5370000000000004</c:v>
                </c:pt>
                <c:pt idx="5195">
                  <c:v>3.504</c:v>
                </c:pt>
                <c:pt idx="5198">
                  <c:v>3.5150000000000001</c:v>
                </c:pt>
                <c:pt idx="5199">
                  <c:v>3.5260000000000002</c:v>
                </c:pt>
                <c:pt idx="5200">
                  <c:v>3.5590000000000002</c:v>
                </c:pt>
                <c:pt idx="5202">
                  <c:v>3.5710000000000002</c:v>
                </c:pt>
                <c:pt idx="5205">
                  <c:v>3.5370000000000004</c:v>
                </c:pt>
                <c:pt idx="5206">
                  <c:v>3.532</c:v>
                </c:pt>
                <c:pt idx="5207">
                  <c:v>3.5340000000000003</c:v>
                </c:pt>
                <c:pt idx="5208">
                  <c:v>3.5370000000000004</c:v>
                </c:pt>
                <c:pt idx="5209">
                  <c:v>3.5470000000000002</c:v>
                </c:pt>
                <c:pt idx="5212">
                  <c:v>3.5410000000000004</c:v>
                </c:pt>
                <c:pt idx="5213">
                  <c:v>3.5610000000000004</c:v>
                </c:pt>
                <c:pt idx="5214">
                  <c:v>3.5670000000000002</c:v>
                </c:pt>
                <c:pt idx="5215">
                  <c:v>3.5590000000000002</c:v>
                </c:pt>
                <c:pt idx="5216">
                  <c:v>3.5470000000000002</c:v>
                </c:pt>
                <c:pt idx="5219">
                  <c:v>3.5370000000000004</c:v>
                </c:pt>
                <c:pt idx="5220">
                  <c:v>3.5460000000000003</c:v>
                </c:pt>
                <c:pt idx="5221">
                  <c:v>3.5540000000000003</c:v>
                </c:pt>
                <c:pt idx="5222">
                  <c:v>3.5350000000000001</c:v>
                </c:pt>
                <c:pt idx="5223">
                  <c:v>3.5330000000000004</c:v>
                </c:pt>
                <c:pt idx="5226">
                  <c:v>3.5350000000000001</c:v>
                </c:pt>
                <c:pt idx="5227">
                  <c:v>3.528</c:v>
                </c:pt>
                <c:pt idx="5228">
                  <c:v>3.52</c:v>
                </c:pt>
                <c:pt idx="5229">
                  <c:v>3.532</c:v>
                </c:pt>
                <c:pt idx="5230">
                  <c:v>3.5260000000000002</c:v>
                </c:pt>
                <c:pt idx="5233">
                  <c:v>3.5290000000000004</c:v>
                </c:pt>
                <c:pt idx="5234">
                  <c:v>3.524</c:v>
                </c:pt>
                <c:pt idx="5235">
                  <c:v>3.5180000000000002</c:v>
                </c:pt>
                <c:pt idx="5236">
                  <c:v>3.5190000000000001</c:v>
                </c:pt>
                <c:pt idx="5237">
                  <c:v>3.5270000000000001</c:v>
                </c:pt>
                <c:pt idx="5240">
                  <c:v>3.5330000000000004</c:v>
                </c:pt>
                <c:pt idx="5241">
                  <c:v>3.532</c:v>
                </c:pt>
                <c:pt idx="5242">
                  <c:v>3.5310000000000001</c:v>
                </c:pt>
                <c:pt idx="5243">
                  <c:v>3.5370000000000004</c:v>
                </c:pt>
                <c:pt idx="5244">
                  <c:v>3.536</c:v>
                </c:pt>
                <c:pt idx="5247">
                  <c:v>3.5350000000000001</c:v>
                </c:pt>
                <c:pt idx="5248">
                  <c:v>3.5340000000000003</c:v>
                </c:pt>
                <c:pt idx="5249">
                  <c:v>3.5310000000000001</c:v>
                </c:pt>
                <c:pt idx="5250">
                  <c:v>3.532</c:v>
                </c:pt>
                <c:pt idx="5251">
                  <c:v>3.5190000000000001</c:v>
                </c:pt>
                <c:pt idx="5254">
                  <c:v>3.524</c:v>
                </c:pt>
                <c:pt idx="5255">
                  <c:v>3.5220000000000002</c:v>
                </c:pt>
                <c:pt idx="5256">
                  <c:v>3.544</c:v>
                </c:pt>
                <c:pt idx="5257">
                  <c:v>3.569</c:v>
                </c:pt>
                <c:pt idx="5258">
                  <c:v>3.5590000000000002</c:v>
                </c:pt>
                <c:pt idx="5261">
                  <c:v>3.5630000000000002</c:v>
                </c:pt>
                <c:pt idx="5262">
                  <c:v>3.5420000000000003</c:v>
                </c:pt>
                <c:pt idx="5263">
                  <c:v>3.5410000000000004</c:v>
                </c:pt>
                <c:pt idx="5264">
                  <c:v>3.5340000000000003</c:v>
                </c:pt>
                <c:pt idx="5265">
                  <c:v>3.5230000000000001</c:v>
                </c:pt>
                <c:pt idx="5268">
                  <c:v>3.5300000000000002</c:v>
                </c:pt>
                <c:pt idx="5269">
                  <c:v>3.5230000000000001</c:v>
                </c:pt>
                <c:pt idx="5270">
                  <c:v>3.5220000000000002</c:v>
                </c:pt>
                <c:pt idx="5271">
                  <c:v>3.524</c:v>
                </c:pt>
                <c:pt idx="5272">
                  <c:v>3.5170000000000003</c:v>
                </c:pt>
                <c:pt idx="5275">
                  <c:v>3.5030000000000001</c:v>
                </c:pt>
                <c:pt idx="5276">
                  <c:v>3.4950000000000001</c:v>
                </c:pt>
                <c:pt idx="5277">
                  <c:v>3.5030000000000001</c:v>
                </c:pt>
                <c:pt idx="5278">
                  <c:v>3.5070000000000001</c:v>
                </c:pt>
                <c:pt idx="5279">
                  <c:v>3.5030000000000001</c:v>
                </c:pt>
                <c:pt idx="5282">
                  <c:v>3.5070000000000001</c:v>
                </c:pt>
                <c:pt idx="5283">
                  <c:v>3.5110000000000001</c:v>
                </c:pt>
                <c:pt idx="5284">
                  <c:v>3.5050000000000003</c:v>
                </c:pt>
                <c:pt idx="5285">
                  <c:v>3.5140000000000002</c:v>
                </c:pt>
                <c:pt idx="5286">
                  <c:v>3.5180000000000002</c:v>
                </c:pt>
                <c:pt idx="5289">
                  <c:v>3.5030000000000001</c:v>
                </c:pt>
                <c:pt idx="5290">
                  <c:v>3.488</c:v>
                </c:pt>
                <c:pt idx="5292">
                  <c:v>3.492</c:v>
                </c:pt>
                <c:pt idx="5293">
                  <c:v>3.492</c:v>
                </c:pt>
                <c:pt idx="5296">
                  <c:v>3.4780000000000002</c:v>
                </c:pt>
                <c:pt idx="5297">
                  <c:v>3.4710000000000001</c:v>
                </c:pt>
                <c:pt idx="5299">
                  <c:v>3.4860000000000002</c:v>
                </c:pt>
                <c:pt idx="5300">
                  <c:v>3.504</c:v>
                </c:pt>
                <c:pt idx="5303">
                  <c:v>3.5020000000000002</c:v>
                </c:pt>
                <c:pt idx="5304">
                  <c:v>3.5010000000000003</c:v>
                </c:pt>
                <c:pt idx="5305">
                  <c:v>3.5070000000000001</c:v>
                </c:pt>
                <c:pt idx="5306">
                  <c:v>3.5030000000000001</c:v>
                </c:pt>
                <c:pt idx="5307">
                  <c:v>3.4970000000000003</c:v>
                </c:pt>
                <c:pt idx="5310">
                  <c:v>3.488</c:v>
                </c:pt>
                <c:pt idx="5311">
                  <c:v>3.4890000000000003</c:v>
                </c:pt>
                <c:pt idx="5312">
                  <c:v>3.4830000000000001</c:v>
                </c:pt>
                <c:pt idx="5313">
                  <c:v>3.492</c:v>
                </c:pt>
                <c:pt idx="5314">
                  <c:v>3.4890000000000003</c:v>
                </c:pt>
                <c:pt idx="5317">
                  <c:v>3.4930000000000003</c:v>
                </c:pt>
                <c:pt idx="5318">
                  <c:v>3.4980000000000002</c:v>
                </c:pt>
                <c:pt idx="5319">
                  <c:v>3.49</c:v>
                </c:pt>
                <c:pt idx="5320">
                  <c:v>3.4860000000000002</c:v>
                </c:pt>
                <c:pt idx="5321">
                  <c:v>3.4830000000000001</c:v>
                </c:pt>
                <c:pt idx="5324">
                  <c:v>3.4890000000000003</c:v>
                </c:pt>
                <c:pt idx="5325">
                  <c:v>3.4940000000000002</c:v>
                </c:pt>
                <c:pt idx="5326">
                  <c:v>3.49</c:v>
                </c:pt>
                <c:pt idx="5327">
                  <c:v>3.492</c:v>
                </c:pt>
                <c:pt idx="5328">
                  <c:v>3.4980000000000002</c:v>
                </c:pt>
                <c:pt idx="5331">
                  <c:v>3.5210000000000004</c:v>
                </c:pt>
                <c:pt idx="5332">
                  <c:v>3.5310000000000001</c:v>
                </c:pt>
                <c:pt idx="5333">
                  <c:v>3.5390000000000001</c:v>
                </c:pt>
                <c:pt idx="5334">
                  <c:v>3.5490000000000004</c:v>
                </c:pt>
                <c:pt idx="5335">
                  <c:v>3.5330000000000004</c:v>
                </c:pt>
                <c:pt idx="5338">
                  <c:v>3.5250000000000004</c:v>
                </c:pt>
                <c:pt idx="5339">
                  <c:v>3.516</c:v>
                </c:pt>
                <c:pt idx="5340">
                  <c:v>3.5230000000000001</c:v>
                </c:pt>
                <c:pt idx="5341">
                  <c:v>3.5130000000000003</c:v>
                </c:pt>
                <c:pt idx="5342">
                  <c:v>3.5060000000000002</c:v>
                </c:pt>
                <c:pt idx="5345">
                  <c:v>3.5090000000000003</c:v>
                </c:pt>
                <c:pt idx="5346">
                  <c:v>3.512</c:v>
                </c:pt>
                <c:pt idx="5347">
                  <c:v>3.5110000000000001</c:v>
                </c:pt>
                <c:pt idx="5348">
                  <c:v>3.5170000000000003</c:v>
                </c:pt>
                <c:pt idx="5349">
                  <c:v>3.5100000000000002</c:v>
                </c:pt>
                <c:pt idx="5352">
                  <c:v>3.5050000000000003</c:v>
                </c:pt>
                <c:pt idx="5353">
                  <c:v>3.5170000000000003</c:v>
                </c:pt>
                <c:pt idx="5354">
                  <c:v>3.5210000000000004</c:v>
                </c:pt>
                <c:pt idx="5355">
                  <c:v>3.5170000000000003</c:v>
                </c:pt>
                <c:pt idx="5356">
                  <c:v>3.496</c:v>
                </c:pt>
                <c:pt idx="5359">
                  <c:v>3.492</c:v>
                </c:pt>
                <c:pt idx="5360">
                  <c:v>3.488</c:v>
                </c:pt>
                <c:pt idx="5361">
                  <c:v>3.4870000000000001</c:v>
                </c:pt>
                <c:pt idx="5362">
                  <c:v>3.4750000000000001</c:v>
                </c:pt>
                <c:pt idx="5363">
                  <c:v>3.4590000000000001</c:v>
                </c:pt>
                <c:pt idx="5366">
                  <c:v>3.4740000000000002</c:v>
                </c:pt>
                <c:pt idx="5367">
                  <c:v>3.4730000000000003</c:v>
                </c:pt>
                <c:pt idx="5368">
                  <c:v>3.4710000000000001</c:v>
                </c:pt>
                <c:pt idx="5369">
                  <c:v>3.4650000000000003</c:v>
                </c:pt>
                <c:pt idx="5370">
                  <c:v>3.4710000000000001</c:v>
                </c:pt>
                <c:pt idx="5374">
                  <c:v>3.4620000000000002</c:v>
                </c:pt>
                <c:pt idx="5375">
                  <c:v>3.4620000000000002</c:v>
                </c:pt>
                <c:pt idx="5376">
                  <c:v>3.484</c:v>
                </c:pt>
                <c:pt idx="5377">
                  <c:v>3.4790000000000001</c:v>
                </c:pt>
                <c:pt idx="5380">
                  <c:v>3.488</c:v>
                </c:pt>
                <c:pt idx="5381">
                  <c:v>3.49</c:v>
                </c:pt>
                <c:pt idx="5382">
                  <c:v>3.4890000000000003</c:v>
                </c:pt>
                <c:pt idx="5383">
                  <c:v>3.504</c:v>
                </c:pt>
                <c:pt idx="5384">
                  <c:v>3.4980000000000002</c:v>
                </c:pt>
                <c:pt idx="5387">
                  <c:v>3.4870000000000001</c:v>
                </c:pt>
                <c:pt idx="5388">
                  <c:v>3.476</c:v>
                </c:pt>
                <c:pt idx="5389">
                  <c:v>3.4750000000000001</c:v>
                </c:pt>
                <c:pt idx="5390">
                  <c:v>3.472</c:v>
                </c:pt>
                <c:pt idx="5391">
                  <c:v>3.476</c:v>
                </c:pt>
                <c:pt idx="5394">
                  <c:v>3.4930000000000003</c:v>
                </c:pt>
                <c:pt idx="5395">
                  <c:v>3.48</c:v>
                </c:pt>
                <c:pt idx="5396">
                  <c:v>3.4820000000000002</c:v>
                </c:pt>
                <c:pt idx="5397">
                  <c:v>3.4670000000000001</c:v>
                </c:pt>
                <c:pt idx="5398">
                  <c:v>3.4610000000000003</c:v>
                </c:pt>
                <c:pt idx="5403">
                  <c:v>3.47</c:v>
                </c:pt>
                <c:pt idx="5404">
                  <c:v>3.4740000000000002</c:v>
                </c:pt>
                <c:pt idx="5409">
                  <c:v>3.484</c:v>
                </c:pt>
                <c:pt idx="5410">
                  <c:v>3.4890000000000003</c:v>
                </c:pt>
                <c:pt idx="5411">
                  <c:v>3.4770000000000003</c:v>
                </c:pt>
                <c:pt idx="5412">
                  <c:v>3.47</c:v>
                </c:pt>
                <c:pt idx="5415">
                  <c:v>3.484</c:v>
                </c:pt>
                <c:pt idx="5416">
                  <c:v>3.468</c:v>
                </c:pt>
                <c:pt idx="5417">
                  <c:v>3.4660000000000002</c:v>
                </c:pt>
                <c:pt idx="5418">
                  <c:v>3.4540000000000002</c:v>
                </c:pt>
                <c:pt idx="5419">
                  <c:v>3.4580000000000002</c:v>
                </c:pt>
                <c:pt idx="5422">
                  <c:v>3.4580000000000002</c:v>
                </c:pt>
                <c:pt idx="5424">
                  <c:v>3.4490000000000003</c:v>
                </c:pt>
                <c:pt idx="5425">
                  <c:v>3.4470000000000001</c:v>
                </c:pt>
                <c:pt idx="5426">
                  <c:v>3.452</c:v>
                </c:pt>
                <c:pt idx="5429">
                  <c:v>3.456</c:v>
                </c:pt>
                <c:pt idx="5430">
                  <c:v>3.4570000000000003</c:v>
                </c:pt>
                <c:pt idx="5431">
                  <c:v>3.4570000000000003</c:v>
                </c:pt>
                <c:pt idx="5432">
                  <c:v>3.4550000000000001</c:v>
                </c:pt>
                <c:pt idx="5433">
                  <c:v>3.4610000000000003</c:v>
                </c:pt>
                <c:pt idx="5436">
                  <c:v>3.4540000000000002</c:v>
                </c:pt>
                <c:pt idx="5437">
                  <c:v>3.468</c:v>
                </c:pt>
                <c:pt idx="5438">
                  <c:v>3.488</c:v>
                </c:pt>
                <c:pt idx="5439">
                  <c:v>3.4870000000000001</c:v>
                </c:pt>
                <c:pt idx="5440">
                  <c:v>3.49</c:v>
                </c:pt>
                <c:pt idx="5444">
                  <c:v>3.4780000000000002</c:v>
                </c:pt>
                <c:pt idx="5445">
                  <c:v>3.4870000000000001</c:v>
                </c:pt>
                <c:pt idx="5446">
                  <c:v>3.476</c:v>
                </c:pt>
                <c:pt idx="5447">
                  <c:v>3.4750000000000001</c:v>
                </c:pt>
                <c:pt idx="5450">
                  <c:v>3.476</c:v>
                </c:pt>
                <c:pt idx="5451">
                  <c:v>3.4730000000000003</c:v>
                </c:pt>
                <c:pt idx="5453">
                  <c:v>3.472</c:v>
                </c:pt>
                <c:pt idx="5454">
                  <c:v>3.464</c:v>
                </c:pt>
                <c:pt idx="5457">
                  <c:v>3.4610000000000003</c:v>
                </c:pt>
                <c:pt idx="5458">
                  <c:v>3.4620000000000002</c:v>
                </c:pt>
                <c:pt idx="5459">
                  <c:v>3.4610000000000003</c:v>
                </c:pt>
                <c:pt idx="5460">
                  <c:v>3.4610000000000003</c:v>
                </c:pt>
                <c:pt idx="5461">
                  <c:v>3.452</c:v>
                </c:pt>
                <c:pt idx="5464">
                  <c:v>3.4590000000000001</c:v>
                </c:pt>
                <c:pt idx="5465">
                  <c:v>3.4530000000000003</c:v>
                </c:pt>
                <c:pt idx="5466">
                  <c:v>3.4580000000000002</c:v>
                </c:pt>
                <c:pt idx="5467">
                  <c:v>3.4450000000000003</c:v>
                </c:pt>
                <c:pt idx="5468">
                  <c:v>3.4430000000000001</c:v>
                </c:pt>
                <c:pt idx="5471">
                  <c:v>3.4530000000000003</c:v>
                </c:pt>
                <c:pt idx="5472">
                  <c:v>3.4330000000000003</c:v>
                </c:pt>
                <c:pt idx="5473">
                  <c:v>3.4410000000000003</c:v>
                </c:pt>
                <c:pt idx="5474">
                  <c:v>3.4320000000000004</c:v>
                </c:pt>
                <c:pt idx="5475">
                  <c:v>3.4340000000000002</c:v>
                </c:pt>
                <c:pt idx="5478">
                  <c:v>3.4380000000000002</c:v>
                </c:pt>
                <c:pt idx="5479">
                  <c:v>3.4260000000000002</c:v>
                </c:pt>
                <c:pt idx="5480">
                  <c:v>3.4260000000000002</c:v>
                </c:pt>
                <c:pt idx="5481">
                  <c:v>3.4240000000000004</c:v>
                </c:pt>
                <c:pt idx="5482">
                  <c:v>3.419</c:v>
                </c:pt>
                <c:pt idx="5485">
                  <c:v>3.4220000000000002</c:v>
                </c:pt>
                <c:pt idx="5486">
                  <c:v>3.4290000000000003</c:v>
                </c:pt>
                <c:pt idx="5487">
                  <c:v>3.4359999999999999</c:v>
                </c:pt>
                <c:pt idx="5488">
                  <c:v>3.4290000000000003</c:v>
                </c:pt>
                <c:pt idx="5489">
                  <c:v>3.4280000000000004</c:v>
                </c:pt>
                <c:pt idx="5492">
                  <c:v>3.423</c:v>
                </c:pt>
                <c:pt idx="5493">
                  <c:v>3.4050000000000002</c:v>
                </c:pt>
                <c:pt idx="5494">
                  <c:v>3.4080000000000004</c:v>
                </c:pt>
                <c:pt idx="5495">
                  <c:v>3.41</c:v>
                </c:pt>
                <c:pt idx="5496">
                  <c:v>3.4210000000000003</c:v>
                </c:pt>
                <c:pt idx="5499">
                  <c:v>3.4210000000000003</c:v>
                </c:pt>
                <c:pt idx="5500">
                  <c:v>3.4180000000000001</c:v>
                </c:pt>
                <c:pt idx="5501">
                  <c:v>3.411</c:v>
                </c:pt>
                <c:pt idx="5502">
                  <c:v>3.4020000000000001</c:v>
                </c:pt>
                <c:pt idx="5503">
                  <c:v>3.4260000000000002</c:v>
                </c:pt>
                <c:pt idx="5506">
                  <c:v>3.427</c:v>
                </c:pt>
                <c:pt idx="5507">
                  <c:v>3.4260000000000002</c:v>
                </c:pt>
                <c:pt idx="5508">
                  <c:v>3.4290000000000003</c:v>
                </c:pt>
                <c:pt idx="5509">
                  <c:v>3.4290000000000003</c:v>
                </c:pt>
                <c:pt idx="5510">
                  <c:v>3.415</c:v>
                </c:pt>
                <c:pt idx="5513">
                  <c:v>3.419</c:v>
                </c:pt>
                <c:pt idx="5515">
                  <c:v>3.427</c:v>
                </c:pt>
                <c:pt idx="5516">
                  <c:v>3.45</c:v>
                </c:pt>
                <c:pt idx="5517">
                  <c:v>3.476</c:v>
                </c:pt>
                <c:pt idx="5520">
                  <c:v>3.472</c:v>
                </c:pt>
                <c:pt idx="5521">
                  <c:v>3.4830000000000001</c:v>
                </c:pt>
                <c:pt idx="5522">
                  <c:v>3.4930000000000003</c:v>
                </c:pt>
                <c:pt idx="5523">
                  <c:v>3.47</c:v>
                </c:pt>
                <c:pt idx="5524">
                  <c:v>3.4670000000000001</c:v>
                </c:pt>
                <c:pt idx="5527">
                  <c:v>3.5030000000000001</c:v>
                </c:pt>
                <c:pt idx="5528">
                  <c:v>3.5230000000000001</c:v>
                </c:pt>
                <c:pt idx="5529">
                  <c:v>3.5330000000000004</c:v>
                </c:pt>
                <c:pt idx="5530">
                  <c:v>3.536</c:v>
                </c:pt>
                <c:pt idx="5531">
                  <c:v>3.5190000000000001</c:v>
                </c:pt>
                <c:pt idx="5534">
                  <c:v>3.5430000000000001</c:v>
                </c:pt>
                <c:pt idx="5535">
                  <c:v>3.5720000000000001</c:v>
                </c:pt>
                <c:pt idx="5536">
                  <c:v>3.5710000000000002</c:v>
                </c:pt>
                <c:pt idx="5537">
                  <c:v>3.56</c:v>
                </c:pt>
                <c:pt idx="5538">
                  <c:v>3.5680000000000001</c:v>
                </c:pt>
                <c:pt idx="5541">
                  <c:v>3.5790000000000002</c:v>
                </c:pt>
                <c:pt idx="5542">
                  <c:v>3.5780000000000003</c:v>
                </c:pt>
                <c:pt idx="5543">
                  <c:v>3.5790000000000002</c:v>
                </c:pt>
                <c:pt idx="5544">
                  <c:v>3.5820000000000003</c:v>
                </c:pt>
                <c:pt idx="5545">
                  <c:v>3.6060000000000003</c:v>
                </c:pt>
                <c:pt idx="5548">
                  <c:v>3.6</c:v>
                </c:pt>
                <c:pt idx="5549">
                  <c:v>3.609</c:v>
                </c:pt>
                <c:pt idx="5550">
                  <c:v>3.6140000000000003</c:v>
                </c:pt>
                <c:pt idx="5551">
                  <c:v>3.6280000000000001</c:v>
                </c:pt>
                <c:pt idx="5552">
                  <c:v>3.6360000000000001</c:v>
                </c:pt>
                <c:pt idx="5555">
                  <c:v>3.6260000000000003</c:v>
                </c:pt>
                <c:pt idx="5556">
                  <c:v>3.641</c:v>
                </c:pt>
                <c:pt idx="5557">
                  <c:v>3.649</c:v>
                </c:pt>
                <c:pt idx="5558">
                  <c:v>3.649</c:v>
                </c:pt>
                <c:pt idx="5559">
                  <c:v>3.6430000000000002</c:v>
                </c:pt>
                <c:pt idx="5562">
                  <c:v>3.6580000000000004</c:v>
                </c:pt>
                <c:pt idx="5563">
                  <c:v>3.6580000000000004</c:v>
                </c:pt>
                <c:pt idx="5569">
                  <c:v>3.6860000000000004</c:v>
                </c:pt>
                <c:pt idx="5570">
                  <c:v>3.6950000000000003</c:v>
                </c:pt>
                <c:pt idx="5571">
                  <c:v>3.6720000000000002</c:v>
                </c:pt>
                <c:pt idx="5572">
                  <c:v>3.6440000000000001</c:v>
                </c:pt>
                <c:pt idx="5576">
                  <c:v>3.67</c:v>
                </c:pt>
                <c:pt idx="5577">
                  <c:v>3.7080000000000002</c:v>
                </c:pt>
                <c:pt idx="5578">
                  <c:v>3.7370000000000001</c:v>
                </c:pt>
                <c:pt idx="5580">
                  <c:v>3.722</c:v>
                </c:pt>
                <c:pt idx="5583">
                  <c:v>3.7370000000000001</c:v>
                </c:pt>
                <c:pt idx="5584">
                  <c:v>3.7430000000000003</c:v>
                </c:pt>
                <c:pt idx="5585">
                  <c:v>3.7290000000000001</c:v>
                </c:pt>
                <c:pt idx="5587">
                  <c:v>3.71</c:v>
                </c:pt>
                <c:pt idx="5590">
                  <c:v>3.746</c:v>
                </c:pt>
                <c:pt idx="5591">
                  <c:v>3.7310000000000003</c:v>
                </c:pt>
                <c:pt idx="5592">
                  <c:v>3.742</c:v>
                </c:pt>
                <c:pt idx="5593">
                  <c:v>3.7670000000000003</c:v>
                </c:pt>
                <c:pt idx="5594">
                  <c:v>3.7930000000000001</c:v>
                </c:pt>
                <c:pt idx="5597">
                  <c:v>3.7880000000000003</c:v>
                </c:pt>
                <c:pt idx="5598">
                  <c:v>3.7650000000000001</c:v>
                </c:pt>
                <c:pt idx="5599">
                  <c:v>3.754</c:v>
                </c:pt>
                <c:pt idx="5600">
                  <c:v>3.7770000000000001</c:v>
                </c:pt>
                <c:pt idx="5601">
                  <c:v>3.7840000000000003</c:v>
                </c:pt>
                <c:pt idx="5604">
                  <c:v>3.7890000000000001</c:v>
                </c:pt>
                <c:pt idx="5605">
                  <c:v>3.7960000000000003</c:v>
                </c:pt>
                <c:pt idx="5606">
                  <c:v>3.8000000000000003</c:v>
                </c:pt>
                <c:pt idx="5607">
                  <c:v>3.7870000000000004</c:v>
                </c:pt>
                <c:pt idx="5608">
                  <c:v>3.81</c:v>
                </c:pt>
                <c:pt idx="5611">
                  <c:v>3.782</c:v>
                </c:pt>
                <c:pt idx="5612">
                  <c:v>3.8150000000000004</c:v>
                </c:pt>
                <c:pt idx="5613">
                  <c:v>3.8190000000000004</c:v>
                </c:pt>
                <c:pt idx="5614">
                  <c:v>3.8120000000000003</c:v>
                </c:pt>
                <c:pt idx="5615">
                  <c:v>3.8150000000000004</c:v>
                </c:pt>
                <c:pt idx="5618">
                  <c:v>3.8240000000000003</c:v>
                </c:pt>
                <c:pt idx="5619">
                  <c:v>3.8410000000000002</c:v>
                </c:pt>
                <c:pt idx="5620">
                  <c:v>3.8380000000000001</c:v>
                </c:pt>
                <c:pt idx="5621">
                  <c:v>3.8460000000000001</c:v>
                </c:pt>
                <c:pt idx="5622">
                  <c:v>3.8330000000000002</c:v>
                </c:pt>
                <c:pt idx="5625">
                  <c:v>3.8640000000000003</c:v>
                </c:pt>
                <c:pt idx="5626">
                  <c:v>3.863</c:v>
                </c:pt>
                <c:pt idx="5627">
                  <c:v>3.871</c:v>
                </c:pt>
                <c:pt idx="5628">
                  <c:v>3.8860000000000001</c:v>
                </c:pt>
                <c:pt idx="5629">
                  <c:v>3.8890000000000002</c:v>
                </c:pt>
                <c:pt idx="5632">
                  <c:v>3.9140000000000001</c:v>
                </c:pt>
                <c:pt idx="5633">
                  <c:v>3.9580000000000002</c:v>
                </c:pt>
                <c:pt idx="5634">
                  <c:v>3.9940000000000002</c:v>
                </c:pt>
                <c:pt idx="5635">
                  <c:v>3.9850000000000003</c:v>
                </c:pt>
                <c:pt idx="5636">
                  <c:v>3.96</c:v>
                </c:pt>
                <c:pt idx="5639">
                  <c:v>3.9910000000000001</c:v>
                </c:pt>
                <c:pt idx="5640">
                  <c:v>3.9440000000000004</c:v>
                </c:pt>
                <c:pt idx="5641">
                  <c:v>3.9480000000000004</c:v>
                </c:pt>
                <c:pt idx="5642">
                  <c:v>3.9180000000000001</c:v>
                </c:pt>
                <c:pt idx="5643">
                  <c:v>3.9040000000000004</c:v>
                </c:pt>
                <c:pt idx="5646">
                  <c:v>3.919</c:v>
                </c:pt>
                <c:pt idx="5647">
                  <c:v>3.9350000000000001</c:v>
                </c:pt>
                <c:pt idx="5648">
                  <c:v>3.9220000000000002</c:v>
                </c:pt>
                <c:pt idx="5649">
                  <c:v>3.9340000000000002</c:v>
                </c:pt>
                <c:pt idx="5650">
                  <c:v>3.93</c:v>
                </c:pt>
                <c:pt idx="5653">
                  <c:v>3.923</c:v>
                </c:pt>
                <c:pt idx="5654">
                  <c:v>3.9140000000000001</c:v>
                </c:pt>
                <c:pt idx="5655">
                  <c:v>3.9090000000000003</c:v>
                </c:pt>
                <c:pt idx="5660">
                  <c:v>3.9290000000000003</c:v>
                </c:pt>
                <c:pt idx="5661">
                  <c:v>3.9080000000000004</c:v>
                </c:pt>
                <c:pt idx="5662">
                  <c:v>3.8890000000000002</c:v>
                </c:pt>
                <c:pt idx="5664">
                  <c:v>3.9180000000000001</c:v>
                </c:pt>
                <c:pt idx="5667">
                  <c:v>3.9630000000000001</c:v>
                </c:pt>
                <c:pt idx="5668">
                  <c:v>3.9710000000000001</c:v>
                </c:pt>
                <c:pt idx="5669">
                  <c:v>3.96</c:v>
                </c:pt>
                <c:pt idx="5670">
                  <c:v>3.9740000000000002</c:v>
                </c:pt>
                <c:pt idx="5671">
                  <c:v>3.9580000000000002</c:v>
                </c:pt>
                <c:pt idx="5674">
                  <c:v>3.9560000000000004</c:v>
                </c:pt>
                <c:pt idx="5675">
                  <c:v>3.9450000000000003</c:v>
                </c:pt>
                <c:pt idx="5676">
                  <c:v>3.9390000000000001</c:v>
                </c:pt>
                <c:pt idx="5677">
                  <c:v>3.899</c:v>
                </c:pt>
                <c:pt idx="5678">
                  <c:v>3.9140000000000001</c:v>
                </c:pt>
                <c:pt idx="5681">
                  <c:v>3.93</c:v>
                </c:pt>
                <c:pt idx="5682">
                  <c:v>3.9280000000000004</c:v>
                </c:pt>
                <c:pt idx="5683">
                  <c:v>3.9330000000000003</c:v>
                </c:pt>
                <c:pt idx="5684">
                  <c:v>3.9350000000000001</c:v>
                </c:pt>
                <c:pt idx="5685">
                  <c:v>3.9630000000000001</c:v>
                </c:pt>
                <c:pt idx="5688">
                  <c:v>3.9980000000000002</c:v>
                </c:pt>
                <c:pt idx="5689">
                  <c:v>3.9950000000000001</c:v>
                </c:pt>
                <c:pt idx="5690">
                  <c:v>3.9450000000000003</c:v>
                </c:pt>
                <c:pt idx="5691">
                  <c:v>3.9260000000000002</c:v>
                </c:pt>
                <c:pt idx="5692">
                  <c:v>3.9240000000000004</c:v>
                </c:pt>
                <c:pt idx="5695">
                  <c:v>3.9370000000000003</c:v>
                </c:pt>
                <c:pt idx="5696">
                  <c:v>3.93</c:v>
                </c:pt>
                <c:pt idx="5697">
                  <c:v>3.8940000000000001</c:v>
                </c:pt>
                <c:pt idx="5698">
                  <c:v>3.875</c:v>
                </c:pt>
                <c:pt idx="5699">
                  <c:v>3.8690000000000002</c:v>
                </c:pt>
                <c:pt idx="5702">
                  <c:v>3.88</c:v>
                </c:pt>
                <c:pt idx="5703">
                  <c:v>3.875</c:v>
                </c:pt>
                <c:pt idx="5704">
                  <c:v>3.8640000000000003</c:v>
                </c:pt>
                <c:pt idx="5705">
                  <c:v>3.8930000000000002</c:v>
                </c:pt>
                <c:pt idx="5706">
                  <c:v>3.883</c:v>
                </c:pt>
                <c:pt idx="5709">
                  <c:v>3.89</c:v>
                </c:pt>
                <c:pt idx="5710">
                  <c:v>3.8650000000000002</c:v>
                </c:pt>
                <c:pt idx="5711">
                  <c:v>3.85</c:v>
                </c:pt>
                <c:pt idx="5712">
                  <c:v>3.8440000000000003</c:v>
                </c:pt>
                <c:pt idx="5713">
                  <c:v>3.8610000000000002</c:v>
                </c:pt>
                <c:pt idx="5716">
                  <c:v>3.8580000000000001</c:v>
                </c:pt>
                <c:pt idx="5717">
                  <c:v>3.9520000000000004</c:v>
                </c:pt>
                <c:pt idx="5718">
                  <c:v>3.9380000000000002</c:v>
                </c:pt>
                <c:pt idx="5719">
                  <c:v>3.9330000000000003</c:v>
                </c:pt>
                <c:pt idx="5720">
                  <c:v>3.9660000000000002</c:v>
                </c:pt>
                <c:pt idx="5723">
                  <c:v>3.9860000000000002</c:v>
                </c:pt>
                <c:pt idx="5724">
                  <c:v>3.9870000000000001</c:v>
                </c:pt>
                <c:pt idx="5725">
                  <c:v>3.984</c:v>
                </c:pt>
                <c:pt idx="5730">
                  <c:v>4.0170000000000003</c:v>
                </c:pt>
                <c:pt idx="5731">
                  <c:v>4.0410000000000004</c:v>
                </c:pt>
                <c:pt idx="5732">
                  <c:v>4.0490000000000004</c:v>
                </c:pt>
                <c:pt idx="5733">
                  <c:v>4.0220000000000002</c:v>
                </c:pt>
                <c:pt idx="5734">
                  <c:v>4.0150000000000006</c:v>
                </c:pt>
                <c:pt idx="5737">
                  <c:v>4.0190000000000001</c:v>
                </c:pt>
                <c:pt idx="5739">
                  <c:v>4.0200000000000005</c:v>
                </c:pt>
                <c:pt idx="5740">
                  <c:v>4.0060000000000002</c:v>
                </c:pt>
                <c:pt idx="5741">
                  <c:v>4.0529999999999999</c:v>
                </c:pt>
                <c:pt idx="5744">
                  <c:v>4.0179999999999998</c:v>
                </c:pt>
                <c:pt idx="5745">
                  <c:v>3.9260000000000002</c:v>
                </c:pt>
                <c:pt idx="5746">
                  <c:v>3.9480000000000004</c:v>
                </c:pt>
                <c:pt idx="5747">
                  <c:v>3.9440000000000004</c:v>
                </c:pt>
                <c:pt idx="5748">
                  <c:v>3.9730000000000003</c:v>
                </c:pt>
                <c:pt idx="5751">
                  <c:v>3.9710000000000001</c:v>
                </c:pt>
                <c:pt idx="5752">
                  <c:v>3.98</c:v>
                </c:pt>
                <c:pt idx="5753">
                  <c:v>3.9740000000000002</c:v>
                </c:pt>
                <c:pt idx="5754">
                  <c:v>3.9560000000000004</c:v>
                </c:pt>
                <c:pt idx="5759">
                  <c:v>3.9390000000000001</c:v>
                </c:pt>
                <c:pt idx="5760">
                  <c:v>3.9390000000000001</c:v>
                </c:pt>
                <c:pt idx="5761">
                  <c:v>3.9430000000000001</c:v>
                </c:pt>
                <c:pt idx="5765">
                  <c:v>4.0140000000000002</c:v>
                </c:pt>
                <c:pt idx="5766">
                  <c:v>3.984</c:v>
                </c:pt>
                <c:pt idx="5767">
                  <c:v>3.9750000000000001</c:v>
                </c:pt>
                <c:pt idx="5768">
                  <c:v>3.9350000000000001</c:v>
                </c:pt>
                <c:pt idx="5769">
                  <c:v>3.9290000000000003</c:v>
                </c:pt>
                <c:pt idx="5772">
                  <c:v>3.9250000000000003</c:v>
                </c:pt>
                <c:pt idx="5773">
                  <c:v>3.9460000000000002</c:v>
                </c:pt>
                <c:pt idx="5774">
                  <c:v>3.9510000000000001</c:v>
                </c:pt>
                <c:pt idx="5776">
                  <c:v>3.9240000000000004</c:v>
                </c:pt>
                <c:pt idx="5779">
                  <c:v>3.931</c:v>
                </c:pt>
                <c:pt idx="5780">
                  <c:v>3.8940000000000001</c:v>
                </c:pt>
                <c:pt idx="5781">
                  <c:v>3.8720000000000003</c:v>
                </c:pt>
                <c:pt idx="5782">
                  <c:v>3.8610000000000002</c:v>
                </c:pt>
                <c:pt idx="5783">
                  <c:v>3.8580000000000001</c:v>
                </c:pt>
                <c:pt idx="5786">
                  <c:v>3.89</c:v>
                </c:pt>
                <c:pt idx="5787">
                  <c:v>3.879</c:v>
                </c:pt>
                <c:pt idx="5788">
                  <c:v>3.867</c:v>
                </c:pt>
                <c:pt idx="5789">
                  <c:v>3.8650000000000002</c:v>
                </c:pt>
                <c:pt idx="5790">
                  <c:v>3.8680000000000003</c:v>
                </c:pt>
                <c:pt idx="5793">
                  <c:v>3.8720000000000003</c:v>
                </c:pt>
                <c:pt idx="5794">
                  <c:v>3.863</c:v>
                </c:pt>
                <c:pt idx="5795">
                  <c:v>3.855</c:v>
                </c:pt>
                <c:pt idx="5796">
                  <c:v>3.8190000000000004</c:v>
                </c:pt>
                <c:pt idx="5797">
                  <c:v>3.8250000000000002</c:v>
                </c:pt>
                <c:pt idx="5800">
                  <c:v>3.8190000000000004</c:v>
                </c:pt>
                <c:pt idx="5801">
                  <c:v>3.8520000000000003</c:v>
                </c:pt>
                <c:pt idx="5802">
                  <c:v>3.8740000000000001</c:v>
                </c:pt>
                <c:pt idx="5803">
                  <c:v>3.86</c:v>
                </c:pt>
                <c:pt idx="5804">
                  <c:v>3.8730000000000002</c:v>
                </c:pt>
                <c:pt idx="5808">
                  <c:v>3.875</c:v>
                </c:pt>
                <c:pt idx="5809">
                  <c:v>3.875</c:v>
                </c:pt>
                <c:pt idx="5810">
                  <c:v>3.88</c:v>
                </c:pt>
                <c:pt idx="5811">
                  <c:v>3.8760000000000003</c:v>
                </c:pt>
                <c:pt idx="5814">
                  <c:v>3.8720000000000003</c:v>
                </c:pt>
                <c:pt idx="5815">
                  <c:v>3.8620000000000001</c:v>
                </c:pt>
                <c:pt idx="5816">
                  <c:v>3.8640000000000003</c:v>
                </c:pt>
                <c:pt idx="5817">
                  <c:v>3.8360000000000003</c:v>
                </c:pt>
                <c:pt idx="5818">
                  <c:v>3.8410000000000002</c:v>
                </c:pt>
                <c:pt idx="5821">
                  <c:v>3.8680000000000003</c:v>
                </c:pt>
                <c:pt idx="5822">
                  <c:v>3.8330000000000002</c:v>
                </c:pt>
                <c:pt idx="5823">
                  <c:v>3.8270000000000004</c:v>
                </c:pt>
                <c:pt idx="5824">
                  <c:v>3.8280000000000003</c:v>
                </c:pt>
                <c:pt idx="5825">
                  <c:v>3.8380000000000001</c:v>
                </c:pt>
                <c:pt idx="5828">
                  <c:v>3.8420000000000001</c:v>
                </c:pt>
                <c:pt idx="5829">
                  <c:v>3.835</c:v>
                </c:pt>
                <c:pt idx="5830">
                  <c:v>3.8420000000000001</c:v>
                </c:pt>
                <c:pt idx="5831">
                  <c:v>3.8120000000000003</c:v>
                </c:pt>
                <c:pt idx="5832">
                  <c:v>3.8340000000000001</c:v>
                </c:pt>
                <c:pt idx="5835">
                  <c:v>3.8330000000000002</c:v>
                </c:pt>
                <c:pt idx="5836">
                  <c:v>3.7790000000000004</c:v>
                </c:pt>
                <c:pt idx="5837">
                  <c:v>3.7610000000000001</c:v>
                </c:pt>
                <c:pt idx="5838">
                  <c:v>3.77</c:v>
                </c:pt>
                <c:pt idx="5839">
                  <c:v>3.7920000000000003</c:v>
                </c:pt>
                <c:pt idx="5842">
                  <c:v>3.8000000000000003</c:v>
                </c:pt>
                <c:pt idx="5843">
                  <c:v>3.7690000000000001</c:v>
                </c:pt>
                <c:pt idx="5844">
                  <c:v>3.7770000000000001</c:v>
                </c:pt>
                <c:pt idx="5845">
                  <c:v>3.7800000000000002</c:v>
                </c:pt>
                <c:pt idx="5846">
                  <c:v>3.7690000000000001</c:v>
                </c:pt>
                <c:pt idx="5849">
                  <c:v>3.7760000000000002</c:v>
                </c:pt>
                <c:pt idx="5850">
                  <c:v>3.7800000000000002</c:v>
                </c:pt>
                <c:pt idx="5851">
                  <c:v>3.7970000000000002</c:v>
                </c:pt>
                <c:pt idx="5852">
                  <c:v>3.786</c:v>
                </c:pt>
                <c:pt idx="5853">
                  <c:v>3.7770000000000001</c:v>
                </c:pt>
                <c:pt idx="5856">
                  <c:v>3.7760000000000002</c:v>
                </c:pt>
                <c:pt idx="5857">
                  <c:v>3.7750000000000004</c:v>
                </c:pt>
                <c:pt idx="5858">
                  <c:v>3.7650000000000001</c:v>
                </c:pt>
                <c:pt idx="5859">
                  <c:v>3.7890000000000001</c:v>
                </c:pt>
                <c:pt idx="5860">
                  <c:v>3.7890000000000001</c:v>
                </c:pt>
                <c:pt idx="5863">
                  <c:v>3.8240000000000003</c:v>
                </c:pt>
                <c:pt idx="5864">
                  <c:v>3.8090000000000002</c:v>
                </c:pt>
                <c:pt idx="5865">
                  <c:v>3.8090000000000002</c:v>
                </c:pt>
                <c:pt idx="5866">
                  <c:v>3.8180000000000001</c:v>
                </c:pt>
                <c:pt idx="5867">
                  <c:v>3.8250000000000002</c:v>
                </c:pt>
                <c:pt idx="5870">
                  <c:v>3.806</c:v>
                </c:pt>
                <c:pt idx="5871">
                  <c:v>3.774</c:v>
                </c:pt>
                <c:pt idx="5872">
                  <c:v>3.782</c:v>
                </c:pt>
                <c:pt idx="5873">
                  <c:v>3.7810000000000001</c:v>
                </c:pt>
                <c:pt idx="5874">
                  <c:v>3.7830000000000004</c:v>
                </c:pt>
                <c:pt idx="5877">
                  <c:v>3.7720000000000002</c:v>
                </c:pt>
                <c:pt idx="5878">
                  <c:v>3.7830000000000004</c:v>
                </c:pt>
                <c:pt idx="5879">
                  <c:v>3.8070000000000004</c:v>
                </c:pt>
                <c:pt idx="5880">
                  <c:v>3.8130000000000002</c:v>
                </c:pt>
                <c:pt idx="5881">
                  <c:v>3.8080000000000003</c:v>
                </c:pt>
                <c:pt idx="5884">
                  <c:v>3.8130000000000002</c:v>
                </c:pt>
                <c:pt idx="5885">
                  <c:v>3.8180000000000001</c:v>
                </c:pt>
                <c:pt idx="5886">
                  <c:v>3.8150000000000004</c:v>
                </c:pt>
                <c:pt idx="5887">
                  <c:v>3.8070000000000004</c:v>
                </c:pt>
                <c:pt idx="5888">
                  <c:v>3.7890000000000001</c:v>
                </c:pt>
                <c:pt idx="5891">
                  <c:v>3.81</c:v>
                </c:pt>
                <c:pt idx="5892">
                  <c:v>3.8290000000000002</c:v>
                </c:pt>
                <c:pt idx="5893">
                  <c:v>3.8780000000000001</c:v>
                </c:pt>
                <c:pt idx="5894">
                  <c:v>3.883</c:v>
                </c:pt>
                <c:pt idx="5895">
                  <c:v>3.8740000000000001</c:v>
                </c:pt>
                <c:pt idx="5898">
                  <c:v>3.8780000000000001</c:v>
                </c:pt>
                <c:pt idx="5899">
                  <c:v>3.8640000000000003</c:v>
                </c:pt>
                <c:pt idx="5900">
                  <c:v>3.9210000000000003</c:v>
                </c:pt>
                <c:pt idx="5901">
                  <c:v>3.9280000000000004</c:v>
                </c:pt>
                <c:pt idx="5902">
                  <c:v>3.9220000000000002</c:v>
                </c:pt>
                <c:pt idx="5905">
                  <c:v>3.93</c:v>
                </c:pt>
                <c:pt idx="5906">
                  <c:v>3.923</c:v>
                </c:pt>
                <c:pt idx="5907">
                  <c:v>3.93</c:v>
                </c:pt>
                <c:pt idx="5908">
                  <c:v>3.9340000000000002</c:v>
                </c:pt>
                <c:pt idx="5909">
                  <c:v>3.927</c:v>
                </c:pt>
                <c:pt idx="5912">
                  <c:v>3.9330000000000003</c:v>
                </c:pt>
                <c:pt idx="5913">
                  <c:v>3.9220000000000002</c:v>
                </c:pt>
                <c:pt idx="5914">
                  <c:v>3.8810000000000002</c:v>
                </c:pt>
                <c:pt idx="5915">
                  <c:v>3.9060000000000001</c:v>
                </c:pt>
                <c:pt idx="5916">
                  <c:v>3.8660000000000001</c:v>
                </c:pt>
                <c:pt idx="5921">
                  <c:v>3.8890000000000002</c:v>
                </c:pt>
                <c:pt idx="5922">
                  <c:v>3.8740000000000001</c:v>
                </c:pt>
                <c:pt idx="5923">
                  <c:v>3.863</c:v>
                </c:pt>
                <c:pt idx="5926">
                  <c:v>3.923</c:v>
                </c:pt>
                <c:pt idx="5929">
                  <c:v>3.9410000000000003</c:v>
                </c:pt>
                <c:pt idx="5930">
                  <c:v>3.9490000000000003</c:v>
                </c:pt>
                <c:pt idx="5934">
                  <c:v>3.9360000000000004</c:v>
                </c:pt>
                <c:pt idx="5935">
                  <c:v>3.923</c:v>
                </c:pt>
                <c:pt idx="5936">
                  <c:v>3.9180000000000001</c:v>
                </c:pt>
                <c:pt idx="5937">
                  <c:v>3.923</c:v>
                </c:pt>
                <c:pt idx="5941">
                  <c:v>3.8740000000000001</c:v>
                </c:pt>
                <c:pt idx="5942">
                  <c:v>3.85</c:v>
                </c:pt>
                <c:pt idx="5943">
                  <c:v>3.8480000000000003</c:v>
                </c:pt>
                <c:pt idx="5944">
                  <c:v>3.8420000000000001</c:v>
                </c:pt>
                <c:pt idx="5947">
                  <c:v>3.835</c:v>
                </c:pt>
                <c:pt idx="5948">
                  <c:v>3.8660000000000001</c:v>
                </c:pt>
                <c:pt idx="5949">
                  <c:v>3.85</c:v>
                </c:pt>
                <c:pt idx="5950">
                  <c:v>3.8210000000000002</c:v>
                </c:pt>
                <c:pt idx="5951">
                  <c:v>3.8160000000000003</c:v>
                </c:pt>
                <c:pt idx="5954">
                  <c:v>3.8420000000000001</c:v>
                </c:pt>
                <c:pt idx="5955">
                  <c:v>3.859</c:v>
                </c:pt>
                <c:pt idx="5956">
                  <c:v>3.8610000000000002</c:v>
                </c:pt>
                <c:pt idx="5957">
                  <c:v>3.855</c:v>
                </c:pt>
                <c:pt idx="5958">
                  <c:v>3.8810000000000002</c:v>
                </c:pt>
                <c:pt idx="5961">
                  <c:v>3.8940000000000001</c:v>
                </c:pt>
                <c:pt idx="5962">
                  <c:v>3.8660000000000001</c:v>
                </c:pt>
                <c:pt idx="5963">
                  <c:v>3.8720000000000003</c:v>
                </c:pt>
                <c:pt idx="5964">
                  <c:v>3.883</c:v>
                </c:pt>
                <c:pt idx="5965">
                  <c:v>3.867</c:v>
                </c:pt>
                <c:pt idx="5968">
                  <c:v>3.8680000000000003</c:v>
                </c:pt>
                <c:pt idx="5969">
                  <c:v>3.8780000000000001</c:v>
                </c:pt>
                <c:pt idx="5970">
                  <c:v>3.8770000000000002</c:v>
                </c:pt>
                <c:pt idx="5971">
                  <c:v>3.8880000000000003</c:v>
                </c:pt>
                <c:pt idx="5972">
                  <c:v>3.8860000000000001</c:v>
                </c:pt>
                <c:pt idx="5975">
                  <c:v>3.9130000000000003</c:v>
                </c:pt>
                <c:pt idx="5976">
                  <c:v>3.9210000000000003</c:v>
                </c:pt>
                <c:pt idx="5977">
                  <c:v>3.911</c:v>
                </c:pt>
                <c:pt idx="5978">
                  <c:v>3.891</c:v>
                </c:pt>
                <c:pt idx="5979">
                  <c:v>3.8890000000000002</c:v>
                </c:pt>
                <c:pt idx="5982">
                  <c:v>3.8920000000000003</c:v>
                </c:pt>
                <c:pt idx="5983">
                  <c:v>3.9050000000000002</c:v>
                </c:pt>
                <c:pt idx="5984">
                  <c:v>3.9040000000000004</c:v>
                </c:pt>
                <c:pt idx="5985">
                  <c:v>3.8850000000000002</c:v>
                </c:pt>
                <c:pt idx="5986">
                  <c:v>3.8780000000000001</c:v>
                </c:pt>
                <c:pt idx="5989">
                  <c:v>3.8940000000000001</c:v>
                </c:pt>
                <c:pt idx="5990">
                  <c:v>3.8730000000000002</c:v>
                </c:pt>
                <c:pt idx="5991">
                  <c:v>3.8770000000000002</c:v>
                </c:pt>
                <c:pt idx="5992">
                  <c:v>3.88</c:v>
                </c:pt>
                <c:pt idx="5993">
                  <c:v>3.8890000000000002</c:v>
                </c:pt>
                <c:pt idx="5996">
                  <c:v>3.8770000000000002</c:v>
                </c:pt>
                <c:pt idx="5997">
                  <c:v>3.879</c:v>
                </c:pt>
                <c:pt idx="5998">
                  <c:v>3.879</c:v>
                </c:pt>
                <c:pt idx="5999">
                  <c:v>3.887</c:v>
                </c:pt>
                <c:pt idx="6000">
                  <c:v>3.8570000000000002</c:v>
                </c:pt>
                <c:pt idx="6003">
                  <c:v>3.855</c:v>
                </c:pt>
                <c:pt idx="6004">
                  <c:v>3.8780000000000001</c:v>
                </c:pt>
                <c:pt idx="6005">
                  <c:v>3.8850000000000002</c:v>
                </c:pt>
                <c:pt idx="6006">
                  <c:v>3.867</c:v>
                </c:pt>
                <c:pt idx="6007">
                  <c:v>3.86</c:v>
                </c:pt>
                <c:pt idx="6010">
                  <c:v>3.8560000000000003</c:v>
                </c:pt>
                <c:pt idx="6011">
                  <c:v>3.859</c:v>
                </c:pt>
                <c:pt idx="6012">
                  <c:v>3.8780000000000001</c:v>
                </c:pt>
                <c:pt idx="6013">
                  <c:v>3.895</c:v>
                </c:pt>
                <c:pt idx="6014">
                  <c:v>3.8960000000000004</c:v>
                </c:pt>
                <c:pt idx="6017">
                  <c:v>3.9</c:v>
                </c:pt>
                <c:pt idx="6018">
                  <c:v>3.9050000000000002</c:v>
                </c:pt>
                <c:pt idx="6019">
                  <c:v>3.895</c:v>
                </c:pt>
                <c:pt idx="6020">
                  <c:v>3.8920000000000003</c:v>
                </c:pt>
                <c:pt idx="6024">
                  <c:v>3.8860000000000001</c:v>
                </c:pt>
                <c:pt idx="6025">
                  <c:v>3.883</c:v>
                </c:pt>
                <c:pt idx="6026">
                  <c:v>3.8960000000000004</c:v>
                </c:pt>
                <c:pt idx="6027">
                  <c:v>3.9020000000000001</c:v>
                </c:pt>
                <c:pt idx="6031">
                  <c:v>3.9130000000000003</c:v>
                </c:pt>
                <c:pt idx="6032">
                  <c:v>3.9280000000000004</c:v>
                </c:pt>
                <c:pt idx="6033">
                  <c:v>3.9410000000000003</c:v>
                </c:pt>
                <c:pt idx="6034">
                  <c:v>3.9370000000000003</c:v>
                </c:pt>
                <c:pt idx="6035">
                  <c:v>3.9220000000000002</c:v>
                </c:pt>
                <c:pt idx="6038">
                  <c:v>3.9290000000000003</c:v>
                </c:pt>
                <c:pt idx="6039">
                  <c:v>3.9420000000000002</c:v>
                </c:pt>
                <c:pt idx="6040">
                  <c:v>3.9430000000000001</c:v>
                </c:pt>
                <c:pt idx="6041">
                  <c:v>3.9440000000000004</c:v>
                </c:pt>
                <c:pt idx="6042">
                  <c:v>3.9430000000000001</c:v>
                </c:pt>
                <c:pt idx="6045">
                  <c:v>3.9550000000000001</c:v>
                </c:pt>
                <c:pt idx="6046">
                  <c:v>3.9530000000000003</c:v>
                </c:pt>
                <c:pt idx="6047">
                  <c:v>3.9830000000000001</c:v>
                </c:pt>
                <c:pt idx="6048">
                  <c:v>3.972</c:v>
                </c:pt>
                <c:pt idx="6049">
                  <c:v>3.9710000000000001</c:v>
                </c:pt>
                <c:pt idx="6052">
                  <c:v>3.9820000000000002</c:v>
                </c:pt>
                <c:pt idx="6053">
                  <c:v>3.976</c:v>
                </c:pt>
                <c:pt idx="6054">
                  <c:v>3.972</c:v>
                </c:pt>
                <c:pt idx="6055">
                  <c:v>3.9610000000000003</c:v>
                </c:pt>
                <c:pt idx="6056">
                  <c:v>3.9510000000000001</c:v>
                </c:pt>
                <c:pt idx="6059">
                  <c:v>3.9550000000000001</c:v>
                </c:pt>
                <c:pt idx="6060">
                  <c:v>3.9550000000000001</c:v>
                </c:pt>
                <c:pt idx="6061">
                  <c:v>3.964</c:v>
                </c:pt>
                <c:pt idx="6062">
                  <c:v>3.9090000000000003</c:v>
                </c:pt>
                <c:pt idx="6063">
                  <c:v>3.883</c:v>
                </c:pt>
                <c:pt idx="6066">
                  <c:v>3.89</c:v>
                </c:pt>
                <c:pt idx="6067">
                  <c:v>3.887</c:v>
                </c:pt>
                <c:pt idx="6068">
                  <c:v>3.871</c:v>
                </c:pt>
                <c:pt idx="6069">
                  <c:v>3.8880000000000003</c:v>
                </c:pt>
                <c:pt idx="6070">
                  <c:v>3.8820000000000001</c:v>
                </c:pt>
                <c:pt idx="6073">
                  <c:v>3.8890000000000002</c:v>
                </c:pt>
                <c:pt idx="6074">
                  <c:v>3.9130000000000003</c:v>
                </c:pt>
                <c:pt idx="6075">
                  <c:v>3.9060000000000001</c:v>
                </c:pt>
                <c:pt idx="6076">
                  <c:v>3.9020000000000001</c:v>
                </c:pt>
                <c:pt idx="6077">
                  <c:v>3.911</c:v>
                </c:pt>
                <c:pt idx="6080">
                  <c:v>3.907</c:v>
                </c:pt>
                <c:pt idx="6081">
                  <c:v>3.907</c:v>
                </c:pt>
                <c:pt idx="6082">
                  <c:v>3.927</c:v>
                </c:pt>
                <c:pt idx="6083">
                  <c:v>3.907</c:v>
                </c:pt>
                <c:pt idx="6084">
                  <c:v>3.9060000000000001</c:v>
                </c:pt>
                <c:pt idx="6087">
                  <c:v>3.91</c:v>
                </c:pt>
                <c:pt idx="6088">
                  <c:v>3.9020000000000001</c:v>
                </c:pt>
                <c:pt idx="6089">
                  <c:v>3.8860000000000001</c:v>
                </c:pt>
                <c:pt idx="6090">
                  <c:v>3.887</c:v>
                </c:pt>
                <c:pt idx="6091">
                  <c:v>3.8930000000000002</c:v>
                </c:pt>
                <c:pt idx="6094">
                  <c:v>3.9120000000000004</c:v>
                </c:pt>
                <c:pt idx="6095">
                  <c:v>3.911</c:v>
                </c:pt>
                <c:pt idx="6096">
                  <c:v>3.9060000000000001</c:v>
                </c:pt>
                <c:pt idx="6097">
                  <c:v>3.903</c:v>
                </c:pt>
                <c:pt idx="6098">
                  <c:v>3.875</c:v>
                </c:pt>
                <c:pt idx="6101">
                  <c:v>3.8780000000000001</c:v>
                </c:pt>
                <c:pt idx="6102">
                  <c:v>3.891</c:v>
                </c:pt>
                <c:pt idx="6103">
                  <c:v>3.9010000000000002</c:v>
                </c:pt>
                <c:pt idx="6104">
                  <c:v>3.8530000000000002</c:v>
                </c:pt>
                <c:pt idx="6105">
                  <c:v>3.8570000000000002</c:v>
                </c:pt>
                <c:pt idx="6108">
                  <c:v>3.855</c:v>
                </c:pt>
                <c:pt idx="6109">
                  <c:v>3.851</c:v>
                </c:pt>
                <c:pt idx="6110">
                  <c:v>3.8420000000000001</c:v>
                </c:pt>
                <c:pt idx="6115">
                  <c:v>3.8370000000000002</c:v>
                </c:pt>
                <c:pt idx="6116">
                  <c:v>3.8260000000000001</c:v>
                </c:pt>
                <c:pt idx="6117">
                  <c:v>3.7880000000000003</c:v>
                </c:pt>
                <c:pt idx="6118">
                  <c:v>3.766</c:v>
                </c:pt>
                <c:pt idx="6119">
                  <c:v>3.786</c:v>
                </c:pt>
                <c:pt idx="6122">
                  <c:v>3.7840000000000003</c:v>
                </c:pt>
                <c:pt idx="6123">
                  <c:v>3.802</c:v>
                </c:pt>
                <c:pt idx="6124">
                  <c:v>3.8190000000000004</c:v>
                </c:pt>
                <c:pt idx="6125">
                  <c:v>3.7950000000000004</c:v>
                </c:pt>
                <c:pt idx="6126">
                  <c:v>3.786</c:v>
                </c:pt>
                <c:pt idx="6129">
                  <c:v>3.782</c:v>
                </c:pt>
                <c:pt idx="6130">
                  <c:v>3.7650000000000001</c:v>
                </c:pt>
                <c:pt idx="6131">
                  <c:v>3.7730000000000001</c:v>
                </c:pt>
                <c:pt idx="6132">
                  <c:v>3.7890000000000001</c:v>
                </c:pt>
                <c:pt idx="6133">
                  <c:v>3.7850000000000001</c:v>
                </c:pt>
                <c:pt idx="6136">
                  <c:v>3.7730000000000001</c:v>
                </c:pt>
                <c:pt idx="6137">
                  <c:v>3.7630000000000003</c:v>
                </c:pt>
                <c:pt idx="6138">
                  <c:v>3.758</c:v>
                </c:pt>
                <c:pt idx="6139">
                  <c:v>3.7640000000000002</c:v>
                </c:pt>
                <c:pt idx="6143">
                  <c:v>3.774</c:v>
                </c:pt>
                <c:pt idx="6144">
                  <c:v>3.7630000000000003</c:v>
                </c:pt>
                <c:pt idx="6145">
                  <c:v>3.7680000000000002</c:v>
                </c:pt>
                <c:pt idx="6146">
                  <c:v>3.7610000000000001</c:v>
                </c:pt>
                <c:pt idx="6150">
                  <c:v>3.746</c:v>
                </c:pt>
                <c:pt idx="6151">
                  <c:v>3.7470000000000003</c:v>
                </c:pt>
                <c:pt idx="6152">
                  <c:v>3.7770000000000001</c:v>
                </c:pt>
                <c:pt idx="6153">
                  <c:v>3.7810000000000001</c:v>
                </c:pt>
                <c:pt idx="6154">
                  <c:v>3.7880000000000003</c:v>
                </c:pt>
                <c:pt idx="6157">
                  <c:v>3.7790000000000004</c:v>
                </c:pt>
                <c:pt idx="6158">
                  <c:v>3.7840000000000003</c:v>
                </c:pt>
                <c:pt idx="6159">
                  <c:v>3.7720000000000002</c:v>
                </c:pt>
                <c:pt idx="6161">
                  <c:v>3.77</c:v>
                </c:pt>
                <c:pt idx="6164">
                  <c:v>3.8120000000000003</c:v>
                </c:pt>
                <c:pt idx="6165">
                  <c:v>3.8180000000000001</c:v>
                </c:pt>
                <c:pt idx="6166">
                  <c:v>3.835</c:v>
                </c:pt>
                <c:pt idx="6167">
                  <c:v>3.8580000000000001</c:v>
                </c:pt>
                <c:pt idx="6168">
                  <c:v>3.871</c:v>
                </c:pt>
                <c:pt idx="6171">
                  <c:v>3.879</c:v>
                </c:pt>
                <c:pt idx="6172">
                  <c:v>3.8650000000000002</c:v>
                </c:pt>
                <c:pt idx="6173">
                  <c:v>3.855</c:v>
                </c:pt>
                <c:pt idx="6174">
                  <c:v>3.8370000000000002</c:v>
                </c:pt>
                <c:pt idx="6175">
                  <c:v>3.8450000000000002</c:v>
                </c:pt>
                <c:pt idx="6179">
                  <c:v>3.85</c:v>
                </c:pt>
                <c:pt idx="6180">
                  <c:v>3.8530000000000002</c:v>
                </c:pt>
                <c:pt idx="6181">
                  <c:v>3.8540000000000001</c:v>
                </c:pt>
                <c:pt idx="6182">
                  <c:v>3.87</c:v>
                </c:pt>
                <c:pt idx="6185">
                  <c:v>3.8310000000000004</c:v>
                </c:pt>
                <c:pt idx="6186">
                  <c:v>3.8180000000000001</c:v>
                </c:pt>
                <c:pt idx="6187">
                  <c:v>3.8260000000000001</c:v>
                </c:pt>
                <c:pt idx="6188">
                  <c:v>3.8460000000000001</c:v>
                </c:pt>
                <c:pt idx="6189">
                  <c:v>3.8490000000000002</c:v>
                </c:pt>
                <c:pt idx="6192">
                  <c:v>3.8740000000000001</c:v>
                </c:pt>
                <c:pt idx="6193">
                  <c:v>3.8640000000000003</c:v>
                </c:pt>
                <c:pt idx="6194">
                  <c:v>3.875</c:v>
                </c:pt>
                <c:pt idx="6195">
                  <c:v>3.871</c:v>
                </c:pt>
                <c:pt idx="6196">
                  <c:v>3.863</c:v>
                </c:pt>
                <c:pt idx="6199">
                  <c:v>3.851</c:v>
                </c:pt>
                <c:pt idx="6200">
                  <c:v>3.859</c:v>
                </c:pt>
                <c:pt idx="6201">
                  <c:v>3.8520000000000003</c:v>
                </c:pt>
                <c:pt idx="6202">
                  <c:v>3.8230000000000004</c:v>
                </c:pt>
                <c:pt idx="6203">
                  <c:v>3.8850000000000002</c:v>
                </c:pt>
                <c:pt idx="6206">
                  <c:v>3.9</c:v>
                </c:pt>
                <c:pt idx="6207">
                  <c:v>3.8780000000000001</c:v>
                </c:pt>
                <c:pt idx="6208">
                  <c:v>3.8580000000000001</c:v>
                </c:pt>
                <c:pt idx="6209">
                  <c:v>3.8460000000000001</c:v>
                </c:pt>
                <c:pt idx="6210">
                  <c:v>3.8440000000000003</c:v>
                </c:pt>
                <c:pt idx="6213">
                  <c:v>3.8560000000000003</c:v>
                </c:pt>
                <c:pt idx="6214">
                  <c:v>3.8690000000000002</c:v>
                </c:pt>
                <c:pt idx="6215">
                  <c:v>3.895</c:v>
                </c:pt>
                <c:pt idx="6216">
                  <c:v>3.8780000000000001</c:v>
                </c:pt>
                <c:pt idx="6217">
                  <c:v>3.8820000000000001</c:v>
                </c:pt>
                <c:pt idx="6220">
                  <c:v>3.883</c:v>
                </c:pt>
                <c:pt idx="6221">
                  <c:v>3.8740000000000001</c:v>
                </c:pt>
                <c:pt idx="6222">
                  <c:v>3.871</c:v>
                </c:pt>
                <c:pt idx="6223">
                  <c:v>3.8520000000000003</c:v>
                </c:pt>
                <c:pt idx="6224">
                  <c:v>3.8440000000000003</c:v>
                </c:pt>
                <c:pt idx="6227">
                  <c:v>3.86</c:v>
                </c:pt>
                <c:pt idx="6228">
                  <c:v>3.8560000000000003</c:v>
                </c:pt>
                <c:pt idx="6229">
                  <c:v>3.859</c:v>
                </c:pt>
                <c:pt idx="6230">
                  <c:v>3.8580000000000001</c:v>
                </c:pt>
                <c:pt idx="6231">
                  <c:v>3.839</c:v>
                </c:pt>
                <c:pt idx="6234">
                  <c:v>3.8460000000000001</c:v>
                </c:pt>
                <c:pt idx="6235">
                  <c:v>3.8440000000000003</c:v>
                </c:pt>
                <c:pt idx="6236">
                  <c:v>3.84</c:v>
                </c:pt>
                <c:pt idx="6237">
                  <c:v>3.8280000000000003</c:v>
                </c:pt>
                <c:pt idx="6238">
                  <c:v>3.8280000000000003</c:v>
                </c:pt>
                <c:pt idx="6241">
                  <c:v>3.806</c:v>
                </c:pt>
                <c:pt idx="6242">
                  <c:v>3.8150000000000004</c:v>
                </c:pt>
                <c:pt idx="6243">
                  <c:v>3.8220000000000001</c:v>
                </c:pt>
                <c:pt idx="6244">
                  <c:v>3.8260000000000001</c:v>
                </c:pt>
                <c:pt idx="6245">
                  <c:v>3.8210000000000002</c:v>
                </c:pt>
                <c:pt idx="6248">
                  <c:v>3.8290000000000002</c:v>
                </c:pt>
                <c:pt idx="6249">
                  <c:v>3.8200000000000003</c:v>
                </c:pt>
                <c:pt idx="6250">
                  <c:v>3.8110000000000004</c:v>
                </c:pt>
                <c:pt idx="6251">
                  <c:v>3.8110000000000004</c:v>
                </c:pt>
                <c:pt idx="6252">
                  <c:v>3.8110000000000004</c:v>
                </c:pt>
                <c:pt idx="6255">
                  <c:v>3.8080000000000003</c:v>
                </c:pt>
                <c:pt idx="6256">
                  <c:v>3.7750000000000004</c:v>
                </c:pt>
                <c:pt idx="6257">
                  <c:v>3.7910000000000004</c:v>
                </c:pt>
                <c:pt idx="6258">
                  <c:v>3.7760000000000002</c:v>
                </c:pt>
                <c:pt idx="6259">
                  <c:v>3.7710000000000004</c:v>
                </c:pt>
                <c:pt idx="6262">
                  <c:v>3.7810000000000001</c:v>
                </c:pt>
                <c:pt idx="6263">
                  <c:v>3.7680000000000002</c:v>
                </c:pt>
                <c:pt idx="6264">
                  <c:v>3.774</c:v>
                </c:pt>
                <c:pt idx="6265">
                  <c:v>3.7680000000000002</c:v>
                </c:pt>
                <c:pt idx="6266">
                  <c:v>3.754</c:v>
                </c:pt>
                <c:pt idx="6269">
                  <c:v>3.7880000000000003</c:v>
                </c:pt>
                <c:pt idx="6270">
                  <c:v>3.782</c:v>
                </c:pt>
                <c:pt idx="6271">
                  <c:v>3.786</c:v>
                </c:pt>
                <c:pt idx="6272">
                  <c:v>3.7750000000000004</c:v>
                </c:pt>
                <c:pt idx="6273">
                  <c:v>3.7680000000000002</c:v>
                </c:pt>
                <c:pt idx="6276">
                  <c:v>3.7680000000000002</c:v>
                </c:pt>
                <c:pt idx="6277">
                  <c:v>3.766</c:v>
                </c:pt>
                <c:pt idx="6278">
                  <c:v>3.766</c:v>
                </c:pt>
                <c:pt idx="6279">
                  <c:v>3.7490000000000001</c:v>
                </c:pt>
                <c:pt idx="6280">
                  <c:v>3.754</c:v>
                </c:pt>
                <c:pt idx="6283">
                  <c:v>3.7710000000000004</c:v>
                </c:pt>
                <c:pt idx="6284">
                  <c:v>3.7720000000000002</c:v>
                </c:pt>
                <c:pt idx="6285">
                  <c:v>3.786</c:v>
                </c:pt>
                <c:pt idx="6286">
                  <c:v>3.7790000000000004</c:v>
                </c:pt>
                <c:pt idx="6287">
                  <c:v>3.762</c:v>
                </c:pt>
                <c:pt idx="6290">
                  <c:v>3.7750000000000004</c:v>
                </c:pt>
                <c:pt idx="6291">
                  <c:v>3.7760000000000002</c:v>
                </c:pt>
                <c:pt idx="6292">
                  <c:v>3.778</c:v>
                </c:pt>
                <c:pt idx="6293">
                  <c:v>3.7590000000000003</c:v>
                </c:pt>
                <c:pt idx="6294">
                  <c:v>3.7600000000000002</c:v>
                </c:pt>
                <c:pt idx="6297">
                  <c:v>3.7650000000000001</c:v>
                </c:pt>
                <c:pt idx="6298">
                  <c:v>3.746</c:v>
                </c:pt>
                <c:pt idx="6299">
                  <c:v>3.758</c:v>
                </c:pt>
                <c:pt idx="6300">
                  <c:v>3.7550000000000003</c:v>
                </c:pt>
                <c:pt idx="6301">
                  <c:v>3.758</c:v>
                </c:pt>
                <c:pt idx="6306">
                  <c:v>3.778</c:v>
                </c:pt>
                <c:pt idx="6307">
                  <c:v>3.778</c:v>
                </c:pt>
                <c:pt idx="6308">
                  <c:v>3.794</c:v>
                </c:pt>
                <c:pt idx="6311">
                  <c:v>3.7910000000000004</c:v>
                </c:pt>
                <c:pt idx="6314">
                  <c:v>3.8140000000000001</c:v>
                </c:pt>
                <c:pt idx="6315">
                  <c:v>3.8150000000000004</c:v>
                </c:pt>
                <c:pt idx="6319">
                  <c:v>3.8170000000000002</c:v>
                </c:pt>
                <c:pt idx="6320">
                  <c:v>3.8190000000000004</c:v>
                </c:pt>
                <c:pt idx="6321">
                  <c:v>3.835</c:v>
                </c:pt>
                <c:pt idx="6322">
                  <c:v>3.8480000000000003</c:v>
                </c:pt>
                <c:pt idx="6326">
                  <c:v>3.85</c:v>
                </c:pt>
                <c:pt idx="6327">
                  <c:v>3.8410000000000002</c:v>
                </c:pt>
                <c:pt idx="6328">
                  <c:v>3.8410000000000002</c:v>
                </c:pt>
                <c:pt idx="6329">
                  <c:v>3.8560000000000003</c:v>
                </c:pt>
                <c:pt idx="6332">
                  <c:v>3.8490000000000002</c:v>
                </c:pt>
                <c:pt idx="6333">
                  <c:v>3.8270000000000004</c:v>
                </c:pt>
                <c:pt idx="6334">
                  <c:v>3.8110000000000004</c:v>
                </c:pt>
                <c:pt idx="6335">
                  <c:v>3.8150000000000004</c:v>
                </c:pt>
                <c:pt idx="6336">
                  <c:v>3.8070000000000004</c:v>
                </c:pt>
                <c:pt idx="6339">
                  <c:v>3.8120000000000003</c:v>
                </c:pt>
                <c:pt idx="6340">
                  <c:v>3.8140000000000001</c:v>
                </c:pt>
                <c:pt idx="6341">
                  <c:v>3.7990000000000004</c:v>
                </c:pt>
                <c:pt idx="6342">
                  <c:v>3.8420000000000001</c:v>
                </c:pt>
                <c:pt idx="6343">
                  <c:v>3.8440000000000003</c:v>
                </c:pt>
                <c:pt idx="6346">
                  <c:v>3.8520000000000003</c:v>
                </c:pt>
                <c:pt idx="6347">
                  <c:v>3.8440000000000003</c:v>
                </c:pt>
                <c:pt idx="6348">
                  <c:v>3.8580000000000001</c:v>
                </c:pt>
                <c:pt idx="6349">
                  <c:v>3.8530000000000002</c:v>
                </c:pt>
                <c:pt idx="6350">
                  <c:v>3.8730000000000002</c:v>
                </c:pt>
                <c:pt idx="6353">
                  <c:v>3.867</c:v>
                </c:pt>
                <c:pt idx="6354">
                  <c:v>3.8660000000000001</c:v>
                </c:pt>
                <c:pt idx="6355">
                  <c:v>3.8680000000000003</c:v>
                </c:pt>
                <c:pt idx="6356">
                  <c:v>3.8760000000000003</c:v>
                </c:pt>
                <c:pt idx="6357">
                  <c:v>3.871</c:v>
                </c:pt>
                <c:pt idx="6360">
                  <c:v>3.8570000000000002</c:v>
                </c:pt>
                <c:pt idx="6361">
                  <c:v>3.8480000000000003</c:v>
                </c:pt>
                <c:pt idx="6362">
                  <c:v>3.839</c:v>
                </c:pt>
                <c:pt idx="6363">
                  <c:v>3.8330000000000002</c:v>
                </c:pt>
                <c:pt idx="6364">
                  <c:v>3.8270000000000004</c:v>
                </c:pt>
                <c:pt idx="6367">
                  <c:v>3.8170000000000002</c:v>
                </c:pt>
                <c:pt idx="6368">
                  <c:v>3.8090000000000002</c:v>
                </c:pt>
                <c:pt idx="6369">
                  <c:v>3.802</c:v>
                </c:pt>
                <c:pt idx="6370">
                  <c:v>3.7870000000000004</c:v>
                </c:pt>
                <c:pt idx="6371">
                  <c:v>3.8180000000000001</c:v>
                </c:pt>
                <c:pt idx="6374">
                  <c:v>3.8220000000000001</c:v>
                </c:pt>
                <c:pt idx="6375">
                  <c:v>3.81</c:v>
                </c:pt>
                <c:pt idx="6376">
                  <c:v>3.802</c:v>
                </c:pt>
                <c:pt idx="6377">
                  <c:v>3.843</c:v>
                </c:pt>
                <c:pt idx="6378">
                  <c:v>3.85</c:v>
                </c:pt>
                <c:pt idx="6381">
                  <c:v>3.867</c:v>
                </c:pt>
                <c:pt idx="6382">
                  <c:v>3.8560000000000003</c:v>
                </c:pt>
                <c:pt idx="6383">
                  <c:v>3.83</c:v>
                </c:pt>
                <c:pt idx="6384">
                  <c:v>3.8170000000000002</c:v>
                </c:pt>
                <c:pt idx="6385">
                  <c:v>3.8190000000000004</c:v>
                </c:pt>
                <c:pt idx="6389">
                  <c:v>3.85</c:v>
                </c:pt>
                <c:pt idx="6390">
                  <c:v>3.855</c:v>
                </c:pt>
                <c:pt idx="6391">
                  <c:v>3.8440000000000003</c:v>
                </c:pt>
                <c:pt idx="6392">
                  <c:v>3.8450000000000002</c:v>
                </c:pt>
                <c:pt idx="6396">
                  <c:v>3.86</c:v>
                </c:pt>
                <c:pt idx="6397">
                  <c:v>3.8570000000000002</c:v>
                </c:pt>
                <c:pt idx="6398">
                  <c:v>3.8530000000000002</c:v>
                </c:pt>
                <c:pt idx="6399">
                  <c:v>3.843</c:v>
                </c:pt>
                <c:pt idx="6402">
                  <c:v>3.8490000000000002</c:v>
                </c:pt>
                <c:pt idx="6403">
                  <c:v>3.8450000000000002</c:v>
                </c:pt>
                <c:pt idx="6404">
                  <c:v>3.8520000000000003</c:v>
                </c:pt>
                <c:pt idx="6405">
                  <c:v>3.8250000000000002</c:v>
                </c:pt>
                <c:pt idx="6406">
                  <c:v>3.8180000000000001</c:v>
                </c:pt>
                <c:pt idx="6409">
                  <c:v>3.8260000000000001</c:v>
                </c:pt>
                <c:pt idx="6410">
                  <c:v>3.8170000000000002</c:v>
                </c:pt>
                <c:pt idx="6411">
                  <c:v>3.81</c:v>
                </c:pt>
                <c:pt idx="6412">
                  <c:v>3.81</c:v>
                </c:pt>
                <c:pt idx="6413">
                  <c:v>3.8110000000000004</c:v>
                </c:pt>
                <c:pt idx="6416">
                  <c:v>3.798</c:v>
                </c:pt>
                <c:pt idx="6417">
                  <c:v>3.7870000000000004</c:v>
                </c:pt>
                <c:pt idx="6418">
                  <c:v>3.786</c:v>
                </c:pt>
                <c:pt idx="6419">
                  <c:v>3.7830000000000004</c:v>
                </c:pt>
                <c:pt idx="6420">
                  <c:v>3.798</c:v>
                </c:pt>
                <c:pt idx="6423">
                  <c:v>3.7850000000000001</c:v>
                </c:pt>
                <c:pt idx="6424">
                  <c:v>3.7690000000000001</c:v>
                </c:pt>
                <c:pt idx="6425">
                  <c:v>3.7680000000000002</c:v>
                </c:pt>
                <c:pt idx="6426">
                  <c:v>3.762</c:v>
                </c:pt>
                <c:pt idx="6427">
                  <c:v>3.7600000000000002</c:v>
                </c:pt>
                <c:pt idx="6430">
                  <c:v>3.7470000000000003</c:v>
                </c:pt>
                <c:pt idx="6431">
                  <c:v>3.7530000000000001</c:v>
                </c:pt>
                <c:pt idx="6432">
                  <c:v>3.754</c:v>
                </c:pt>
                <c:pt idx="6433">
                  <c:v>3.7490000000000001</c:v>
                </c:pt>
                <c:pt idx="6434">
                  <c:v>3.7470000000000003</c:v>
                </c:pt>
                <c:pt idx="6437">
                  <c:v>3.7480000000000002</c:v>
                </c:pt>
                <c:pt idx="6438">
                  <c:v>3.746</c:v>
                </c:pt>
                <c:pt idx="6439">
                  <c:v>3.7470000000000003</c:v>
                </c:pt>
                <c:pt idx="6440">
                  <c:v>3.7160000000000002</c:v>
                </c:pt>
                <c:pt idx="6441">
                  <c:v>3.7160000000000002</c:v>
                </c:pt>
                <c:pt idx="6444">
                  <c:v>3.7070000000000003</c:v>
                </c:pt>
                <c:pt idx="6445">
                  <c:v>3.7070000000000003</c:v>
                </c:pt>
                <c:pt idx="6446">
                  <c:v>3.71</c:v>
                </c:pt>
                <c:pt idx="6447">
                  <c:v>3.7080000000000002</c:v>
                </c:pt>
                <c:pt idx="6448">
                  <c:v>3.6980000000000004</c:v>
                </c:pt>
                <c:pt idx="6451">
                  <c:v>3.6790000000000003</c:v>
                </c:pt>
                <c:pt idx="6452">
                  <c:v>3.6590000000000003</c:v>
                </c:pt>
                <c:pt idx="6453">
                  <c:v>3.6320000000000001</c:v>
                </c:pt>
                <c:pt idx="6454">
                  <c:v>3.6880000000000002</c:v>
                </c:pt>
                <c:pt idx="6455">
                  <c:v>3.6930000000000001</c:v>
                </c:pt>
                <c:pt idx="6458">
                  <c:v>3.6790000000000003</c:v>
                </c:pt>
                <c:pt idx="6459">
                  <c:v>3.677</c:v>
                </c:pt>
                <c:pt idx="6460">
                  <c:v>3.6840000000000002</c:v>
                </c:pt>
                <c:pt idx="6461">
                  <c:v>3.6880000000000002</c:v>
                </c:pt>
                <c:pt idx="6462">
                  <c:v>3.6780000000000004</c:v>
                </c:pt>
                <c:pt idx="6466">
                  <c:v>3.661</c:v>
                </c:pt>
                <c:pt idx="6467">
                  <c:v>3.6580000000000004</c:v>
                </c:pt>
                <c:pt idx="6468">
                  <c:v>3.6310000000000002</c:v>
                </c:pt>
                <c:pt idx="6469">
                  <c:v>3.63</c:v>
                </c:pt>
                <c:pt idx="6472">
                  <c:v>3.6190000000000002</c:v>
                </c:pt>
                <c:pt idx="6473">
                  <c:v>3.6140000000000003</c:v>
                </c:pt>
                <c:pt idx="6474">
                  <c:v>3.6560000000000001</c:v>
                </c:pt>
                <c:pt idx="6475">
                  <c:v>3.645</c:v>
                </c:pt>
                <c:pt idx="6476">
                  <c:v>3.6460000000000004</c:v>
                </c:pt>
                <c:pt idx="6479">
                  <c:v>3.6180000000000003</c:v>
                </c:pt>
                <c:pt idx="6480">
                  <c:v>3.6160000000000001</c:v>
                </c:pt>
                <c:pt idx="6481">
                  <c:v>3.625</c:v>
                </c:pt>
                <c:pt idx="6482">
                  <c:v>3.6150000000000002</c:v>
                </c:pt>
                <c:pt idx="6483">
                  <c:v>3.6320000000000001</c:v>
                </c:pt>
                <c:pt idx="6486">
                  <c:v>3.6280000000000001</c:v>
                </c:pt>
                <c:pt idx="6487">
                  <c:v>3.6460000000000004</c:v>
                </c:pt>
                <c:pt idx="6488">
                  <c:v>3.653</c:v>
                </c:pt>
                <c:pt idx="6489">
                  <c:v>3.6480000000000001</c:v>
                </c:pt>
                <c:pt idx="6490">
                  <c:v>3.649</c:v>
                </c:pt>
                <c:pt idx="6495">
                  <c:v>3.6540000000000004</c:v>
                </c:pt>
                <c:pt idx="6496">
                  <c:v>3.6470000000000002</c:v>
                </c:pt>
                <c:pt idx="6501">
                  <c:v>3.665</c:v>
                </c:pt>
                <c:pt idx="6502">
                  <c:v>3.6670000000000003</c:v>
                </c:pt>
                <c:pt idx="6503">
                  <c:v>3.6640000000000001</c:v>
                </c:pt>
                <c:pt idx="6504">
                  <c:v>3.681</c:v>
                </c:pt>
                <c:pt idx="6507">
                  <c:v>3.649</c:v>
                </c:pt>
                <c:pt idx="6508">
                  <c:v>3.6480000000000001</c:v>
                </c:pt>
                <c:pt idx="6509">
                  <c:v>3.6340000000000003</c:v>
                </c:pt>
                <c:pt idx="6510">
                  <c:v>3.6430000000000002</c:v>
                </c:pt>
                <c:pt idx="6511">
                  <c:v>3.6190000000000002</c:v>
                </c:pt>
                <c:pt idx="6516">
                  <c:v>3.613</c:v>
                </c:pt>
                <c:pt idx="6517">
                  <c:v>3.6160000000000001</c:v>
                </c:pt>
                <c:pt idx="6518">
                  <c:v>3.61</c:v>
                </c:pt>
                <c:pt idx="6521">
                  <c:v>3.6040000000000001</c:v>
                </c:pt>
                <c:pt idx="6522">
                  <c:v>3.6030000000000002</c:v>
                </c:pt>
                <c:pt idx="6523">
                  <c:v>3.605</c:v>
                </c:pt>
                <c:pt idx="6524">
                  <c:v>3.61</c:v>
                </c:pt>
                <c:pt idx="6525">
                  <c:v>3.61</c:v>
                </c:pt>
                <c:pt idx="6528">
                  <c:v>3.5980000000000003</c:v>
                </c:pt>
                <c:pt idx="6529">
                  <c:v>3.6060000000000003</c:v>
                </c:pt>
                <c:pt idx="6530">
                  <c:v>3.6030000000000002</c:v>
                </c:pt>
                <c:pt idx="6531">
                  <c:v>3.605</c:v>
                </c:pt>
                <c:pt idx="6532">
                  <c:v>3.593</c:v>
                </c:pt>
                <c:pt idx="6535">
                  <c:v>3.5820000000000003</c:v>
                </c:pt>
                <c:pt idx="6536">
                  <c:v>3.589</c:v>
                </c:pt>
                <c:pt idx="6537">
                  <c:v>3.593</c:v>
                </c:pt>
                <c:pt idx="6538">
                  <c:v>3.5760000000000001</c:v>
                </c:pt>
                <c:pt idx="6539">
                  <c:v>3.5740000000000003</c:v>
                </c:pt>
                <c:pt idx="6543">
                  <c:v>3.5610000000000004</c:v>
                </c:pt>
                <c:pt idx="6545">
                  <c:v>3.5490000000000004</c:v>
                </c:pt>
                <c:pt idx="6546">
                  <c:v>3.5580000000000003</c:v>
                </c:pt>
                <c:pt idx="6549">
                  <c:v>3.548</c:v>
                </c:pt>
                <c:pt idx="6550">
                  <c:v>3.5450000000000004</c:v>
                </c:pt>
                <c:pt idx="6551">
                  <c:v>3.5460000000000003</c:v>
                </c:pt>
                <c:pt idx="6552">
                  <c:v>3.5390000000000001</c:v>
                </c:pt>
                <c:pt idx="6553">
                  <c:v>3.532</c:v>
                </c:pt>
                <c:pt idx="6556">
                  <c:v>3.5330000000000004</c:v>
                </c:pt>
                <c:pt idx="6557">
                  <c:v>3.5330000000000004</c:v>
                </c:pt>
                <c:pt idx="6558">
                  <c:v>3.5290000000000004</c:v>
                </c:pt>
                <c:pt idx="6559">
                  <c:v>3.5210000000000004</c:v>
                </c:pt>
                <c:pt idx="6560">
                  <c:v>3.5270000000000001</c:v>
                </c:pt>
                <c:pt idx="6563">
                  <c:v>3.52</c:v>
                </c:pt>
                <c:pt idx="6564">
                  <c:v>3.5330000000000004</c:v>
                </c:pt>
                <c:pt idx="6565">
                  <c:v>3.5430000000000001</c:v>
                </c:pt>
                <c:pt idx="6566">
                  <c:v>3.5430000000000001</c:v>
                </c:pt>
                <c:pt idx="6567">
                  <c:v>3.5410000000000004</c:v>
                </c:pt>
                <c:pt idx="6570">
                  <c:v>3.536</c:v>
                </c:pt>
                <c:pt idx="6571">
                  <c:v>3.5180000000000002</c:v>
                </c:pt>
                <c:pt idx="6572">
                  <c:v>3.5210000000000004</c:v>
                </c:pt>
                <c:pt idx="6573">
                  <c:v>3.49</c:v>
                </c:pt>
                <c:pt idx="6574">
                  <c:v>3.496</c:v>
                </c:pt>
                <c:pt idx="6577">
                  <c:v>3.4930000000000003</c:v>
                </c:pt>
                <c:pt idx="6578">
                  <c:v>3.5140000000000002</c:v>
                </c:pt>
                <c:pt idx="6579">
                  <c:v>3.5220000000000002</c:v>
                </c:pt>
                <c:pt idx="6580">
                  <c:v>3.5300000000000002</c:v>
                </c:pt>
                <c:pt idx="6581">
                  <c:v>3.528</c:v>
                </c:pt>
                <c:pt idx="6584">
                  <c:v>3.5470000000000002</c:v>
                </c:pt>
                <c:pt idx="6585">
                  <c:v>3.5760000000000001</c:v>
                </c:pt>
                <c:pt idx="6586">
                  <c:v>3.5540000000000003</c:v>
                </c:pt>
                <c:pt idx="6587">
                  <c:v>3.5340000000000003</c:v>
                </c:pt>
                <c:pt idx="6588">
                  <c:v>3.5380000000000003</c:v>
                </c:pt>
                <c:pt idx="6591">
                  <c:v>3.5450000000000004</c:v>
                </c:pt>
                <c:pt idx="6592">
                  <c:v>3.5650000000000004</c:v>
                </c:pt>
                <c:pt idx="6593">
                  <c:v>3.5880000000000001</c:v>
                </c:pt>
                <c:pt idx="6594">
                  <c:v>3.5740000000000003</c:v>
                </c:pt>
                <c:pt idx="6595">
                  <c:v>3.5570000000000004</c:v>
                </c:pt>
                <c:pt idx="6598">
                  <c:v>3.59</c:v>
                </c:pt>
                <c:pt idx="6599">
                  <c:v>3.569</c:v>
                </c:pt>
                <c:pt idx="6600">
                  <c:v>3.5700000000000003</c:v>
                </c:pt>
                <c:pt idx="6601">
                  <c:v>3.5570000000000004</c:v>
                </c:pt>
                <c:pt idx="6602">
                  <c:v>3.56</c:v>
                </c:pt>
                <c:pt idx="6605">
                  <c:v>3.5580000000000003</c:v>
                </c:pt>
                <c:pt idx="6607">
                  <c:v>3.5790000000000002</c:v>
                </c:pt>
                <c:pt idx="6608">
                  <c:v>3.589</c:v>
                </c:pt>
                <c:pt idx="6609">
                  <c:v>3.6070000000000002</c:v>
                </c:pt>
                <c:pt idx="6612">
                  <c:v>3.621</c:v>
                </c:pt>
                <c:pt idx="6613">
                  <c:v>3.605</c:v>
                </c:pt>
                <c:pt idx="6614">
                  <c:v>3.601</c:v>
                </c:pt>
                <c:pt idx="6615">
                  <c:v>3.6</c:v>
                </c:pt>
                <c:pt idx="6616">
                  <c:v>3.5860000000000003</c:v>
                </c:pt>
                <c:pt idx="6619">
                  <c:v>3.5830000000000002</c:v>
                </c:pt>
                <c:pt idx="6620">
                  <c:v>3.589</c:v>
                </c:pt>
                <c:pt idx="6621">
                  <c:v>3.6280000000000001</c:v>
                </c:pt>
                <c:pt idx="6622">
                  <c:v>3.6270000000000002</c:v>
                </c:pt>
                <c:pt idx="6623">
                  <c:v>3.6240000000000001</c:v>
                </c:pt>
                <c:pt idx="6626">
                  <c:v>3.6220000000000003</c:v>
                </c:pt>
                <c:pt idx="6627">
                  <c:v>3.6230000000000002</c:v>
                </c:pt>
                <c:pt idx="6628">
                  <c:v>3.6180000000000003</c:v>
                </c:pt>
                <c:pt idx="6629">
                  <c:v>3.5990000000000002</c:v>
                </c:pt>
                <c:pt idx="6630">
                  <c:v>3.5960000000000001</c:v>
                </c:pt>
                <c:pt idx="6633">
                  <c:v>3.581</c:v>
                </c:pt>
                <c:pt idx="6634">
                  <c:v>3.577</c:v>
                </c:pt>
                <c:pt idx="6635">
                  <c:v>3.5740000000000003</c:v>
                </c:pt>
                <c:pt idx="6636">
                  <c:v>3.5960000000000001</c:v>
                </c:pt>
                <c:pt idx="6637">
                  <c:v>3.5840000000000001</c:v>
                </c:pt>
                <c:pt idx="6640">
                  <c:v>3.5830000000000002</c:v>
                </c:pt>
                <c:pt idx="6641">
                  <c:v>3.5680000000000001</c:v>
                </c:pt>
                <c:pt idx="6642">
                  <c:v>3.5620000000000003</c:v>
                </c:pt>
                <c:pt idx="6643">
                  <c:v>3.528</c:v>
                </c:pt>
                <c:pt idx="6644">
                  <c:v>3.504</c:v>
                </c:pt>
                <c:pt idx="6647">
                  <c:v>3.5210000000000004</c:v>
                </c:pt>
                <c:pt idx="6648">
                  <c:v>3.536</c:v>
                </c:pt>
                <c:pt idx="6649">
                  <c:v>3.5370000000000004</c:v>
                </c:pt>
                <c:pt idx="6650">
                  <c:v>3.5380000000000003</c:v>
                </c:pt>
                <c:pt idx="6651">
                  <c:v>3.5230000000000001</c:v>
                </c:pt>
                <c:pt idx="6654">
                  <c:v>3.5220000000000002</c:v>
                </c:pt>
                <c:pt idx="6655">
                  <c:v>3.5150000000000001</c:v>
                </c:pt>
                <c:pt idx="6661">
                  <c:v>3.512</c:v>
                </c:pt>
                <c:pt idx="6662">
                  <c:v>3.5270000000000001</c:v>
                </c:pt>
                <c:pt idx="6663">
                  <c:v>3.5460000000000003</c:v>
                </c:pt>
                <c:pt idx="6664">
                  <c:v>3.5290000000000004</c:v>
                </c:pt>
                <c:pt idx="6668">
                  <c:v>3.5420000000000003</c:v>
                </c:pt>
                <c:pt idx="6669">
                  <c:v>3.5310000000000001</c:v>
                </c:pt>
                <c:pt idx="6670">
                  <c:v>3.5220000000000002</c:v>
                </c:pt>
                <c:pt idx="6672">
                  <c:v>3.52</c:v>
                </c:pt>
                <c:pt idx="6675">
                  <c:v>3.5100000000000002</c:v>
                </c:pt>
                <c:pt idx="6676">
                  <c:v>3.5050000000000003</c:v>
                </c:pt>
                <c:pt idx="6677">
                  <c:v>3.5060000000000002</c:v>
                </c:pt>
                <c:pt idx="6679">
                  <c:v>3.5010000000000003</c:v>
                </c:pt>
                <c:pt idx="6682">
                  <c:v>3.496</c:v>
                </c:pt>
                <c:pt idx="6683">
                  <c:v>3.5090000000000003</c:v>
                </c:pt>
                <c:pt idx="6684">
                  <c:v>3.5140000000000002</c:v>
                </c:pt>
                <c:pt idx="6685">
                  <c:v>3.5010000000000003</c:v>
                </c:pt>
                <c:pt idx="6686">
                  <c:v>3.4930000000000003</c:v>
                </c:pt>
                <c:pt idx="6689">
                  <c:v>3.4910000000000001</c:v>
                </c:pt>
                <c:pt idx="6690">
                  <c:v>3.5010000000000003</c:v>
                </c:pt>
                <c:pt idx="6691">
                  <c:v>3.512</c:v>
                </c:pt>
                <c:pt idx="6692">
                  <c:v>3.5100000000000002</c:v>
                </c:pt>
                <c:pt idx="6693">
                  <c:v>3.5350000000000001</c:v>
                </c:pt>
                <c:pt idx="6696">
                  <c:v>3.528</c:v>
                </c:pt>
                <c:pt idx="6697">
                  <c:v>3.5210000000000004</c:v>
                </c:pt>
                <c:pt idx="6698">
                  <c:v>3.5130000000000003</c:v>
                </c:pt>
                <c:pt idx="6699">
                  <c:v>3.5060000000000002</c:v>
                </c:pt>
                <c:pt idx="6700">
                  <c:v>3.5130000000000003</c:v>
                </c:pt>
                <c:pt idx="6703">
                  <c:v>3.5130000000000003</c:v>
                </c:pt>
                <c:pt idx="6704">
                  <c:v>3.516</c:v>
                </c:pt>
                <c:pt idx="6705">
                  <c:v>3.5130000000000003</c:v>
                </c:pt>
                <c:pt idx="6706">
                  <c:v>3.5130000000000003</c:v>
                </c:pt>
                <c:pt idx="6707">
                  <c:v>3.5290000000000004</c:v>
                </c:pt>
                <c:pt idx="6710">
                  <c:v>3.5430000000000001</c:v>
                </c:pt>
                <c:pt idx="6711">
                  <c:v>3.544</c:v>
                </c:pt>
                <c:pt idx="6712">
                  <c:v>3.532</c:v>
                </c:pt>
                <c:pt idx="6713">
                  <c:v>3.5230000000000001</c:v>
                </c:pt>
                <c:pt idx="6714">
                  <c:v>3.5190000000000001</c:v>
                </c:pt>
                <c:pt idx="6717">
                  <c:v>3.516</c:v>
                </c:pt>
                <c:pt idx="6718">
                  <c:v>3.5290000000000004</c:v>
                </c:pt>
                <c:pt idx="6719">
                  <c:v>3.5250000000000004</c:v>
                </c:pt>
                <c:pt idx="6720">
                  <c:v>3.512</c:v>
                </c:pt>
                <c:pt idx="6721">
                  <c:v>3.5130000000000003</c:v>
                </c:pt>
                <c:pt idx="6724">
                  <c:v>3.5010000000000003</c:v>
                </c:pt>
                <c:pt idx="6725">
                  <c:v>3.5030000000000001</c:v>
                </c:pt>
                <c:pt idx="6726">
                  <c:v>3.504</c:v>
                </c:pt>
                <c:pt idx="6727">
                  <c:v>3.4990000000000001</c:v>
                </c:pt>
                <c:pt idx="6728">
                  <c:v>3.488</c:v>
                </c:pt>
                <c:pt idx="6731">
                  <c:v>3.49</c:v>
                </c:pt>
                <c:pt idx="6732">
                  <c:v>3.492</c:v>
                </c:pt>
                <c:pt idx="6733">
                  <c:v>3.5130000000000003</c:v>
                </c:pt>
                <c:pt idx="6734">
                  <c:v>3.516</c:v>
                </c:pt>
                <c:pt idx="6735">
                  <c:v>3.5210000000000004</c:v>
                </c:pt>
                <c:pt idx="6738">
                  <c:v>3.5190000000000001</c:v>
                </c:pt>
                <c:pt idx="6739">
                  <c:v>3.5390000000000001</c:v>
                </c:pt>
                <c:pt idx="6740">
                  <c:v>3.5500000000000003</c:v>
                </c:pt>
                <c:pt idx="6741">
                  <c:v>3.528</c:v>
                </c:pt>
                <c:pt idx="6742">
                  <c:v>3.5230000000000001</c:v>
                </c:pt>
                <c:pt idx="6745">
                  <c:v>3.5130000000000003</c:v>
                </c:pt>
                <c:pt idx="6746">
                  <c:v>3.4980000000000002</c:v>
                </c:pt>
                <c:pt idx="6747">
                  <c:v>3.4990000000000001</c:v>
                </c:pt>
                <c:pt idx="6748">
                  <c:v>3.4890000000000003</c:v>
                </c:pt>
                <c:pt idx="6749">
                  <c:v>3.4850000000000003</c:v>
                </c:pt>
                <c:pt idx="6753">
                  <c:v>3.488</c:v>
                </c:pt>
                <c:pt idx="6754">
                  <c:v>3.4790000000000001</c:v>
                </c:pt>
                <c:pt idx="6755">
                  <c:v>3.472</c:v>
                </c:pt>
                <c:pt idx="6756">
                  <c:v>3.4670000000000001</c:v>
                </c:pt>
                <c:pt idx="6760">
                  <c:v>3.4570000000000003</c:v>
                </c:pt>
                <c:pt idx="6761">
                  <c:v>3.46</c:v>
                </c:pt>
                <c:pt idx="6762">
                  <c:v>3.448</c:v>
                </c:pt>
                <c:pt idx="6763">
                  <c:v>3.4460000000000002</c:v>
                </c:pt>
                <c:pt idx="6766">
                  <c:v>3.4410000000000003</c:v>
                </c:pt>
                <c:pt idx="6767">
                  <c:v>3.444</c:v>
                </c:pt>
                <c:pt idx="6768">
                  <c:v>3.4290000000000003</c:v>
                </c:pt>
                <c:pt idx="6769">
                  <c:v>3.423</c:v>
                </c:pt>
                <c:pt idx="6770">
                  <c:v>3.415</c:v>
                </c:pt>
                <c:pt idx="6773">
                  <c:v>3.4</c:v>
                </c:pt>
                <c:pt idx="6774">
                  <c:v>3.41</c:v>
                </c:pt>
                <c:pt idx="6775">
                  <c:v>3.452</c:v>
                </c:pt>
                <c:pt idx="6776">
                  <c:v>3.427</c:v>
                </c:pt>
                <c:pt idx="6777">
                  <c:v>3.4060000000000001</c:v>
                </c:pt>
                <c:pt idx="6780">
                  <c:v>3.4210000000000003</c:v>
                </c:pt>
                <c:pt idx="6781">
                  <c:v>3.4220000000000002</c:v>
                </c:pt>
                <c:pt idx="6782">
                  <c:v>3.4060000000000001</c:v>
                </c:pt>
                <c:pt idx="6783">
                  <c:v>3.403</c:v>
                </c:pt>
                <c:pt idx="6784">
                  <c:v>3.3880000000000003</c:v>
                </c:pt>
                <c:pt idx="6787">
                  <c:v>3.4090000000000003</c:v>
                </c:pt>
                <c:pt idx="6788">
                  <c:v>3.399</c:v>
                </c:pt>
                <c:pt idx="6789">
                  <c:v>3.4050000000000002</c:v>
                </c:pt>
                <c:pt idx="6790">
                  <c:v>3.427</c:v>
                </c:pt>
                <c:pt idx="6791">
                  <c:v>3.43</c:v>
                </c:pt>
                <c:pt idx="6794">
                  <c:v>3.4420000000000002</c:v>
                </c:pt>
                <c:pt idx="6795">
                  <c:v>3.4850000000000003</c:v>
                </c:pt>
                <c:pt idx="6796">
                  <c:v>3.4860000000000002</c:v>
                </c:pt>
                <c:pt idx="6797">
                  <c:v>3.4990000000000001</c:v>
                </c:pt>
                <c:pt idx="6798">
                  <c:v>3.516</c:v>
                </c:pt>
                <c:pt idx="6801">
                  <c:v>3.524</c:v>
                </c:pt>
                <c:pt idx="6802">
                  <c:v>3.5270000000000001</c:v>
                </c:pt>
                <c:pt idx="6803">
                  <c:v>3.5330000000000004</c:v>
                </c:pt>
                <c:pt idx="6804">
                  <c:v>3.5250000000000004</c:v>
                </c:pt>
                <c:pt idx="6805">
                  <c:v>3.5350000000000001</c:v>
                </c:pt>
                <c:pt idx="6808">
                  <c:v>3.5210000000000004</c:v>
                </c:pt>
                <c:pt idx="6809">
                  <c:v>3.4980000000000002</c:v>
                </c:pt>
                <c:pt idx="6810">
                  <c:v>3.5010000000000003</c:v>
                </c:pt>
                <c:pt idx="6811">
                  <c:v>3.4970000000000003</c:v>
                </c:pt>
                <c:pt idx="6812">
                  <c:v>3.4850000000000003</c:v>
                </c:pt>
                <c:pt idx="6815">
                  <c:v>3.4940000000000002</c:v>
                </c:pt>
                <c:pt idx="6816">
                  <c:v>3.4780000000000002</c:v>
                </c:pt>
                <c:pt idx="6817">
                  <c:v>3.4850000000000003</c:v>
                </c:pt>
                <c:pt idx="6822">
                  <c:v>3.456</c:v>
                </c:pt>
                <c:pt idx="6823">
                  <c:v>3.4690000000000003</c:v>
                </c:pt>
                <c:pt idx="6824">
                  <c:v>3.4660000000000002</c:v>
                </c:pt>
                <c:pt idx="6825">
                  <c:v>3.4590000000000001</c:v>
                </c:pt>
                <c:pt idx="6826">
                  <c:v>3.4530000000000003</c:v>
                </c:pt>
                <c:pt idx="6829">
                  <c:v>3.44</c:v>
                </c:pt>
                <c:pt idx="6830">
                  <c:v>3.444</c:v>
                </c:pt>
                <c:pt idx="6831">
                  <c:v>3.431</c:v>
                </c:pt>
                <c:pt idx="6832">
                  <c:v>3.4340000000000002</c:v>
                </c:pt>
                <c:pt idx="6833">
                  <c:v>3.452</c:v>
                </c:pt>
                <c:pt idx="6836">
                  <c:v>3.468</c:v>
                </c:pt>
                <c:pt idx="6837">
                  <c:v>3.4790000000000001</c:v>
                </c:pt>
                <c:pt idx="6838">
                  <c:v>3.4950000000000001</c:v>
                </c:pt>
                <c:pt idx="6839">
                  <c:v>3.48</c:v>
                </c:pt>
                <c:pt idx="6840">
                  <c:v>3.4910000000000001</c:v>
                </c:pt>
                <c:pt idx="6843">
                  <c:v>3.4910000000000001</c:v>
                </c:pt>
                <c:pt idx="6844">
                  <c:v>3.4870000000000001</c:v>
                </c:pt>
                <c:pt idx="6845">
                  <c:v>3.4990000000000001</c:v>
                </c:pt>
                <c:pt idx="6846">
                  <c:v>3.5140000000000002</c:v>
                </c:pt>
                <c:pt idx="6851">
                  <c:v>3.5180000000000002</c:v>
                </c:pt>
                <c:pt idx="6852">
                  <c:v>3.528</c:v>
                </c:pt>
                <c:pt idx="6853">
                  <c:v>3.5370000000000004</c:v>
                </c:pt>
                <c:pt idx="6857">
                  <c:v>3.532</c:v>
                </c:pt>
                <c:pt idx="6858">
                  <c:v>3.5060000000000002</c:v>
                </c:pt>
                <c:pt idx="6859">
                  <c:v>3.5180000000000002</c:v>
                </c:pt>
                <c:pt idx="6860">
                  <c:v>3.5180000000000002</c:v>
                </c:pt>
                <c:pt idx="6861">
                  <c:v>3.5060000000000002</c:v>
                </c:pt>
                <c:pt idx="6864">
                  <c:v>3.5030000000000001</c:v>
                </c:pt>
                <c:pt idx="6865">
                  <c:v>3.5270000000000001</c:v>
                </c:pt>
                <c:pt idx="6866">
                  <c:v>3.5190000000000001</c:v>
                </c:pt>
                <c:pt idx="6868">
                  <c:v>3.5230000000000001</c:v>
                </c:pt>
                <c:pt idx="6871">
                  <c:v>3.544</c:v>
                </c:pt>
                <c:pt idx="6872">
                  <c:v>3.5610000000000004</c:v>
                </c:pt>
                <c:pt idx="6873">
                  <c:v>3.59</c:v>
                </c:pt>
                <c:pt idx="6874">
                  <c:v>3.5790000000000002</c:v>
                </c:pt>
                <c:pt idx="6875">
                  <c:v>3.597</c:v>
                </c:pt>
                <c:pt idx="6878">
                  <c:v>3.5880000000000001</c:v>
                </c:pt>
                <c:pt idx="6879">
                  <c:v>3.6160000000000001</c:v>
                </c:pt>
                <c:pt idx="6880">
                  <c:v>3.61</c:v>
                </c:pt>
                <c:pt idx="6881">
                  <c:v>3.6320000000000001</c:v>
                </c:pt>
                <c:pt idx="6882">
                  <c:v>3.6220000000000003</c:v>
                </c:pt>
                <c:pt idx="6885">
                  <c:v>3.625</c:v>
                </c:pt>
                <c:pt idx="6886">
                  <c:v>3.6020000000000003</c:v>
                </c:pt>
                <c:pt idx="6887">
                  <c:v>3.6</c:v>
                </c:pt>
                <c:pt idx="6888">
                  <c:v>3.5830000000000002</c:v>
                </c:pt>
                <c:pt idx="6889">
                  <c:v>3.569</c:v>
                </c:pt>
                <c:pt idx="6892">
                  <c:v>3.5740000000000003</c:v>
                </c:pt>
                <c:pt idx="6893">
                  <c:v>3.5990000000000002</c:v>
                </c:pt>
                <c:pt idx="6894">
                  <c:v>3.593</c:v>
                </c:pt>
                <c:pt idx="6895">
                  <c:v>3.5870000000000002</c:v>
                </c:pt>
                <c:pt idx="6896">
                  <c:v>3.589</c:v>
                </c:pt>
                <c:pt idx="6899">
                  <c:v>3.5840000000000001</c:v>
                </c:pt>
                <c:pt idx="6900">
                  <c:v>3.5640000000000001</c:v>
                </c:pt>
                <c:pt idx="6901">
                  <c:v>3.58</c:v>
                </c:pt>
                <c:pt idx="6902">
                  <c:v>3.569</c:v>
                </c:pt>
                <c:pt idx="6903">
                  <c:v>3.5680000000000001</c:v>
                </c:pt>
                <c:pt idx="6907">
                  <c:v>3.5940000000000003</c:v>
                </c:pt>
                <c:pt idx="6908">
                  <c:v>3.577</c:v>
                </c:pt>
                <c:pt idx="6909">
                  <c:v>3.5660000000000003</c:v>
                </c:pt>
                <c:pt idx="6910">
                  <c:v>3.5650000000000004</c:v>
                </c:pt>
                <c:pt idx="6913">
                  <c:v>3.5660000000000003</c:v>
                </c:pt>
                <c:pt idx="6914">
                  <c:v>3.5750000000000002</c:v>
                </c:pt>
                <c:pt idx="6915">
                  <c:v>3.5660000000000003</c:v>
                </c:pt>
                <c:pt idx="6916">
                  <c:v>3.5700000000000003</c:v>
                </c:pt>
                <c:pt idx="6917">
                  <c:v>3.5740000000000003</c:v>
                </c:pt>
                <c:pt idx="6920">
                  <c:v>3.5720000000000001</c:v>
                </c:pt>
                <c:pt idx="6921">
                  <c:v>3.5780000000000003</c:v>
                </c:pt>
                <c:pt idx="6922">
                  <c:v>3.5870000000000002</c:v>
                </c:pt>
                <c:pt idx="6923">
                  <c:v>3.5960000000000001</c:v>
                </c:pt>
                <c:pt idx="6924">
                  <c:v>3.605</c:v>
                </c:pt>
                <c:pt idx="6927">
                  <c:v>3.6260000000000003</c:v>
                </c:pt>
                <c:pt idx="6928">
                  <c:v>3.6440000000000001</c:v>
                </c:pt>
                <c:pt idx="6929">
                  <c:v>3.6390000000000002</c:v>
                </c:pt>
                <c:pt idx="6930">
                  <c:v>3.6230000000000002</c:v>
                </c:pt>
                <c:pt idx="6931">
                  <c:v>3.617</c:v>
                </c:pt>
                <c:pt idx="6934">
                  <c:v>3.6160000000000001</c:v>
                </c:pt>
                <c:pt idx="6935">
                  <c:v>3.6310000000000002</c:v>
                </c:pt>
                <c:pt idx="6936">
                  <c:v>3.6460000000000004</c:v>
                </c:pt>
                <c:pt idx="6937">
                  <c:v>3.649</c:v>
                </c:pt>
                <c:pt idx="6938">
                  <c:v>3.65</c:v>
                </c:pt>
                <c:pt idx="6941">
                  <c:v>3.661</c:v>
                </c:pt>
                <c:pt idx="6942">
                  <c:v>3.6550000000000002</c:v>
                </c:pt>
                <c:pt idx="6943">
                  <c:v>3.657</c:v>
                </c:pt>
                <c:pt idx="6944">
                  <c:v>3.6260000000000003</c:v>
                </c:pt>
                <c:pt idx="6945">
                  <c:v>3.6360000000000001</c:v>
                </c:pt>
                <c:pt idx="6948">
                  <c:v>3.6180000000000003</c:v>
                </c:pt>
                <c:pt idx="6949">
                  <c:v>3.6420000000000003</c:v>
                </c:pt>
                <c:pt idx="6950">
                  <c:v>3.6380000000000003</c:v>
                </c:pt>
                <c:pt idx="6951">
                  <c:v>3.6520000000000001</c:v>
                </c:pt>
                <c:pt idx="6952">
                  <c:v>3.6430000000000002</c:v>
                </c:pt>
                <c:pt idx="6955">
                  <c:v>3.641</c:v>
                </c:pt>
                <c:pt idx="6956">
                  <c:v>3.6310000000000002</c:v>
                </c:pt>
                <c:pt idx="6957">
                  <c:v>3.6420000000000003</c:v>
                </c:pt>
                <c:pt idx="6958">
                  <c:v>3.649</c:v>
                </c:pt>
                <c:pt idx="6959">
                  <c:v>3.6470000000000002</c:v>
                </c:pt>
                <c:pt idx="6962">
                  <c:v>3.633</c:v>
                </c:pt>
                <c:pt idx="6963">
                  <c:v>3.649</c:v>
                </c:pt>
                <c:pt idx="6964">
                  <c:v>3.641</c:v>
                </c:pt>
                <c:pt idx="6965">
                  <c:v>3.6380000000000003</c:v>
                </c:pt>
                <c:pt idx="6966">
                  <c:v>3.6670000000000003</c:v>
                </c:pt>
                <c:pt idx="6969">
                  <c:v>3.6670000000000003</c:v>
                </c:pt>
                <c:pt idx="6970">
                  <c:v>3.6640000000000001</c:v>
                </c:pt>
                <c:pt idx="6971">
                  <c:v>3.677</c:v>
                </c:pt>
                <c:pt idx="6972">
                  <c:v>3.6890000000000001</c:v>
                </c:pt>
                <c:pt idx="6973">
                  <c:v>3.7</c:v>
                </c:pt>
                <c:pt idx="6976">
                  <c:v>3.71</c:v>
                </c:pt>
                <c:pt idx="6977">
                  <c:v>3.6950000000000003</c:v>
                </c:pt>
                <c:pt idx="6978">
                  <c:v>3.6840000000000002</c:v>
                </c:pt>
                <c:pt idx="6979">
                  <c:v>3.6830000000000003</c:v>
                </c:pt>
                <c:pt idx="6980">
                  <c:v>3.6940000000000004</c:v>
                </c:pt>
                <c:pt idx="6983">
                  <c:v>3.7090000000000001</c:v>
                </c:pt>
                <c:pt idx="6984">
                  <c:v>3.6910000000000003</c:v>
                </c:pt>
                <c:pt idx="6985">
                  <c:v>3.6930000000000001</c:v>
                </c:pt>
                <c:pt idx="6986">
                  <c:v>3.6880000000000002</c:v>
                </c:pt>
                <c:pt idx="6987">
                  <c:v>3.669</c:v>
                </c:pt>
                <c:pt idx="6990">
                  <c:v>3.6620000000000004</c:v>
                </c:pt>
                <c:pt idx="6991">
                  <c:v>3.6550000000000002</c:v>
                </c:pt>
                <c:pt idx="6992">
                  <c:v>3.6350000000000002</c:v>
                </c:pt>
                <c:pt idx="6993">
                  <c:v>3.6350000000000002</c:v>
                </c:pt>
                <c:pt idx="6994">
                  <c:v>3.6390000000000002</c:v>
                </c:pt>
                <c:pt idx="6997">
                  <c:v>3.6390000000000002</c:v>
                </c:pt>
                <c:pt idx="6998">
                  <c:v>3.6240000000000001</c:v>
                </c:pt>
                <c:pt idx="6999">
                  <c:v>3.6430000000000002</c:v>
                </c:pt>
                <c:pt idx="7000">
                  <c:v>3.61</c:v>
                </c:pt>
                <c:pt idx="7001">
                  <c:v>3.6040000000000001</c:v>
                </c:pt>
                <c:pt idx="7004">
                  <c:v>3.6150000000000002</c:v>
                </c:pt>
                <c:pt idx="7005">
                  <c:v>3.625</c:v>
                </c:pt>
                <c:pt idx="7006">
                  <c:v>3.6190000000000002</c:v>
                </c:pt>
                <c:pt idx="7007">
                  <c:v>3.5950000000000002</c:v>
                </c:pt>
                <c:pt idx="7008">
                  <c:v>3.581</c:v>
                </c:pt>
                <c:pt idx="7013">
                  <c:v>3.5880000000000001</c:v>
                </c:pt>
                <c:pt idx="7014">
                  <c:v>3.5750000000000002</c:v>
                </c:pt>
                <c:pt idx="7015">
                  <c:v>3.5640000000000001</c:v>
                </c:pt>
                <c:pt idx="7018">
                  <c:v>3.5830000000000002</c:v>
                </c:pt>
                <c:pt idx="7021">
                  <c:v>3.5830000000000002</c:v>
                </c:pt>
                <c:pt idx="7022">
                  <c:v>3.573</c:v>
                </c:pt>
                <c:pt idx="7026">
                  <c:v>3.5820000000000003</c:v>
                </c:pt>
                <c:pt idx="7027">
                  <c:v>3.5790000000000002</c:v>
                </c:pt>
                <c:pt idx="7028">
                  <c:v>3.5990000000000002</c:v>
                </c:pt>
                <c:pt idx="7029">
                  <c:v>3.6270000000000002</c:v>
                </c:pt>
                <c:pt idx="7033">
                  <c:v>3.65</c:v>
                </c:pt>
                <c:pt idx="7034">
                  <c:v>3.64</c:v>
                </c:pt>
                <c:pt idx="7035">
                  <c:v>3.64</c:v>
                </c:pt>
                <c:pt idx="7036">
                  <c:v>3.633</c:v>
                </c:pt>
                <c:pt idx="7039">
                  <c:v>3.62</c:v>
                </c:pt>
                <c:pt idx="7040">
                  <c:v>3.6420000000000003</c:v>
                </c:pt>
                <c:pt idx="7041">
                  <c:v>3.6260000000000003</c:v>
                </c:pt>
                <c:pt idx="7042">
                  <c:v>3.6350000000000002</c:v>
                </c:pt>
                <c:pt idx="7043">
                  <c:v>3.6280000000000001</c:v>
                </c:pt>
                <c:pt idx="7046">
                  <c:v>3.6280000000000001</c:v>
                </c:pt>
                <c:pt idx="7047">
                  <c:v>3.645</c:v>
                </c:pt>
                <c:pt idx="7048">
                  <c:v>3.649</c:v>
                </c:pt>
                <c:pt idx="7049">
                  <c:v>3.6520000000000001</c:v>
                </c:pt>
                <c:pt idx="7050">
                  <c:v>3.6670000000000003</c:v>
                </c:pt>
                <c:pt idx="7053">
                  <c:v>3.6510000000000002</c:v>
                </c:pt>
                <c:pt idx="7054">
                  <c:v>3.67</c:v>
                </c:pt>
                <c:pt idx="7055">
                  <c:v>3.68</c:v>
                </c:pt>
                <c:pt idx="7056">
                  <c:v>3.6930000000000001</c:v>
                </c:pt>
                <c:pt idx="7057">
                  <c:v>3.7010000000000001</c:v>
                </c:pt>
                <c:pt idx="7060">
                  <c:v>3.7040000000000002</c:v>
                </c:pt>
                <c:pt idx="7062">
                  <c:v>3.7210000000000001</c:v>
                </c:pt>
                <c:pt idx="7063">
                  <c:v>3.706</c:v>
                </c:pt>
                <c:pt idx="7064">
                  <c:v>3.6910000000000003</c:v>
                </c:pt>
                <c:pt idx="7067">
                  <c:v>3.7</c:v>
                </c:pt>
                <c:pt idx="7068">
                  <c:v>3.6910000000000003</c:v>
                </c:pt>
                <c:pt idx="7069">
                  <c:v>3.6680000000000001</c:v>
                </c:pt>
                <c:pt idx="7070">
                  <c:v>3.673</c:v>
                </c:pt>
                <c:pt idx="7071">
                  <c:v>3.6830000000000003</c:v>
                </c:pt>
                <c:pt idx="7074">
                  <c:v>3.6760000000000002</c:v>
                </c:pt>
                <c:pt idx="7075">
                  <c:v>3.6890000000000001</c:v>
                </c:pt>
                <c:pt idx="7076">
                  <c:v>3.6980000000000004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E3-47CC-9AC1-251175FEE106}"/>
            </c:ext>
          </c:extLst>
        </c:ser>
        <c:ser>
          <c:idx val="2"/>
          <c:order val="2"/>
          <c:tx>
            <c:strRef>
              <c:f>data5!$D$2</c:f>
              <c:strCache>
                <c:ptCount val="1"/>
                <c:pt idx="0">
                  <c:v>EUR-ILS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data5!$A$4:$A$10000</c:f>
              <c:numCache>
                <c:formatCode>m/d/yyyy</c:formatCode>
                <c:ptCount val="9997"/>
                <c:pt idx="0">
                  <c:v>36342</c:v>
                </c:pt>
                <c:pt idx="1">
                  <c:v>36343</c:v>
                </c:pt>
                <c:pt idx="2">
                  <c:v>36344</c:v>
                </c:pt>
                <c:pt idx="3">
                  <c:v>36345</c:v>
                </c:pt>
                <c:pt idx="4">
                  <c:v>36346</c:v>
                </c:pt>
                <c:pt idx="5">
                  <c:v>36347</c:v>
                </c:pt>
                <c:pt idx="6">
                  <c:v>36348</c:v>
                </c:pt>
                <c:pt idx="7">
                  <c:v>36349</c:v>
                </c:pt>
                <c:pt idx="8">
                  <c:v>36350</c:v>
                </c:pt>
                <c:pt idx="9">
                  <c:v>36351</c:v>
                </c:pt>
                <c:pt idx="10">
                  <c:v>36352</c:v>
                </c:pt>
                <c:pt idx="11">
                  <c:v>36353</c:v>
                </c:pt>
                <c:pt idx="12">
                  <c:v>36354</c:v>
                </c:pt>
                <c:pt idx="13">
                  <c:v>36355</c:v>
                </c:pt>
                <c:pt idx="14">
                  <c:v>36356</c:v>
                </c:pt>
                <c:pt idx="15">
                  <c:v>36357</c:v>
                </c:pt>
                <c:pt idx="16">
                  <c:v>36358</c:v>
                </c:pt>
                <c:pt idx="17">
                  <c:v>36359</c:v>
                </c:pt>
                <c:pt idx="18">
                  <c:v>36360</c:v>
                </c:pt>
                <c:pt idx="19">
                  <c:v>36361</c:v>
                </c:pt>
                <c:pt idx="20">
                  <c:v>36362</c:v>
                </c:pt>
                <c:pt idx="21">
                  <c:v>36363</c:v>
                </c:pt>
                <c:pt idx="22">
                  <c:v>36364</c:v>
                </c:pt>
                <c:pt idx="23">
                  <c:v>36365</c:v>
                </c:pt>
                <c:pt idx="24">
                  <c:v>36366</c:v>
                </c:pt>
                <c:pt idx="25">
                  <c:v>36367</c:v>
                </c:pt>
                <c:pt idx="26">
                  <c:v>36368</c:v>
                </c:pt>
                <c:pt idx="27">
                  <c:v>36369</c:v>
                </c:pt>
                <c:pt idx="28">
                  <c:v>36370</c:v>
                </c:pt>
                <c:pt idx="29">
                  <c:v>36371</c:v>
                </c:pt>
                <c:pt idx="30">
                  <c:v>36372</c:v>
                </c:pt>
                <c:pt idx="31">
                  <c:v>36373</c:v>
                </c:pt>
                <c:pt idx="32">
                  <c:v>36374</c:v>
                </c:pt>
                <c:pt idx="33">
                  <c:v>36375</c:v>
                </c:pt>
                <c:pt idx="34">
                  <c:v>36376</c:v>
                </c:pt>
                <c:pt idx="35">
                  <c:v>36377</c:v>
                </c:pt>
                <c:pt idx="36">
                  <c:v>36378</c:v>
                </c:pt>
                <c:pt idx="37">
                  <c:v>36379</c:v>
                </c:pt>
                <c:pt idx="38">
                  <c:v>36380</c:v>
                </c:pt>
                <c:pt idx="39">
                  <c:v>36381</c:v>
                </c:pt>
                <c:pt idx="40">
                  <c:v>36382</c:v>
                </c:pt>
                <c:pt idx="41">
                  <c:v>36383</c:v>
                </c:pt>
                <c:pt idx="42">
                  <c:v>36384</c:v>
                </c:pt>
                <c:pt idx="43">
                  <c:v>36385</c:v>
                </c:pt>
                <c:pt idx="44">
                  <c:v>36386</c:v>
                </c:pt>
                <c:pt idx="45">
                  <c:v>36387</c:v>
                </c:pt>
                <c:pt idx="46">
                  <c:v>36388</c:v>
                </c:pt>
                <c:pt idx="47">
                  <c:v>36389</c:v>
                </c:pt>
                <c:pt idx="48">
                  <c:v>36390</c:v>
                </c:pt>
                <c:pt idx="49">
                  <c:v>36391</c:v>
                </c:pt>
                <c:pt idx="50">
                  <c:v>36392</c:v>
                </c:pt>
                <c:pt idx="51">
                  <c:v>36393</c:v>
                </c:pt>
                <c:pt idx="52">
                  <c:v>36394</c:v>
                </c:pt>
                <c:pt idx="53">
                  <c:v>36395</c:v>
                </c:pt>
                <c:pt idx="54">
                  <c:v>36396</c:v>
                </c:pt>
                <c:pt idx="55">
                  <c:v>36397</c:v>
                </c:pt>
                <c:pt idx="56">
                  <c:v>36398</c:v>
                </c:pt>
                <c:pt idx="57">
                  <c:v>36399</c:v>
                </c:pt>
                <c:pt idx="58">
                  <c:v>36400</c:v>
                </c:pt>
                <c:pt idx="59">
                  <c:v>36401</c:v>
                </c:pt>
                <c:pt idx="60">
                  <c:v>36402</c:v>
                </c:pt>
                <c:pt idx="61">
                  <c:v>36403</c:v>
                </c:pt>
                <c:pt idx="62">
                  <c:v>36404</c:v>
                </c:pt>
                <c:pt idx="63">
                  <c:v>36405</c:v>
                </c:pt>
                <c:pt idx="64">
                  <c:v>36406</c:v>
                </c:pt>
                <c:pt idx="65">
                  <c:v>36407</c:v>
                </c:pt>
                <c:pt idx="66">
                  <c:v>36408</c:v>
                </c:pt>
                <c:pt idx="67">
                  <c:v>36409</c:v>
                </c:pt>
                <c:pt idx="68">
                  <c:v>36410</c:v>
                </c:pt>
                <c:pt idx="69">
                  <c:v>36411</c:v>
                </c:pt>
                <c:pt idx="70">
                  <c:v>36412</c:v>
                </c:pt>
                <c:pt idx="71">
                  <c:v>36413</c:v>
                </c:pt>
                <c:pt idx="72">
                  <c:v>36414</c:v>
                </c:pt>
                <c:pt idx="73">
                  <c:v>36415</c:v>
                </c:pt>
                <c:pt idx="74">
                  <c:v>36416</c:v>
                </c:pt>
                <c:pt idx="75">
                  <c:v>36417</c:v>
                </c:pt>
                <c:pt idx="76">
                  <c:v>36418</c:v>
                </c:pt>
                <c:pt idx="77">
                  <c:v>36419</c:v>
                </c:pt>
                <c:pt idx="78">
                  <c:v>36420</c:v>
                </c:pt>
                <c:pt idx="79">
                  <c:v>36421</c:v>
                </c:pt>
                <c:pt idx="80">
                  <c:v>36422</c:v>
                </c:pt>
                <c:pt idx="81">
                  <c:v>36423</c:v>
                </c:pt>
                <c:pt idx="82">
                  <c:v>36424</c:v>
                </c:pt>
                <c:pt idx="83">
                  <c:v>36425</c:v>
                </c:pt>
                <c:pt idx="84">
                  <c:v>36426</c:v>
                </c:pt>
                <c:pt idx="85">
                  <c:v>36427</c:v>
                </c:pt>
                <c:pt idx="86">
                  <c:v>36428</c:v>
                </c:pt>
                <c:pt idx="87">
                  <c:v>36429</c:v>
                </c:pt>
                <c:pt idx="88">
                  <c:v>36430</c:v>
                </c:pt>
                <c:pt idx="89">
                  <c:v>36431</c:v>
                </c:pt>
                <c:pt idx="90">
                  <c:v>36432</c:v>
                </c:pt>
                <c:pt idx="91">
                  <c:v>36433</c:v>
                </c:pt>
                <c:pt idx="92">
                  <c:v>36434</c:v>
                </c:pt>
                <c:pt idx="93">
                  <c:v>36435</c:v>
                </c:pt>
                <c:pt idx="94">
                  <c:v>36436</c:v>
                </c:pt>
                <c:pt idx="95">
                  <c:v>36437</c:v>
                </c:pt>
                <c:pt idx="96">
                  <c:v>36438</c:v>
                </c:pt>
                <c:pt idx="97">
                  <c:v>36439</c:v>
                </c:pt>
                <c:pt idx="98">
                  <c:v>36440</c:v>
                </c:pt>
                <c:pt idx="99">
                  <c:v>36441</c:v>
                </c:pt>
                <c:pt idx="100">
                  <c:v>36442</c:v>
                </c:pt>
                <c:pt idx="101">
                  <c:v>36443</c:v>
                </c:pt>
                <c:pt idx="102">
                  <c:v>36444</c:v>
                </c:pt>
                <c:pt idx="103">
                  <c:v>36445</c:v>
                </c:pt>
                <c:pt idx="104">
                  <c:v>36446</c:v>
                </c:pt>
                <c:pt idx="105">
                  <c:v>36447</c:v>
                </c:pt>
                <c:pt idx="106">
                  <c:v>36448</c:v>
                </c:pt>
                <c:pt idx="107">
                  <c:v>36449</c:v>
                </c:pt>
                <c:pt idx="108">
                  <c:v>36450</c:v>
                </c:pt>
                <c:pt idx="109">
                  <c:v>36451</c:v>
                </c:pt>
                <c:pt idx="110">
                  <c:v>36452</c:v>
                </c:pt>
                <c:pt idx="111">
                  <c:v>36453</c:v>
                </c:pt>
                <c:pt idx="112">
                  <c:v>36454</c:v>
                </c:pt>
                <c:pt idx="113">
                  <c:v>36455</c:v>
                </c:pt>
                <c:pt idx="114">
                  <c:v>36456</c:v>
                </c:pt>
                <c:pt idx="115">
                  <c:v>36457</c:v>
                </c:pt>
                <c:pt idx="116">
                  <c:v>36458</c:v>
                </c:pt>
                <c:pt idx="117">
                  <c:v>36459</c:v>
                </c:pt>
                <c:pt idx="118">
                  <c:v>36460</c:v>
                </c:pt>
                <c:pt idx="119">
                  <c:v>36461</c:v>
                </c:pt>
                <c:pt idx="120">
                  <c:v>36462</c:v>
                </c:pt>
                <c:pt idx="121">
                  <c:v>36463</c:v>
                </c:pt>
                <c:pt idx="122">
                  <c:v>36464</c:v>
                </c:pt>
                <c:pt idx="123">
                  <c:v>36465</c:v>
                </c:pt>
                <c:pt idx="124">
                  <c:v>36466</c:v>
                </c:pt>
                <c:pt idx="125">
                  <c:v>36467</c:v>
                </c:pt>
                <c:pt idx="126">
                  <c:v>36468</c:v>
                </c:pt>
                <c:pt idx="127">
                  <c:v>36469</c:v>
                </c:pt>
                <c:pt idx="128">
                  <c:v>36470</c:v>
                </c:pt>
                <c:pt idx="129">
                  <c:v>36471</c:v>
                </c:pt>
                <c:pt idx="130">
                  <c:v>36472</c:v>
                </c:pt>
                <c:pt idx="131">
                  <c:v>36473</c:v>
                </c:pt>
                <c:pt idx="132">
                  <c:v>36474</c:v>
                </c:pt>
                <c:pt idx="133">
                  <c:v>36475</c:v>
                </c:pt>
                <c:pt idx="134">
                  <c:v>36476</c:v>
                </c:pt>
                <c:pt idx="135">
                  <c:v>36477</c:v>
                </c:pt>
                <c:pt idx="136">
                  <c:v>36478</c:v>
                </c:pt>
                <c:pt idx="137">
                  <c:v>36479</c:v>
                </c:pt>
                <c:pt idx="138">
                  <c:v>36480</c:v>
                </c:pt>
                <c:pt idx="139">
                  <c:v>36481</c:v>
                </c:pt>
                <c:pt idx="140">
                  <c:v>36482</c:v>
                </c:pt>
                <c:pt idx="141">
                  <c:v>36483</c:v>
                </c:pt>
                <c:pt idx="142">
                  <c:v>36484</c:v>
                </c:pt>
                <c:pt idx="143">
                  <c:v>36485</c:v>
                </c:pt>
                <c:pt idx="144">
                  <c:v>36486</c:v>
                </c:pt>
                <c:pt idx="145">
                  <c:v>36487</c:v>
                </c:pt>
                <c:pt idx="146">
                  <c:v>36488</c:v>
                </c:pt>
                <c:pt idx="147">
                  <c:v>36489</c:v>
                </c:pt>
                <c:pt idx="148">
                  <c:v>36490</c:v>
                </c:pt>
                <c:pt idx="149">
                  <c:v>36491</c:v>
                </c:pt>
                <c:pt idx="150">
                  <c:v>36492</c:v>
                </c:pt>
                <c:pt idx="151">
                  <c:v>36493</c:v>
                </c:pt>
                <c:pt idx="152">
                  <c:v>36494</c:v>
                </c:pt>
                <c:pt idx="153">
                  <c:v>36495</c:v>
                </c:pt>
                <c:pt idx="154">
                  <c:v>36496</c:v>
                </c:pt>
                <c:pt idx="155">
                  <c:v>36497</c:v>
                </c:pt>
                <c:pt idx="156">
                  <c:v>36498</c:v>
                </c:pt>
                <c:pt idx="157">
                  <c:v>36499</c:v>
                </c:pt>
                <c:pt idx="158">
                  <c:v>36500</c:v>
                </c:pt>
                <c:pt idx="159">
                  <c:v>36501</c:v>
                </c:pt>
                <c:pt idx="160">
                  <c:v>36502</c:v>
                </c:pt>
                <c:pt idx="161">
                  <c:v>36503</c:v>
                </c:pt>
                <c:pt idx="162">
                  <c:v>36504</c:v>
                </c:pt>
                <c:pt idx="163">
                  <c:v>36505</c:v>
                </c:pt>
                <c:pt idx="164">
                  <c:v>36506</c:v>
                </c:pt>
                <c:pt idx="165">
                  <c:v>36507</c:v>
                </c:pt>
                <c:pt idx="166">
                  <c:v>36508</c:v>
                </c:pt>
                <c:pt idx="167">
                  <c:v>36509</c:v>
                </c:pt>
                <c:pt idx="168">
                  <c:v>36510</c:v>
                </c:pt>
                <c:pt idx="169">
                  <c:v>36511</c:v>
                </c:pt>
                <c:pt idx="170">
                  <c:v>36512</c:v>
                </c:pt>
                <c:pt idx="171">
                  <c:v>36513</c:v>
                </c:pt>
                <c:pt idx="172">
                  <c:v>36514</c:v>
                </c:pt>
                <c:pt idx="173">
                  <c:v>36515</c:v>
                </c:pt>
                <c:pt idx="174">
                  <c:v>36516</c:v>
                </c:pt>
                <c:pt idx="175">
                  <c:v>36517</c:v>
                </c:pt>
                <c:pt idx="176">
                  <c:v>36518</c:v>
                </c:pt>
                <c:pt idx="177">
                  <c:v>36519</c:v>
                </c:pt>
                <c:pt idx="178">
                  <c:v>36520</c:v>
                </c:pt>
                <c:pt idx="179">
                  <c:v>36521</c:v>
                </c:pt>
                <c:pt idx="180">
                  <c:v>36522</c:v>
                </c:pt>
                <c:pt idx="181">
                  <c:v>36523</c:v>
                </c:pt>
                <c:pt idx="182">
                  <c:v>36524</c:v>
                </c:pt>
                <c:pt idx="183">
                  <c:v>36525</c:v>
                </c:pt>
                <c:pt idx="184">
                  <c:v>36526</c:v>
                </c:pt>
                <c:pt idx="185">
                  <c:v>36527</c:v>
                </c:pt>
                <c:pt idx="186">
                  <c:v>36528</c:v>
                </c:pt>
                <c:pt idx="187">
                  <c:v>36529</c:v>
                </c:pt>
                <c:pt idx="188">
                  <c:v>36530</c:v>
                </c:pt>
                <c:pt idx="189">
                  <c:v>36531</c:v>
                </c:pt>
                <c:pt idx="190">
                  <c:v>36532</c:v>
                </c:pt>
                <c:pt idx="191">
                  <c:v>36533</c:v>
                </c:pt>
                <c:pt idx="192">
                  <c:v>36534</c:v>
                </c:pt>
                <c:pt idx="193">
                  <c:v>36535</c:v>
                </c:pt>
                <c:pt idx="194">
                  <c:v>36536</c:v>
                </c:pt>
                <c:pt idx="195">
                  <c:v>36537</c:v>
                </c:pt>
                <c:pt idx="196">
                  <c:v>36538</c:v>
                </c:pt>
                <c:pt idx="197">
                  <c:v>36539</c:v>
                </c:pt>
                <c:pt idx="198">
                  <c:v>36540</c:v>
                </c:pt>
                <c:pt idx="199">
                  <c:v>36541</c:v>
                </c:pt>
                <c:pt idx="200">
                  <c:v>36542</c:v>
                </c:pt>
                <c:pt idx="201">
                  <c:v>36543</c:v>
                </c:pt>
                <c:pt idx="202">
                  <c:v>36544</c:v>
                </c:pt>
                <c:pt idx="203">
                  <c:v>36545</c:v>
                </c:pt>
                <c:pt idx="204">
                  <c:v>36546</c:v>
                </c:pt>
                <c:pt idx="205">
                  <c:v>36547</c:v>
                </c:pt>
                <c:pt idx="206">
                  <c:v>36548</c:v>
                </c:pt>
                <c:pt idx="207">
                  <c:v>36549</c:v>
                </c:pt>
                <c:pt idx="208">
                  <c:v>36550</c:v>
                </c:pt>
                <c:pt idx="209">
                  <c:v>36551</c:v>
                </c:pt>
                <c:pt idx="210">
                  <c:v>36552</c:v>
                </c:pt>
                <c:pt idx="211">
                  <c:v>36553</c:v>
                </c:pt>
                <c:pt idx="212">
                  <c:v>36554</c:v>
                </c:pt>
                <c:pt idx="213">
                  <c:v>36555</c:v>
                </c:pt>
                <c:pt idx="214">
                  <c:v>36556</c:v>
                </c:pt>
                <c:pt idx="215">
                  <c:v>36557</c:v>
                </c:pt>
                <c:pt idx="216">
                  <c:v>36558</c:v>
                </c:pt>
                <c:pt idx="217">
                  <c:v>36559</c:v>
                </c:pt>
                <c:pt idx="218">
                  <c:v>36560</c:v>
                </c:pt>
                <c:pt idx="219">
                  <c:v>36561</c:v>
                </c:pt>
                <c:pt idx="220">
                  <c:v>36562</c:v>
                </c:pt>
                <c:pt idx="221">
                  <c:v>36563</c:v>
                </c:pt>
                <c:pt idx="222">
                  <c:v>36564</c:v>
                </c:pt>
                <c:pt idx="223">
                  <c:v>36565</c:v>
                </c:pt>
                <c:pt idx="224">
                  <c:v>36566</c:v>
                </c:pt>
                <c:pt idx="225">
                  <c:v>36567</c:v>
                </c:pt>
                <c:pt idx="226">
                  <c:v>36568</c:v>
                </c:pt>
                <c:pt idx="227">
                  <c:v>36569</c:v>
                </c:pt>
                <c:pt idx="228">
                  <c:v>36570</c:v>
                </c:pt>
                <c:pt idx="229">
                  <c:v>36571</c:v>
                </c:pt>
                <c:pt idx="230">
                  <c:v>36572</c:v>
                </c:pt>
                <c:pt idx="231">
                  <c:v>36573</c:v>
                </c:pt>
                <c:pt idx="232">
                  <c:v>36574</c:v>
                </c:pt>
                <c:pt idx="233">
                  <c:v>36575</c:v>
                </c:pt>
                <c:pt idx="234">
                  <c:v>36576</c:v>
                </c:pt>
                <c:pt idx="235">
                  <c:v>36577</c:v>
                </c:pt>
                <c:pt idx="236">
                  <c:v>36578</c:v>
                </c:pt>
                <c:pt idx="237">
                  <c:v>36579</c:v>
                </c:pt>
                <c:pt idx="238">
                  <c:v>36580</c:v>
                </c:pt>
                <c:pt idx="239">
                  <c:v>36581</c:v>
                </c:pt>
                <c:pt idx="240">
                  <c:v>36582</c:v>
                </c:pt>
                <c:pt idx="241">
                  <c:v>36583</c:v>
                </c:pt>
                <c:pt idx="242">
                  <c:v>36584</c:v>
                </c:pt>
                <c:pt idx="243">
                  <c:v>36585</c:v>
                </c:pt>
                <c:pt idx="244">
                  <c:v>36586</c:v>
                </c:pt>
                <c:pt idx="245">
                  <c:v>36587</c:v>
                </c:pt>
                <c:pt idx="246">
                  <c:v>36588</c:v>
                </c:pt>
                <c:pt idx="247">
                  <c:v>36589</c:v>
                </c:pt>
                <c:pt idx="248">
                  <c:v>36590</c:v>
                </c:pt>
                <c:pt idx="249">
                  <c:v>36591</c:v>
                </c:pt>
                <c:pt idx="250">
                  <c:v>36592</c:v>
                </c:pt>
                <c:pt idx="251">
                  <c:v>36593</c:v>
                </c:pt>
                <c:pt idx="252">
                  <c:v>36594</c:v>
                </c:pt>
                <c:pt idx="253">
                  <c:v>36595</c:v>
                </c:pt>
                <c:pt idx="254">
                  <c:v>36596</c:v>
                </c:pt>
                <c:pt idx="255">
                  <c:v>36597</c:v>
                </c:pt>
                <c:pt idx="256">
                  <c:v>36598</c:v>
                </c:pt>
                <c:pt idx="257">
                  <c:v>36599</c:v>
                </c:pt>
                <c:pt idx="258">
                  <c:v>36600</c:v>
                </c:pt>
                <c:pt idx="259">
                  <c:v>36601</c:v>
                </c:pt>
                <c:pt idx="260">
                  <c:v>36602</c:v>
                </c:pt>
                <c:pt idx="261">
                  <c:v>36603</c:v>
                </c:pt>
                <c:pt idx="262">
                  <c:v>36604</c:v>
                </c:pt>
                <c:pt idx="263">
                  <c:v>36605</c:v>
                </c:pt>
                <c:pt idx="264">
                  <c:v>36606</c:v>
                </c:pt>
                <c:pt idx="265">
                  <c:v>36607</c:v>
                </c:pt>
                <c:pt idx="266">
                  <c:v>36608</c:v>
                </c:pt>
                <c:pt idx="267">
                  <c:v>36609</c:v>
                </c:pt>
                <c:pt idx="268">
                  <c:v>36610</c:v>
                </c:pt>
                <c:pt idx="269">
                  <c:v>36611</c:v>
                </c:pt>
                <c:pt idx="270">
                  <c:v>36612</c:v>
                </c:pt>
                <c:pt idx="271">
                  <c:v>36613</c:v>
                </c:pt>
                <c:pt idx="272">
                  <c:v>36614</c:v>
                </c:pt>
                <c:pt idx="273">
                  <c:v>36615</c:v>
                </c:pt>
                <c:pt idx="274">
                  <c:v>36616</c:v>
                </c:pt>
                <c:pt idx="275">
                  <c:v>36617</c:v>
                </c:pt>
                <c:pt idx="276">
                  <c:v>36618</c:v>
                </c:pt>
                <c:pt idx="277">
                  <c:v>36619</c:v>
                </c:pt>
                <c:pt idx="278">
                  <c:v>36620</c:v>
                </c:pt>
                <c:pt idx="279">
                  <c:v>36621</c:v>
                </c:pt>
                <c:pt idx="280">
                  <c:v>36622</c:v>
                </c:pt>
                <c:pt idx="281">
                  <c:v>36623</c:v>
                </c:pt>
                <c:pt idx="282">
                  <c:v>36624</c:v>
                </c:pt>
                <c:pt idx="283">
                  <c:v>36625</c:v>
                </c:pt>
                <c:pt idx="284">
                  <c:v>36626</c:v>
                </c:pt>
                <c:pt idx="285">
                  <c:v>36627</c:v>
                </c:pt>
                <c:pt idx="286">
                  <c:v>36628</c:v>
                </c:pt>
                <c:pt idx="287">
                  <c:v>36629</c:v>
                </c:pt>
                <c:pt idx="288">
                  <c:v>36630</c:v>
                </c:pt>
                <c:pt idx="289">
                  <c:v>36631</c:v>
                </c:pt>
                <c:pt idx="290">
                  <c:v>36632</c:v>
                </c:pt>
                <c:pt idx="291">
                  <c:v>36633</c:v>
                </c:pt>
                <c:pt idx="292">
                  <c:v>36634</c:v>
                </c:pt>
                <c:pt idx="293">
                  <c:v>36635</c:v>
                </c:pt>
                <c:pt idx="294">
                  <c:v>36636</c:v>
                </c:pt>
                <c:pt idx="295">
                  <c:v>36637</c:v>
                </c:pt>
                <c:pt idx="296">
                  <c:v>36638</c:v>
                </c:pt>
                <c:pt idx="297">
                  <c:v>36639</c:v>
                </c:pt>
                <c:pt idx="298">
                  <c:v>36640</c:v>
                </c:pt>
                <c:pt idx="299">
                  <c:v>36641</c:v>
                </c:pt>
                <c:pt idx="300">
                  <c:v>36642</c:v>
                </c:pt>
                <c:pt idx="301">
                  <c:v>36643</c:v>
                </c:pt>
                <c:pt idx="302">
                  <c:v>36644</c:v>
                </c:pt>
                <c:pt idx="303">
                  <c:v>36645</c:v>
                </c:pt>
                <c:pt idx="304">
                  <c:v>36646</c:v>
                </c:pt>
                <c:pt idx="305">
                  <c:v>36647</c:v>
                </c:pt>
                <c:pt idx="306">
                  <c:v>36648</c:v>
                </c:pt>
                <c:pt idx="307">
                  <c:v>36649</c:v>
                </c:pt>
                <c:pt idx="308">
                  <c:v>36650</c:v>
                </c:pt>
                <c:pt idx="309">
                  <c:v>36651</c:v>
                </c:pt>
                <c:pt idx="310">
                  <c:v>36652</c:v>
                </c:pt>
                <c:pt idx="311">
                  <c:v>36653</c:v>
                </c:pt>
                <c:pt idx="312">
                  <c:v>36654</c:v>
                </c:pt>
                <c:pt idx="313">
                  <c:v>36655</c:v>
                </c:pt>
                <c:pt idx="314">
                  <c:v>36656</c:v>
                </c:pt>
                <c:pt idx="315">
                  <c:v>36657</c:v>
                </c:pt>
                <c:pt idx="316">
                  <c:v>36658</c:v>
                </c:pt>
                <c:pt idx="317">
                  <c:v>36659</c:v>
                </c:pt>
                <c:pt idx="318">
                  <c:v>36660</c:v>
                </c:pt>
                <c:pt idx="319">
                  <c:v>36661</c:v>
                </c:pt>
                <c:pt idx="320">
                  <c:v>36662</c:v>
                </c:pt>
                <c:pt idx="321">
                  <c:v>36663</c:v>
                </c:pt>
                <c:pt idx="322">
                  <c:v>36664</c:v>
                </c:pt>
                <c:pt idx="323">
                  <c:v>36665</c:v>
                </c:pt>
                <c:pt idx="324">
                  <c:v>36666</c:v>
                </c:pt>
                <c:pt idx="325">
                  <c:v>36667</c:v>
                </c:pt>
                <c:pt idx="326">
                  <c:v>36668</c:v>
                </c:pt>
                <c:pt idx="327">
                  <c:v>36669</c:v>
                </c:pt>
                <c:pt idx="328">
                  <c:v>36670</c:v>
                </c:pt>
                <c:pt idx="329">
                  <c:v>36671</c:v>
                </c:pt>
                <c:pt idx="330">
                  <c:v>36672</c:v>
                </c:pt>
                <c:pt idx="331">
                  <c:v>36673</c:v>
                </c:pt>
                <c:pt idx="332">
                  <c:v>36674</c:v>
                </c:pt>
                <c:pt idx="333">
                  <c:v>36675</c:v>
                </c:pt>
                <c:pt idx="334">
                  <c:v>36676</c:v>
                </c:pt>
                <c:pt idx="335">
                  <c:v>36677</c:v>
                </c:pt>
                <c:pt idx="336">
                  <c:v>36678</c:v>
                </c:pt>
                <c:pt idx="337">
                  <c:v>36679</c:v>
                </c:pt>
                <c:pt idx="338">
                  <c:v>36680</c:v>
                </c:pt>
                <c:pt idx="339">
                  <c:v>36681</c:v>
                </c:pt>
                <c:pt idx="340">
                  <c:v>36682</c:v>
                </c:pt>
                <c:pt idx="341">
                  <c:v>36683</c:v>
                </c:pt>
                <c:pt idx="342">
                  <c:v>36684</c:v>
                </c:pt>
                <c:pt idx="343">
                  <c:v>36685</c:v>
                </c:pt>
                <c:pt idx="344">
                  <c:v>36686</c:v>
                </c:pt>
                <c:pt idx="345">
                  <c:v>36687</c:v>
                </c:pt>
                <c:pt idx="346">
                  <c:v>36688</c:v>
                </c:pt>
                <c:pt idx="347">
                  <c:v>36689</c:v>
                </c:pt>
                <c:pt idx="348">
                  <c:v>36690</c:v>
                </c:pt>
                <c:pt idx="349">
                  <c:v>36691</c:v>
                </c:pt>
                <c:pt idx="350">
                  <c:v>36692</c:v>
                </c:pt>
                <c:pt idx="351">
                  <c:v>36693</c:v>
                </c:pt>
                <c:pt idx="352">
                  <c:v>36694</c:v>
                </c:pt>
                <c:pt idx="353">
                  <c:v>36695</c:v>
                </c:pt>
                <c:pt idx="354">
                  <c:v>36696</c:v>
                </c:pt>
                <c:pt idx="355">
                  <c:v>36697</c:v>
                </c:pt>
                <c:pt idx="356">
                  <c:v>36698</c:v>
                </c:pt>
                <c:pt idx="357">
                  <c:v>36699</c:v>
                </c:pt>
                <c:pt idx="358">
                  <c:v>36700</c:v>
                </c:pt>
                <c:pt idx="359">
                  <c:v>36701</c:v>
                </c:pt>
                <c:pt idx="360">
                  <c:v>36702</c:v>
                </c:pt>
                <c:pt idx="361">
                  <c:v>36703</c:v>
                </c:pt>
                <c:pt idx="362">
                  <c:v>36704</c:v>
                </c:pt>
                <c:pt idx="363">
                  <c:v>36705</c:v>
                </c:pt>
                <c:pt idx="364">
                  <c:v>36706</c:v>
                </c:pt>
                <c:pt idx="365">
                  <c:v>36707</c:v>
                </c:pt>
                <c:pt idx="366">
                  <c:v>36708</c:v>
                </c:pt>
                <c:pt idx="367">
                  <c:v>36709</c:v>
                </c:pt>
                <c:pt idx="368">
                  <c:v>36710</c:v>
                </c:pt>
                <c:pt idx="369">
                  <c:v>36711</c:v>
                </c:pt>
                <c:pt idx="370">
                  <c:v>36712</c:v>
                </c:pt>
                <c:pt idx="371">
                  <c:v>36713</c:v>
                </c:pt>
                <c:pt idx="372">
                  <c:v>36714</c:v>
                </c:pt>
                <c:pt idx="373">
                  <c:v>36715</c:v>
                </c:pt>
                <c:pt idx="374">
                  <c:v>36716</c:v>
                </c:pt>
                <c:pt idx="375">
                  <c:v>36717</c:v>
                </c:pt>
                <c:pt idx="376">
                  <c:v>36718</c:v>
                </c:pt>
                <c:pt idx="377">
                  <c:v>36719</c:v>
                </c:pt>
                <c:pt idx="378">
                  <c:v>36720</c:v>
                </c:pt>
                <c:pt idx="379">
                  <c:v>36721</c:v>
                </c:pt>
                <c:pt idx="380">
                  <c:v>36722</c:v>
                </c:pt>
                <c:pt idx="381">
                  <c:v>36723</c:v>
                </c:pt>
                <c:pt idx="382">
                  <c:v>36724</c:v>
                </c:pt>
                <c:pt idx="383">
                  <c:v>36725</c:v>
                </c:pt>
                <c:pt idx="384">
                  <c:v>36726</c:v>
                </c:pt>
                <c:pt idx="385">
                  <c:v>36727</c:v>
                </c:pt>
                <c:pt idx="386">
                  <c:v>36728</c:v>
                </c:pt>
                <c:pt idx="387">
                  <c:v>36729</c:v>
                </c:pt>
                <c:pt idx="388">
                  <c:v>36730</c:v>
                </c:pt>
                <c:pt idx="389">
                  <c:v>36731</c:v>
                </c:pt>
                <c:pt idx="390">
                  <c:v>36732</c:v>
                </c:pt>
                <c:pt idx="391">
                  <c:v>36733</c:v>
                </c:pt>
                <c:pt idx="392">
                  <c:v>36734</c:v>
                </c:pt>
                <c:pt idx="393">
                  <c:v>36735</c:v>
                </c:pt>
                <c:pt idx="394">
                  <c:v>36736</c:v>
                </c:pt>
                <c:pt idx="395">
                  <c:v>36737</c:v>
                </c:pt>
                <c:pt idx="396">
                  <c:v>36738</c:v>
                </c:pt>
                <c:pt idx="397">
                  <c:v>36739</c:v>
                </c:pt>
                <c:pt idx="398">
                  <c:v>36740</c:v>
                </c:pt>
                <c:pt idx="399">
                  <c:v>36741</c:v>
                </c:pt>
                <c:pt idx="400">
                  <c:v>36742</c:v>
                </c:pt>
                <c:pt idx="401">
                  <c:v>36743</c:v>
                </c:pt>
                <c:pt idx="402">
                  <c:v>36744</c:v>
                </c:pt>
                <c:pt idx="403">
                  <c:v>36745</c:v>
                </c:pt>
                <c:pt idx="404">
                  <c:v>36746</c:v>
                </c:pt>
                <c:pt idx="405">
                  <c:v>36747</c:v>
                </c:pt>
                <c:pt idx="406">
                  <c:v>36748</c:v>
                </c:pt>
                <c:pt idx="407">
                  <c:v>36749</c:v>
                </c:pt>
                <c:pt idx="408">
                  <c:v>36750</c:v>
                </c:pt>
                <c:pt idx="409">
                  <c:v>36751</c:v>
                </c:pt>
                <c:pt idx="410">
                  <c:v>36752</c:v>
                </c:pt>
                <c:pt idx="411">
                  <c:v>36753</c:v>
                </c:pt>
                <c:pt idx="412">
                  <c:v>36754</c:v>
                </c:pt>
                <c:pt idx="413">
                  <c:v>36755</c:v>
                </c:pt>
                <c:pt idx="414">
                  <c:v>36756</c:v>
                </c:pt>
                <c:pt idx="415">
                  <c:v>36757</c:v>
                </c:pt>
                <c:pt idx="416">
                  <c:v>36758</c:v>
                </c:pt>
                <c:pt idx="417">
                  <c:v>36759</c:v>
                </c:pt>
                <c:pt idx="418">
                  <c:v>36760</c:v>
                </c:pt>
                <c:pt idx="419">
                  <c:v>36761</c:v>
                </c:pt>
                <c:pt idx="420">
                  <c:v>36762</c:v>
                </c:pt>
                <c:pt idx="421">
                  <c:v>36763</c:v>
                </c:pt>
                <c:pt idx="422">
                  <c:v>36764</c:v>
                </c:pt>
                <c:pt idx="423">
                  <c:v>36765</c:v>
                </c:pt>
                <c:pt idx="424">
                  <c:v>36766</c:v>
                </c:pt>
                <c:pt idx="425">
                  <c:v>36767</c:v>
                </c:pt>
                <c:pt idx="426">
                  <c:v>36768</c:v>
                </c:pt>
                <c:pt idx="427">
                  <c:v>36769</c:v>
                </c:pt>
                <c:pt idx="428">
                  <c:v>36770</c:v>
                </c:pt>
                <c:pt idx="429">
                  <c:v>36771</c:v>
                </c:pt>
                <c:pt idx="430">
                  <c:v>36772</c:v>
                </c:pt>
                <c:pt idx="431">
                  <c:v>36773</c:v>
                </c:pt>
                <c:pt idx="432">
                  <c:v>36774</c:v>
                </c:pt>
                <c:pt idx="433">
                  <c:v>36775</c:v>
                </c:pt>
                <c:pt idx="434">
                  <c:v>36776</c:v>
                </c:pt>
                <c:pt idx="435">
                  <c:v>36777</c:v>
                </c:pt>
                <c:pt idx="436">
                  <c:v>36778</c:v>
                </c:pt>
                <c:pt idx="437">
                  <c:v>36779</c:v>
                </c:pt>
                <c:pt idx="438">
                  <c:v>36780</c:v>
                </c:pt>
                <c:pt idx="439">
                  <c:v>36781</c:v>
                </c:pt>
                <c:pt idx="440">
                  <c:v>36782</c:v>
                </c:pt>
                <c:pt idx="441">
                  <c:v>36783</c:v>
                </c:pt>
                <c:pt idx="442">
                  <c:v>36784</c:v>
                </c:pt>
                <c:pt idx="443">
                  <c:v>36785</c:v>
                </c:pt>
                <c:pt idx="444">
                  <c:v>36786</c:v>
                </c:pt>
                <c:pt idx="445">
                  <c:v>36787</c:v>
                </c:pt>
                <c:pt idx="446">
                  <c:v>36788</c:v>
                </c:pt>
                <c:pt idx="447">
                  <c:v>36789</c:v>
                </c:pt>
                <c:pt idx="448">
                  <c:v>36790</c:v>
                </c:pt>
                <c:pt idx="449">
                  <c:v>36791</c:v>
                </c:pt>
                <c:pt idx="450">
                  <c:v>36792</c:v>
                </c:pt>
                <c:pt idx="451">
                  <c:v>36793</c:v>
                </c:pt>
                <c:pt idx="452">
                  <c:v>36794</c:v>
                </c:pt>
                <c:pt idx="453">
                  <c:v>36795</c:v>
                </c:pt>
                <c:pt idx="454">
                  <c:v>36796</c:v>
                </c:pt>
                <c:pt idx="455">
                  <c:v>36797</c:v>
                </c:pt>
                <c:pt idx="456">
                  <c:v>36798</c:v>
                </c:pt>
                <c:pt idx="457">
                  <c:v>36799</c:v>
                </c:pt>
                <c:pt idx="458">
                  <c:v>36800</c:v>
                </c:pt>
                <c:pt idx="459">
                  <c:v>36801</c:v>
                </c:pt>
                <c:pt idx="460">
                  <c:v>36802</c:v>
                </c:pt>
                <c:pt idx="461">
                  <c:v>36803</c:v>
                </c:pt>
                <c:pt idx="462">
                  <c:v>36804</c:v>
                </c:pt>
                <c:pt idx="463">
                  <c:v>36805</c:v>
                </c:pt>
                <c:pt idx="464">
                  <c:v>36806</c:v>
                </c:pt>
                <c:pt idx="465">
                  <c:v>36807</c:v>
                </c:pt>
                <c:pt idx="466">
                  <c:v>36808</c:v>
                </c:pt>
                <c:pt idx="467">
                  <c:v>36809</c:v>
                </c:pt>
                <c:pt idx="468">
                  <c:v>36810</c:v>
                </c:pt>
                <c:pt idx="469">
                  <c:v>36811</c:v>
                </c:pt>
                <c:pt idx="470">
                  <c:v>36812</c:v>
                </c:pt>
                <c:pt idx="471">
                  <c:v>36813</c:v>
                </c:pt>
                <c:pt idx="472">
                  <c:v>36814</c:v>
                </c:pt>
                <c:pt idx="473">
                  <c:v>36815</c:v>
                </c:pt>
                <c:pt idx="474">
                  <c:v>36816</c:v>
                </c:pt>
                <c:pt idx="475">
                  <c:v>36817</c:v>
                </c:pt>
                <c:pt idx="476">
                  <c:v>36818</c:v>
                </c:pt>
                <c:pt idx="477">
                  <c:v>36819</c:v>
                </c:pt>
                <c:pt idx="478">
                  <c:v>36820</c:v>
                </c:pt>
                <c:pt idx="479">
                  <c:v>36821</c:v>
                </c:pt>
                <c:pt idx="480">
                  <c:v>36822</c:v>
                </c:pt>
                <c:pt idx="481">
                  <c:v>36823</c:v>
                </c:pt>
                <c:pt idx="482">
                  <c:v>36824</c:v>
                </c:pt>
                <c:pt idx="483">
                  <c:v>36825</c:v>
                </c:pt>
                <c:pt idx="484">
                  <c:v>36826</c:v>
                </c:pt>
                <c:pt idx="485">
                  <c:v>36827</c:v>
                </c:pt>
                <c:pt idx="486">
                  <c:v>36828</c:v>
                </c:pt>
                <c:pt idx="487">
                  <c:v>36829</c:v>
                </c:pt>
                <c:pt idx="488">
                  <c:v>36830</c:v>
                </c:pt>
                <c:pt idx="489">
                  <c:v>36831</c:v>
                </c:pt>
                <c:pt idx="490">
                  <c:v>36832</c:v>
                </c:pt>
                <c:pt idx="491">
                  <c:v>36833</c:v>
                </c:pt>
                <c:pt idx="492">
                  <c:v>36834</c:v>
                </c:pt>
                <c:pt idx="493">
                  <c:v>36835</c:v>
                </c:pt>
                <c:pt idx="494">
                  <c:v>36836</c:v>
                </c:pt>
                <c:pt idx="495">
                  <c:v>36837</c:v>
                </c:pt>
                <c:pt idx="496">
                  <c:v>36838</c:v>
                </c:pt>
                <c:pt idx="497">
                  <c:v>36839</c:v>
                </c:pt>
                <c:pt idx="498">
                  <c:v>36840</c:v>
                </c:pt>
                <c:pt idx="499">
                  <c:v>36841</c:v>
                </c:pt>
                <c:pt idx="500">
                  <c:v>36842</c:v>
                </c:pt>
                <c:pt idx="501">
                  <c:v>36843</c:v>
                </c:pt>
                <c:pt idx="502">
                  <c:v>36844</c:v>
                </c:pt>
                <c:pt idx="503">
                  <c:v>36845</c:v>
                </c:pt>
                <c:pt idx="504">
                  <c:v>36846</c:v>
                </c:pt>
                <c:pt idx="505">
                  <c:v>36847</c:v>
                </c:pt>
                <c:pt idx="506">
                  <c:v>36848</c:v>
                </c:pt>
                <c:pt idx="507">
                  <c:v>36849</c:v>
                </c:pt>
                <c:pt idx="508">
                  <c:v>36850</c:v>
                </c:pt>
                <c:pt idx="509">
                  <c:v>36851</c:v>
                </c:pt>
                <c:pt idx="510">
                  <c:v>36852</c:v>
                </c:pt>
                <c:pt idx="511">
                  <c:v>36853</c:v>
                </c:pt>
                <c:pt idx="512">
                  <c:v>36854</c:v>
                </c:pt>
                <c:pt idx="513">
                  <c:v>36855</c:v>
                </c:pt>
                <c:pt idx="514">
                  <c:v>36856</c:v>
                </c:pt>
                <c:pt idx="515">
                  <c:v>36857</c:v>
                </c:pt>
                <c:pt idx="516">
                  <c:v>36858</c:v>
                </c:pt>
                <c:pt idx="517">
                  <c:v>36859</c:v>
                </c:pt>
                <c:pt idx="518">
                  <c:v>36860</c:v>
                </c:pt>
                <c:pt idx="519">
                  <c:v>36861</c:v>
                </c:pt>
                <c:pt idx="520">
                  <c:v>36862</c:v>
                </c:pt>
                <c:pt idx="521">
                  <c:v>36863</c:v>
                </c:pt>
                <c:pt idx="522">
                  <c:v>36864</c:v>
                </c:pt>
                <c:pt idx="523">
                  <c:v>36865</c:v>
                </c:pt>
                <c:pt idx="524">
                  <c:v>36866</c:v>
                </c:pt>
                <c:pt idx="525">
                  <c:v>36867</c:v>
                </c:pt>
                <c:pt idx="526">
                  <c:v>36868</c:v>
                </c:pt>
                <c:pt idx="527">
                  <c:v>36869</c:v>
                </c:pt>
                <c:pt idx="528">
                  <c:v>36870</c:v>
                </c:pt>
                <c:pt idx="529">
                  <c:v>36871</c:v>
                </c:pt>
                <c:pt idx="530">
                  <c:v>36872</c:v>
                </c:pt>
                <c:pt idx="531">
                  <c:v>36873</c:v>
                </c:pt>
                <c:pt idx="532">
                  <c:v>36874</c:v>
                </c:pt>
                <c:pt idx="533">
                  <c:v>36875</c:v>
                </c:pt>
                <c:pt idx="534">
                  <c:v>36876</c:v>
                </c:pt>
                <c:pt idx="535">
                  <c:v>36877</c:v>
                </c:pt>
                <c:pt idx="536">
                  <c:v>36878</c:v>
                </c:pt>
                <c:pt idx="537">
                  <c:v>36879</c:v>
                </c:pt>
                <c:pt idx="538">
                  <c:v>36880</c:v>
                </c:pt>
                <c:pt idx="539">
                  <c:v>36881</c:v>
                </c:pt>
                <c:pt idx="540">
                  <c:v>36882</c:v>
                </c:pt>
                <c:pt idx="541">
                  <c:v>36883</c:v>
                </c:pt>
                <c:pt idx="542">
                  <c:v>36884</c:v>
                </c:pt>
                <c:pt idx="543">
                  <c:v>36885</c:v>
                </c:pt>
                <c:pt idx="544">
                  <c:v>36886</c:v>
                </c:pt>
                <c:pt idx="545">
                  <c:v>36887</c:v>
                </c:pt>
                <c:pt idx="546">
                  <c:v>36888</c:v>
                </c:pt>
                <c:pt idx="547">
                  <c:v>36889</c:v>
                </c:pt>
                <c:pt idx="548">
                  <c:v>36890</c:v>
                </c:pt>
                <c:pt idx="549">
                  <c:v>36891</c:v>
                </c:pt>
                <c:pt idx="550">
                  <c:v>36892</c:v>
                </c:pt>
                <c:pt idx="551">
                  <c:v>36893</c:v>
                </c:pt>
                <c:pt idx="552">
                  <c:v>36894</c:v>
                </c:pt>
                <c:pt idx="553">
                  <c:v>36895</c:v>
                </c:pt>
                <c:pt idx="554">
                  <c:v>36896</c:v>
                </c:pt>
                <c:pt idx="555">
                  <c:v>36897</c:v>
                </c:pt>
                <c:pt idx="556">
                  <c:v>36898</c:v>
                </c:pt>
                <c:pt idx="557">
                  <c:v>36899</c:v>
                </c:pt>
                <c:pt idx="558">
                  <c:v>36900</c:v>
                </c:pt>
                <c:pt idx="559">
                  <c:v>36901</c:v>
                </c:pt>
                <c:pt idx="560">
                  <c:v>36902</c:v>
                </c:pt>
                <c:pt idx="561">
                  <c:v>36903</c:v>
                </c:pt>
                <c:pt idx="562">
                  <c:v>36904</c:v>
                </c:pt>
                <c:pt idx="563">
                  <c:v>36905</c:v>
                </c:pt>
                <c:pt idx="564">
                  <c:v>36906</c:v>
                </c:pt>
                <c:pt idx="565">
                  <c:v>36907</c:v>
                </c:pt>
                <c:pt idx="566">
                  <c:v>36908</c:v>
                </c:pt>
                <c:pt idx="567">
                  <c:v>36909</c:v>
                </c:pt>
                <c:pt idx="568">
                  <c:v>36910</c:v>
                </c:pt>
                <c:pt idx="569">
                  <c:v>36911</c:v>
                </c:pt>
                <c:pt idx="570">
                  <c:v>36912</c:v>
                </c:pt>
                <c:pt idx="571">
                  <c:v>36913</c:v>
                </c:pt>
                <c:pt idx="572">
                  <c:v>36914</c:v>
                </c:pt>
                <c:pt idx="573">
                  <c:v>36915</c:v>
                </c:pt>
                <c:pt idx="574">
                  <c:v>36916</c:v>
                </c:pt>
                <c:pt idx="575">
                  <c:v>36917</c:v>
                </c:pt>
                <c:pt idx="576">
                  <c:v>36918</c:v>
                </c:pt>
                <c:pt idx="577">
                  <c:v>36919</c:v>
                </c:pt>
                <c:pt idx="578">
                  <c:v>36920</c:v>
                </c:pt>
                <c:pt idx="579">
                  <c:v>36921</c:v>
                </c:pt>
                <c:pt idx="580">
                  <c:v>36922</c:v>
                </c:pt>
                <c:pt idx="581">
                  <c:v>36923</c:v>
                </c:pt>
                <c:pt idx="582">
                  <c:v>36924</c:v>
                </c:pt>
                <c:pt idx="583">
                  <c:v>36925</c:v>
                </c:pt>
                <c:pt idx="584">
                  <c:v>36926</c:v>
                </c:pt>
                <c:pt idx="585">
                  <c:v>36927</c:v>
                </c:pt>
                <c:pt idx="586">
                  <c:v>36928</c:v>
                </c:pt>
                <c:pt idx="587">
                  <c:v>36929</c:v>
                </c:pt>
                <c:pt idx="588">
                  <c:v>36930</c:v>
                </c:pt>
                <c:pt idx="589">
                  <c:v>36931</c:v>
                </c:pt>
                <c:pt idx="590">
                  <c:v>36932</c:v>
                </c:pt>
                <c:pt idx="591">
                  <c:v>36933</c:v>
                </c:pt>
                <c:pt idx="592">
                  <c:v>36934</c:v>
                </c:pt>
                <c:pt idx="593">
                  <c:v>36935</c:v>
                </c:pt>
                <c:pt idx="594">
                  <c:v>36936</c:v>
                </c:pt>
                <c:pt idx="595">
                  <c:v>36937</c:v>
                </c:pt>
                <c:pt idx="596">
                  <c:v>36938</c:v>
                </c:pt>
                <c:pt idx="597">
                  <c:v>36939</c:v>
                </c:pt>
                <c:pt idx="598">
                  <c:v>36940</c:v>
                </c:pt>
                <c:pt idx="599">
                  <c:v>36941</c:v>
                </c:pt>
                <c:pt idx="600">
                  <c:v>36942</c:v>
                </c:pt>
                <c:pt idx="601">
                  <c:v>36943</c:v>
                </c:pt>
                <c:pt idx="602">
                  <c:v>36944</c:v>
                </c:pt>
                <c:pt idx="603">
                  <c:v>36945</c:v>
                </c:pt>
                <c:pt idx="604">
                  <c:v>36946</c:v>
                </c:pt>
                <c:pt idx="605">
                  <c:v>36947</c:v>
                </c:pt>
                <c:pt idx="606">
                  <c:v>36948</c:v>
                </c:pt>
                <c:pt idx="607">
                  <c:v>36949</c:v>
                </c:pt>
                <c:pt idx="608">
                  <c:v>36950</c:v>
                </c:pt>
                <c:pt idx="609">
                  <c:v>36951</c:v>
                </c:pt>
                <c:pt idx="610">
                  <c:v>36952</c:v>
                </c:pt>
                <c:pt idx="611">
                  <c:v>36953</c:v>
                </c:pt>
                <c:pt idx="612">
                  <c:v>36954</c:v>
                </c:pt>
                <c:pt idx="613">
                  <c:v>36955</c:v>
                </c:pt>
                <c:pt idx="614">
                  <c:v>36956</c:v>
                </c:pt>
                <c:pt idx="615">
                  <c:v>36957</c:v>
                </c:pt>
                <c:pt idx="616">
                  <c:v>36958</c:v>
                </c:pt>
                <c:pt idx="617">
                  <c:v>36959</c:v>
                </c:pt>
                <c:pt idx="618">
                  <c:v>36960</c:v>
                </c:pt>
                <c:pt idx="619">
                  <c:v>36961</c:v>
                </c:pt>
                <c:pt idx="620">
                  <c:v>36962</c:v>
                </c:pt>
                <c:pt idx="621">
                  <c:v>36963</c:v>
                </c:pt>
                <c:pt idx="622">
                  <c:v>36964</c:v>
                </c:pt>
                <c:pt idx="623">
                  <c:v>36965</c:v>
                </c:pt>
                <c:pt idx="624">
                  <c:v>36966</c:v>
                </c:pt>
                <c:pt idx="625">
                  <c:v>36967</c:v>
                </c:pt>
                <c:pt idx="626">
                  <c:v>36968</c:v>
                </c:pt>
                <c:pt idx="627">
                  <c:v>36969</c:v>
                </c:pt>
                <c:pt idx="628">
                  <c:v>36970</c:v>
                </c:pt>
                <c:pt idx="629">
                  <c:v>36971</c:v>
                </c:pt>
                <c:pt idx="630">
                  <c:v>36972</c:v>
                </c:pt>
                <c:pt idx="631">
                  <c:v>36973</c:v>
                </c:pt>
                <c:pt idx="632">
                  <c:v>36974</c:v>
                </c:pt>
                <c:pt idx="633">
                  <c:v>36975</c:v>
                </c:pt>
                <c:pt idx="634">
                  <c:v>36976</c:v>
                </c:pt>
                <c:pt idx="635">
                  <c:v>36977</c:v>
                </c:pt>
                <c:pt idx="636">
                  <c:v>36978</c:v>
                </c:pt>
                <c:pt idx="637">
                  <c:v>36979</c:v>
                </c:pt>
                <c:pt idx="638">
                  <c:v>36980</c:v>
                </c:pt>
                <c:pt idx="639">
                  <c:v>36981</c:v>
                </c:pt>
                <c:pt idx="640">
                  <c:v>36982</c:v>
                </c:pt>
                <c:pt idx="641">
                  <c:v>36983</c:v>
                </c:pt>
                <c:pt idx="642">
                  <c:v>36984</c:v>
                </c:pt>
                <c:pt idx="643">
                  <c:v>36985</c:v>
                </c:pt>
                <c:pt idx="644">
                  <c:v>36986</c:v>
                </c:pt>
                <c:pt idx="645">
                  <c:v>36987</c:v>
                </c:pt>
                <c:pt idx="646">
                  <c:v>36988</c:v>
                </c:pt>
                <c:pt idx="647">
                  <c:v>36989</c:v>
                </c:pt>
                <c:pt idx="648">
                  <c:v>36990</c:v>
                </c:pt>
                <c:pt idx="649">
                  <c:v>36991</c:v>
                </c:pt>
                <c:pt idx="650">
                  <c:v>36992</c:v>
                </c:pt>
                <c:pt idx="651">
                  <c:v>36993</c:v>
                </c:pt>
                <c:pt idx="652">
                  <c:v>36994</c:v>
                </c:pt>
                <c:pt idx="653">
                  <c:v>36995</c:v>
                </c:pt>
                <c:pt idx="654">
                  <c:v>36996</c:v>
                </c:pt>
                <c:pt idx="655">
                  <c:v>36997</c:v>
                </c:pt>
                <c:pt idx="656">
                  <c:v>36998</c:v>
                </c:pt>
                <c:pt idx="657">
                  <c:v>36999</c:v>
                </c:pt>
                <c:pt idx="658">
                  <c:v>37000</c:v>
                </c:pt>
                <c:pt idx="659">
                  <c:v>37001</c:v>
                </c:pt>
                <c:pt idx="660">
                  <c:v>37002</c:v>
                </c:pt>
                <c:pt idx="661">
                  <c:v>37003</c:v>
                </c:pt>
                <c:pt idx="662">
                  <c:v>37004</c:v>
                </c:pt>
                <c:pt idx="663">
                  <c:v>37005</c:v>
                </c:pt>
                <c:pt idx="664">
                  <c:v>37006</c:v>
                </c:pt>
                <c:pt idx="665">
                  <c:v>37007</c:v>
                </c:pt>
                <c:pt idx="666">
                  <c:v>37008</c:v>
                </c:pt>
                <c:pt idx="667">
                  <c:v>37009</c:v>
                </c:pt>
                <c:pt idx="668">
                  <c:v>37010</c:v>
                </c:pt>
                <c:pt idx="669">
                  <c:v>37011</c:v>
                </c:pt>
                <c:pt idx="670">
                  <c:v>37012</c:v>
                </c:pt>
                <c:pt idx="671">
                  <c:v>37013</c:v>
                </c:pt>
                <c:pt idx="672">
                  <c:v>37014</c:v>
                </c:pt>
                <c:pt idx="673">
                  <c:v>37015</c:v>
                </c:pt>
                <c:pt idx="674">
                  <c:v>37016</c:v>
                </c:pt>
                <c:pt idx="675">
                  <c:v>37017</c:v>
                </c:pt>
                <c:pt idx="676">
                  <c:v>37018</c:v>
                </c:pt>
                <c:pt idx="677">
                  <c:v>37019</c:v>
                </c:pt>
                <c:pt idx="678">
                  <c:v>37020</c:v>
                </c:pt>
                <c:pt idx="679">
                  <c:v>37021</c:v>
                </c:pt>
                <c:pt idx="680">
                  <c:v>37022</c:v>
                </c:pt>
                <c:pt idx="681">
                  <c:v>37023</c:v>
                </c:pt>
                <c:pt idx="682">
                  <c:v>37024</c:v>
                </c:pt>
                <c:pt idx="683">
                  <c:v>37025</c:v>
                </c:pt>
                <c:pt idx="684">
                  <c:v>37026</c:v>
                </c:pt>
                <c:pt idx="685">
                  <c:v>37027</c:v>
                </c:pt>
                <c:pt idx="686">
                  <c:v>37028</c:v>
                </c:pt>
                <c:pt idx="687">
                  <c:v>37029</c:v>
                </c:pt>
                <c:pt idx="688">
                  <c:v>37030</c:v>
                </c:pt>
                <c:pt idx="689">
                  <c:v>37031</c:v>
                </c:pt>
                <c:pt idx="690">
                  <c:v>37032</c:v>
                </c:pt>
                <c:pt idx="691">
                  <c:v>37033</c:v>
                </c:pt>
                <c:pt idx="692">
                  <c:v>37034</c:v>
                </c:pt>
                <c:pt idx="693">
                  <c:v>37035</c:v>
                </c:pt>
                <c:pt idx="694">
                  <c:v>37036</c:v>
                </c:pt>
                <c:pt idx="695">
                  <c:v>37037</c:v>
                </c:pt>
                <c:pt idx="696">
                  <c:v>37038</c:v>
                </c:pt>
                <c:pt idx="697">
                  <c:v>37039</c:v>
                </c:pt>
                <c:pt idx="698">
                  <c:v>37040</c:v>
                </c:pt>
                <c:pt idx="699">
                  <c:v>37041</c:v>
                </c:pt>
                <c:pt idx="700">
                  <c:v>37042</c:v>
                </c:pt>
                <c:pt idx="701">
                  <c:v>37043</c:v>
                </c:pt>
                <c:pt idx="702">
                  <c:v>37044</c:v>
                </c:pt>
                <c:pt idx="703">
                  <c:v>37045</c:v>
                </c:pt>
                <c:pt idx="704">
                  <c:v>37046</c:v>
                </c:pt>
                <c:pt idx="705">
                  <c:v>37047</c:v>
                </c:pt>
                <c:pt idx="706">
                  <c:v>37048</c:v>
                </c:pt>
                <c:pt idx="707">
                  <c:v>37049</c:v>
                </c:pt>
                <c:pt idx="708">
                  <c:v>37050</c:v>
                </c:pt>
                <c:pt idx="709">
                  <c:v>37051</c:v>
                </c:pt>
                <c:pt idx="710">
                  <c:v>37052</c:v>
                </c:pt>
                <c:pt idx="711">
                  <c:v>37053</c:v>
                </c:pt>
                <c:pt idx="712">
                  <c:v>37054</c:v>
                </c:pt>
                <c:pt idx="713">
                  <c:v>37055</c:v>
                </c:pt>
                <c:pt idx="714">
                  <c:v>37056</c:v>
                </c:pt>
                <c:pt idx="715">
                  <c:v>37057</c:v>
                </c:pt>
                <c:pt idx="716">
                  <c:v>37058</c:v>
                </c:pt>
                <c:pt idx="717">
                  <c:v>37059</c:v>
                </c:pt>
                <c:pt idx="718">
                  <c:v>37060</c:v>
                </c:pt>
                <c:pt idx="719">
                  <c:v>37061</c:v>
                </c:pt>
                <c:pt idx="720">
                  <c:v>37062</c:v>
                </c:pt>
                <c:pt idx="721">
                  <c:v>37063</c:v>
                </c:pt>
                <c:pt idx="722">
                  <c:v>37064</c:v>
                </c:pt>
                <c:pt idx="723">
                  <c:v>37065</c:v>
                </c:pt>
                <c:pt idx="724">
                  <c:v>37066</c:v>
                </c:pt>
                <c:pt idx="725">
                  <c:v>37067</c:v>
                </c:pt>
                <c:pt idx="726">
                  <c:v>37068</c:v>
                </c:pt>
                <c:pt idx="727">
                  <c:v>37069</c:v>
                </c:pt>
                <c:pt idx="728">
                  <c:v>37070</c:v>
                </c:pt>
                <c:pt idx="729">
                  <c:v>37071</c:v>
                </c:pt>
                <c:pt idx="730">
                  <c:v>37072</c:v>
                </c:pt>
                <c:pt idx="731">
                  <c:v>37073</c:v>
                </c:pt>
                <c:pt idx="732">
                  <c:v>37074</c:v>
                </c:pt>
                <c:pt idx="733">
                  <c:v>37075</c:v>
                </c:pt>
                <c:pt idx="734">
                  <c:v>37076</c:v>
                </c:pt>
                <c:pt idx="735">
                  <c:v>37077</c:v>
                </c:pt>
                <c:pt idx="736">
                  <c:v>37078</c:v>
                </c:pt>
                <c:pt idx="737">
                  <c:v>37079</c:v>
                </c:pt>
                <c:pt idx="738">
                  <c:v>37080</c:v>
                </c:pt>
                <c:pt idx="739">
                  <c:v>37081</c:v>
                </c:pt>
                <c:pt idx="740">
                  <c:v>37082</c:v>
                </c:pt>
                <c:pt idx="741">
                  <c:v>37083</c:v>
                </c:pt>
                <c:pt idx="742">
                  <c:v>37084</c:v>
                </c:pt>
                <c:pt idx="743">
                  <c:v>37085</c:v>
                </c:pt>
                <c:pt idx="744">
                  <c:v>37086</c:v>
                </c:pt>
                <c:pt idx="745">
                  <c:v>37087</c:v>
                </c:pt>
                <c:pt idx="746">
                  <c:v>37088</c:v>
                </c:pt>
                <c:pt idx="747">
                  <c:v>37089</c:v>
                </c:pt>
                <c:pt idx="748">
                  <c:v>37090</c:v>
                </c:pt>
                <c:pt idx="749">
                  <c:v>37091</c:v>
                </c:pt>
                <c:pt idx="750">
                  <c:v>37092</c:v>
                </c:pt>
                <c:pt idx="751">
                  <c:v>37093</c:v>
                </c:pt>
                <c:pt idx="752">
                  <c:v>37094</c:v>
                </c:pt>
                <c:pt idx="753">
                  <c:v>37095</c:v>
                </c:pt>
                <c:pt idx="754">
                  <c:v>37096</c:v>
                </c:pt>
                <c:pt idx="755">
                  <c:v>37097</c:v>
                </c:pt>
                <c:pt idx="756">
                  <c:v>37098</c:v>
                </c:pt>
                <c:pt idx="757">
                  <c:v>37099</c:v>
                </c:pt>
                <c:pt idx="758">
                  <c:v>37100</c:v>
                </c:pt>
                <c:pt idx="759">
                  <c:v>37101</c:v>
                </c:pt>
                <c:pt idx="760">
                  <c:v>37102</c:v>
                </c:pt>
                <c:pt idx="761">
                  <c:v>37103</c:v>
                </c:pt>
                <c:pt idx="762">
                  <c:v>37104</c:v>
                </c:pt>
                <c:pt idx="763">
                  <c:v>37105</c:v>
                </c:pt>
                <c:pt idx="764">
                  <c:v>37106</c:v>
                </c:pt>
                <c:pt idx="765">
                  <c:v>37107</c:v>
                </c:pt>
                <c:pt idx="766">
                  <c:v>37108</c:v>
                </c:pt>
                <c:pt idx="767">
                  <c:v>37109</c:v>
                </c:pt>
                <c:pt idx="768">
                  <c:v>37110</c:v>
                </c:pt>
                <c:pt idx="769">
                  <c:v>37111</c:v>
                </c:pt>
                <c:pt idx="770">
                  <c:v>37112</c:v>
                </c:pt>
                <c:pt idx="771">
                  <c:v>37113</c:v>
                </c:pt>
                <c:pt idx="772">
                  <c:v>37114</c:v>
                </c:pt>
                <c:pt idx="773">
                  <c:v>37115</c:v>
                </c:pt>
                <c:pt idx="774">
                  <c:v>37116</c:v>
                </c:pt>
                <c:pt idx="775">
                  <c:v>37117</c:v>
                </c:pt>
                <c:pt idx="776">
                  <c:v>37118</c:v>
                </c:pt>
                <c:pt idx="777">
                  <c:v>37119</c:v>
                </c:pt>
                <c:pt idx="778">
                  <c:v>37120</c:v>
                </c:pt>
                <c:pt idx="779">
                  <c:v>37121</c:v>
                </c:pt>
                <c:pt idx="780">
                  <c:v>37122</c:v>
                </c:pt>
                <c:pt idx="781">
                  <c:v>37123</c:v>
                </c:pt>
                <c:pt idx="782">
                  <c:v>37124</c:v>
                </c:pt>
                <c:pt idx="783">
                  <c:v>37125</c:v>
                </c:pt>
                <c:pt idx="784">
                  <c:v>37126</c:v>
                </c:pt>
                <c:pt idx="785">
                  <c:v>37127</c:v>
                </c:pt>
                <c:pt idx="786">
                  <c:v>37128</c:v>
                </c:pt>
                <c:pt idx="787">
                  <c:v>37129</c:v>
                </c:pt>
                <c:pt idx="788">
                  <c:v>37130</c:v>
                </c:pt>
                <c:pt idx="789">
                  <c:v>37131</c:v>
                </c:pt>
                <c:pt idx="790">
                  <c:v>37132</c:v>
                </c:pt>
                <c:pt idx="791">
                  <c:v>37133</c:v>
                </c:pt>
                <c:pt idx="792">
                  <c:v>37134</c:v>
                </c:pt>
                <c:pt idx="793">
                  <c:v>37135</c:v>
                </c:pt>
                <c:pt idx="794">
                  <c:v>37136</c:v>
                </c:pt>
                <c:pt idx="795">
                  <c:v>37137</c:v>
                </c:pt>
                <c:pt idx="796">
                  <c:v>37138</c:v>
                </c:pt>
                <c:pt idx="797">
                  <c:v>37139</c:v>
                </c:pt>
                <c:pt idx="798">
                  <c:v>37140</c:v>
                </c:pt>
                <c:pt idx="799">
                  <c:v>37141</c:v>
                </c:pt>
                <c:pt idx="800">
                  <c:v>37142</c:v>
                </c:pt>
                <c:pt idx="801">
                  <c:v>37143</c:v>
                </c:pt>
                <c:pt idx="802">
                  <c:v>37144</c:v>
                </c:pt>
                <c:pt idx="803">
                  <c:v>37145</c:v>
                </c:pt>
                <c:pt idx="804">
                  <c:v>37146</c:v>
                </c:pt>
                <c:pt idx="805">
                  <c:v>37147</c:v>
                </c:pt>
                <c:pt idx="806">
                  <c:v>37148</c:v>
                </c:pt>
                <c:pt idx="807">
                  <c:v>37149</c:v>
                </c:pt>
                <c:pt idx="808">
                  <c:v>37150</c:v>
                </c:pt>
                <c:pt idx="809">
                  <c:v>37151</c:v>
                </c:pt>
                <c:pt idx="810">
                  <c:v>37152</c:v>
                </c:pt>
                <c:pt idx="811">
                  <c:v>37153</c:v>
                </c:pt>
                <c:pt idx="812">
                  <c:v>37154</c:v>
                </c:pt>
                <c:pt idx="813">
                  <c:v>37155</c:v>
                </c:pt>
                <c:pt idx="814">
                  <c:v>37156</c:v>
                </c:pt>
                <c:pt idx="815">
                  <c:v>37157</c:v>
                </c:pt>
                <c:pt idx="816">
                  <c:v>37158</c:v>
                </c:pt>
                <c:pt idx="817">
                  <c:v>37159</c:v>
                </c:pt>
                <c:pt idx="818">
                  <c:v>37160</c:v>
                </c:pt>
                <c:pt idx="819">
                  <c:v>37161</c:v>
                </c:pt>
                <c:pt idx="820">
                  <c:v>37162</c:v>
                </c:pt>
                <c:pt idx="821">
                  <c:v>37163</c:v>
                </c:pt>
                <c:pt idx="822">
                  <c:v>37164</c:v>
                </c:pt>
                <c:pt idx="823">
                  <c:v>37165</c:v>
                </c:pt>
                <c:pt idx="824">
                  <c:v>37166</c:v>
                </c:pt>
                <c:pt idx="825">
                  <c:v>37167</c:v>
                </c:pt>
                <c:pt idx="826">
                  <c:v>37168</c:v>
                </c:pt>
                <c:pt idx="827">
                  <c:v>37169</c:v>
                </c:pt>
                <c:pt idx="828">
                  <c:v>37170</c:v>
                </c:pt>
                <c:pt idx="829">
                  <c:v>37171</c:v>
                </c:pt>
                <c:pt idx="830">
                  <c:v>37172</c:v>
                </c:pt>
                <c:pt idx="831">
                  <c:v>37173</c:v>
                </c:pt>
                <c:pt idx="832">
                  <c:v>37174</c:v>
                </c:pt>
                <c:pt idx="833">
                  <c:v>37175</c:v>
                </c:pt>
                <c:pt idx="834">
                  <c:v>37176</c:v>
                </c:pt>
                <c:pt idx="835">
                  <c:v>37177</c:v>
                </c:pt>
                <c:pt idx="836">
                  <c:v>37178</c:v>
                </c:pt>
                <c:pt idx="837">
                  <c:v>37179</c:v>
                </c:pt>
                <c:pt idx="838">
                  <c:v>37180</c:v>
                </c:pt>
                <c:pt idx="839">
                  <c:v>37181</c:v>
                </c:pt>
                <c:pt idx="840">
                  <c:v>37182</c:v>
                </c:pt>
                <c:pt idx="841">
                  <c:v>37183</c:v>
                </c:pt>
                <c:pt idx="842">
                  <c:v>37184</c:v>
                </c:pt>
                <c:pt idx="843">
                  <c:v>37185</c:v>
                </c:pt>
                <c:pt idx="844">
                  <c:v>37186</c:v>
                </c:pt>
                <c:pt idx="845">
                  <c:v>37187</c:v>
                </c:pt>
                <c:pt idx="846">
                  <c:v>37188</c:v>
                </c:pt>
                <c:pt idx="847">
                  <c:v>37189</c:v>
                </c:pt>
                <c:pt idx="848">
                  <c:v>37190</c:v>
                </c:pt>
                <c:pt idx="849">
                  <c:v>37191</c:v>
                </c:pt>
                <c:pt idx="850">
                  <c:v>37192</c:v>
                </c:pt>
                <c:pt idx="851">
                  <c:v>37193</c:v>
                </c:pt>
                <c:pt idx="852">
                  <c:v>37194</c:v>
                </c:pt>
                <c:pt idx="853">
                  <c:v>37195</c:v>
                </c:pt>
                <c:pt idx="854">
                  <c:v>37196</c:v>
                </c:pt>
                <c:pt idx="855">
                  <c:v>37197</c:v>
                </c:pt>
                <c:pt idx="856">
                  <c:v>37198</c:v>
                </c:pt>
                <c:pt idx="857">
                  <c:v>37199</c:v>
                </c:pt>
                <c:pt idx="858">
                  <c:v>37200</c:v>
                </c:pt>
                <c:pt idx="859">
                  <c:v>37201</c:v>
                </c:pt>
                <c:pt idx="860">
                  <c:v>37202</c:v>
                </c:pt>
                <c:pt idx="861">
                  <c:v>37203</c:v>
                </c:pt>
                <c:pt idx="862">
                  <c:v>37204</c:v>
                </c:pt>
                <c:pt idx="863">
                  <c:v>37205</c:v>
                </c:pt>
                <c:pt idx="864">
                  <c:v>37206</c:v>
                </c:pt>
                <c:pt idx="865">
                  <c:v>37207</c:v>
                </c:pt>
                <c:pt idx="866">
                  <c:v>37208</c:v>
                </c:pt>
                <c:pt idx="867">
                  <c:v>37209</c:v>
                </c:pt>
                <c:pt idx="868">
                  <c:v>37210</c:v>
                </c:pt>
                <c:pt idx="869">
                  <c:v>37211</c:v>
                </c:pt>
                <c:pt idx="870">
                  <c:v>37212</c:v>
                </c:pt>
                <c:pt idx="871">
                  <c:v>37213</c:v>
                </c:pt>
                <c:pt idx="872">
                  <c:v>37214</c:v>
                </c:pt>
                <c:pt idx="873">
                  <c:v>37215</c:v>
                </c:pt>
                <c:pt idx="874">
                  <c:v>37216</c:v>
                </c:pt>
                <c:pt idx="875">
                  <c:v>37217</c:v>
                </c:pt>
                <c:pt idx="876">
                  <c:v>37218</c:v>
                </c:pt>
                <c:pt idx="877">
                  <c:v>37219</c:v>
                </c:pt>
                <c:pt idx="878">
                  <c:v>37220</c:v>
                </c:pt>
                <c:pt idx="879">
                  <c:v>37221</c:v>
                </c:pt>
                <c:pt idx="880">
                  <c:v>37222</c:v>
                </c:pt>
                <c:pt idx="881">
                  <c:v>37223</c:v>
                </c:pt>
                <c:pt idx="882">
                  <c:v>37224</c:v>
                </c:pt>
                <c:pt idx="883">
                  <c:v>37225</c:v>
                </c:pt>
                <c:pt idx="884">
                  <c:v>37226</c:v>
                </c:pt>
                <c:pt idx="885">
                  <c:v>37227</c:v>
                </c:pt>
                <c:pt idx="886">
                  <c:v>37228</c:v>
                </c:pt>
                <c:pt idx="887">
                  <c:v>37229</c:v>
                </c:pt>
                <c:pt idx="888">
                  <c:v>37230</c:v>
                </c:pt>
                <c:pt idx="889">
                  <c:v>37231</c:v>
                </c:pt>
                <c:pt idx="890">
                  <c:v>37232</c:v>
                </c:pt>
                <c:pt idx="891">
                  <c:v>37233</c:v>
                </c:pt>
                <c:pt idx="892">
                  <c:v>37234</c:v>
                </c:pt>
                <c:pt idx="893">
                  <c:v>37235</c:v>
                </c:pt>
                <c:pt idx="894">
                  <c:v>37236</c:v>
                </c:pt>
                <c:pt idx="895">
                  <c:v>37237</c:v>
                </c:pt>
                <c:pt idx="896">
                  <c:v>37238</c:v>
                </c:pt>
                <c:pt idx="897">
                  <c:v>37239</c:v>
                </c:pt>
                <c:pt idx="898">
                  <c:v>37240</c:v>
                </c:pt>
                <c:pt idx="899">
                  <c:v>37241</c:v>
                </c:pt>
                <c:pt idx="900">
                  <c:v>37242</c:v>
                </c:pt>
                <c:pt idx="901">
                  <c:v>37243</c:v>
                </c:pt>
                <c:pt idx="902">
                  <c:v>37244</c:v>
                </c:pt>
                <c:pt idx="903">
                  <c:v>37245</c:v>
                </c:pt>
                <c:pt idx="904">
                  <c:v>37246</c:v>
                </c:pt>
                <c:pt idx="905">
                  <c:v>37247</c:v>
                </c:pt>
                <c:pt idx="906">
                  <c:v>37248</c:v>
                </c:pt>
                <c:pt idx="907">
                  <c:v>37249</c:v>
                </c:pt>
                <c:pt idx="908">
                  <c:v>37250</c:v>
                </c:pt>
                <c:pt idx="909">
                  <c:v>37251</c:v>
                </c:pt>
                <c:pt idx="910">
                  <c:v>37252</c:v>
                </c:pt>
                <c:pt idx="911">
                  <c:v>37253</c:v>
                </c:pt>
                <c:pt idx="912">
                  <c:v>37254</c:v>
                </c:pt>
                <c:pt idx="913">
                  <c:v>37255</c:v>
                </c:pt>
                <c:pt idx="914">
                  <c:v>37256</c:v>
                </c:pt>
                <c:pt idx="915">
                  <c:v>37257</c:v>
                </c:pt>
                <c:pt idx="916">
                  <c:v>37258</c:v>
                </c:pt>
                <c:pt idx="917">
                  <c:v>37259</c:v>
                </c:pt>
                <c:pt idx="918">
                  <c:v>37260</c:v>
                </c:pt>
                <c:pt idx="919">
                  <c:v>37261</c:v>
                </c:pt>
                <c:pt idx="920">
                  <c:v>37262</c:v>
                </c:pt>
                <c:pt idx="921">
                  <c:v>37263</c:v>
                </c:pt>
                <c:pt idx="922">
                  <c:v>37264</c:v>
                </c:pt>
                <c:pt idx="923">
                  <c:v>37265</c:v>
                </c:pt>
                <c:pt idx="924">
                  <c:v>37266</c:v>
                </c:pt>
                <c:pt idx="925">
                  <c:v>37267</c:v>
                </c:pt>
                <c:pt idx="926">
                  <c:v>37268</c:v>
                </c:pt>
                <c:pt idx="927">
                  <c:v>37269</c:v>
                </c:pt>
                <c:pt idx="928">
                  <c:v>37270</c:v>
                </c:pt>
                <c:pt idx="929">
                  <c:v>37271</c:v>
                </c:pt>
                <c:pt idx="930">
                  <c:v>37272</c:v>
                </c:pt>
                <c:pt idx="931">
                  <c:v>37273</c:v>
                </c:pt>
                <c:pt idx="932">
                  <c:v>37274</c:v>
                </c:pt>
                <c:pt idx="933">
                  <c:v>37275</c:v>
                </c:pt>
                <c:pt idx="934">
                  <c:v>37276</c:v>
                </c:pt>
                <c:pt idx="935">
                  <c:v>37277</c:v>
                </c:pt>
                <c:pt idx="936">
                  <c:v>37278</c:v>
                </c:pt>
                <c:pt idx="937">
                  <c:v>37279</c:v>
                </c:pt>
                <c:pt idx="938">
                  <c:v>37280</c:v>
                </c:pt>
                <c:pt idx="939">
                  <c:v>37281</c:v>
                </c:pt>
                <c:pt idx="940">
                  <c:v>37282</c:v>
                </c:pt>
                <c:pt idx="941">
                  <c:v>37283</c:v>
                </c:pt>
                <c:pt idx="942">
                  <c:v>37284</c:v>
                </c:pt>
                <c:pt idx="943">
                  <c:v>37285</c:v>
                </c:pt>
                <c:pt idx="944">
                  <c:v>37286</c:v>
                </c:pt>
                <c:pt idx="945">
                  <c:v>37287</c:v>
                </c:pt>
                <c:pt idx="946">
                  <c:v>37288</c:v>
                </c:pt>
                <c:pt idx="947">
                  <c:v>37289</c:v>
                </c:pt>
                <c:pt idx="948">
                  <c:v>37290</c:v>
                </c:pt>
                <c:pt idx="949">
                  <c:v>37291</c:v>
                </c:pt>
                <c:pt idx="950">
                  <c:v>37292</c:v>
                </c:pt>
                <c:pt idx="951">
                  <c:v>37293</c:v>
                </c:pt>
                <c:pt idx="952">
                  <c:v>37294</c:v>
                </c:pt>
                <c:pt idx="953">
                  <c:v>37295</c:v>
                </c:pt>
                <c:pt idx="954">
                  <c:v>37296</c:v>
                </c:pt>
                <c:pt idx="955">
                  <c:v>37297</c:v>
                </c:pt>
                <c:pt idx="956">
                  <c:v>37298</c:v>
                </c:pt>
                <c:pt idx="957">
                  <c:v>37299</c:v>
                </c:pt>
                <c:pt idx="958">
                  <c:v>37300</c:v>
                </c:pt>
                <c:pt idx="959">
                  <c:v>37301</c:v>
                </c:pt>
                <c:pt idx="960">
                  <c:v>37302</c:v>
                </c:pt>
                <c:pt idx="961">
                  <c:v>37303</c:v>
                </c:pt>
                <c:pt idx="962">
                  <c:v>37304</c:v>
                </c:pt>
                <c:pt idx="963">
                  <c:v>37305</c:v>
                </c:pt>
                <c:pt idx="964">
                  <c:v>37306</c:v>
                </c:pt>
                <c:pt idx="965">
                  <c:v>37307</c:v>
                </c:pt>
                <c:pt idx="966">
                  <c:v>37308</c:v>
                </c:pt>
                <c:pt idx="967">
                  <c:v>37309</c:v>
                </c:pt>
                <c:pt idx="968">
                  <c:v>37310</c:v>
                </c:pt>
                <c:pt idx="969">
                  <c:v>37311</c:v>
                </c:pt>
                <c:pt idx="970">
                  <c:v>37312</c:v>
                </c:pt>
                <c:pt idx="971">
                  <c:v>37313</c:v>
                </c:pt>
                <c:pt idx="972">
                  <c:v>37314</c:v>
                </c:pt>
                <c:pt idx="973">
                  <c:v>37315</c:v>
                </c:pt>
                <c:pt idx="974">
                  <c:v>37316</c:v>
                </c:pt>
                <c:pt idx="975">
                  <c:v>37317</c:v>
                </c:pt>
                <c:pt idx="976">
                  <c:v>37318</c:v>
                </c:pt>
                <c:pt idx="977">
                  <c:v>37319</c:v>
                </c:pt>
                <c:pt idx="978">
                  <c:v>37320</c:v>
                </c:pt>
                <c:pt idx="979">
                  <c:v>37321</c:v>
                </c:pt>
                <c:pt idx="980">
                  <c:v>37322</c:v>
                </c:pt>
                <c:pt idx="981">
                  <c:v>37323</c:v>
                </c:pt>
                <c:pt idx="982">
                  <c:v>37324</c:v>
                </c:pt>
                <c:pt idx="983">
                  <c:v>37325</c:v>
                </c:pt>
                <c:pt idx="984">
                  <c:v>37326</c:v>
                </c:pt>
                <c:pt idx="985">
                  <c:v>37327</c:v>
                </c:pt>
                <c:pt idx="986">
                  <c:v>37328</c:v>
                </c:pt>
                <c:pt idx="987">
                  <c:v>37329</c:v>
                </c:pt>
                <c:pt idx="988">
                  <c:v>37330</c:v>
                </c:pt>
                <c:pt idx="989">
                  <c:v>37331</c:v>
                </c:pt>
                <c:pt idx="990">
                  <c:v>37332</c:v>
                </c:pt>
                <c:pt idx="991">
                  <c:v>37333</c:v>
                </c:pt>
                <c:pt idx="992">
                  <c:v>37334</c:v>
                </c:pt>
                <c:pt idx="993">
                  <c:v>37335</c:v>
                </c:pt>
                <c:pt idx="994">
                  <c:v>37336</c:v>
                </c:pt>
                <c:pt idx="995">
                  <c:v>37337</c:v>
                </c:pt>
                <c:pt idx="996">
                  <c:v>37338</c:v>
                </c:pt>
                <c:pt idx="997">
                  <c:v>37339</c:v>
                </c:pt>
                <c:pt idx="998">
                  <c:v>37340</c:v>
                </c:pt>
                <c:pt idx="999">
                  <c:v>37341</c:v>
                </c:pt>
                <c:pt idx="1000">
                  <c:v>37342</c:v>
                </c:pt>
                <c:pt idx="1001">
                  <c:v>37343</c:v>
                </c:pt>
                <c:pt idx="1002">
                  <c:v>37344</c:v>
                </c:pt>
                <c:pt idx="1003">
                  <c:v>37345</c:v>
                </c:pt>
                <c:pt idx="1004">
                  <c:v>37346</c:v>
                </c:pt>
                <c:pt idx="1005">
                  <c:v>37347</c:v>
                </c:pt>
                <c:pt idx="1006">
                  <c:v>37348</c:v>
                </c:pt>
                <c:pt idx="1007">
                  <c:v>37349</c:v>
                </c:pt>
                <c:pt idx="1008">
                  <c:v>37350</c:v>
                </c:pt>
                <c:pt idx="1009">
                  <c:v>37351</c:v>
                </c:pt>
                <c:pt idx="1010">
                  <c:v>37352</c:v>
                </c:pt>
                <c:pt idx="1011">
                  <c:v>37353</c:v>
                </c:pt>
                <c:pt idx="1012">
                  <c:v>37354</c:v>
                </c:pt>
                <c:pt idx="1013">
                  <c:v>37355</c:v>
                </c:pt>
                <c:pt idx="1014">
                  <c:v>37356</c:v>
                </c:pt>
                <c:pt idx="1015">
                  <c:v>37357</c:v>
                </c:pt>
                <c:pt idx="1016">
                  <c:v>37358</c:v>
                </c:pt>
                <c:pt idx="1017">
                  <c:v>37359</c:v>
                </c:pt>
                <c:pt idx="1018">
                  <c:v>37360</c:v>
                </c:pt>
                <c:pt idx="1019">
                  <c:v>37361</c:v>
                </c:pt>
                <c:pt idx="1020">
                  <c:v>37362</c:v>
                </c:pt>
                <c:pt idx="1021">
                  <c:v>37363</c:v>
                </c:pt>
                <c:pt idx="1022">
                  <c:v>37364</c:v>
                </c:pt>
                <c:pt idx="1023">
                  <c:v>37365</c:v>
                </c:pt>
                <c:pt idx="1024">
                  <c:v>37366</c:v>
                </c:pt>
                <c:pt idx="1025">
                  <c:v>37367</c:v>
                </c:pt>
                <c:pt idx="1026">
                  <c:v>37368</c:v>
                </c:pt>
                <c:pt idx="1027">
                  <c:v>37369</c:v>
                </c:pt>
                <c:pt idx="1028">
                  <c:v>37370</c:v>
                </c:pt>
                <c:pt idx="1029">
                  <c:v>37371</c:v>
                </c:pt>
                <c:pt idx="1030">
                  <c:v>37372</c:v>
                </c:pt>
                <c:pt idx="1031">
                  <c:v>37373</c:v>
                </c:pt>
                <c:pt idx="1032">
                  <c:v>37374</c:v>
                </c:pt>
                <c:pt idx="1033">
                  <c:v>37375</c:v>
                </c:pt>
                <c:pt idx="1034">
                  <c:v>37376</c:v>
                </c:pt>
                <c:pt idx="1035">
                  <c:v>37377</c:v>
                </c:pt>
                <c:pt idx="1036">
                  <c:v>37378</c:v>
                </c:pt>
                <c:pt idx="1037">
                  <c:v>37379</c:v>
                </c:pt>
                <c:pt idx="1038">
                  <c:v>37380</c:v>
                </c:pt>
                <c:pt idx="1039">
                  <c:v>37381</c:v>
                </c:pt>
                <c:pt idx="1040">
                  <c:v>37382</c:v>
                </c:pt>
                <c:pt idx="1041">
                  <c:v>37383</c:v>
                </c:pt>
                <c:pt idx="1042">
                  <c:v>37384</c:v>
                </c:pt>
                <c:pt idx="1043">
                  <c:v>37385</c:v>
                </c:pt>
                <c:pt idx="1044">
                  <c:v>37386</c:v>
                </c:pt>
                <c:pt idx="1045">
                  <c:v>37387</c:v>
                </c:pt>
                <c:pt idx="1046">
                  <c:v>37388</c:v>
                </c:pt>
                <c:pt idx="1047">
                  <c:v>37389</c:v>
                </c:pt>
                <c:pt idx="1048">
                  <c:v>37390</c:v>
                </c:pt>
                <c:pt idx="1049">
                  <c:v>37391</c:v>
                </c:pt>
                <c:pt idx="1050">
                  <c:v>37392</c:v>
                </c:pt>
                <c:pt idx="1051">
                  <c:v>37393</c:v>
                </c:pt>
                <c:pt idx="1052">
                  <c:v>37394</c:v>
                </c:pt>
                <c:pt idx="1053">
                  <c:v>37395</c:v>
                </c:pt>
                <c:pt idx="1054">
                  <c:v>37396</c:v>
                </c:pt>
                <c:pt idx="1055">
                  <c:v>37397</c:v>
                </c:pt>
                <c:pt idx="1056">
                  <c:v>37398</c:v>
                </c:pt>
                <c:pt idx="1057">
                  <c:v>37399</c:v>
                </c:pt>
                <c:pt idx="1058">
                  <c:v>37400</c:v>
                </c:pt>
                <c:pt idx="1059">
                  <c:v>37401</c:v>
                </c:pt>
                <c:pt idx="1060">
                  <c:v>37402</c:v>
                </c:pt>
                <c:pt idx="1061">
                  <c:v>37403</c:v>
                </c:pt>
                <c:pt idx="1062">
                  <c:v>37404</c:v>
                </c:pt>
                <c:pt idx="1063">
                  <c:v>37405</c:v>
                </c:pt>
                <c:pt idx="1064">
                  <c:v>37406</c:v>
                </c:pt>
                <c:pt idx="1065">
                  <c:v>37407</c:v>
                </c:pt>
                <c:pt idx="1066">
                  <c:v>37408</c:v>
                </c:pt>
                <c:pt idx="1067">
                  <c:v>37409</c:v>
                </c:pt>
                <c:pt idx="1068">
                  <c:v>37410</c:v>
                </c:pt>
                <c:pt idx="1069">
                  <c:v>37411</c:v>
                </c:pt>
                <c:pt idx="1070">
                  <c:v>37412</c:v>
                </c:pt>
                <c:pt idx="1071">
                  <c:v>37413</c:v>
                </c:pt>
                <c:pt idx="1072">
                  <c:v>37414</c:v>
                </c:pt>
                <c:pt idx="1073">
                  <c:v>37415</c:v>
                </c:pt>
                <c:pt idx="1074">
                  <c:v>37416</c:v>
                </c:pt>
                <c:pt idx="1075">
                  <c:v>37417</c:v>
                </c:pt>
                <c:pt idx="1076">
                  <c:v>37418</c:v>
                </c:pt>
                <c:pt idx="1077">
                  <c:v>37419</c:v>
                </c:pt>
                <c:pt idx="1078">
                  <c:v>37420</c:v>
                </c:pt>
                <c:pt idx="1079">
                  <c:v>37421</c:v>
                </c:pt>
                <c:pt idx="1080">
                  <c:v>37422</c:v>
                </c:pt>
                <c:pt idx="1081">
                  <c:v>37423</c:v>
                </c:pt>
                <c:pt idx="1082">
                  <c:v>37424</c:v>
                </c:pt>
                <c:pt idx="1083">
                  <c:v>37425</c:v>
                </c:pt>
                <c:pt idx="1084">
                  <c:v>37426</c:v>
                </c:pt>
                <c:pt idx="1085">
                  <c:v>37427</c:v>
                </c:pt>
                <c:pt idx="1086">
                  <c:v>37428</c:v>
                </c:pt>
                <c:pt idx="1087">
                  <c:v>37429</c:v>
                </c:pt>
                <c:pt idx="1088">
                  <c:v>37430</c:v>
                </c:pt>
                <c:pt idx="1089">
                  <c:v>37431</c:v>
                </c:pt>
                <c:pt idx="1090">
                  <c:v>37432</c:v>
                </c:pt>
                <c:pt idx="1091">
                  <c:v>37433</c:v>
                </c:pt>
                <c:pt idx="1092">
                  <c:v>37434</c:v>
                </c:pt>
                <c:pt idx="1093">
                  <c:v>37435</c:v>
                </c:pt>
                <c:pt idx="1094">
                  <c:v>37436</c:v>
                </c:pt>
                <c:pt idx="1095">
                  <c:v>37437</c:v>
                </c:pt>
                <c:pt idx="1096">
                  <c:v>37438</c:v>
                </c:pt>
                <c:pt idx="1097">
                  <c:v>37439</c:v>
                </c:pt>
                <c:pt idx="1098">
                  <c:v>37440</c:v>
                </c:pt>
                <c:pt idx="1099">
                  <c:v>37441</c:v>
                </c:pt>
                <c:pt idx="1100">
                  <c:v>37442</c:v>
                </c:pt>
                <c:pt idx="1101">
                  <c:v>37443</c:v>
                </c:pt>
                <c:pt idx="1102">
                  <c:v>37444</c:v>
                </c:pt>
                <c:pt idx="1103">
                  <c:v>37445</c:v>
                </c:pt>
                <c:pt idx="1104">
                  <c:v>37446</c:v>
                </c:pt>
                <c:pt idx="1105">
                  <c:v>37447</c:v>
                </c:pt>
                <c:pt idx="1106">
                  <c:v>37448</c:v>
                </c:pt>
                <c:pt idx="1107">
                  <c:v>37449</c:v>
                </c:pt>
                <c:pt idx="1108">
                  <c:v>37450</c:v>
                </c:pt>
                <c:pt idx="1109">
                  <c:v>37451</c:v>
                </c:pt>
                <c:pt idx="1110">
                  <c:v>37452</c:v>
                </c:pt>
                <c:pt idx="1111">
                  <c:v>37453</c:v>
                </c:pt>
                <c:pt idx="1112">
                  <c:v>37454</c:v>
                </c:pt>
                <c:pt idx="1113">
                  <c:v>37455</c:v>
                </c:pt>
                <c:pt idx="1114">
                  <c:v>37456</c:v>
                </c:pt>
                <c:pt idx="1115">
                  <c:v>37457</c:v>
                </c:pt>
                <c:pt idx="1116">
                  <c:v>37458</c:v>
                </c:pt>
                <c:pt idx="1117">
                  <c:v>37459</c:v>
                </c:pt>
                <c:pt idx="1118">
                  <c:v>37460</c:v>
                </c:pt>
                <c:pt idx="1119">
                  <c:v>37461</c:v>
                </c:pt>
                <c:pt idx="1120">
                  <c:v>37462</c:v>
                </c:pt>
                <c:pt idx="1121">
                  <c:v>37463</c:v>
                </c:pt>
                <c:pt idx="1122">
                  <c:v>37464</c:v>
                </c:pt>
                <c:pt idx="1123">
                  <c:v>37465</c:v>
                </c:pt>
                <c:pt idx="1124">
                  <c:v>37466</c:v>
                </c:pt>
                <c:pt idx="1125">
                  <c:v>37467</c:v>
                </c:pt>
                <c:pt idx="1126">
                  <c:v>37468</c:v>
                </c:pt>
                <c:pt idx="1127">
                  <c:v>37469</c:v>
                </c:pt>
                <c:pt idx="1128">
                  <c:v>37470</c:v>
                </c:pt>
                <c:pt idx="1129">
                  <c:v>37471</c:v>
                </c:pt>
                <c:pt idx="1130">
                  <c:v>37472</c:v>
                </c:pt>
                <c:pt idx="1131">
                  <c:v>37473</c:v>
                </c:pt>
                <c:pt idx="1132">
                  <c:v>37474</c:v>
                </c:pt>
                <c:pt idx="1133">
                  <c:v>37475</c:v>
                </c:pt>
                <c:pt idx="1134">
                  <c:v>37476</c:v>
                </c:pt>
                <c:pt idx="1135">
                  <c:v>37477</c:v>
                </c:pt>
                <c:pt idx="1136">
                  <c:v>37478</c:v>
                </c:pt>
                <c:pt idx="1137">
                  <c:v>37479</c:v>
                </c:pt>
                <c:pt idx="1138">
                  <c:v>37480</c:v>
                </c:pt>
                <c:pt idx="1139">
                  <c:v>37481</c:v>
                </c:pt>
                <c:pt idx="1140">
                  <c:v>37482</c:v>
                </c:pt>
                <c:pt idx="1141">
                  <c:v>37483</c:v>
                </c:pt>
                <c:pt idx="1142">
                  <c:v>37484</c:v>
                </c:pt>
                <c:pt idx="1143">
                  <c:v>37485</c:v>
                </c:pt>
                <c:pt idx="1144">
                  <c:v>37486</c:v>
                </c:pt>
                <c:pt idx="1145">
                  <c:v>37487</c:v>
                </c:pt>
                <c:pt idx="1146">
                  <c:v>37488</c:v>
                </c:pt>
                <c:pt idx="1147">
                  <c:v>37489</c:v>
                </c:pt>
                <c:pt idx="1148">
                  <c:v>37490</c:v>
                </c:pt>
                <c:pt idx="1149">
                  <c:v>37491</c:v>
                </c:pt>
                <c:pt idx="1150">
                  <c:v>37492</c:v>
                </c:pt>
                <c:pt idx="1151">
                  <c:v>37493</c:v>
                </c:pt>
                <c:pt idx="1152">
                  <c:v>37494</c:v>
                </c:pt>
                <c:pt idx="1153">
                  <c:v>37495</c:v>
                </c:pt>
                <c:pt idx="1154">
                  <c:v>37496</c:v>
                </c:pt>
                <c:pt idx="1155">
                  <c:v>37497</c:v>
                </c:pt>
                <c:pt idx="1156">
                  <c:v>37498</c:v>
                </c:pt>
                <c:pt idx="1157">
                  <c:v>37499</c:v>
                </c:pt>
                <c:pt idx="1158">
                  <c:v>37500</c:v>
                </c:pt>
                <c:pt idx="1159">
                  <c:v>37501</c:v>
                </c:pt>
                <c:pt idx="1160">
                  <c:v>37502</c:v>
                </c:pt>
                <c:pt idx="1161">
                  <c:v>37503</c:v>
                </c:pt>
                <c:pt idx="1162">
                  <c:v>37504</c:v>
                </c:pt>
                <c:pt idx="1163">
                  <c:v>37505</c:v>
                </c:pt>
                <c:pt idx="1164">
                  <c:v>37506</c:v>
                </c:pt>
                <c:pt idx="1165">
                  <c:v>37507</c:v>
                </c:pt>
                <c:pt idx="1166">
                  <c:v>37508</c:v>
                </c:pt>
                <c:pt idx="1167">
                  <c:v>37509</c:v>
                </c:pt>
                <c:pt idx="1168">
                  <c:v>37510</c:v>
                </c:pt>
                <c:pt idx="1169">
                  <c:v>37511</c:v>
                </c:pt>
                <c:pt idx="1170">
                  <c:v>37512</c:v>
                </c:pt>
                <c:pt idx="1171">
                  <c:v>37513</c:v>
                </c:pt>
                <c:pt idx="1172">
                  <c:v>37514</c:v>
                </c:pt>
                <c:pt idx="1173">
                  <c:v>37515</c:v>
                </c:pt>
                <c:pt idx="1174">
                  <c:v>37516</c:v>
                </c:pt>
                <c:pt idx="1175">
                  <c:v>37517</c:v>
                </c:pt>
                <c:pt idx="1176">
                  <c:v>37518</c:v>
                </c:pt>
                <c:pt idx="1177">
                  <c:v>37519</c:v>
                </c:pt>
                <c:pt idx="1178">
                  <c:v>37520</c:v>
                </c:pt>
                <c:pt idx="1179">
                  <c:v>37521</c:v>
                </c:pt>
                <c:pt idx="1180">
                  <c:v>37522</c:v>
                </c:pt>
                <c:pt idx="1181">
                  <c:v>37523</c:v>
                </c:pt>
                <c:pt idx="1182">
                  <c:v>37524</c:v>
                </c:pt>
                <c:pt idx="1183">
                  <c:v>37525</c:v>
                </c:pt>
                <c:pt idx="1184">
                  <c:v>37526</c:v>
                </c:pt>
                <c:pt idx="1185">
                  <c:v>37527</c:v>
                </c:pt>
                <c:pt idx="1186">
                  <c:v>37528</c:v>
                </c:pt>
                <c:pt idx="1187">
                  <c:v>37529</c:v>
                </c:pt>
                <c:pt idx="1188">
                  <c:v>37530</c:v>
                </c:pt>
                <c:pt idx="1189">
                  <c:v>37531</c:v>
                </c:pt>
                <c:pt idx="1190">
                  <c:v>37532</c:v>
                </c:pt>
                <c:pt idx="1191">
                  <c:v>37533</c:v>
                </c:pt>
                <c:pt idx="1192">
                  <c:v>37534</c:v>
                </c:pt>
                <c:pt idx="1193">
                  <c:v>37535</c:v>
                </c:pt>
                <c:pt idx="1194">
                  <c:v>37536</c:v>
                </c:pt>
                <c:pt idx="1195">
                  <c:v>37537</c:v>
                </c:pt>
                <c:pt idx="1196">
                  <c:v>37538</c:v>
                </c:pt>
                <c:pt idx="1197">
                  <c:v>37539</c:v>
                </c:pt>
                <c:pt idx="1198">
                  <c:v>37540</c:v>
                </c:pt>
                <c:pt idx="1199">
                  <c:v>37541</c:v>
                </c:pt>
                <c:pt idx="1200">
                  <c:v>37542</c:v>
                </c:pt>
                <c:pt idx="1201">
                  <c:v>37543</c:v>
                </c:pt>
                <c:pt idx="1202">
                  <c:v>37544</c:v>
                </c:pt>
                <c:pt idx="1203">
                  <c:v>37545</c:v>
                </c:pt>
                <c:pt idx="1204">
                  <c:v>37546</c:v>
                </c:pt>
                <c:pt idx="1205">
                  <c:v>37547</c:v>
                </c:pt>
                <c:pt idx="1206">
                  <c:v>37548</c:v>
                </c:pt>
                <c:pt idx="1207">
                  <c:v>37549</c:v>
                </c:pt>
                <c:pt idx="1208">
                  <c:v>37550</c:v>
                </c:pt>
                <c:pt idx="1209">
                  <c:v>37551</c:v>
                </c:pt>
                <c:pt idx="1210">
                  <c:v>37552</c:v>
                </c:pt>
                <c:pt idx="1211">
                  <c:v>37553</c:v>
                </c:pt>
                <c:pt idx="1212">
                  <c:v>37554</c:v>
                </c:pt>
                <c:pt idx="1213">
                  <c:v>37555</c:v>
                </c:pt>
                <c:pt idx="1214">
                  <c:v>37556</c:v>
                </c:pt>
                <c:pt idx="1215">
                  <c:v>37557</c:v>
                </c:pt>
                <c:pt idx="1216">
                  <c:v>37558</c:v>
                </c:pt>
                <c:pt idx="1217">
                  <c:v>37559</c:v>
                </c:pt>
                <c:pt idx="1218">
                  <c:v>37560</c:v>
                </c:pt>
                <c:pt idx="1219">
                  <c:v>37561</c:v>
                </c:pt>
                <c:pt idx="1220">
                  <c:v>37562</c:v>
                </c:pt>
                <c:pt idx="1221">
                  <c:v>37563</c:v>
                </c:pt>
                <c:pt idx="1222">
                  <c:v>37564</c:v>
                </c:pt>
                <c:pt idx="1223">
                  <c:v>37565</c:v>
                </c:pt>
                <c:pt idx="1224">
                  <c:v>37566</c:v>
                </c:pt>
                <c:pt idx="1225">
                  <c:v>37567</c:v>
                </c:pt>
                <c:pt idx="1226">
                  <c:v>37568</c:v>
                </c:pt>
                <c:pt idx="1227">
                  <c:v>37569</c:v>
                </c:pt>
                <c:pt idx="1228">
                  <c:v>37570</c:v>
                </c:pt>
                <c:pt idx="1229">
                  <c:v>37571</c:v>
                </c:pt>
                <c:pt idx="1230">
                  <c:v>37572</c:v>
                </c:pt>
                <c:pt idx="1231">
                  <c:v>37573</c:v>
                </c:pt>
                <c:pt idx="1232">
                  <c:v>37574</c:v>
                </c:pt>
                <c:pt idx="1233">
                  <c:v>37575</c:v>
                </c:pt>
                <c:pt idx="1234">
                  <c:v>37576</c:v>
                </c:pt>
                <c:pt idx="1235">
                  <c:v>37577</c:v>
                </c:pt>
                <c:pt idx="1236">
                  <c:v>37578</c:v>
                </c:pt>
                <c:pt idx="1237">
                  <c:v>37579</c:v>
                </c:pt>
                <c:pt idx="1238">
                  <c:v>37580</c:v>
                </c:pt>
                <c:pt idx="1239">
                  <c:v>37581</c:v>
                </c:pt>
                <c:pt idx="1240">
                  <c:v>37582</c:v>
                </c:pt>
                <c:pt idx="1241">
                  <c:v>37583</c:v>
                </c:pt>
                <c:pt idx="1242">
                  <c:v>37584</c:v>
                </c:pt>
                <c:pt idx="1243">
                  <c:v>37585</c:v>
                </c:pt>
                <c:pt idx="1244">
                  <c:v>37586</c:v>
                </c:pt>
                <c:pt idx="1245">
                  <c:v>37587</c:v>
                </c:pt>
                <c:pt idx="1246">
                  <c:v>37588</c:v>
                </c:pt>
                <c:pt idx="1247">
                  <c:v>37589</c:v>
                </c:pt>
                <c:pt idx="1248">
                  <c:v>37590</c:v>
                </c:pt>
                <c:pt idx="1249">
                  <c:v>37591</c:v>
                </c:pt>
                <c:pt idx="1250">
                  <c:v>37592</c:v>
                </c:pt>
                <c:pt idx="1251">
                  <c:v>37593</c:v>
                </c:pt>
                <c:pt idx="1252">
                  <c:v>37594</c:v>
                </c:pt>
                <c:pt idx="1253">
                  <c:v>37595</c:v>
                </c:pt>
                <c:pt idx="1254">
                  <c:v>37596</c:v>
                </c:pt>
                <c:pt idx="1255">
                  <c:v>37597</c:v>
                </c:pt>
                <c:pt idx="1256">
                  <c:v>37598</c:v>
                </c:pt>
                <c:pt idx="1257">
                  <c:v>37599</c:v>
                </c:pt>
                <c:pt idx="1258">
                  <c:v>37600</c:v>
                </c:pt>
                <c:pt idx="1259">
                  <c:v>37601</c:v>
                </c:pt>
                <c:pt idx="1260">
                  <c:v>37602</c:v>
                </c:pt>
                <c:pt idx="1261">
                  <c:v>37603</c:v>
                </c:pt>
                <c:pt idx="1262">
                  <c:v>37604</c:v>
                </c:pt>
                <c:pt idx="1263">
                  <c:v>37605</c:v>
                </c:pt>
                <c:pt idx="1264">
                  <c:v>37606</c:v>
                </c:pt>
                <c:pt idx="1265">
                  <c:v>37607</c:v>
                </c:pt>
                <c:pt idx="1266">
                  <c:v>37608</c:v>
                </c:pt>
                <c:pt idx="1267">
                  <c:v>37609</c:v>
                </c:pt>
                <c:pt idx="1268">
                  <c:v>37610</c:v>
                </c:pt>
                <c:pt idx="1269">
                  <c:v>37611</c:v>
                </c:pt>
                <c:pt idx="1270">
                  <c:v>37612</c:v>
                </c:pt>
                <c:pt idx="1271">
                  <c:v>37613</c:v>
                </c:pt>
                <c:pt idx="1272">
                  <c:v>37614</c:v>
                </c:pt>
                <c:pt idx="1273">
                  <c:v>37615</c:v>
                </c:pt>
                <c:pt idx="1274">
                  <c:v>37616</c:v>
                </c:pt>
                <c:pt idx="1275">
                  <c:v>37617</c:v>
                </c:pt>
                <c:pt idx="1276">
                  <c:v>37618</c:v>
                </c:pt>
                <c:pt idx="1277">
                  <c:v>37619</c:v>
                </c:pt>
                <c:pt idx="1278">
                  <c:v>37620</c:v>
                </c:pt>
                <c:pt idx="1279">
                  <c:v>37621</c:v>
                </c:pt>
                <c:pt idx="1280">
                  <c:v>37622</c:v>
                </c:pt>
                <c:pt idx="1281">
                  <c:v>37623</c:v>
                </c:pt>
                <c:pt idx="1282">
                  <c:v>37624</c:v>
                </c:pt>
                <c:pt idx="1283">
                  <c:v>37625</c:v>
                </c:pt>
                <c:pt idx="1284">
                  <c:v>37626</c:v>
                </c:pt>
                <c:pt idx="1285">
                  <c:v>37627</c:v>
                </c:pt>
                <c:pt idx="1286">
                  <c:v>37628</c:v>
                </c:pt>
                <c:pt idx="1287">
                  <c:v>37629</c:v>
                </c:pt>
                <c:pt idx="1288">
                  <c:v>37630</c:v>
                </c:pt>
                <c:pt idx="1289">
                  <c:v>37631</c:v>
                </c:pt>
                <c:pt idx="1290">
                  <c:v>37632</c:v>
                </c:pt>
                <c:pt idx="1291">
                  <c:v>37633</c:v>
                </c:pt>
                <c:pt idx="1292">
                  <c:v>37634</c:v>
                </c:pt>
                <c:pt idx="1293">
                  <c:v>37635</c:v>
                </c:pt>
                <c:pt idx="1294">
                  <c:v>37636</c:v>
                </c:pt>
                <c:pt idx="1295">
                  <c:v>37637</c:v>
                </c:pt>
                <c:pt idx="1296">
                  <c:v>37638</c:v>
                </c:pt>
                <c:pt idx="1297">
                  <c:v>37639</c:v>
                </c:pt>
                <c:pt idx="1298">
                  <c:v>37640</c:v>
                </c:pt>
                <c:pt idx="1299">
                  <c:v>37641</c:v>
                </c:pt>
                <c:pt idx="1300">
                  <c:v>37642</c:v>
                </c:pt>
                <c:pt idx="1301">
                  <c:v>37643</c:v>
                </c:pt>
                <c:pt idx="1302">
                  <c:v>37644</c:v>
                </c:pt>
                <c:pt idx="1303">
                  <c:v>37645</c:v>
                </c:pt>
                <c:pt idx="1304">
                  <c:v>37646</c:v>
                </c:pt>
                <c:pt idx="1305">
                  <c:v>37647</c:v>
                </c:pt>
                <c:pt idx="1306">
                  <c:v>37648</c:v>
                </c:pt>
                <c:pt idx="1307">
                  <c:v>37649</c:v>
                </c:pt>
                <c:pt idx="1308">
                  <c:v>37650</c:v>
                </c:pt>
                <c:pt idx="1309">
                  <c:v>37651</c:v>
                </c:pt>
                <c:pt idx="1310">
                  <c:v>37652</c:v>
                </c:pt>
                <c:pt idx="1311">
                  <c:v>37653</c:v>
                </c:pt>
                <c:pt idx="1312">
                  <c:v>37654</c:v>
                </c:pt>
                <c:pt idx="1313">
                  <c:v>37655</c:v>
                </c:pt>
                <c:pt idx="1314">
                  <c:v>37656</c:v>
                </c:pt>
                <c:pt idx="1315">
                  <c:v>37657</c:v>
                </c:pt>
                <c:pt idx="1316">
                  <c:v>37658</c:v>
                </c:pt>
                <c:pt idx="1317">
                  <c:v>37659</c:v>
                </c:pt>
                <c:pt idx="1318">
                  <c:v>37660</c:v>
                </c:pt>
                <c:pt idx="1319">
                  <c:v>37661</c:v>
                </c:pt>
                <c:pt idx="1320">
                  <c:v>37662</c:v>
                </c:pt>
                <c:pt idx="1321">
                  <c:v>37663</c:v>
                </c:pt>
                <c:pt idx="1322">
                  <c:v>37664</c:v>
                </c:pt>
                <c:pt idx="1323">
                  <c:v>37665</c:v>
                </c:pt>
                <c:pt idx="1324">
                  <c:v>37666</c:v>
                </c:pt>
                <c:pt idx="1325">
                  <c:v>37667</c:v>
                </c:pt>
                <c:pt idx="1326">
                  <c:v>37668</c:v>
                </c:pt>
                <c:pt idx="1327">
                  <c:v>37669</c:v>
                </c:pt>
                <c:pt idx="1328">
                  <c:v>37670</c:v>
                </c:pt>
                <c:pt idx="1329">
                  <c:v>37671</c:v>
                </c:pt>
                <c:pt idx="1330">
                  <c:v>37672</c:v>
                </c:pt>
                <c:pt idx="1331">
                  <c:v>37673</c:v>
                </c:pt>
                <c:pt idx="1332">
                  <c:v>37674</c:v>
                </c:pt>
                <c:pt idx="1333">
                  <c:v>37675</c:v>
                </c:pt>
                <c:pt idx="1334">
                  <c:v>37676</c:v>
                </c:pt>
                <c:pt idx="1335">
                  <c:v>37677</c:v>
                </c:pt>
                <c:pt idx="1336">
                  <c:v>37678</c:v>
                </c:pt>
                <c:pt idx="1337">
                  <c:v>37679</c:v>
                </c:pt>
                <c:pt idx="1338">
                  <c:v>37680</c:v>
                </c:pt>
                <c:pt idx="1339">
                  <c:v>37681</c:v>
                </c:pt>
                <c:pt idx="1340">
                  <c:v>37682</c:v>
                </c:pt>
                <c:pt idx="1341">
                  <c:v>37683</c:v>
                </c:pt>
                <c:pt idx="1342">
                  <c:v>37684</c:v>
                </c:pt>
                <c:pt idx="1343">
                  <c:v>37685</c:v>
                </c:pt>
                <c:pt idx="1344">
                  <c:v>37686</c:v>
                </c:pt>
                <c:pt idx="1345">
                  <c:v>37687</c:v>
                </c:pt>
                <c:pt idx="1346">
                  <c:v>37688</c:v>
                </c:pt>
                <c:pt idx="1347">
                  <c:v>37689</c:v>
                </c:pt>
                <c:pt idx="1348">
                  <c:v>37690</c:v>
                </c:pt>
                <c:pt idx="1349">
                  <c:v>37691</c:v>
                </c:pt>
                <c:pt idx="1350">
                  <c:v>37692</c:v>
                </c:pt>
                <c:pt idx="1351">
                  <c:v>37693</c:v>
                </c:pt>
                <c:pt idx="1352">
                  <c:v>37694</c:v>
                </c:pt>
                <c:pt idx="1353">
                  <c:v>37695</c:v>
                </c:pt>
                <c:pt idx="1354">
                  <c:v>37696</c:v>
                </c:pt>
                <c:pt idx="1355">
                  <c:v>37697</c:v>
                </c:pt>
                <c:pt idx="1356">
                  <c:v>37698</c:v>
                </c:pt>
                <c:pt idx="1357">
                  <c:v>37699</c:v>
                </c:pt>
                <c:pt idx="1358">
                  <c:v>37700</c:v>
                </c:pt>
                <c:pt idx="1359">
                  <c:v>37701</c:v>
                </c:pt>
                <c:pt idx="1360">
                  <c:v>37702</c:v>
                </c:pt>
                <c:pt idx="1361">
                  <c:v>37703</c:v>
                </c:pt>
                <c:pt idx="1362">
                  <c:v>37704</c:v>
                </c:pt>
                <c:pt idx="1363">
                  <c:v>37705</c:v>
                </c:pt>
                <c:pt idx="1364">
                  <c:v>37706</c:v>
                </c:pt>
                <c:pt idx="1365">
                  <c:v>37707</c:v>
                </c:pt>
                <c:pt idx="1366">
                  <c:v>37708</c:v>
                </c:pt>
                <c:pt idx="1367">
                  <c:v>37709</c:v>
                </c:pt>
                <c:pt idx="1368">
                  <c:v>37710</c:v>
                </c:pt>
                <c:pt idx="1369">
                  <c:v>37711</c:v>
                </c:pt>
                <c:pt idx="1370">
                  <c:v>37712</c:v>
                </c:pt>
                <c:pt idx="1371">
                  <c:v>37713</c:v>
                </c:pt>
                <c:pt idx="1372">
                  <c:v>37714</c:v>
                </c:pt>
                <c:pt idx="1373">
                  <c:v>37715</c:v>
                </c:pt>
                <c:pt idx="1374">
                  <c:v>37716</c:v>
                </c:pt>
                <c:pt idx="1375">
                  <c:v>37717</c:v>
                </c:pt>
                <c:pt idx="1376">
                  <c:v>37718</c:v>
                </c:pt>
                <c:pt idx="1377">
                  <c:v>37719</c:v>
                </c:pt>
                <c:pt idx="1378">
                  <c:v>37720</c:v>
                </c:pt>
                <c:pt idx="1379">
                  <c:v>37721</c:v>
                </c:pt>
                <c:pt idx="1380">
                  <c:v>37722</c:v>
                </c:pt>
                <c:pt idx="1381">
                  <c:v>37723</c:v>
                </c:pt>
                <c:pt idx="1382">
                  <c:v>37724</c:v>
                </c:pt>
                <c:pt idx="1383">
                  <c:v>37725</c:v>
                </c:pt>
                <c:pt idx="1384">
                  <c:v>37726</c:v>
                </c:pt>
                <c:pt idx="1385">
                  <c:v>37727</c:v>
                </c:pt>
                <c:pt idx="1386">
                  <c:v>37728</c:v>
                </c:pt>
                <c:pt idx="1387">
                  <c:v>37729</c:v>
                </c:pt>
                <c:pt idx="1388">
                  <c:v>37730</c:v>
                </c:pt>
                <c:pt idx="1389">
                  <c:v>37731</c:v>
                </c:pt>
                <c:pt idx="1390">
                  <c:v>37732</c:v>
                </c:pt>
                <c:pt idx="1391">
                  <c:v>37733</c:v>
                </c:pt>
                <c:pt idx="1392">
                  <c:v>37734</c:v>
                </c:pt>
                <c:pt idx="1393">
                  <c:v>37735</c:v>
                </c:pt>
                <c:pt idx="1394">
                  <c:v>37736</c:v>
                </c:pt>
                <c:pt idx="1395">
                  <c:v>37737</c:v>
                </c:pt>
                <c:pt idx="1396">
                  <c:v>37738</c:v>
                </c:pt>
                <c:pt idx="1397">
                  <c:v>37739</c:v>
                </c:pt>
                <c:pt idx="1398">
                  <c:v>37740</c:v>
                </c:pt>
                <c:pt idx="1399">
                  <c:v>37741</c:v>
                </c:pt>
                <c:pt idx="1400">
                  <c:v>37742</c:v>
                </c:pt>
                <c:pt idx="1401">
                  <c:v>37743</c:v>
                </c:pt>
                <c:pt idx="1402">
                  <c:v>37744</c:v>
                </c:pt>
                <c:pt idx="1403">
                  <c:v>37745</c:v>
                </c:pt>
                <c:pt idx="1404">
                  <c:v>37746</c:v>
                </c:pt>
                <c:pt idx="1405">
                  <c:v>37747</c:v>
                </c:pt>
                <c:pt idx="1406">
                  <c:v>37748</c:v>
                </c:pt>
                <c:pt idx="1407">
                  <c:v>37749</c:v>
                </c:pt>
                <c:pt idx="1408">
                  <c:v>37750</c:v>
                </c:pt>
                <c:pt idx="1409">
                  <c:v>37751</c:v>
                </c:pt>
                <c:pt idx="1410">
                  <c:v>37752</c:v>
                </c:pt>
                <c:pt idx="1411">
                  <c:v>37753</c:v>
                </c:pt>
                <c:pt idx="1412">
                  <c:v>37754</c:v>
                </c:pt>
                <c:pt idx="1413">
                  <c:v>37755</c:v>
                </c:pt>
                <c:pt idx="1414">
                  <c:v>37756</c:v>
                </c:pt>
                <c:pt idx="1415">
                  <c:v>37757</c:v>
                </c:pt>
                <c:pt idx="1416">
                  <c:v>37758</c:v>
                </c:pt>
                <c:pt idx="1417">
                  <c:v>37759</c:v>
                </c:pt>
                <c:pt idx="1418">
                  <c:v>37760</c:v>
                </c:pt>
                <c:pt idx="1419">
                  <c:v>37761</c:v>
                </c:pt>
                <c:pt idx="1420">
                  <c:v>37762</c:v>
                </c:pt>
                <c:pt idx="1421">
                  <c:v>37763</c:v>
                </c:pt>
                <c:pt idx="1422">
                  <c:v>37764</c:v>
                </c:pt>
                <c:pt idx="1423">
                  <c:v>37765</c:v>
                </c:pt>
                <c:pt idx="1424">
                  <c:v>37766</c:v>
                </c:pt>
                <c:pt idx="1425">
                  <c:v>37767</c:v>
                </c:pt>
                <c:pt idx="1426">
                  <c:v>37768</c:v>
                </c:pt>
                <c:pt idx="1427">
                  <c:v>37769</c:v>
                </c:pt>
                <c:pt idx="1428">
                  <c:v>37770</c:v>
                </c:pt>
                <c:pt idx="1429">
                  <c:v>37771</c:v>
                </c:pt>
                <c:pt idx="1430">
                  <c:v>37772</c:v>
                </c:pt>
                <c:pt idx="1431">
                  <c:v>37773</c:v>
                </c:pt>
                <c:pt idx="1432">
                  <c:v>37774</c:v>
                </c:pt>
                <c:pt idx="1433">
                  <c:v>37775</c:v>
                </c:pt>
                <c:pt idx="1434">
                  <c:v>37776</c:v>
                </c:pt>
                <c:pt idx="1435">
                  <c:v>37777</c:v>
                </c:pt>
                <c:pt idx="1436">
                  <c:v>37778</c:v>
                </c:pt>
                <c:pt idx="1437">
                  <c:v>37779</c:v>
                </c:pt>
                <c:pt idx="1438">
                  <c:v>37780</c:v>
                </c:pt>
                <c:pt idx="1439">
                  <c:v>37781</c:v>
                </c:pt>
                <c:pt idx="1440">
                  <c:v>37782</c:v>
                </c:pt>
                <c:pt idx="1441">
                  <c:v>37783</c:v>
                </c:pt>
                <c:pt idx="1442">
                  <c:v>37784</c:v>
                </c:pt>
                <c:pt idx="1443">
                  <c:v>37785</c:v>
                </c:pt>
                <c:pt idx="1444">
                  <c:v>37786</c:v>
                </c:pt>
                <c:pt idx="1445">
                  <c:v>37787</c:v>
                </c:pt>
                <c:pt idx="1446">
                  <c:v>37788</c:v>
                </c:pt>
                <c:pt idx="1447">
                  <c:v>37789</c:v>
                </c:pt>
                <c:pt idx="1448">
                  <c:v>37790</c:v>
                </c:pt>
                <c:pt idx="1449">
                  <c:v>37791</c:v>
                </c:pt>
                <c:pt idx="1450">
                  <c:v>37792</c:v>
                </c:pt>
                <c:pt idx="1451">
                  <c:v>37793</c:v>
                </c:pt>
                <c:pt idx="1452">
                  <c:v>37794</c:v>
                </c:pt>
                <c:pt idx="1453">
                  <c:v>37795</c:v>
                </c:pt>
                <c:pt idx="1454">
                  <c:v>37796</c:v>
                </c:pt>
                <c:pt idx="1455">
                  <c:v>37797</c:v>
                </c:pt>
                <c:pt idx="1456">
                  <c:v>37798</c:v>
                </c:pt>
                <c:pt idx="1457">
                  <c:v>37799</c:v>
                </c:pt>
                <c:pt idx="1458">
                  <c:v>37800</c:v>
                </c:pt>
                <c:pt idx="1459">
                  <c:v>37801</c:v>
                </c:pt>
                <c:pt idx="1460">
                  <c:v>37802</c:v>
                </c:pt>
                <c:pt idx="1461">
                  <c:v>37803</c:v>
                </c:pt>
                <c:pt idx="1462">
                  <c:v>37804</c:v>
                </c:pt>
                <c:pt idx="1463">
                  <c:v>37805</c:v>
                </c:pt>
                <c:pt idx="1464">
                  <c:v>37806</c:v>
                </c:pt>
                <c:pt idx="1465">
                  <c:v>37807</c:v>
                </c:pt>
                <c:pt idx="1466">
                  <c:v>37808</c:v>
                </c:pt>
                <c:pt idx="1467">
                  <c:v>37809</c:v>
                </c:pt>
                <c:pt idx="1468">
                  <c:v>37810</c:v>
                </c:pt>
                <c:pt idx="1469">
                  <c:v>37811</c:v>
                </c:pt>
                <c:pt idx="1470">
                  <c:v>37812</c:v>
                </c:pt>
                <c:pt idx="1471">
                  <c:v>37813</c:v>
                </c:pt>
                <c:pt idx="1472">
                  <c:v>37814</c:v>
                </c:pt>
                <c:pt idx="1473">
                  <c:v>37815</c:v>
                </c:pt>
                <c:pt idx="1474">
                  <c:v>37816</c:v>
                </c:pt>
                <c:pt idx="1475">
                  <c:v>37817</c:v>
                </c:pt>
                <c:pt idx="1476">
                  <c:v>37818</c:v>
                </c:pt>
                <c:pt idx="1477">
                  <c:v>37819</c:v>
                </c:pt>
                <c:pt idx="1478">
                  <c:v>37820</c:v>
                </c:pt>
                <c:pt idx="1479">
                  <c:v>37821</c:v>
                </c:pt>
                <c:pt idx="1480">
                  <c:v>37822</c:v>
                </c:pt>
                <c:pt idx="1481">
                  <c:v>37823</c:v>
                </c:pt>
                <c:pt idx="1482">
                  <c:v>37824</c:v>
                </c:pt>
                <c:pt idx="1483">
                  <c:v>37825</c:v>
                </c:pt>
                <c:pt idx="1484">
                  <c:v>37826</c:v>
                </c:pt>
                <c:pt idx="1485">
                  <c:v>37827</c:v>
                </c:pt>
                <c:pt idx="1486">
                  <c:v>37828</c:v>
                </c:pt>
                <c:pt idx="1487">
                  <c:v>37829</c:v>
                </c:pt>
                <c:pt idx="1488">
                  <c:v>37830</c:v>
                </c:pt>
                <c:pt idx="1489">
                  <c:v>37831</c:v>
                </c:pt>
                <c:pt idx="1490">
                  <c:v>37832</c:v>
                </c:pt>
                <c:pt idx="1491">
                  <c:v>37833</c:v>
                </c:pt>
                <c:pt idx="1492">
                  <c:v>37834</c:v>
                </c:pt>
                <c:pt idx="1493">
                  <c:v>37835</c:v>
                </c:pt>
                <c:pt idx="1494">
                  <c:v>37836</c:v>
                </c:pt>
                <c:pt idx="1495">
                  <c:v>37837</c:v>
                </c:pt>
                <c:pt idx="1496">
                  <c:v>37838</c:v>
                </c:pt>
                <c:pt idx="1497">
                  <c:v>37839</c:v>
                </c:pt>
                <c:pt idx="1498">
                  <c:v>37840</c:v>
                </c:pt>
                <c:pt idx="1499">
                  <c:v>37841</c:v>
                </c:pt>
                <c:pt idx="1500">
                  <c:v>37842</c:v>
                </c:pt>
                <c:pt idx="1501">
                  <c:v>37843</c:v>
                </c:pt>
                <c:pt idx="1502">
                  <c:v>37844</c:v>
                </c:pt>
                <c:pt idx="1503">
                  <c:v>37845</c:v>
                </c:pt>
                <c:pt idx="1504">
                  <c:v>37846</c:v>
                </c:pt>
                <c:pt idx="1505">
                  <c:v>37847</c:v>
                </c:pt>
                <c:pt idx="1506">
                  <c:v>37848</c:v>
                </c:pt>
                <c:pt idx="1507">
                  <c:v>37849</c:v>
                </c:pt>
                <c:pt idx="1508">
                  <c:v>37850</c:v>
                </c:pt>
                <c:pt idx="1509">
                  <c:v>37851</c:v>
                </c:pt>
                <c:pt idx="1510">
                  <c:v>37852</c:v>
                </c:pt>
                <c:pt idx="1511">
                  <c:v>37853</c:v>
                </c:pt>
                <c:pt idx="1512">
                  <c:v>37854</c:v>
                </c:pt>
                <c:pt idx="1513">
                  <c:v>37855</c:v>
                </c:pt>
                <c:pt idx="1514">
                  <c:v>37856</c:v>
                </c:pt>
                <c:pt idx="1515">
                  <c:v>37857</c:v>
                </c:pt>
                <c:pt idx="1516">
                  <c:v>37858</c:v>
                </c:pt>
                <c:pt idx="1517">
                  <c:v>37859</c:v>
                </c:pt>
                <c:pt idx="1518">
                  <c:v>37860</c:v>
                </c:pt>
                <c:pt idx="1519">
                  <c:v>37861</c:v>
                </c:pt>
                <c:pt idx="1520">
                  <c:v>37862</c:v>
                </c:pt>
                <c:pt idx="1521">
                  <c:v>37863</c:v>
                </c:pt>
                <c:pt idx="1522">
                  <c:v>37864</c:v>
                </c:pt>
                <c:pt idx="1523">
                  <c:v>37865</c:v>
                </c:pt>
                <c:pt idx="1524">
                  <c:v>37866</c:v>
                </c:pt>
                <c:pt idx="1525">
                  <c:v>37867</c:v>
                </c:pt>
                <c:pt idx="1526">
                  <c:v>37868</c:v>
                </c:pt>
                <c:pt idx="1527">
                  <c:v>37869</c:v>
                </c:pt>
                <c:pt idx="1528">
                  <c:v>37870</c:v>
                </c:pt>
                <c:pt idx="1529">
                  <c:v>37871</c:v>
                </c:pt>
                <c:pt idx="1530">
                  <c:v>37872</c:v>
                </c:pt>
                <c:pt idx="1531">
                  <c:v>37873</c:v>
                </c:pt>
                <c:pt idx="1532">
                  <c:v>37874</c:v>
                </c:pt>
                <c:pt idx="1533">
                  <c:v>37875</c:v>
                </c:pt>
                <c:pt idx="1534">
                  <c:v>37876</c:v>
                </c:pt>
                <c:pt idx="1535">
                  <c:v>37877</c:v>
                </c:pt>
                <c:pt idx="1536">
                  <c:v>37878</c:v>
                </c:pt>
                <c:pt idx="1537">
                  <c:v>37879</c:v>
                </c:pt>
                <c:pt idx="1538">
                  <c:v>37880</c:v>
                </c:pt>
                <c:pt idx="1539">
                  <c:v>37881</c:v>
                </c:pt>
                <c:pt idx="1540">
                  <c:v>37882</c:v>
                </c:pt>
                <c:pt idx="1541">
                  <c:v>37883</c:v>
                </c:pt>
                <c:pt idx="1542">
                  <c:v>37884</c:v>
                </c:pt>
                <c:pt idx="1543">
                  <c:v>37885</c:v>
                </c:pt>
                <c:pt idx="1544">
                  <c:v>37886</c:v>
                </c:pt>
                <c:pt idx="1545">
                  <c:v>37887</c:v>
                </c:pt>
                <c:pt idx="1546">
                  <c:v>37888</c:v>
                </c:pt>
                <c:pt idx="1547">
                  <c:v>37889</c:v>
                </c:pt>
                <c:pt idx="1548">
                  <c:v>37890</c:v>
                </c:pt>
                <c:pt idx="1549">
                  <c:v>37891</c:v>
                </c:pt>
                <c:pt idx="1550">
                  <c:v>37892</c:v>
                </c:pt>
                <c:pt idx="1551">
                  <c:v>37893</c:v>
                </c:pt>
                <c:pt idx="1552">
                  <c:v>37894</c:v>
                </c:pt>
                <c:pt idx="1553">
                  <c:v>37895</c:v>
                </c:pt>
                <c:pt idx="1554">
                  <c:v>37896</c:v>
                </c:pt>
                <c:pt idx="1555">
                  <c:v>37897</c:v>
                </c:pt>
                <c:pt idx="1556">
                  <c:v>37898</c:v>
                </c:pt>
                <c:pt idx="1557">
                  <c:v>37899</c:v>
                </c:pt>
                <c:pt idx="1558">
                  <c:v>37900</c:v>
                </c:pt>
                <c:pt idx="1559">
                  <c:v>37901</c:v>
                </c:pt>
                <c:pt idx="1560">
                  <c:v>37902</c:v>
                </c:pt>
                <c:pt idx="1561">
                  <c:v>37903</c:v>
                </c:pt>
                <c:pt idx="1562">
                  <c:v>37904</c:v>
                </c:pt>
                <c:pt idx="1563">
                  <c:v>37905</c:v>
                </c:pt>
                <c:pt idx="1564">
                  <c:v>37906</c:v>
                </c:pt>
                <c:pt idx="1565">
                  <c:v>37907</c:v>
                </c:pt>
                <c:pt idx="1566">
                  <c:v>37908</c:v>
                </c:pt>
                <c:pt idx="1567">
                  <c:v>37909</c:v>
                </c:pt>
                <c:pt idx="1568">
                  <c:v>37910</c:v>
                </c:pt>
                <c:pt idx="1569">
                  <c:v>37911</c:v>
                </c:pt>
                <c:pt idx="1570">
                  <c:v>37912</c:v>
                </c:pt>
                <c:pt idx="1571">
                  <c:v>37913</c:v>
                </c:pt>
                <c:pt idx="1572">
                  <c:v>37914</c:v>
                </c:pt>
                <c:pt idx="1573">
                  <c:v>37915</c:v>
                </c:pt>
                <c:pt idx="1574">
                  <c:v>37916</c:v>
                </c:pt>
                <c:pt idx="1575">
                  <c:v>37917</c:v>
                </c:pt>
                <c:pt idx="1576">
                  <c:v>37918</c:v>
                </c:pt>
                <c:pt idx="1577">
                  <c:v>37919</c:v>
                </c:pt>
                <c:pt idx="1578">
                  <c:v>37920</c:v>
                </c:pt>
                <c:pt idx="1579">
                  <c:v>37921</c:v>
                </c:pt>
                <c:pt idx="1580">
                  <c:v>37922</c:v>
                </c:pt>
                <c:pt idx="1581">
                  <c:v>37923</c:v>
                </c:pt>
                <c:pt idx="1582">
                  <c:v>37924</c:v>
                </c:pt>
                <c:pt idx="1583">
                  <c:v>37925</c:v>
                </c:pt>
                <c:pt idx="1584">
                  <c:v>37926</c:v>
                </c:pt>
                <c:pt idx="1585">
                  <c:v>37927</c:v>
                </c:pt>
                <c:pt idx="1586">
                  <c:v>37928</c:v>
                </c:pt>
                <c:pt idx="1587">
                  <c:v>37929</c:v>
                </c:pt>
                <c:pt idx="1588">
                  <c:v>37930</c:v>
                </c:pt>
                <c:pt idx="1589">
                  <c:v>37931</c:v>
                </c:pt>
                <c:pt idx="1590">
                  <c:v>37932</c:v>
                </c:pt>
                <c:pt idx="1591">
                  <c:v>37933</c:v>
                </c:pt>
                <c:pt idx="1592">
                  <c:v>37934</c:v>
                </c:pt>
                <c:pt idx="1593">
                  <c:v>37935</c:v>
                </c:pt>
                <c:pt idx="1594">
                  <c:v>37936</c:v>
                </c:pt>
                <c:pt idx="1595">
                  <c:v>37937</c:v>
                </c:pt>
                <c:pt idx="1596">
                  <c:v>37938</c:v>
                </c:pt>
                <c:pt idx="1597">
                  <c:v>37939</c:v>
                </c:pt>
                <c:pt idx="1598">
                  <c:v>37940</c:v>
                </c:pt>
                <c:pt idx="1599">
                  <c:v>37941</c:v>
                </c:pt>
                <c:pt idx="1600">
                  <c:v>37942</c:v>
                </c:pt>
                <c:pt idx="1601">
                  <c:v>37943</c:v>
                </c:pt>
                <c:pt idx="1602">
                  <c:v>37944</c:v>
                </c:pt>
                <c:pt idx="1603">
                  <c:v>37945</c:v>
                </c:pt>
                <c:pt idx="1604">
                  <c:v>37946</c:v>
                </c:pt>
                <c:pt idx="1605">
                  <c:v>37947</c:v>
                </c:pt>
                <c:pt idx="1606">
                  <c:v>37948</c:v>
                </c:pt>
                <c:pt idx="1607">
                  <c:v>37949</c:v>
                </c:pt>
                <c:pt idx="1608">
                  <c:v>37950</c:v>
                </c:pt>
                <c:pt idx="1609">
                  <c:v>37951</c:v>
                </c:pt>
                <c:pt idx="1610">
                  <c:v>37952</c:v>
                </c:pt>
                <c:pt idx="1611">
                  <c:v>37953</c:v>
                </c:pt>
                <c:pt idx="1612">
                  <c:v>37954</c:v>
                </c:pt>
                <c:pt idx="1613">
                  <c:v>37955</c:v>
                </c:pt>
                <c:pt idx="1614">
                  <c:v>37956</c:v>
                </c:pt>
                <c:pt idx="1615">
                  <c:v>37957</c:v>
                </c:pt>
                <c:pt idx="1616">
                  <c:v>37958</c:v>
                </c:pt>
                <c:pt idx="1617">
                  <c:v>37959</c:v>
                </c:pt>
                <c:pt idx="1618">
                  <c:v>37960</c:v>
                </c:pt>
                <c:pt idx="1619">
                  <c:v>37961</c:v>
                </c:pt>
                <c:pt idx="1620">
                  <c:v>37962</c:v>
                </c:pt>
                <c:pt idx="1621">
                  <c:v>37963</c:v>
                </c:pt>
                <c:pt idx="1622">
                  <c:v>37964</c:v>
                </c:pt>
                <c:pt idx="1623">
                  <c:v>37965</c:v>
                </c:pt>
                <c:pt idx="1624">
                  <c:v>37966</c:v>
                </c:pt>
                <c:pt idx="1625">
                  <c:v>37967</c:v>
                </c:pt>
                <c:pt idx="1626">
                  <c:v>37968</c:v>
                </c:pt>
                <c:pt idx="1627">
                  <c:v>37969</c:v>
                </c:pt>
                <c:pt idx="1628">
                  <c:v>37970</c:v>
                </c:pt>
                <c:pt idx="1629">
                  <c:v>37971</c:v>
                </c:pt>
                <c:pt idx="1630">
                  <c:v>37972</c:v>
                </c:pt>
                <c:pt idx="1631">
                  <c:v>37973</c:v>
                </c:pt>
                <c:pt idx="1632">
                  <c:v>37974</c:v>
                </c:pt>
                <c:pt idx="1633">
                  <c:v>37975</c:v>
                </c:pt>
                <c:pt idx="1634">
                  <c:v>37976</c:v>
                </c:pt>
                <c:pt idx="1635">
                  <c:v>37977</c:v>
                </c:pt>
                <c:pt idx="1636">
                  <c:v>37978</c:v>
                </c:pt>
                <c:pt idx="1637">
                  <c:v>37979</c:v>
                </c:pt>
                <c:pt idx="1638">
                  <c:v>37980</c:v>
                </c:pt>
                <c:pt idx="1639">
                  <c:v>37981</c:v>
                </c:pt>
                <c:pt idx="1640">
                  <c:v>37982</c:v>
                </c:pt>
                <c:pt idx="1641">
                  <c:v>37983</c:v>
                </c:pt>
                <c:pt idx="1642">
                  <c:v>37984</c:v>
                </c:pt>
                <c:pt idx="1643">
                  <c:v>37985</c:v>
                </c:pt>
                <c:pt idx="1644">
                  <c:v>37986</c:v>
                </c:pt>
                <c:pt idx="1645">
                  <c:v>37987</c:v>
                </c:pt>
                <c:pt idx="1646">
                  <c:v>37988</c:v>
                </c:pt>
                <c:pt idx="1647">
                  <c:v>37989</c:v>
                </c:pt>
                <c:pt idx="1648">
                  <c:v>37990</c:v>
                </c:pt>
                <c:pt idx="1649">
                  <c:v>37991</c:v>
                </c:pt>
                <c:pt idx="1650">
                  <c:v>37992</c:v>
                </c:pt>
                <c:pt idx="1651">
                  <c:v>37993</c:v>
                </c:pt>
                <c:pt idx="1652">
                  <c:v>37994</c:v>
                </c:pt>
                <c:pt idx="1653">
                  <c:v>37995</c:v>
                </c:pt>
                <c:pt idx="1654">
                  <c:v>37996</c:v>
                </c:pt>
                <c:pt idx="1655">
                  <c:v>37997</c:v>
                </c:pt>
                <c:pt idx="1656">
                  <c:v>37998</c:v>
                </c:pt>
                <c:pt idx="1657">
                  <c:v>37999</c:v>
                </c:pt>
                <c:pt idx="1658">
                  <c:v>38000</c:v>
                </c:pt>
                <c:pt idx="1659">
                  <c:v>38001</c:v>
                </c:pt>
                <c:pt idx="1660">
                  <c:v>38002</c:v>
                </c:pt>
                <c:pt idx="1661">
                  <c:v>38003</c:v>
                </c:pt>
                <c:pt idx="1662">
                  <c:v>38004</c:v>
                </c:pt>
                <c:pt idx="1663">
                  <c:v>38005</c:v>
                </c:pt>
                <c:pt idx="1664">
                  <c:v>38006</c:v>
                </c:pt>
                <c:pt idx="1665">
                  <c:v>38007</c:v>
                </c:pt>
                <c:pt idx="1666">
                  <c:v>38008</c:v>
                </c:pt>
                <c:pt idx="1667">
                  <c:v>38009</c:v>
                </c:pt>
                <c:pt idx="1668">
                  <c:v>38010</c:v>
                </c:pt>
                <c:pt idx="1669">
                  <c:v>38011</c:v>
                </c:pt>
                <c:pt idx="1670">
                  <c:v>38012</c:v>
                </c:pt>
                <c:pt idx="1671">
                  <c:v>38013</c:v>
                </c:pt>
                <c:pt idx="1672">
                  <c:v>38014</c:v>
                </c:pt>
                <c:pt idx="1673">
                  <c:v>38015</c:v>
                </c:pt>
                <c:pt idx="1674">
                  <c:v>38016</c:v>
                </c:pt>
                <c:pt idx="1675">
                  <c:v>38017</c:v>
                </c:pt>
                <c:pt idx="1676">
                  <c:v>38018</c:v>
                </c:pt>
                <c:pt idx="1677">
                  <c:v>38019</c:v>
                </c:pt>
                <c:pt idx="1678">
                  <c:v>38020</c:v>
                </c:pt>
                <c:pt idx="1679">
                  <c:v>38021</c:v>
                </c:pt>
                <c:pt idx="1680">
                  <c:v>38022</c:v>
                </c:pt>
                <c:pt idx="1681">
                  <c:v>38023</c:v>
                </c:pt>
                <c:pt idx="1682">
                  <c:v>38024</c:v>
                </c:pt>
                <c:pt idx="1683">
                  <c:v>38025</c:v>
                </c:pt>
                <c:pt idx="1684">
                  <c:v>38026</c:v>
                </c:pt>
                <c:pt idx="1685">
                  <c:v>38027</c:v>
                </c:pt>
                <c:pt idx="1686">
                  <c:v>38028</c:v>
                </c:pt>
                <c:pt idx="1687">
                  <c:v>38029</c:v>
                </c:pt>
                <c:pt idx="1688">
                  <c:v>38030</c:v>
                </c:pt>
                <c:pt idx="1689">
                  <c:v>38031</c:v>
                </c:pt>
                <c:pt idx="1690">
                  <c:v>38032</c:v>
                </c:pt>
                <c:pt idx="1691">
                  <c:v>38033</c:v>
                </c:pt>
                <c:pt idx="1692">
                  <c:v>38034</c:v>
                </c:pt>
                <c:pt idx="1693">
                  <c:v>38035</c:v>
                </c:pt>
                <c:pt idx="1694">
                  <c:v>38036</c:v>
                </c:pt>
                <c:pt idx="1695">
                  <c:v>38037</c:v>
                </c:pt>
                <c:pt idx="1696">
                  <c:v>38038</c:v>
                </c:pt>
                <c:pt idx="1697">
                  <c:v>38039</c:v>
                </c:pt>
                <c:pt idx="1698">
                  <c:v>38040</c:v>
                </c:pt>
                <c:pt idx="1699">
                  <c:v>38041</c:v>
                </c:pt>
                <c:pt idx="1700">
                  <c:v>38042</c:v>
                </c:pt>
                <c:pt idx="1701">
                  <c:v>38043</c:v>
                </c:pt>
                <c:pt idx="1702">
                  <c:v>38044</c:v>
                </c:pt>
                <c:pt idx="1703">
                  <c:v>38045</c:v>
                </c:pt>
                <c:pt idx="1704">
                  <c:v>38046</c:v>
                </c:pt>
                <c:pt idx="1705">
                  <c:v>38047</c:v>
                </c:pt>
                <c:pt idx="1706">
                  <c:v>38048</c:v>
                </c:pt>
                <c:pt idx="1707">
                  <c:v>38049</c:v>
                </c:pt>
                <c:pt idx="1708">
                  <c:v>38050</c:v>
                </c:pt>
                <c:pt idx="1709">
                  <c:v>38051</c:v>
                </c:pt>
                <c:pt idx="1710">
                  <c:v>38052</c:v>
                </c:pt>
                <c:pt idx="1711">
                  <c:v>38053</c:v>
                </c:pt>
                <c:pt idx="1712">
                  <c:v>38054</c:v>
                </c:pt>
                <c:pt idx="1713">
                  <c:v>38055</c:v>
                </c:pt>
                <c:pt idx="1714">
                  <c:v>38056</c:v>
                </c:pt>
                <c:pt idx="1715">
                  <c:v>38057</c:v>
                </c:pt>
                <c:pt idx="1716">
                  <c:v>38058</c:v>
                </c:pt>
                <c:pt idx="1717">
                  <c:v>38059</c:v>
                </c:pt>
                <c:pt idx="1718">
                  <c:v>38060</c:v>
                </c:pt>
                <c:pt idx="1719">
                  <c:v>38061</c:v>
                </c:pt>
                <c:pt idx="1720">
                  <c:v>38062</c:v>
                </c:pt>
                <c:pt idx="1721">
                  <c:v>38063</c:v>
                </c:pt>
                <c:pt idx="1722">
                  <c:v>38064</c:v>
                </c:pt>
                <c:pt idx="1723">
                  <c:v>38065</c:v>
                </c:pt>
                <c:pt idx="1724">
                  <c:v>38066</c:v>
                </c:pt>
                <c:pt idx="1725">
                  <c:v>38067</c:v>
                </c:pt>
                <c:pt idx="1726">
                  <c:v>38068</c:v>
                </c:pt>
                <c:pt idx="1727">
                  <c:v>38069</c:v>
                </c:pt>
                <c:pt idx="1728">
                  <c:v>38070</c:v>
                </c:pt>
                <c:pt idx="1729">
                  <c:v>38071</c:v>
                </c:pt>
                <c:pt idx="1730">
                  <c:v>38072</c:v>
                </c:pt>
                <c:pt idx="1731">
                  <c:v>38073</c:v>
                </c:pt>
                <c:pt idx="1732">
                  <c:v>38074</c:v>
                </c:pt>
                <c:pt idx="1733">
                  <c:v>38075</c:v>
                </c:pt>
                <c:pt idx="1734">
                  <c:v>38076</c:v>
                </c:pt>
                <c:pt idx="1735">
                  <c:v>38077</c:v>
                </c:pt>
                <c:pt idx="1736">
                  <c:v>38078</c:v>
                </c:pt>
                <c:pt idx="1737">
                  <c:v>38079</c:v>
                </c:pt>
                <c:pt idx="1738">
                  <c:v>38080</c:v>
                </c:pt>
                <c:pt idx="1739">
                  <c:v>38081</c:v>
                </c:pt>
                <c:pt idx="1740">
                  <c:v>38082</c:v>
                </c:pt>
                <c:pt idx="1741">
                  <c:v>38083</c:v>
                </c:pt>
                <c:pt idx="1742">
                  <c:v>38084</c:v>
                </c:pt>
                <c:pt idx="1743">
                  <c:v>38085</c:v>
                </c:pt>
                <c:pt idx="1744">
                  <c:v>38086</c:v>
                </c:pt>
                <c:pt idx="1745">
                  <c:v>38087</c:v>
                </c:pt>
                <c:pt idx="1746">
                  <c:v>38088</c:v>
                </c:pt>
                <c:pt idx="1747">
                  <c:v>38089</c:v>
                </c:pt>
                <c:pt idx="1748">
                  <c:v>38090</c:v>
                </c:pt>
                <c:pt idx="1749">
                  <c:v>38091</c:v>
                </c:pt>
                <c:pt idx="1750">
                  <c:v>38092</c:v>
                </c:pt>
                <c:pt idx="1751">
                  <c:v>38093</c:v>
                </c:pt>
                <c:pt idx="1752">
                  <c:v>38094</c:v>
                </c:pt>
                <c:pt idx="1753">
                  <c:v>38095</c:v>
                </c:pt>
                <c:pt idx="1754">
                  <c:v>38096</c:v>
                </c:pt>
                <c:pt idx="1755">
                  <c:v>38097</c:v>
                </c:pt>
                <c:pt idx="1756">
                  <c:v>38098</c:v>
                </c:pt>
                <c:pt idx="1757">
                  <c:v>38099</c:v>
                </c:pt>
                <c:pt idx="1758">
                  <c:v>38100</c:v>
                </c:pt>
                <c:pt idx="1759">
                  <c:v>38101</c:v>
                </c:pt>
                <c:pt idx="1760">
                  <c:v>38102</c:v>
                </c:pt>
                <c:pt idx="1761">
                  <c:v>38103</c:v>
                </c:pt>
                <c:pt idx="1762">
                  <c:v>38104</c:v>
                </c:pt>
                <c:pt idx="1763">
                  <c:v>38105</c:v>
                </c:pt>
                <c:pt idx="1764">
                  <c:v>38106</c:v>
                </c:pt>
                <c:pt idx="1765">
                  <c:v>38107</c:v>
                </c:pt>
                <c:pt idx="1766">
                  <c:v>38108</c:v>
                </c:pt>
                <c:pt idx="1767">
                  <c:v>38109</c:v>
                </c:pt>
                <c:pt idx="1768">
                  <c:v>38110</c:v>
                </c:pt>
                <c:pt idx="1769">
                  <c:v>38111</c:v>
                </c:pt>
                <c:pt idx="1770">
                  <c:v>38112</c:v>
                </c:pt>
                <c:pt idx="1771">
                  <c:v>38113</c:v>
                </c:pt>
                <c:pt idx="1772">
                  <c:v>38114</c:v>
                </c:pt>
                <c:pt idx="1773">
                  <c:v>38115</c:v>
                </c:pt>
                <c:pt idx="1774">
                  <c:v>38116</c:v>
                </c:pt>
                <c:pt idx="1775">
                  <c:v>38117</c:v>
                </c:pt>
                <c:pt idx="1776">
                  <c:v>38118</c:v>
                </c:pt>
                <c:pt idx="1777">
                  <c:v>38119</c:v>
                </c:pt>
                <c:pt idx="1778">
                  <c:v>38120</c:v>
                </c:pt>
                <c:pt idx="1779">
                  <c:v>38121</c:v>
                </c:pt>
                <c:pt idx="1780">
                  <c:v>38122</c:v>
                </c:pt>
                <c:pt idx="1781">
                  <c:v>38123</c:v>
                </c:pt>
                <c:pt idx="1782">
                  <c:v>38124</c:v>
                </c:pt>
                <c:pt idx="1783">
                  <c:v>38125</c:v>
                </c:pt>
                <c:pt idx="1784">
                  <c:v>38126</c:v>
                </c:pt>
                <c:pt idx="1785">
                  <c:v>38127</c:v>
                </c:pt>
                <c:pt idx="1786">
                  <c:v>38128</c:v>
                </c:pt>
                <c:pt idx="1787">
                  <c:v>38129</c:v>
                </c:pt>
                <c:pt idx="1788">
                  <c:v>38130</c:v>
                </c:pt>
                <c:pt idx="1789">
                  <c:v>38131</c:v>
                </c:pt>
                <c:pt idx="1790">
                  <c:v>38132</c:v>
                </c:pt>
                <c:pt idx="1791">
                  <c:v>38133</c:v>
                </c:pt>
                <c:pt idx="1792">
                  <c:v>38134</c:v>
                </c:pt>
                <c:pt idx="1793">
                  <c:v>38135</c:v>
                </c:pt>
                <c:pt idx="1794">
                  <c:v>38136</c:v>
                </c:pt>
                <c:pt idx="1795">
                  <c:v>38137</c:v>
                </c:pt>
                <c:pt idx="1796">
                  <c:v>38138</c:v>
                </c:pt>
                <c:pt idx="1797">
                  <c:v>38139</c:v>
                </c:pt>
                <c:pt idx="1798">
                  <c:v>38140</c:v>
                </c:pt>
                <c:pt idx="1799">
                  <c:v>38141</c:v>
                </c:pt>
                <c:pt idx="1800">
                  <c:v>38142</c:v>
                </c:pt>
                <c:pt idx="1801">
                  <c:v>38143</c:v>
                </c:pt>
                <c:pt idx="1802">
                  <c:v>38144</c:v>
                </c:pt>
                <c:pt idx="1803">
                  <c:v>38145</c:v>
                </c:pt>
                <c:pt idx="1804">
                  <c:v>38146</c:v>
                </c:pt>
                <c:pt idx="1805">
                  <c:v>38147</c:v>
                </c:pt>
                <c:pt idx="1806">
                  <c:v>38148</c:v>
                </c:pt>
                <c:pt idx="1807">
                  <c:v>38149</c:v>
                </c:pt>
                <c:pt idx="1808">
                  <c:v>38150</c:v>
                </c:pt>
                <c:pt idx="1809">
                  <c:v>38151</c:v>
                </c:pt>
                <c:pt idx="1810">
                  <c:v>38152</c:v>
                </c:pt>
                <c:pt idx="1811">
                  <c:v>38153</c:v>
                </c:pt>
                <c:pt idx="1812">
                  <c:v>38154</c:v>
                </c:pt>
                <c:pt idx="1813">
                  <c:v>38155</c:v>
                </c:pt>
                <c:pt idx="1814">
                  <c:v>38156</c:v>
                </c:pt>
                <c:pt idx="1815">
                  <c:v>38157</c:v>
                </c:pt>
                <c:pt idx="1816">
                  <c:v>38158</c:v>
                </c:pt>
                <c:pt idx="1817">
                  <c:v>38159</c:v>
                </c:pt>
                <c:pt idx="1818">
                  <c:v>38160</c:v>
                </c:pt>
                <c:pt idx="1819">
                  <c:v>38161</c:v>
                </c:pt>
                <c:pt idx="1820">
                  <c:v>38162</c:v>
                </c:pt>
                <c:pt idx="1821">
                  <c:v>38163</c:v>
                </c:pt>
                <c:pt idx="1822">
                  <c:v>38164</c:v>
                </c:pt>
                <c:pt idx="1823">
                  <c:v>38165</c:v>
                </c:pt>
                <c:pt idx="1824">
                  <c:v>38166</c:v>
                </c:pt>
                <c:pt idx="1825">
                  <c:v>38167</c:v>
                </c:pt>
                <c:pt idx="1826">
                  <c:v>38168</c:v>
                </c:pt>
                <c:pt idx="1827">
                  <c:v>38169</c:v>
                </c:pt>
                <c:pt idx="1828">
                  <c:v>38170</c:v>
                </c:pt>
                <c:pt idx="1829">
                  <c:v>38171</c:v>
                </c:pt>
                <c:pt idx="1830">
                  <c:v>38172</c:v>
                </c:pt>
                <c:pt idx="1831">
                  <c:v>38173</c:v>
                </c:pt>
                <c:pt idx="1832">
                  <c:v>38174</c:v>
                </c:pt>
                <c:pt idx="1833">
                  <c:v>38175</c:v>
                </c:pt>
                <c:pt idx="1834">
                  <c:v>38176</c:v>
                </c:pt>
                <c:pt idx="1835">
                  <c:v>38177</c:v>
                </c:pt>
                <c:pt idx="1836">
                  <c:v>38178</c:v>
                </c:pt>
                <c:pt idx="1837">
                  <c:v>38179</c:v>
                </c:pt>
                <c:pt idx="1838">
                  <c:v>38180</c:v>
                </c:pt>
                <c:pt idx="1839">
                  <c:v>38181</c:v>
                </c:pt>
                <c:pt idx="1840">
                  <c:v>38182</c:v>
                </c:pt>
                <c:pt idx="1841">
                  <c:v>38183</c:v>
                </c:pt>
                <c:pt idx="1842">
                  <c:v>38184</c:v>
                </c:pt>
                <c:pt idx="1843">
                  <c:v>38185</c:v>
                </c:pt>
                <c:pt idx="1844">
                  <c:v>38186</c:v>
                </c:pt>
                <c:pt idx="1845">
                  <c:v>38187</c:v>
                </c:pt>
                <c:pt idx="1846">
                  <c:v>38188</c:v>
                </c:pt>
                <c:pt idx="1847">
                  <c:v>38189</c:v>
                </c:pt>
                <c:pt idx="1848">
                  <c:v>38190</c:v>
                </c:pt>
                <c:pt idx="1849">
                  <c:v>38191</c:v>
                </c:pt>
                <c:pt idx="1850">
                  <c:v>38192</c:v>
                </c:pt>
                <c:pt idx="1851">
                  <c:v>38193</c:v>
                </c:pt>
                <c:pt idx="1852">
                  <c:v>38194</c:v>
                </c:pt>
                <c:pt idx="1853">
                  <c:v>38195</c:v>
                </c:pt>
                <c:pt idx="1854">
                  <c:v>38196</c:v>
                </c:pt>
                <c:pt idx="1855">
                  <c:v>38197</c:v>
                </c:pt>
                <c:pt idx="1856">
                  <c:v>38198</c:v>
                </c:pt>
                <c:pt idx="1857">
                  <c:v>38199</c:v>
                </c:pt>
                <c:pt idx="1858">
                  <c:v>38200</c:v>
                </c:pt>
                <c:pt idx="1859">
                  <c:v>38201</c:v>
                </c:pt>
                <c:pt idx="1860">
                  <c:v>38202</c:v>
                </c:pt>
                <c:pt idx="1861">
                  <c:v>38203</c:v>
                </c:pt>
                <c:pt idx="1862">
                  <c:v>38204</c:v>
                </c:pt>
                <c:pt idx="1863">
                  <c:v>38205</c:v>
                </c:pt>
                <c:pt idx="1864">
                  <c:v>38206</c:v>
                </c:pt>
                <c:pt idx="1865">
                  <c:v>38207</c:v>
                </c:pt>
                <c:pt idx="1866">
                  <c:v>38208</c:v>
                </c:pt>
                <c:pt idx="1867">
                  <c:v>38209</c:v>
                </c:pt>
                <c:pt idx="1868">
                  <c:v>38210</c:v>
                </c:pt>
                <c:pt idx="1869">
                  <c:v>38211</c:v>
                </c:pt>
                <c:pt idx="1870">
                  <c:v>38212</c:v>
                </c:pt>
                <c:pt idx="1871">
                  <c:v>38213</c:v>
                </c:pt>
                <c:pt idx="1872">
                  <c:v>38214</c:v>
                </c:pt>
                <c:pt idx="1873">
                  <c:v>38215</c:v>
                </c:pt>
                <c:pt idx="1874">
                  <c:v>38216</c:v>
                </c:pt>
                <c:pt idx="1875">
                  <c:v>38217</c:v>
                </c:pt>
                <c:pt idx="1876">
                  <c:v>38218</c:v>
                </c:pt>
                <c:pt idx="1877">
                  <c:v>38219</c:v>
                </c:pt>
                <c:pt idx="1878">
                  <c:v>38220</c:v>
                </c:pt>
                <c:pt idx="1879">
                  <c:v>38221</c:v>
                </c:pt>
                <c:pt idx="1880">
                  <c:v>38222</c:v>
                </c:pt>
                <c:pt idx="1881">
                  <c:v>38223</c:v>
                </c:pt>
                <c:pt idx="1882">
                  <c:v>38224</c:v>
                </c:pt>
                <c:pt idx="1883">
                  <c:v>38225</c:v>
                </c:pt>
                <c:pt idx="1884">
                  <c:v>38226</c:v>
                </c:pt>
                <c:pt idx="1885">
                  <c:v>38227</c:v>
                </c:pt>
                <c:pt idx="1886">
                  <c:v>38228</c:v>
                </c:pt>
                <c:pt idx="1887">
                  <c:v>38229</c:v>
                </c:pt>
                <c:pt idx="1888">
                  <c:v>38230</c:v>
                </c:pt>
                <c:pt idx="1889">
                  <c:v>38231</c:v>
                </c:pt>
                <c:pt idx="1890">
                  <c:v>38232</c:v>
                </c:pt>
                <c:pt idx="1891">
                  <c:v>38233</c:v>
                </c:pt>
                <c:pt idx="1892">
                  <c:v>38234</c:v>
                </c:pt>
                <c:pt idx="1893">
                  <c:v>38235</c:v>
                </c:pt>
                <c:pt idx="1894">
                  <c:v>38236</c:v>
                </c:pt>
                <c:pt idx="1895">
                  <c:v>38237</c:v>
                </c:pt>
                <c:pt idx="1896">
                  <c:v>38238</c:v>
                </c:pt>
                <c:pt idx="1897">
                  <c:v>38239</c:v>
                </c:pt>
                <c:pt idx="1898">
                  <c:v>38240</c:v>
                </c:pt>
                <c:pt idx="1899">
                  <c:v>38241</c:v>
                </c:pt>
                <c:pt idx="1900">
                  <c:v>38242</c:v>
                </c:pt>
                <c:pt idx="1901">
                  <c:v>38243</c:v>
                </c:pt>
                <c:pt idx="1902">
                  <c:v>38244</c:v>
                </c:pt>
                <c:pt idx="1903">
                  <c:v>38245</c:v>
                </c:pt>
                <c:pt idx="1904">
                  <c:v>38246</c:v>
                </c:pt>
                <c:pt idx="1905">
                  <c:v>38247</c:v>
                </c:pt>
                <c:pt idx="1906">
                  <c:v>38248</c:v>
                </c:pt>
                <c:pt idx="1907">
                  <c:v>38249</c:v>
                </c:pt>
                <c:pt idx="1908">
                  <c:v>38250</c:v>
                </c:pt>
                <c:pt idx="1909">
                  <c:v>38251</c:v>
                </c:pt>
                <c:pt idx="1910">
                  <c:v>38252</c:v>
                </c:pt>
                <c:pt idx="1911">
                  <c:v>38253</c:v>
                </c:pt>
                <c:pt idx="1912">
                  <c:v>38254</c:v>
                </c:pt>
                <c:pt idx="1913">
                  <c:v>38255</c:v>
                </c:pt>
                <c:pt idx="1914">
                  <c:v>38256</c:v>
                </c:pt>
                <c:pt idx="1915">
                  <c:v>38257</c:v>
                </c:pt>
                <c:pt idx="1916">
                  <c:v>38258</c:v>
                </c:pt>
                <c:pt idx="1917">
                  <c:v>38259</c:v>
                </c:pt>
                <c:pt idx="1918">
                  <c:v>38260</c:v>
                </c:pt>
                <c:pt idx="1919">
                  <c:v>38261</c:v>
                </c:pt>
                <c:pt idx="1920">
                  <c:v>38262</c:v>
                </c:pt>
                <c:pt idx="1921">
                  <c:v>38263</c:v>
                </c:pt>
                <c:pt idx="1922">
                  <c:v>38264</c:v>
                </c:pt>
                <c:pt idx="1923">
                  <c:v>38265</c:v>
                </c:pt>
                <c:pt idx="1924">
                  <c:v>38266</c:v>
                </c:pt>
                <c:pt idx="1925">
                  <c:v>38267</c:v>
                </c:pt>
                <c:pt idx="1926">
                  <c:v>38268</c:v>
                </c:pt>
                <c:pt idx="1927">
                  <c:v>38269</c:v>
                </c:pt>
                <c:pt idx="1928">
                  <c:v>38270</c:v>
                </c:pt>
                <c:pt idx="1929">
                  <c:v>38271</c:v>
                </c:pt>
                <c:pt idx="1930">
                  <c:v>38272</c:v>
                </c:pt>
                <c:pt idx="1931">
                  <c:v>38273</c:v>
                </c:pt>
                <c:pt idx="1932">
                  <c:v>38274</c:v>
                </c:pt>
                <c:pt idx="1933">
                  <c:v>38275</c:v>
                </c:pt>
                <c:pt idx="1934">
                  <c:v>38276</c:v>
                </c:pt>
                <c:pt idx="1935">
                  <c:v>38277</c:v>
                </c:pt>
                <c:pt idx="1936">
                  <c:v>38278</c:v>
                </c:pt>
                <c:pt idx="1937">
                  <c:v>38279</c:v>
                </c:pt>
                <c:pt idx="1938">
                  <c:v>38280</c:v>
                </c:pt>
                <c:pt idx="1939">
                  <c:v>38281</c:v>
                </c:pt>
                <c:pt idx="1940">
                  <c:v>38282</c:v>
                </c:pt>
                <c:pt idx="1941">
                  <c:v>38283</c:v>
                </c:pt>
                <c:pt idx="1942">
                  <c:v>38284</c:v>
                </c:pt>
                <c:pt idx="1943">
                  <c:v>38285</c:v>
                </c:pt>
                <c:pt idx="1944">
                  <c:v>38286</c:v>
                </c:pt>
                <c:pt idx="1945">
                  <c:v>38287</c:v>
                </c:pt>
                <c:pt idx="1946">
                  <c:v>38288</c:v>
                </c:pt>
                <c:pt idx="1947">
                  <c:v>38289</c:v>
                </c:pt>
                <c:pt idx="1948">
                  <c:v>38290</c:v>
                </c:pt>
                <c:pt idx="1949">
                  <c:v>38291</c:v>
                </c:pt>
                <c:pt idx="1950">
                  <c:v>38292</c:v>
                </c:pt>
                <c:pt idx="1951">
                  <c:v>38293</c:v>
                </c:pt>
                <c:pt idx="1952">
                  <c:v>38294</c:v>
                </c:pt>
                <c:pt idx="1953">
                  <c:v>38295</c:v>
                </c:pt>
                <c:pt idx="1954">
                  <c:v>38296</c:v>
                </c:pt>
                <c:pt idx="1955">
                  <c:v>38297</c:v>
                </c:pt>
                <c:pt idx="1956">
                  <c:v>38298</c:v>
                </c:pt>
                <c:pt idx="1957">
                  <c:v>38299</c:v>
                </c:pt>
                <c:pt idx="1958">
                  <c:v>38300</c:v>
                </c:pt>
                <c:pt idx="1959">
                  <c:v>38301</c:v>
                </c:pt>
                <c:pt idx="1960">
                  <c:v>38302</c:v>
                </c:pt>
                <c:pt idx="1961">
                  <c:v>38303</c:v>
                </c:pt>
                <c:pt idx="1962">
                  <c:v>38304</c:v>
                </c:pt>
                <c:pt idx="1963">
                  <c:v>38305</c:v>
                </c:pt>
                <c:pt idx="1964">
                  <c:v>38306</c:v>
                </c:pt>
                <c:pt idx="1965">
                  <c:v>38307</c:v>
                </c:pt>
                <c:pt idx="1966">
                  <c:v>38308</c:v>
                </c:pt>
                <c:pt idx="1967">
                  <c:v>38309</c:v>
                </c:pt>
                <c:pt idx="1968">
                  <c:v>38310</c:v>
                </c:pt>
                <c:pt idx="1969">
                  <c:v>38311</c:v>
                </c:pt>
                <c:pt idx="1970">
                  <c:v>38312</c:v>
                </c:pt>
                <c:pt idx="1971">
                  <c:v>38313</c:v>
                </c:pt>
                <c:pt idx="1972">
                  <c:v>38314</c:v>
                </c:pt>
                <c:pt idx="1973">
                  <c:v>38315</c:v>
                </c:pt>
                <c:pt idx="1974">
                  <c:v>38316</c:v>
                </c:pt>
                <c:pt idx="1975">
                  <c:v>38317</c:v>
                </c:pt>
                <c:pt idx="1976">
                  <c:v>38318</c:v>
                </c:pt>
                <c:pt idx="1977">
                  <c:v>38319</c:v>
                </c:pt>
                <c:pt idx="1978">
                  <c:v>38320</c:v>
                </c:pt>
                <c:pt idx="1979">
                  <c:v>38321</c:v>
                </c:pt>
                <c:pt idx="1980">
                  <c:v>38322</c:v>
                </c:pt>
                <c:pt idx="1981">
                  <c:v>38323</c:v>
                </c:pt>
                <c:pt idx="1982">
                  <c:v>38324</c:v>
                </c:pt>
                <c:pt idx="1983">
                  <c:v>38325</c:v>
                </c:pt>
                <c:pt idx="1984">
                  <c:v>38326</c:v>
                </c:pt>
                <c:pt idx="1985">
                  <c:v>38327</c:v>
                </c:pt>
                <c:pt idx="1986">
                  <c:v>38328</c:v>
                </c:pt>
                <c:pt idx="1987">
                  <c:v>38329</c:v>
                </c:pt>
                <c:pt idx="1988">
                  <c:v>38330</c:v>
                </c:pt>
                <c:pt idx="1989">
                  <c:v>38331</c:v>
                </c:pt>
                <c:pt idx="1990">
                  <c:v>38332</c:v>
                </c:pt>
                <c:pt idx="1991">
                  <c:v>38333</c:v>
                </c:pt>
                <c:pt idx="1992">
                  <c:v>38334</c:v>
                </c:pt>
                <c:pt idx="1993">
                  <c:v>38335</c:v>
                </c:pt>
                <c:pt idx="1994">
                  <c:v>38336</c:v>
                </c:pt>
                <c:pt idx="1995">
                  <c:v>38337</c:v>
                </c:pt>
                <c:pt idx="1996">
                  <c:v>38338</c:v>
                </c:pt>
                <c:pt idx="1997">
                  <c:v>38339</c:v>
                </c:pt>
                <c:pt idx="1998">
                  <c:v>38340</c:v>
                </c:pt>
                <c:pt idx="1999">
                  <c:v>38341</c:v>
                </c:pt>
                <c:pt idx="2000">
                  <c:v>38342</c:v>
                </c:pt>
                <c:pt idx="2001">
                  <c:v>38343</c:v>
                </c:pt>
                <c:pt idx="2002">
                  <c:v>38344</c:v>
                </c:pt>
                <c:pt idx="2003">
                  <c:v>38345</c:v>
                </c:pt>
                <c:pt idx="2004">
                  <c:v>38346</c:v>
                </c:pt>
                <c:pt idx="2005">
                  <c:v>38347</c:v>
                </c:pt>
                <c:pt idx="2006">
                  <c:v>38348</c:v>
                </c:pt>
                <c:pt idx="2007">
                  <c:v>38349</c:v>
                </c:pt>
                <c:pt idx="2008">
                  <c:v>38350</c:v>
                </c:pt>
                <c:pt idx="2009">
                  <c:v>38351</c:v>
                </c:pt>
                <c:pt idx="2010">
                  <c:v>38352</c:v>
                </c:pt>
                <c:pt idx="2011">
                  <c:v>38353</c:v>
                </c:pt>
                <c:pt idx="2012">
                  <c:v>38354</c:v>
                </c:pt>
                <c:pt idx="2013">
                  <c:v>38355</c:v>
                </c:pt>
                <c:pt idx="2014">
                  <c:v>38356</c:v>
                </c:pt>
                <c:pt idx="2015">
                  <c:v>38357</c:v>
                </c:pt>
                <c:pt idx="2016">
                  <c:v>38358</c:v>
                </c:pt>
                <c:pt idx="2017">
                  <c:v>38359</c:v>
                </c:pt>
                <c:pt idx="2018">
                  <c:v>38360</c:v>
                </c:pt>
                <c:pt idx="2019">
                  <c:v>38361</c:v>
                </c:pt>
                <c:pt idx="2020">
                  <c:v>38362</c:v>
                </c:pt>
                <c:pt idx="2021">
                  <c:v>38363</c:v>
                </c:pt>
                <c:pt idx="2022">
                  <c:v>38364</c:v>
                </c:pt>
                <c:pt idx="2023">
                  <c:v>38365</c:v>
                </c:pt>
                <c:pt idx="2024">
                  <c:v>38366</c:v>
                </c:pt>
                <c:pt idx="2025">
                  <c:v>38367</c:v>
                </c:pt>
                <c:pt idx="2026">
                  <c:v>38368</c:v>
                </c:pt>
                <c:pt idx="2027">
                  <c:v>38369</c:v>
                </c:pt>
                <c:pt idx="2028">
                  <c:v>38370</c:v>
                </c:pt>
                <c:pt idx="2029">
                  <c:v>38371</c:v>
                </c:pt>
                <c:pt idx="2030">
                  <c:v>38372</c:v>
                </c:pt>
                <c:pt idx="2031">
                  <c:v>38373</c:v>
                </c:pt>
                <c:pt idx="2032">
                  <c:v>38374</c:v>
                </c:pt>
                <c:pt idx="2033">
                  <c:v>38375</c:v>
                </c:pt>
                <c:pt idx="2034">
                  <c:v>38376</c:v>
                </c:pt>
                <c:pt idx="2035">
                  <c:v>38377</c:v>
                </c:pt>
                <c:pt idx="2036">
                  <c:v>38378</c:v>
                </c:pt>
                <c:pt idx="2037">
                  <c:v>38379</c:v>
                </c:pt>
                <c:pt idx="2038">
                  <c:v>38380</c:v>
                </c:pt>
                <c:pt idx="2039">
                  <c:v>38381</c:v>
                </c:pt>
                <c:pt idx="2040">
                  <c:v>38382</c:v>
                </c:pt>
                <c:pt idx="2041">
                  <c:v>38383</c:v>
                </c:pt>
                <c:pt idx="2042">
                  <c:v>38384</c:v>
                </c:pt>
                <c:pt idx="2043">
                  <c:v>38385</c:v>
                </c:pt>
                <c:pt idx="2044">
                  <c:v>38386</c:v>
                </c:pt>
                <c:pt idx="2045">
                  <c:v>38387</c:v>
                </c:pt>
                <c:pt idx="2046">
                  <c:v>38388</c:v>
                </c:pt>
                <c:pt idx="2047">
                  <c:v>38389</c:v>
                </c:pt>
                <c:pt idx="2048">
                  <c:v>38390</c:v>
                </c:pt>
                <c:pt idx="2049">
                  <c:v>38391</c:v>
                </c:pt>
                <c:pt idx="2050">
                  <c:v>38392</c:v>
                </c:pt>
                <c:pt idx="2051">
                  <c:v>38393</c:v>
                </c:pt>
                <c:pt idx="2052">
                  <c:v>38394</c:v>
                </c:pt>
                <c:pt idx="2053">
                  <c:v>38395</c:v>
                </c:pt>
                <c:pt idx="2054">
                  <c:v>38396</c:v>
                </c:pt>
                <c:pt idx="2055">
                  <c:v>38397</c:v>
                </c:pt>
                <c:pt idx="2056">
                  <c:v>38398</c:v>
                </c:pt>
                <c:pt idx="2057">
                  <c:v>38399</c:v>
                </c:pt>
                <c:pt idx="2058">
                  <c:v>38400</c:v>
                </c:pt>
                <c:pt idx="2059">
                  <c:v>38401</c:v>
                </c:pt>
                <c:pt idx="2060">
                  <c:v>38402</c:v>
                </c:pt>
                <c:pt idx="2061">
                  <c:v>38403</c:v>
                </c:pt>
                <c:pt idx="2062">
                  <c:v>38404</c:v>
                </c:pt>
                <c:pt idx="2063">
                  <c:v>38405</c:v>
                </c:pt>
                <c:pt idx="2064">
                  <c:v>38406</c:v>
                </c:pt>
                <c:pt idx="2065">
                  <c:v>38407</c:v>
                </c:pt>
                <c:pt idx="2066">
                  <c:v>38408</c:v>
                </c:pt>
                <c:pt idx="2067">
                  <c:v>38409</c:v>
                </c:pt>
                <c:pt idx="2068">
                  <c:v>38410</c:v>
                </c:pt>
                <c:pt idx="2069">
                  <c:v>38411</c:v>
                </c:pt>
                <c:pt idx="2070">
                  <c:v>38412</c:v>
                </c:pt>
                <c:pt idx="2071">
                  <c:v>38413</c:v>
                </c:pt>
                <c:pt idx="2072">
                  <c:v>38414</c:v>
                </c:pt>
                <c:pt idx="2073">
                  <c:v>38415</c:v>
                </c:pt>
                <c:pt idx="2074">
                  <c:v>38416</c:v>
                </c:pt>
                <c:pt idx="2075">
                  <c:v>38417</c:v>
                </c:pt>
                <c:pt idx="2076">
                  <c:v>38418</c:v>
                </c:pt>
                <c:pt idx="2077">
                  <c:v>38419</c:v>
                </c:pt>
                <c:pt idx="2078">
                  <c:v>38420</c:v>
                </c:pt>
                <c:pt idx="2079">
                  <c:v>38421</c:v>
                </c:pt>
                <c:pt idx="2080">
                  <c:v>38422</c:v>
                </c:pt>
                <c:pt idx="2081">
                  <c:v>38423</c:v>
                </c:pt>
                <c:pt idx="2082">
                  <c:v>38424</c:v>
                </c:pt>
                <c:pt idx="2083">
                  <c:v>38425</c:v>
                </c:pt>
                <c:pt idx="2084">
                  <c:v>38426</c:v>
                </c:pt>
                <c:pt idx="2085">
                  <c:v>38427</c:v>
                </c:pt>
                <c:pt idx="2086">
                  <c:v>38428</c:v>
                </c:pt>
                <c:pt idx="2087">
                  <c:v>38429</c:v>
                </c:pt>
                <c:pt idx="2088">
                  <c:v>38430</c:v>
                </c:pt>
                <c:pt idx="2089">
                  <c:v>38431</c:v>
                </c:pt>
                <c:pt idx="2090">
                  <c:v>38432</c:v>
                </c:pt>
                <c:pt idx="2091">
                  <c:v>38433</c:v>
                </c:pt>
                <c:pt idx="2092">
                  <c:v>38434</c:v>
                </c:pt>
                <c:pt idx="2093">
                  <c:v>38435</c:v>
                </c:pt>
                <c:pt idx="2094">
                  <c:v>38436</c:v>
                </c:pt>
                <c:pt idx="2095">
                  <c:v>38437</c:v>
                </c:pt>
                <c:pt idx="2096">
                  <c:v>38438</c:v>
                </c:pt>
                <c:pt idx="2097">
                  <c:v>38439</c:v>
                </c:pt>
                <c:pt idx="2098">
                  <c:v>38440</c:v>
                </c:pt>
                <c:pt idx="2099">
                  <c:v>38441</c:v>
                </c:pt>
                <c:pt idx="2100">
                  <c:v>38442</c:v>
                </c:pt>
                <c:pt idx="2101">
                  <c:v>38443</c:v>
                </c:pt>
                <c:pt idx="2102">
                  <c:v>38444</c:v>
                </c:pt>
                <c:pt idx="2103">
                  <c:v>38445</c:v>
                </c:pt>
                <c:pt idx="2104">
                  <c:v>38446</c:v>
                </c:pt>
                <c:pt idx="2105">
                  <c:v>38447</c:v>
                </c:pt>
                <c:pt idx="2106">
                  <c:v>38448</c:v>
                </c:pt>
                <c:pt idx="2107">
                  <c:v>38449</c:v>
                </c:pt>
                <c:pt idx="2108">
                  <c:v>38450</c:v>
                </c:pt>
                <c:pt idx="2109">
                  <c:v>38451</c:v>
                </c:pt>
                <c:pt idx="2110">
                  <c:v>38452</c:v>
                </c:pt>
                <c:pt idx="2111">
                  <c:v>38453</c:v>
                </c:pt>
                <c:pt idx="2112">
                  <c:v>38454</c:v>
                </c:pt>
                <c:pt idx="2113">
                  <c:v>38455</c:v>
                </c:pt>
                <c:pt idx="2114">
                  <c:v>38456</c:v>
                </c:pt>
                <c:pt idx="2115">
                  <c:v>38457</c:v>
                </c:pt>
                <c:pt idx="2116">
                  <c:v>38458</c:v>
                </c:pt>
                <c:pt idx="2117">
                  <c:v>38459</c:v>
                </c:pt>
                <c:pt idx="2118">
                  <c:v>38460</c:v>
                </c:pt>
                <c:pt idx="2119">
                  <c:v>38461</c:v>
                </c:pt>
                <c:pt idx="2120">
                  <c:v>38462</c:v>
                </c:pt>
                <c:pt idx="2121">
                  <c:v>38463</c:v>
                </c:pt>
                <c:pt idx="2122">
                  <c:v>38464</c:v>
                </c:pt>
                <c:pt idx="2123">
                  <c:v>38465</c:v>
                </c:pt>
                <c:pt idx="2124">
                  <c:v>38466</c:v>
                </c:pt>
                <c:pt idx="2125">
                  <c:v>38467</c:v>
                </c:pt>
                <c:pt idx="2126">
                  <c:v>38468</c:v>
                </c:pt>
                <c:pt idx="2127">
                  <c:v>38469</c:v>
                </c:pt>
                <c:pt idx="2128">
                  <c:v>38470</c:v>
                </c:pt>
                <c:pt idx="2129">
                  <c:v>38471</c:v>
                </c:pt>
                <c:pt idx="2130">
                  <c:v>38472</c:v>
                </c:pt>
                <c:pt idx="2131">
                  <c:v>38473</c:v>
                </c:pt>
                <c:pt idx="2132">
                  <c:v>38474</c:v>
                </c:pt>
                <c:pt idx="2133">
                  <c:v>38475</c:v>
                </c:pt>
                <c:pt idx="2134">
                  <c:v>38476</c:v>
                </c:pt>
                <c:pt idx="2135">
                  <c:v>38477</c:v>
                </c:pt>
                <c:pt idx="2136">
                  <c:v>38478</c:v>
                </c:pt>
                <c:pt idx="2137">
                  <c:v>38479</c:v>
                </c:pt>
                <c:pt idx="2138">
                  <c:v>38480</c:v>
                </c:pt>
                <c:pt idx="2139">
                  <c:v>38481</c:v>
                </c:pt>
                <c:pt idx="2140">
                  <c:v>38482</c:v>
                </c:pt>
                <c:pt idx="2141">
                  <c:v>38483</c:v>
                </c:pt>
                <c:pt idx="2142">
                  <c:v>38484</c:v>
                </c:pt>
                <c:pt idx="2143">
                  <c:v>38485</c:v>
                </c:pt>
                <c:pt idx="2144">
                  <c:v>38486</c:v>
                </c:pt>
                <c:pt idx="2145">
                  <c:v>38487</c:v>
                </c:pt>
                <c:pt idx="2146">
                  <c:v>38488</c:v>
                </c:pt>
                <c:pt idx="2147">
                  <c:v>38489</c:v>
                </c:pt>
                <c:pt idx="2148">
                  <c:v>38490</c:v>
                </c:pt>
                <c:pt idx="2149">
                  <c:v>38491</c:v>
                </c:pt>
                <c:pt idx="2150">
                  <c:v>38492</c:v>
                </c:pt>
                <c:pt idx="2151">
                  <c:v>38493</c:v>
                </c:pt>
                <c:pt idx="2152">
                  <c:v>38494</c:v>
                </c:pt>
                <c:pt idx="2153">
                  <c:v>38495</c:v>
                </c:pt>
                <c:pt idx="2154">
                  <c:v>38496</c:v>
                </c:pt>
                <c:pt idx="2155">
                  <c:v>38497</c:v>
                </c:pt>
                <c:pt idx="2156">
                  <c:v>38498</c:v>
                </c:pt>
                <c:pt idx="2157">
                  <c:v>38499</c:v>
                </c:pt>
                <c:pt idx="2158">
                  <c:v>38500</c:v>
                </c:pt>
                <c:pt idx="2159">
                  <c:v>38501</c:v>
                </c:pt>
                <c:pt idx="2160">
                  <c:v>38502</c:v>
                </c:pt>
                <c:pt idx="2161">
                  <c:v>38503</c:v>
                </c:pt>
                <c:pt idx="2162">
                  <c:v>38504</c:v>
                </c:pt>
                <c:pt idx="2163">
                  <c:v>38505</c:v>
                </c:pt>
                <c:pt idx="2164">
                  <c:v>38506</c:v>
                </c:pt>
                <c:pt idx="2165">
                  <c:v>38507</c:v>
                </c:pt>
                <c:pt idx="2166">
                  <c:v>38508</c:v>
                </c:pt>
                <c:pt idx="2167">
                  <c:v>38509</c:v>
                </c:pt>
                <c:pt idx="2168">
                  <c:v>38510</c:v>
                </c:pt>
                <c:pt idx="2169">
                  <c:v>38511</c:v>
                </c:pt>
                <c:pt idx="2170">
                  <c:v>38512</c:v>
                </c:pt>
                <c:pt idx="2171">
                  <c:v>38513</c:v>
                </c:pt>
                <c:pt idx="2172">
                  <c:v>38514</c:v>
                </c:pt>
                <c:pt idx="2173">
                  <c:v>38515</c:v>
                </c:pt>
                <c:pt idx="2174">
                  <c:v>38516</c:v>
                </c:pt>
                <c:pt idx="2175">
                  <c:v>38517</c:v>
                </c:pt>
                <c:pt idx="2176">
                  <c:v>38518</c:v>
                </c:pt>
                <c:pt idx="2177">
                  <c:v>38519</c:v>
                </c:pt>
                <c:pt idx="2178">
                  <c:v>38520</c:v>
                </c:pt>
                <c:pt idx="2179">
                  <c:v>38521</c:v>
                </c:pt>
                <c:pt idx="2180">
                  <c:v>38522</c:v>
                </c:pt>
                <c:pt idx="2181">
                  <c:v>38523</c:v>
                </c:pt>
                <c:pt idx="2182">
                  <c:v>38524</c:v>
                </c:pt>
                <c:pt idx="2183">
                  <c:v>38525</c:v>
                </c:pt>
                <c:pt idx="2184">
                  <c:v>38526</c:v>
                </c:pt>
                <c:pt idx="2185">
                  <c:v>38527</c:v>
                </c:pt>
                <c:pt idx="2186">
                  <c:v>38528</c:v>
                </c:pt>
                <c:pt idx="2187">
                  <c:v>38529</c:v>
                </c:pt>
                <c:pt idx="2188">
                  <c:v>38530</c:v>
                </c:pt>
                <c:pt idx="2189">
                  <c:v>38531</c:v>
                </c:pt>
                <c:pt idx="2190">
                  <c:v>38532</c:v>
                </c:pt>
                <c:pt idx="2191">
                  <c:v>38533</c:v>
                </c:pt>
                <c:pt idx="2192">
                  <c:v>38534</c:v>
                </c:pt>
                <c:pt idx="2193">
                  <c:v>38535</c:v>
                </c:pt>
                <c:pt idx="2194">
                  <c:v>38536</c:v>
                </c:pt>
                <c:pt idx="2195">
                  <c:v>38537</c:v>
                </c:pt>
                <c:pt idx="2196">
                  <c:v>38538</c:v>
                </c:pt>
                <c:pt idx="2197">
                  <c:v>38539</c:v>
                </c:pt>
                <c:pt idx="2198">
                  <c:v>38540</c:v>
                </c:pt>
                <c:pt idx="2199">
                  <c:v>38541</c:v>
                </c:pt>
                <c:pt idx="2200">
                  <c:v>38542</c:v>
                </c:pt>
                <c:pt idx="2201">
                  <c:v>38543</c:v>
                </c:pt>
                <c:pt idx="2202">
                  <c:v>38544</c:v>
                </c:pt>
                <c:pt idx="2203">
                  <c:v>38545</c:v>
                </c:pt>
                <c:pt idx="2204">
                  <c:v>38546</c:v>
                </c:pt>
                <c:pt idx="2205">
                  <c:v>38547</c:v>
                </c:pt>
                <c:pt idx="2206">
                  <c:v>38548</c:v>
                </c:pt>
                <c:pt idx="2207">
                  <c:v>38549</c:v>
                </c:pt>
                <c:pt idx="2208">
                  <c:v>38550</c:v>
                </c:pt>
                <c:pt idx="2209">
                  <c:v>38551</c:v>
                </c:pt>
                <c:pt idx="2210">
                  <c:v>38552</c:v>
                </c:pt>
                <c:pt idx="2211">
                  <c:v>38553</c:v>
                </c:pt>
                <c:pt idx="2212">
                  <c:v>38554</c:v>
                </c:pt>
                <c:pt idx="2213">
                  <c:v>38555</c:v>
                </c:pt>
                <c:pt idx="2214">
                  <c:v>38556</c:v>
                </c:pt>
                <c:pt idx="2215">
                  <c:v>38557</c:v>
                </c:pt>
                <c:pt idx="2216">
                  <c:v>38558</c:v>
                </c:pt>
                <c:pt idx="2217">
                  <c:v>38559</c:v>
                </c:pt>
                <c:pt idx="2218">
                  <c:v>38560</c:v>
                </c:pt>
                <c:pt idx="2219">
                  <c:v>38561</c:v>
                </c:pt>
                <c:pt idx="2220">
                  <c:v>38562</c:v>
                </c:pt>
                <c:pt idx="2221">
                  <c:v>38563</c:v>
                </c:pt>
                <c:pt idx="2222">
                  <c:v>38564</c:v>
                </c:pt>
                <c:pt idx="2223">
                  <c:v>38565</c:v>
                </c:pt>
                <c:pt idx="2224">
                  <c:v>38566</c:v>
                </c:pt>
                <c:pt idx="2225">
                  <c:v>38567</c:v>
                </c:pt>
                <c:pt idx="2226">
                  <c:v>38568</c:v>
                </c:pt>
                <c:pt idx="2227">
                  <c:v>38569</c:v>
                </c:pt>
                <c:pt idx="2228">
                  <c:v>38570</c:v>
                </c:pt>
                <c:pt idx="2229">
                  <c:v>38571</c:v>
                </c:pt>
                <c:pt idx="2230">
                  <c:v>38572</c:v>
                </c:pt>
                <c:pt idx="2231">
                  <c:v>38573</c:v>
                </c:pt>
                <c:pt idx="2232">
                  <c:v>38574</c:v>
                </c:pt>
                <c:pt idx="2233">
                  <c:v>38575</c:v>
                </c:pt>
                <c:pt idx="2234">
                  <c:v>38576</c:v>
                </c:pt>
                <c:pt idx="2235">
                  <c:v>38577</c:v>
                </c:pt>
                <c:pt idx="2236">
                  <c:v>38578</c:v>
                </c:pt>
                <c:pt idx="2237">
                  <c:v>38579</c:v>
                </c:pt>
                <c:pt idx="2238">
                  <c:v>38580</c:v>
                </c:pt>
                <c:pt idx="2239">
                  <c:v>38581</c:v>
                </c:pt>
                <c:pt idx="2240">
                  <c:v>38582</c:v>
                </c:pt>
                <c:pt idx="2241">
                  <c:v>38583</c:v>
                </c:pt>
                <c:pt idx="2242">
                  <c:v>38584</c:v>
                </c:pt>
                <c:pt idx="2243">
                  <c:v>38585</c:v>
                </c:pt>
                <c:pt idx="2244">
                  <c:v>38586</c:v>
                </c:pt>
                <c:pt idx="2245">
                  <c:v>38587</c:v>
                </c:pt>
                <c:pt idx="2246">
                  <c:v>38588</c:v>
                </c:pt>
                <c:pt idx="2247">
                  <c:v>38589</c:v>
                </c:pt>
                <c:pt idx="2248">
                  <c:v>38590</c:v>
                </c:pt>
                <c:pt idx="2249">
                  <c:v>38591</c:v>
                </c:pt>
                <c:pt idx="2250">
                  <c:v>38592</c:v>
                </c:pt>
                <c:pt idx="2251">
                  <c:v>38593</c:v>
                </c:pt>
                <c:pt idx="2252">
                  <c:v>38594</c:v>
                </c:pt>
                <c:pt idx="2253">
                  <c:v>38595</c:v>
                </c:pt>
                <c:pt idx="2254">
                  <c:v>38596</c:v>
                </c:pt>
                <c:pt idx="2255">
                  <c:v>38597</c:v>
                </c:pt>
                <c:pt idx="2256">
                  <c:v>38598</c:v>
                </c:pt>
                <c:pt idx="2257">
                  <c:v>38599</c:v>
                </c:pt>
                <c:pt idx="2258">
                  <c:v>38600</c:v>
                </c:pt>
                <c:pt idx="2259">
                  <c:v>38601</c:v>
                </c:pt>
                <c:pt idx="2260">
                  <c:v>38602</c:v>
                </c:pt>
                <c:pt idx="2261">
                  <c:v>38603</c:v>
                </c:pt>
                <c:pt idx="2262">
                  <c:v>38604</c:v>
                </c:pt>
                <c:pt idx="2263">
                  <c:v>38605</c:v>
                </c:pt>
                <c:pt idx="2264">
                  <c:v>38606</c:v>
                </c:pt>
                <c:pt idx="2265">
                  <c:v>38607</c:v>
                </c:pt>
                <c:pt idx="2266">
                  <c:v>38608</c:v>
                </c:pt>
                <c:pt idx="2267">
                  <c:v>38609</c:v>
                </c:pt>
                <c:pt idx="2268">
                  <c:v>38610</c:v>
                </c:pt>
                <c:pt idx="2269">
                  <c:v>38611</c:v>
                </c:pt>
                <c:pt idx="2270">
                  <c:v>38612</c:v>
                </c:pt>
                <c:pt idx="2271">
                  <c:v>38613</c:v>
                </c:pt>
                <c:pt idx="2272">
                  <c:v>38614</c:v>
                </c:pt>
                <c:pt idx="2273">
                  <c:v>38615</c:v>
                </c:pt>
                <c:pt idx="2274">
                  <c:v>38616</c:v>
                </c:pt>
                <c:pt idx="2275">
                  <c:v>38617</c:v>
                </c:pt>
                <c:pt idx="2276">
                  <c:v>38618</c:v>
                </c:pt>
                <c:pt idx="2277">
                  <c:v>38619</c:v>
                </c:pt>
                <c:pt idx="2278">
                  <c:v>38620</c:v>
                </c:pt>
                <c:pt idx="2279">
                  <c:v>38621</c:v>
                </c:pt>
                <c:pt idx="2280">
                  <c:v>38622</c:v>
                </c:pt>
                <c:pt idx="2281">
                  <c:v>38623</c:v>
                </c:pt>
                <c:pt idx="2282">
                  <c:v>38624</c:v>
                </c:pt>
                <c:pt idx="2283">
                  <c:v>38625</c:v>
                </c:pt>
                <c:pt idx="2284">
                  <c:v>38626</c:v>
                </c:pt>
                <c:pt idx="2285">
                  <c:v>38627</c:v>
                </c:pt>
                <c:pt idx="2286">
                  <c:v>38628</c:v>
                </c:pt>
                <c:pt idx="2287">
                  <c:v>38629</c:v>
                </c:pt>
                <c:pt idx="2288">
                  <c:v>38630</c:v>
                </c:pt>
                <c:pt idx="2289">
                  <c:v>38631</c:v>
                </c:pt>
                <c:pt idx="2290">
                  <c:v>38632</c:v>
                </c:pt>
                <c:pt idx="2291">
                  <c:v>38633</c:v>
                </c:pt>
                <c:pt idx="2292">
                  <c:v>38634</c:v>
                </c:pt>
                <c:pt idx="2293">
                  <c:v>38635</c:v>
                </c:pt>
                <c:pt idx="2294">
                  <c:v>38636</c:v>
                </c:pt>
                <c:pt idx="2295">
                  <c:v>38637</c:v>
                </c:pt>
                <c:pt idx="2296">
                  <c:v>38638</c:v>
                </c:pt>
                <c:pt idx="2297">
                  <c:v>38639</c:v>
                </c:pt>
                <c:pt idx="2298">
                  <c:v>38640</c:v>
                </c:pt>
                <c:pt idx="2299">
                  <c:v>38641</c:v>
                </c:pt>
                <c:pt idx="2300">
                  <c:v>38642</c:v>
                </c:pt>
                <c:pt idx="2301">
                  <c:v>38643</c:v>
                </c:pt>
                <c:pt idx="2302">
                  <c:v>38644</c:v>
                </c:pt>
                <c:pt idx="2303">
                  <c:v>38645</c:v>
                </c:pt>
                <c:pt idx="2304">
                  <c:v>38646</c:v>
                </c:pt>
                <c:pt idx="2305">
                  <c:v>38647</c:v>
                </c:pt>
                <c:pt idx="2306">
                  <c:v>38648</c:v>
                </c:pt>
                <c:pt idx="2307">
                  <c:v>38649</c:v>
                </c:pt>
                <c:pt idx="2308">
                  <c:v>38650</c:v>
                </c:pt>
                <c:pt idx="2309">
                  <c:v>38651</c:v>
                </c:pt>
                <c:pt idx="2310">
                  <c:v>38652</c:v>
                </c:pt>
                <c:pt idx="2311">
                  <c:v>38653</c:v>
                </c:pt>
                <c:pt idx="2312">
                  <c:v>38654</c:v>
                </c:pt>
                <c:pt idx="2313">
                  <c:v>38655</c:v>
                </c:pt>
                <c:pt idx="2314">
                  <c:v>38656</c:v>
                </c:pt>
                <c:pt idx="2315">
                  <c:v>38657</c:v>
                </c:pt>
                <c:pt idx="2316">
                  <c:v>38658</c:v>
                </c:pt>
                <c:pt idx="2317">
                  <c:v>38659</c:v>
                </c:pt>
                <c:pt idx="2318">
                  <c:v>38660</c:v>
                </c:pt>
                <c:pt idx="2319">
                  <c:v>38661</c:v>
                </c:pt>
                <c:pt idx="2320">
                  <c:v>38662</c:v>
                </c:pt>
                <c:pt idx="2321">
                  <c:v>38663</c:v>
                </c:pt>
                <c:pt idx="2322">
                  <c:v>38664</c:v>
                </c:pt>
                <c:pt idx="2323">
                  <c:v>38665</c:v>
                </c:pt>
                <c:pt idx="2324">
                  <c:v>38666</c:v>
                </c:pt>
                <c:pt idx="2325">
                  <c:v>38667</c:v>
                </c:pt>
                <c:pt idx="2326">
                  <c:v>38668</c:v>
                </c:pt>
                <c:pt idx="2327">
                  <c:v>38669</c:v>
                </c:pt>
                <c:pt idx="2328">
                  <c:v>38670</c:v>
                </c:pt>
                <c:pt idx="2329">
                  <c:v>38671</c:v>
                </c:pt>
                <c:pt idx="2330">
                  <c:v>38672</c:v>
                </c:pt>
                <c:pt idx="2331">
                  <c:v>38673</c:v>
                </c:pt>
                <c:pt idx="2332">
                  <c:v>38674</c:v>
                </c:pt>
                <c:pt idx="2333">
                  <c:v>38675</c:v>
                </c:pt>
                <c:pt idx="2334">
                  <c:v>38676</c:v>
                </c:pt>
                <c:pt idx="2335">
                  <c:v>38677</c:v>
                </c:pt>
                <c:pt idx="2336">
                  <c:v>38678</c:v>
                </c:pt>
                <c:pt idx="2337">
                  <c:v>38679</c:v>
                </c:pt>
                <c:pt idx="2338">
                  <c:v>38680</c:v>
                </c:pt>
                <c:pt idx="2339">
                  <c:v>38681</c:v>
                </c:pt>
                <c:pt idx="2340">
                  <c:v>38682</c:v>
                </c:pt>
                <c:pt idx="2341">
                  <c:v>38683</c:v>
                </c:pt>
                <c:pt idx="2342">
                  <c:v>38684</c:v>
                </c:pt>
                <c:pt idx="2343">
                  <c:v>38685</c:v>
                </c:pt>
                <c:pt idx="2344">
                  <c:v>38686</c:v>
                </c:pt>
                <c:pt idx="2345">
                  <c:v>38687</c:v>
                </c:pt>
                <c:pt idx="2346">
                  <c:v>38688</c:v>
                </c:pt>
                <c:pt idx="2347">
                  <c:v>38689</c:v>
                </c:pt>
                <c:pt idx="2348">
                  <c:v>38690</c:v>
                </c:pt>
                <c:pt idx="2349">
                  <c:v>38691</c:v>
                </c:pt>
                <c:pt idx="2350">
                  <c:v>38692</c:v>
                </c:pt>
                <c:pt idx="2351">
                  <c:v>38693</c:v>
                </c:pt>
                <c:pt idx="2352">
                  <c:v>38694</c:v>
                </c:pt>
                <c:pt idx="2353">
                  <c:v>38695</c:v>
                </c:pt>
                <c:pt idx="2354">
                  <c:v>38696</c:v>
                </c:pt>
                <c:pt idx="2355">
                  <c:v>38697</c:v>
                </c:pt>
                <c:pt idx="2356">
                  <c:v>38698</c:v>
                </c:pt>
                <c:pt idx="2357">
                  <c:v>38699</c:v>
                </c:pt>
                <c:pt idx="2358">
                  <c:v>38700</c:v>
                </c:pt>
                <c:pt idx="2359">
                  <c:v>38701</c:v>
                </c:pt>
                <c:pt idx="2360">
                  <c:v>38702</c:v>
                </c:pt>
                <c:pt idx="2361">
                  <c:v>38703</c:v>
                </c:pt>
                <c:pt idx="2362">
                  <c:v>38704</c:v>
                </c:pt>
                <c:pt idx="2363">
                  <c:v>38705</c:v>
                </c:pt>
                <c:pt idx="2364">
                  <c:v>38706</c:v>
                </c:pt>
                <c:pt idx="2365">
                  <c:v>38707</c:v>
                </c:pt>
                <c:pt idx="2366">
                  <c:v>38708</c:v>
                </c:pt>
                <c:pt idx="2367">
                  <c:v>38709</c:v>
                </c:pt>
                <c:pt idx="2368">
                  <c:v>38710</c:v>
                </c:pt>
                <c:pt idx="2369">
                  <c:v>38711</c:v>
                </c:pt>
                <c:pt idx="2370">
                  <c:v>38712</c:v>
                </c:pt>
                <c:pt idx="2371">
                  <c:v>38713</c:v>
                </c:pt>
                <c:pt idx="2372">
                  <c:v>38714</c:v>
                </c:pt>
                <c:pt idx="2373">
                  <c:v>38715</c:v>
                </c:pt>
                <c:pt idx="2374">
                  <c:v>38716</c:v>
                </c:pt>
                <c:pt idx="2375">
                  <c:v>38717</c:v>
                </c:pt>
                <c:pt idx="2376">
                  <c:v>38718</c:v>
                </c:pt>
                <c:pt idx="2377">
                  <c:v>38719</c:v>
                </c:pt>
                <c:pt idx="2378">
                  <c:v>38720</c:v>
                </c:pt>
                <c:pt idx="2379">
                  <c:v>38721</c:v>
                </c:pt>
                <c:pt idx="2380">
                  <c:v>38722</c:v>
                </c:pt>
                <c:pt idx="2381">
                  <c:v>38723</c:v>
                </c:pt>
                <c:pt idx="2382">
                  <c:v>38724</c:v>
                </c:pt>
                <c:pt idx="2383">
                  <c:v>38725</c:v>
                </c:pt>
                <c:pt idx="2384">
                  <c:v>38726</c:v>
                </c:pt>
                <c:pt idx="2385">
                  <c:v>38727</c:v>
                </c:pt>
                <c:pt idx="2386">
                  <c:v>38728</c:v>
                </c:pt>
                <c:pt idx="2387">
                  <c:v>38729</c:v>
                </c:pt>
                <c:pt idx="2388">
                  <c:v>38730</c:v>
                </c:pt>
                <c:pt idx="2389">
                  <c:v>38731</c:v>
                </c:pt>
                <c:pt idx="2390">
                  <c:v>38732</c:v>
                </c:pt>
                <c:pt idx="2391">
                  <c:v>38733</c:v>
                </c:pt>
                <c:pt idx="2392">
                  <c:v>38734</c:v>
                </c:pt>
                <c:pt idx="2393">
                  <c:v>38735</c:v>
                </c:pt>
                <c:pt idx="2394">
                  <c:v>38736</c:v>
                </c:pt>
                <c:pt idx="2395">
                  <c:v>38737</c:v>
                </c:pt>
                <c:pt idx="2396">
                  <c:v>38738</c:v>
                </c:pt>
                <c:pt idx="2397">
                  <c:v>38739</c:v>
                </c:pt>
                <c:pt idx="2398">
                  <c:v>38740</c:v>
                </c:pt>
                <c:pt idx="2399">
                  <c:v>38741</c:v>
                </c:pt>
                <c:pt idx="2400">
                  <c:v>38742</c:v>
                </c:pt>
                <c:pt idx="2401">
                  <c:v>38743</c:v>
                </c:pt>
                <c:pt idx="2402">
                  <c:v>38744</c:v>
                </c:pt>
                <c:pt idx="2403">
                  <c:v>38745</c:v>
                </c:pt>
                <c:pt idx="2404">
                  <c:v>38746</c:v>
                </c:pt>
                <c:pt idx="2405">
                  <c:v>38747</c:v>
                </c:pt>
                <c:pt idx="2406">
                  <c:v>38748</c:v>
                </c:pt>
                <c:pt idx="2407">
                  <c:v>38749</c:v>
                </c:pt>
                <c:pt idx="2408">
                  <c:v>38750</c:v>
                </c:pt>
                <c:pt idx="2409">
                  <c:v>38751</c:v>
                </c:pt>
                <c:pt idx="2410">
                  <c:v>38752</c:v>
                </c:pt>
                <c:pt idx="2411">
                  <c:v>38753</c:v>
                </c:pt>
                <c:pt idx="2412">
                  <c:v>38754</c:v>
                </c:pt>
                <c:pt idx="2413">
                  <c:v>38755</c:v>
                </c:pt>
                <c:pt idx="2414">
                  <c:v>38756</c:v>
                </c:pt>
                <c:pt idx="2415">
                  <c:v>38757</c:v>
                </c:pt>
                <c:pt idx="2416">
                  <c:v>38758</c:v>
                </c:pt>
                <c:pt idx="2417">
                  <c:v>38759</c:v>
                </c:pt>
                <c:pt idx="2418">
                  <c:v>38760</c:v>
                </c:pt>
                <c:pt idx="2419">
                  <c:v>38761</c:v>
                </c:pt>
                <c:pt idx="2420">
                  <c:v>38762</c:v>
                </c:pt>
                <c:pt idx="2421">
                  <c:v>38763</c:v>
                </c:pt>
                <c:pt idx="2422">
                  <c:v>38764</c:v>
                </c:pt>
                <c:pt idx="2423">
                  <c:v>38765</c:v>
                </c:pt>
                <c:pt idx="2424">
                  <c:v>38766</c:v>
                </c:pt>
                <c:pt idx="2425">
                  <c:v>38767</c:v>
                </c:pt>
                <c:pt idx="2426">
                  <c:v>38768</c:v>
                </c:pt>
                <c:pt idx="2427">
                  <c:v>38769</c:v>
                </c:pt>
                <c:pt idx="2428">
                  <c:v>38770</c:v>
                </c:pt>
                <c:pt idx="2429">
                  <c:v>38771</c:v>
                </c:pt>
                <c:pt idx="2430">
                  <c:v>38772</c:v>
                </c:pt>
                <c:pt idx="2431">
                  <c:v>38773</c:v>
                </c:pt>
                <c:pt idx="2432">
                  <c:v>38774</c:v>
                </c:pt>
                <c:pt idx="2433">
                  <c:v>38775</c:v>
                </c:pt>
                <c:pt idx="2434">
                  <c:v>38776</c:v>
                </c:pt>
                <c:pt idx="2435">
                  <c:v>38777</c:v>
                </c:pt>
                <c:pt idx="2436">
                  <c:v>38778</c:v>
                </c:pt>
                <c:pt idx="2437">
                  <c:v>38779</c:v>
                </c:pt>
                <c:pt idx="2438">
                  <c:v>38780</c:v>
                </c:pt>
                <c:pt idx="2439">
                  <c:v>38781</c:v>
                </c:pt>
                <c:pt idx="2440">
                  <c:v>38782</c:v>
                </c:pt>
                <c:pt idx="2441">
                  <c:v>38783</c:v>
                </c:pt>
                <c:pt idx="2442">
                  <c:v>38784</c:v>
                </c:pt>
                <c:pt idx="2443">
                  <c:v>38785</c:v>
                </c:pt>
                <c:pt idx="2444">
                  <c:v>38786</c:v>
                </c:pt>
                <c:pt idx="2445">
                  <c:v>38787</c:v>
                </c:pt>
                <c:pt idx="2446">
                  <c:v>38788</c:v>
                </c:pt>
                <c:pt idx="2447">
                  <c:v>38789</c:v>
                </c:pt>
                <c:pt idx="2448">
                  <c:v>38790</c:v>
                </c:pt>
                <c:pt idx="2449">
                  <c:v>38791</c:v>
                </c:pt>
                <c:pt idx="2450">
                  <c:v>38792</c:v>
                </c:pt>
                <c:pt idx="2451">
                  <c:v>38793</c:v>
                </c:pt>
                <c:pt idx="2452">
                  <c:v>38794</c:v>
                </c:pt>
                <c:pt idx="2453">
                  <c:v>38795</c:v>
                </c:pt>
                <c:pt idx="2454">
                  <c:v>38796</c:v>
                </c:pt>
                <c:pt idx="2455">
                  <c:v>38797</c:v>
                </c:pt>
                <c:pt idx="2456">
                  <c:v>38798</c:v>
                </c:pt>
                <c:pt idx="2457">
                  <c:v>38799</c:v>
                </c:pt>
                <c:pt idx="2458">
                  <c:v>38800</c:v>
                </c:pt>
                <c:pt idx="2459">
                  <c:v>38801</c:v>
                </c:pt>
                <c:pt idx="2460">
                  <c:v>38802</c:v>
                </c:pt>
                <c:pt idx="2461">
                  <c:v>38803</c:v>
                </c:pt>
                <c:pt idx="2462">
                  <c:v>38804</c:v>
                </c:pt>
                <c:pt idx="2463">
                  <c:v>38805</c:v>
                </c:pt>
                <c:pt idx="2464">
                  <c:v>38806</c:v>
                </c:pt>
                <c:pt idx="2465">
                  <c:v>38807</c:v>
                </c:pt>
                <c:pt idx="2466">
                  <c:v>38808</c:v>
                </c:pt>
                <c:pt idx="2467">
                  <c:v>38809</c:v>
                </c:pt>
                <c:pt idx="2468">
                  <c:v>38810</c:v>
                </c:pt>
                <c:pt idx="2469">
                  <c:v>38811</c:v>
                </c:pt>
                <c:pt idx="2470">
                  <c:v>38812</c:v>
                </c:pt>
                <c:pt idx="2471">
                  <c:v>38813</c:v>
                </c:pt>
                <c:pt idx="2472">
                  <c:v>38814</c:v>
                </c:pt>
                <c:pt idx="2473">
                  <c:v>38815</c:v>
                </c:pt>
                <c:pt idx="2474">
                  <c:v>38816</c:v>
                </c:pt>
                <c:pt idx="2475">
                  <c:v>38817</c:v>
                </c:pt>
                <c:pt idx="2476">
                  <c:v>38818</c:v>
                </c:pt>
                <c:pt idx="2477">
                  <c:v>38819</c:v>
                </c:pt>
                <c:pt idx="2478">
                  <c:v>38820</c:v>
                </c:pt>
                <c:pt idx="2479">
                  <c:v>38821</c:v>
                </c:pt>
                <c:pt idx="2480">
                  <c:v>38822</c:v>
                </c:pt>
                <c:pt idx="2481">
                  <c:v>38823</c:v>
                </c:pt>
                <c:pt idx="2482">
                  <c:v>38824</c:v>
                </c:pt>
                <c:pt idx="2483">
                  <c:v>38825</c:v>
                </c:pt>
                <c:pt idx="2484">
                  <c:v>38826</c:v>
                </c:pt>
                <c:pt idx="2485">
                  <c:v>38827</c:v>
                </c:pt>
                <c:pt idx="2486">
                  <c:v>38828</c:v>
                </c:pt>
                <c:pt idx="2487">
                  <c:v>38829</c:v>
                </c:pt>
                <c:pt idx="2488">
                  <c:v>38830</c:v>
                </c:pt>
                <c:pt idx="2489">
                  <c:v>38831</c:v>
                </c:pt>
                <c:pt idx="2490">
                  <c:v>38832</c:v>
                </c:pt>
                <c:pt idx="2491">
                  <c:v>38833</c:v>
                </c:pt>
                <c:pt idx="2492">
                  <c:v>38834</c:v>
                </c:pt>
                <c:pt idx="2493">
                  <c:v>38835</c:v>
                </c:pt>
                <c:pt idx="2494">
                  <c:v>38836</c:v>
                </c:pt>
                <c:pt idx="2495">
                  <c:v>38837</c:v>
                </c:pt>
                <c:pt idx="2496">
                  <c:v>38838</c:v>
                </c:pt>
                <c:pt idx="2497">
                  <c:v>38839</c:v>
                </c:pt>
                <c:pt idx="2498">
                  <c:v>38840</c:v>
                </c:pt>
                <c:pt idx="2499">
                  <c:v>38841</c:v>
                </c:pt>
                <c:pt idx="2500">
                  <c:v>38842</c:v>
                </c:pt>
                <c:pt idx="2501">
                  <c:v>38843</c:v>
                </c:pt>
                <c:pt idx="2502">
                  <c:v>38844</c:v>
                </c:pt>
                <c:pt idx="2503">
                  <c:v>38845</c:v>
                </c:pt>
                <c:pt idx="2504">
                  <c:v>38846</c:v>
                </c:pt>
                <c:pt idx="2505">
                  <c:v>38847</c:v>
                </c:pt>
                <c:pt idx="2506">
                  <c:v>38848</c:v>
                </c:pt>
                <c:pt idx="2507">
                  <c:v>38849</c:v>
                </c:pt>
                <c:pt idx="2508">
                  <c:v>38850</c:v>
                </c:pt>
                <c:pt idx="2509">
                  <c:v>38851</c:v>
                </c:pt>
                <c:pt idx="2510">
                  <c:v>38852</c:v>
                </c:pt>
                <c:pt idx="2511">
                  <c:v>38853</c:v>
                </c:pt>
                <c:pt idx="2512">
                  <c:v>38854</c:v>
                </c:pt>
                <c:pt idx="2513">
                  <c:v>38855</c:v>
                </c:pt>
                <c:pt idx="2514">
                  <c:v>38856</c:v>
                </c:pt>
                <c:pt idx="2515">
                  <c:v>38857</c:v>
                </c:pt>
                <c:pt idx="2516">
                  <c:v>38858</c:v>
                </c:pt>
                <c:pt idx="2517">
                  <c:v>38859</c:v>
                </c:pt>
                <c:pt idx="2518">
                  <c:v>38860</c:v>
                </c:pt>
                <c:pt idx="2519">
                  <c:v>38861</c:v>
                </c:pt>
                <c:pt idx="2520">
                  <c:v>38862</c:v>
                </c:pt>
                <c:pt idx="2521">
                  <c:v>38863</c:v>
                </c:pt>
                <c:pt idx="2522">
                  <c:v>38864</c:v>
                </c:pt>
                <c:pt idx="2523">
                  <c:v>38865</c:v>
                </c:pt>
                <c:pt idx="2524">
                  <c:v>38866</c:v>
                </c:pt>
                <c:pt idx="2525">
                  <c:v>38867</c:v>
                </c:pt>
                <c:pt idx="2526">
                  <c:v>38868</c:v>
                </c:pt>
                <c:pt idx="2527">
                  <c:v>38869</c:v>
                </c:pt>
                <c:pt idx="2528">
                  <c:v>38870</c:v>
                </c:pt>
                <c:pt idx="2529">
                  <c:v>38871</c:v>
                </c:pt>
                <c:pt idx="2530">
                  <c:v>38872</c:v>
                </c:pt>
                <c:pt idx="2531">
                  <c:v>38873</c:v>
                </c:pt>
                <c:pt idx="2532">
                  <c:v>38874</c:v>
                </c:pt>
                <c:pt idx="2533">
                  <c:v>38875</c:v>
                </c:pt>
                <c:pt idx="2534">
                  <c:v>38876</c:v>
                </c:pt>
                <c:pt idx="2535">
                  <c:v>38877</c:v>
                </c:pt>
                <c:pt idx="2536">
                  <c:v>38878</c:v>
                </c:pt>
                <c:pt idx="2537">
                  <c:v>38879</c:v>
                </c:pt>
                <c:pt idx="2538">
                  <c:v>38880</c:v>
                </c:pt>
                <c:pt idx="2539">
                  <c:v>38881</c:v>
                </c:pt>
                <c:pt idx="2540">
                  <c:v>38882</c:v>
                </c:pt>
                <c:pt idx="2541">
                  <c:v>38883</c:v>
                </c:pt>
                <c:pt idx="2542">
                  <c:v>38884</c:v>
                </c:pt>
                <c:pt idx="2543">
                  <c:v>38885</c:v>
                </c:pt>
                <c:pt idx="2544">
                  <c:v>38886</c:v>
                </c:pt>
                <c:pt idx="2545">
                  <c:v>38887</c:v>
                </c:pt>
                <c:pt idx="2546">
                  <c:v>38888</c:v>
                </c:pt>
                <c:pt idx="2547">
                  <c:v>38889</c:v>
                </c:pt>
                <c:pt idx="2548">
                  <c:v>38890</c:v>
                </c:pt>
                <c:pt idx="2549">
                  <c:v>38891</c:v>
                </c:pt>
                <c:pt idx="2550">
                  <c:v>38892</c:v>
                </c:pt>
                <c:pt idx="2551">
                  <c:v>38893</c:v>
                </c:pt>
                <c:pt idx="2552">
                  <c:v>38894</c:v>
                </c:pt>
                <c:pt idx="2553">
                  <c:v>38895</c:v>
                </c:pt>
                <c:pt idx="2554">
                  <c:v>38896</c:v>
                </c:pt>
                <c:pt idx="2555">
                  <c:v>38897</c:v>
                </c:pt>
                <c:pt idx="2556">
                  <c:v>38898</c:v>
                </c:pt>
                <c:pt idx="2557">
                  <c:v>38899</c:v>
                </c:pt>
                <c:pt idx="2558">
                  <c:v>38900</c:v>
                </c:pt>
                <c:pt idx="2559">
                  <c:v>38901</c:v>
                </c:pt>
                <c:pt idx="2560">
                  <c:v>38902</c:v>
                </c:pt>
                <c:pt idx="2561">
                  <c:v>38903</c:v>
                </c:pt>
                <c:pt idx="2562">
                  <c:v>38904</c:v>
                </c:pt>
                <c:pt idx="2563">
                  <c:v>38905</c:v>
                </c:pt>
                <c:pt idx="2564">
                  <c:v>38906</c:v>
                </c:pt>
                <c:pt idx="2565">
                  <c:v>38907</c:v>
                </c:pt>
                <c:pt idx="2566">
                  <c:v>38908</c:v>
                </c:pt>
                <c:pt idx="2567">
                  <c:v>38909</c:v>
                </c:pt>
                <c:pt idx="2568">
                  <c:v>38910</c:v>
                </c:pt>
                <c:pt idx="2569">
                  <c:v>38911</c:v>
                </c:pt>
                <c:pt idx="2570">
                  <c:v>38912</c:v>
                </c:pt>
                <c:pt idx="2571">
                  <c:v>38913</c:v>
                </c:pt>
                <c:pt idx="2572">
                  <c:v>38914</c:v>
                </c:pt>
                <c:pt idx="2573">
                  <c:v>38915</c:v>
                </c:pt>
                <c:pt idx="2574">
                  <c:v>38916</c:v>
                </c:pt>
                <c:pt idx="2575">
                  <c:v>38917</c:v>
                </c:pt>
                <c:pt idx="2576">
                  <c:v>38918</c:v>
                </c:pt>
                <c:pt idx="2577">
                  <c:v>38919</c:v>
                </c:pt>
                <c:pt idx="2578">
                  <c:v>38920</c:v>
                </c:pt>
                <c:pt idx="2579">
                  <c:v>38921</c:v>
                </c:pt>
                <c:pt idx="2580">
                  <c:v>38922</c:v>
                </c:pt>
                <c:pt idx="2581">
                  <c:v>38923</c:v>
                </c:pt>
                <c:pt idx="2582">
                  <c:v>38924</c:v>
                </c:pt>
                <c:pt idx="2583">
                  <c:v>38925</c:v>
                </c:pt>
                <c:pt idx="2584">
                  <c:v>38926</c:v>
                </c:pt>
                <c:pt idx="2585">
                  <c:v>38927</c:v>
                </c:pt>
                <c:pt idx="2586">
                  <c:v>38928</c:v>
                </c:pt>
                <c:pt idx="2587">
                  <c:v>38929</c:v>
                </c:pt>
                <c:pt idx="2588">
                  <c:v>38930</c:v>
                </c:pt>
                <c:pt idx="2589">
                  <c:v>38931</c:v>
                </c:pt>
                <c:pt idx="2590">
                  <c:v>38932</c:v>
                </c:pt>
                <c:pt idx="2591">
                  <c:v>38933</c:v>
                </c:pt>
                <c:pt idx="2592">
                  <c:v>38934</c:v>
                </c:pt>
                <c:pt idx="2593">
                  <c:v>38935</c:v>
                </c:pt>
                <c:pt idx="2594">
                  <c:v>38936</c:v>
                </c:pt>
                <c:pt idx="2595">
                  <c:v>38937</c:v>
                </c:pt>
                <c:pt idx="2596">
                  <c:v>38938</c:v>
                </c:pt>
                <c:pt idx="2597">
                  <c:v>38939</c:v>
                </c:pt>
                <c:pt idx="2598">
                  <c:v>38940</c:v>
                </c:pt>
                <c:pt idx="2599">
                  <c:v>38941</c:v>
                </c:pt>
                <c:pt idx="2600">
                  <c:v>38942</c:v>
                </c:pt>
                <c:pt idx="2601">
                  <c:v>38943</c:v>
                </c:pt>
                <c:pt idx="2602">
                  <c:v>38944</c:v>
                </c:pt>
                <c:pt idx="2603">
                  <c:v>38945</c:v>
                </c:pt>
                <c:pt idx="2604">
                  <c:v>38946</c:v>
                </c:pt>
                <c:pt idx="2605">
                  <c:v>38947</c:v>
                </c:pt>
                <c:pt idx="2606">
                  <c:v>38948</c:v>
                </c:pt>
                <c:pt idx="2607">
                  <c:v>38949</c:v>
                </c:pt>
                <c:pt idx="2608">
                  <c:v>38950</c:v>
                </c:pt>
                <c:pt idx="2609">
                  <c:v>38951</c:v>
                </c:pt>
                <c:pt idx="2610">
                  <c:v>38952</c:v>
                </c:pt>
                <c:pt idx="2611">
                  <c:v>38953</c:v>
                </c:pt>
                <c:pt idx="2612">
                  <c:v>38954</c:v>
                </c:pt>
                <c:pt idx="2613">
                  <c:v>38955</c:v>
                </c:pt>
                <c:pt idx="2614">
                  <c:v>38956</c:v>
                </c:pt>
                <c:pt idx="2615">
                  <c:v>38957</c:v>
                </c:pt>
                <c:pt idx="2616">
                  <c:v>38958</c:v>
                </c:pt>
                <c:pt idx="2617">
                  <c:v>38959</c:v>
                </c:pt>
                <c:pt idx="2618">
                  <c:v>38960</c:v>
                </c:pt>
                <c:pt idx="2619">
                  <c:v>38961</c:v>
                </c:pt>
                <c:pt idx="2620">
                  <c:v>38962</c:v>
                </c:pt>
                <c:pt idx="2621">
                  <c:v>38963</c:v>
                </c:pt>
                <c:pt idx="2622">
                  <c:v>38964</c:v>
                </c:pt>
                <c:pt idx="2623">
                  <c:v>38965</c:v>
                </c:pt>
                <c:pt idx="2624">
                  <c:v>38966</c:v>
                </c:pt>
                <c:pt idx="2625">
                  <c:v>38967</c:v>
                </c:pt>
                <c:pt idx="2626">
                  <c:v>38968</c:v>
                </c:pt>
                <c:pt idx="2627">
                  <c:v>38969</c:v>
                </c:pt>
                <c:pt idx="2628">
                  <c:v>38970</c:v>
                </c:pt>
                <c:pt idx="2629">
                  <c:v>38971</c:v>
                </c:pt>
                <c:pt idx="2630">
                  <c:v>38972</c:v>
                </c:pt>
                <c:pt idx="2631">
                  <c:v>38973</c:v>
                </c:pt>
                <c:pt idx="2632">
                  <c:v>38974</c:v>
                </c:pt>
                <c:pt idx="2633">
                  <c:v>38975</c:v>
                </c:pt>
                <c:pt idx="2634">
                  <c:v>38976</c:v>
                </c:pt>
                <c:pt idx="2635">
                  <c:v>38977</c:v>
                </c:pt>
                <c:pt idx="2636">
                  <c:v>38978</c:v>
                </c:pt>
                <c:pt idx="2637">
                  <c:v>38979</c:v>
                </c:pt>
                <c:pt idx="2638">
                  <c:v>38980</c:v>
                </c:pt>
                <c:pt idx="2639">
                  <c:v>38981</c:v>
                </c:pt>
                <c:pt idx="2640">
                  <c:v>38982</c:v>
                </c:pt>
                <c:pt idx="2641">
                  <c:v>38983</c:v>
                </c:pt>
                <c:pt idx="2642">
                  <c:v>38984</c:v>
                </c:pt>
                <c:pt idx="2643">
                  <c:v>38985</c:v>
                </c:pt>
                <c:pt idx="2644">
                  <c:v>38986</c:v>
                </c:pt>
                <c:pt idx="2645">
                  <c:v>38987</c:v>
                </c:pt>
                <c:pt idx="2646">
                  <c:v>38988</c:v>
                </c:pt>
                <c:pt idx="2647">
                  <c:v>38989</c:v>
                </c:pt>
                <c:pt idx="2648">
                  <c:v>38990</c:v>
                </c:pt>
                <c:pt idx="2649">
                  <c:v>38991</c:v>
                </c:pt>
                <c:pt idx="2650">
                  <c:v>38992</c:v>
                </c:pt>
                <c:pt idx="2651">
                  <c:v>38993</c:v>
                </c:pt>
                <c:pt idx="2652">
                  <c:v>38994</c:v>
                </c:pt>
                <c:pt idx="2653">
                  <c:v>38995</c:v>
                </c:pt>
                <c:pt idx="2654">
                  <c:v>38996</c:v>
                </c:pt>
                <c:pt idx="2655">
                  <c:v>38997</c:v>
                </c:pt>
                <c:pt idx="2656">
                  <c:v>38998</c:v>
                </c:pt>
                <c:pt idx="2657">
                  <c:v>38999</c:v>
                </c:pt>
                <c:pt idx="2658">
                  <c:v>39000</c:v>
                </c:pt>
                <c:pt idx="2659">
                  <c:v>39001</c:v>
                </c:pt>
                <c:pt idx="2660">
                  <c:v>39002</c:v>
                </c:pt>
                <c:pt idx="2661">
                  <c:v>39003</c:v>
                </c:pt>
                <c:pt idx="2662">
                  <c:v>39004</c:v>
                </c:pt>
                <c:pt idx="2663">
                  <c:v>39005</c:v>
                </c:pt>
                <c:pt idx="2664">
                  <c:v>39006</c:v>
                </c:pt>
                <c:pt idx="2665">
                  <c:v>39007</c:v>
                </c:pt>
                <c:pt idx="2666">
                  <c:v>39008</c:v>
                </c:pt>
                <c:pt idx="2667">
                  <c:v>39009</c:v>
                </c:pt>
                <c:pt idx="2668">
                  <c:v>39010</c:v>
                </c:pt>
                <c:pt idx="2669">
                  <c:v>39011</c:v>
                </c:pt>
                <c:pt idx="2670">
                  <c:v>39012</c:v>
                </c:pt>
                <c:pt idx="2671">
                  <c:v>39013</c:v>
                </c:pt>
                <c:pt idx="2672">
                  <c:v>39014</c:v>
                </c:pt>
                <c:pt idx="2673">
                  <c:v>39015</c:v>
                </c:pt>
                <c:pt idx="2674">
                  <c:v>39016</c:v>
                </c:pt>
                <c:pt idx="2675">
                  <c:v>39017</c:v>
                </c:pt>
                <c:pt idx="2676">
                  <c:v>39018</c:v>
                </c:pt>
                <c:pt idx="2677">
                  <c:v>39019</c:v>
                </c:pt>
                <c:pt idx="2678">
                  <c:v>39020</c:v>
                </c:pt>
                <c:pt idx="2679">
                  <c:v>39021</c:v>
                </c:pt>
                <c:pt idx="2680">
                  <c:v>39022</c:v>
                </c:pt>
                <c:pt idx="2681">
                  <c:v>39023</c:v>
                </c:pt>
                <c:pt idx="2682">
                  <c:v>39024</c:v>
                </c:pt>
                <c:pt idx="2683">
                  <c:v>39025</c:v>
                </c:pt>
                <c:pt idx="2684">
                  <c:v>39026</c:v>
                </c:pt>
                <c:pt idx="2685">
                  <c:v>39027</c:v>
                </c:pt>
                <c:pt idx="2686">
                  <c:v>39028</c:v>
                </c:pt>
                <c:pt idx="2687">
                  <c:v>39029</c:v>
                </c:pt>
                <c:pt idx="2688">
                  <c:v>39030</c:v>
                </c:pt>
                <c:pt idx="2689">
                  <c:v>39031</c:v>
                </c:pt>
                <c:pt idx="2690">
                  <c:v>39032</c:v>
                </c:pt>
                <c:pt idx="2691">
                  <c:v>39033</c:v>
                </c:pt>
                <c:pt idx="2692">
                  <c:v>39034</c:v>
                </c:pt>
                <c:pt idx="2693">
                  <c:v>39035</c:v>
                </c:pt>
                <c:pt idx="2694">
                  <c:v>39036</c:v>
                </c:pt>
                <c:pt idx="2695">
                  <c:v>39037</c:v>
                </c:pt>
                <c:pt idx="2696">
                  <c:v>39038</c:v>
                </c:pt>
                <c:pt idx="2697">
                  <c:v>39039</c:v>
                </c:pt>
                <c:pt idx="2698">
                  <c:v>39040</c:v>
                </c:pt>
                <c:pt idx="2699">
                  <c:v>39041</c:v>
                </c:pt>
                <c:pt idx="2700">
                  <c:v>39042</c:v>
                </c:pt>
                <c:pt idx="2701">
                  <c:v>39043</c:v>
                </c:pt>
                <c:pt idx="2702">
                  <c:v>39044</c:v>
                </c:pt>
                <c:pt idx="2703">
                  <c:v>39045</c:v>
                </c:pt>
                <c:pt idx="2704">
                  <c:v>39046</c:v>
                </c:pt>
                <c:pt idx="2705">
                  <c:v>39047</c:v>
                </c:pt>
                <c:pt idx="2706">
                  <c:v>39048</c:v>
                </c:pt>
                <c:pt idx="2707">
                  <c:v>39049</c:v>
                </c:pt>
                <c:pt idx="2708">
                  <c:v>39050</c:v>
                </c:pt>
                <c:pt idx="2709">
                  <c:v>39051</c:v>
                </c:pt>
                <c:pt idx="2710">
                  <c:v>39052</c:v>
                </c:pt>
                <c:pt idx="2711">
                  <c:v>39053</c:v>
                </c:pt>
                <c:pt idx="2712">
                  <c:v>39054</c:v>
                </c:pt>
                <c:pt idx="2713">
                  <c:v>39055</c:v>
                </c:pt>
                <c:pt idx="2714">
                  <c:v>39056</c:v>
                </c:pt>
                <c:pt idx="2715">
                  <c:v>39057</c:v>
                </c:pt>
                <c:pt idx="2716">
                  <c:v>39058</c:v>
                </c:pt>
                <c:pt idx="2717">
                  <c:v>39059</c:v>
                </c:pt>
                <c:pt idx="2718">
                  <c:v>39060</c:v>
                </c:pt>
                <c:pt idx="2719">
                  <c:v>39061</c:v>
                </c:pt>
                <c:pt idx="2720">
                  <c:v>39062</c:v>
                </c:pt>
                <c:pt idx="2721">
                  <c:v>39063</c:v>
                </c:pt>
                <c:pt idx="2722">
                  <c:v>39064</c:v>
                </c:pt>
                <c:pt idx="2723">
                  <c:v>39065</c:v>
                </c:pt>
                <c:pt idx="2724">
                  <c:v>39066</c:v>
                </c:pt>
                <c:pt idx="2725">
                  <c:v>39067</c:v>
                </c:pt>
                <c:pt idx="2726">
                  <c:v>39068</c:v>
                </c:pt>
                <c:pt idx="2727">
                  <c:v>39069</c:v>
                </c:pt>
                <c:pt idx="2728">
                  <c:v>39070</c:v>
                </c:pt>
                <c:pt idx="2729">
                  <c:v>39071</c:v>
                </c:pt>
                <c:pt idx="2730">
                  <c:v>39072</c:v>
                </c:pt>
                <c:pt idx="2731">
                  <c:v>39073</c:v>
                </c:pt>
                <c:pt idx="2732">
                  <c:v>39074</c:v>
                </c:pt>
                <c:pt idx="2733">
                  <c:v>39075</c:v>
                </c:pt>
                <c:pt idx="2734">
                  <c:v>39076</c:v>
                </c:pt>
                <c:pt idx="2735">
                  <c:v>39077</c:v>
                </c:pt>
                <c:pt idx="2736">
                  <c:v>39078</c:v>
                </c:pt>
                <c:pt idx="2737">
                  <c:v>39079</c:v>
                </c:pt>
                <c:pt idx="2738">
                  <c:v>39080</c:v>
                </c:pt>
                <c:pt idx="2739">
                  <c:v>39081</c:v>
                </c:pt>
                <c:pt idx="2740">
                  <c:v>39082</c:v>
                </c:pt>
                <c:pt idx="2741">
                  <c:v>39083</c:v>
                </c:pt>
                <c:pt idx="2742">
                  <c:v>39084</c:v>
                </c:pt>
                <c:pt idx="2743">
                  <c:v>39085</c:v>
                </c:pt>
                <c:pt idx="2744">
                  <c:v>39086</c:v>
                </c:pt>
                <c:pt idx="2745">
                  <c:v>39087</c:v>
                </c:pt>
                <c:pt idx="2746">
                  <c:v>39088</c:v>
                </c:pt>
                <c:pt idx="2747">
                  <c:v>39089</c:v>
                </c:pt>
                <c:pt idx="2748">
                  <c:v>39090</c:v>
                </c:pt>
                <c:pt idx="2749">
                  <c:v>39091</c:v>
                </c:pt>
                <c:pt idx="2750">
                  <c:v>39092</c:v>
                </c:pt>
                <c:pt idx="2751">
                  <c:v>39093</c:v>
                </c:pt>
                <c:pt idx="2752">
                  <c:v>39094</c:v>
                </c:pt>
                <c:pt idx="2753">
                  <c:v>39095</c:v>
                </c:pt>
                <c:pt idx="2754">
                  <c:v>39096</c:v>
                </c:pt>
                <c:pt idx="2755">
                  <c:v>39097</c:v>
                </c:pt>
                <c:pt idx="2756">
                  <c:v>39098</c:v>
                </c:pt>
                <c:pt idx="2757">
                  <c:v>39099</c:v>
                </c:pt>
                <c:pt idx="2758">
                  <c:v>39100</c:v>
                </c:pt>
                <c:pt idx="2759">
                  <c:v>39101</c:v>
                </c:pt>
                <c:pt idx="2760">
                  <c:v>39102</c:v>
                </c:pt>
                <c:pt idx="2761">
                  <c:v>39103</c:v>
                </c:pt>
                <c:pt idx="2762">
                  <c:v>39104</c:v>
                </c:pt>
                <c:pt idx="2763">
                  <c:v>39105</c:v>
                </c:pt>
                <c:pt idx="2764">
                  <c:v>39106</c:v>
                </c:pt>
                <c:pt idx="2765">
                  <c:v>39107</c:v>
                </c:pt>
                <c:pt idx="2766">
                  <c:v>39108</c:v>
                </c:pt>
                <c:pt idx="2767">
                  <c:v>39109</c:v>
                </c:pt>
                <c:pt idx="2768">
                  <c:v>39110</c:v>
                </c:pt>
                <c:pt idx="2769">
                  <c:v>39111</c:v>
                </c:pt>
                <c:pt idx="2770">
                  <c:v>39112</c:v>
                </c:pt>
                <c:pt idx="2771">
                  <c:v>39113</c:v>
                </c:pt>
                <c:pt idx="2772">
                  <c:v>39114</c:v>
                </c:pt>
                <c:pt idx="2773">
                  <c:v>39115</c:v>
                </c:pt>
                <c:pt idx="2774">
                  <c:v>39116</c:v>
                </c:pt>
                <c:pt idx="2775">
                  <c:v>39117</c:v>
                </c:pt>
                <c:pt idx="2776">
                  <c:v>39118</c:v>
                </c:pt>
                <c:pt idx="2777">
                  <c:v>39119</c:v>
                </c:pt>
                <c:pt idx="2778">
                  <c:v>39120</c:v>
                </c:pt>
                <c:pt idx="2779">
                  <c:v>39121</c:v>
                </c:pt>
                <c:pt idx="2780">
                  <c:v>39122</c:v>
                </c:pt>
                <c:pt idx="2781">
                  <c:v>39123</c:v>
                </c:pt>
                <c:pt idx="2782">
                  <c:v>39124</c:v>
                </c:pt>
                <c:pt idx="2783">
                  <c:v>39125</c:v>
                </c:pt>
                <c:pt idx="2784">
                  <c:v>39126</c:v>
                </c:pt>
                <c:pt idx="2785">
                  <c:v>39127</c:v>
                </c:pt>
                <c:pt idx="2786">
                  <c:v>39128</c:v>
                </c:pt>
                <c:pt idx="2787">
                  <c:v>39129</c:v>
                </c:pt>
                <c:pt idx="2788">
                  <c:v>39130</c:v>
                </c:pt>
                <c:pt idx="2789">
                  <c:v>39131</c:v>
                </c:pt>
                <c:pt idx="2790">
                  <c:v>39132</c:v>
                </c:pt>
                <c:pt idx="2791">
                  <c:v>39133</c:v>
                </c:pt>
                <c:pt idx="2792">
                  <c:v>39134</c:v>
                </c:pt>
                <c:pt idx="2793">
                  <c:v>39135</c:v>
                </c:pt>
                <c:pt idx="2794">
                  <c:v>39136</c:v>
                </c:pt>
                <c:pt idx="2795">
                  <c:v>39137</c:v>
                </c:pt>
                <c:pt idx="2796">
                  <c:v>39138</c:v>
                </c:pt>
                <c:pt idx="2797">
                  <c:v>39139</c:v>
                </c:pt>
                <c:pt idx="2798">
                  <c:v>39140</c:v>
                </c:pt>
                <c:pt idx="2799">
                  <c:v>39141</c:v>
                </c:pt>
                <c:pt idx="2800">
                  <c:v>39142</c:v>
                </c:pt>
                <c:pt idx="2801">
                  <c:v>39143</c:v>
                </c:pt>
                <c:pt idx="2802">
                  <c:v>39144</c:v>
                </c:pt>
                <c:pt idx="2803">
                  <c:v>39145</c:v>
                </c:pt>
                <c:pt idx="2804">
                  <c:v>39146</c:v>
                </c:pt>
                <c:pt idx="2805">
                  <c:v>39147</c:v>
                </c:pt>
                <c:pt idx="2806">
                  <c:v>39148</c:v>
                </c:pt>
                <c:pt idx="2807">
                  <c:v>39149</c:v>
                </c:pt>
                <c:pt idx="2808">
                  <c:v>39150</c:v>
                </c:pt>
                <c:pt idx="2809">
                  <c:v>39151</c:v>
                </c:pt>
                <c:pt idx="2810">
                  <c:v>39152</c:v>
                </c:pt>
                <c:pt idx="2811">
                  <c:v>39153</c:v>
                </c:pt>
                <c:pt idx="2812">
                  <c:v>39154</c:v>
                </c:pt>
                <c:pt idx="2813">
                  <c:v>39155</c:v>
                </c:pt>
                <c:pt idx="2814">
                  <c:v>39156</c:v>
                </c:pt>
                <c:pt idx="2815">
                  <c:v>39157</c:v>
                </c:pt>
                <c:pt idx="2816">
                  <c:v>39158</c:v>
                </c:pt>
                <c:pt idx="2817">
                  <c:v>39159</c:v>
                </c:pt>
                <c:pt idx="2818">
                  <c:v>39160</c:v>
                </c:pt>
                <c:pt idx="2819">
                  <c:v>39161</c:v>
                </c:pt>
                <c:pt idx="2820">
                  <c:v>39162</c:v>
                </c:pt>
                <c:pt idx="2821">
                  <c:v>39163</c:v>
                </c:pt>
                <c:pt idx="2822">
                  <c:v>39164</c:v>
                </c:pt>
                <c:pt idx="2823">
                  <c:v>39165</c:v>
                </c:pt>
                <c:pt idx="2824">
                  <c:v>39166</c:v>
                </c:pt>
                <c:pt idx="2825">
                  <c:v>39167</c:v>
                </c:pt>
                <c:pt idx="2826">
                  <c:v>39168</c:v>
                </c:pt>
                <c:pt idx="2827">
                  <c:v>39169</c:v>
                </c:pt>
                <c:pt idx="2828">
                  <c:v>39170</c:v>
                </c:pt>
                <c:pt idx="2829">
                  <c:v>39171</c:v>
                </c:pt>
                <c:pt idx="2830">
                  <c:v>39172</c:v>
                </c:pt>
                <c:pt idx="2831">
                  <c:v>39173</c:v>
                </c:pt>
                <c:pt idx="2832">
                  <c:v>39174</c:v>
                </c:pt>
                <c:pt idx="2833">
                  <c:v>39175</c:v>
                </c:pt>
                <c:pt idx="2834">
                  <c:v>39176</c:v>
                </c:pt>
                <c:pt idx="2835">
                  <c:v>39177</c:v>
                </c:pt>
                <c:pt idx="2836">
                  <c:v>39178</c:v>
                </c:pt>
                <c:pt idx="2837">
                  <c:v>39179</c:v>
                </c:pt>
                <c:pt idx="2838">
                  <c:v>39180</c:v>
                </c:pt>
                <c:pt idx="2839">
                  <c:v>39181</c:v>
                </c:pt>
                <c:pt idx="2840">
                  <c:v>39182</c:v>
                </c:pt>
                <c:pt idx="2841">
                  <c:v>39183</c:v>
                </c:pt>
                <c:pt idx="2842">
                  <c:v>39184</c:v>
                </c:pt>
                <c:pt idx="2843">
                  <c:v>39185</c:v>
                </c:pt>
                <c:pt idx="2844">
                  <c:v>39186</c:v>
                </c:pt>
                <c:pt idx="2845">
                  <c:v>39187</c:v>
                </c:pt>
                <c:pt idx="2846">
                  <c:v>39188</c:v>
                </c:pt>
                <c:pt idx="2847">
                  <c:v>39189</c:v>
                </c:pt>
                <c:pt idx="2848">
                  <c:v>39190</c:v>
                </c:pt>
                <c:pt idx="2849">
                  <c:v>39191</c:v>
                </c:pt>
                <c:pt idx="2850">
                  <c:v>39192</c:v>
                </c:pt>
                <c:pt idx="2851">
                  <c:v>39193</c:v>
                </c:pt>
                <c:pt idx="2852">
                  <c:v>39194</c:v>
                </c:pt>
                <c:pt idx="2853">
                  <c:v>39195</c:v>
                </c:pt>
                <c:pt idx="2854">
                  <c:v>39196</c:v>
                </c:pt>
                <c:pt idx="2855">
                  <c:v>39197</c:v>
                </c:pt>
                <c:pt idx="2856">
                  <c:v>39198</c:v>
                </c:pt>
                <c:pt idx="2857">
                  <c:v>39199</c:v>
                </c:pt>
                <c:pt idx="2858">
                  <c:v>39200</c:v>
                </c:pt>
                <c:pt idx="2859">
                  <c:v>39201</c:v>
                </c:pt>
                <c:pt idx="2860">
                  <c:v>39202</c:v>
                </c:pt>
                <c:pt idx="2861">
                  <c:v>39203</c:v>
                </c:pt>
                <c:pt idx="2862">
                  <c:v>39204</c:v>
                </c:pt>
                <c:pt idx="2863">
                  <c:v>39205</c:v>
                </c:pt>
                <c:pt idx="2864">
                  <c:v>39206</c:v>
                </c:pt>
                <c:pt idx="2865">
                  <c:v>39207</c:v>
                </c:pt>
                <c:pt idx="2866">
                  <c:v>39208</c:v>
                </c:pt>
                <c:pt idx="2867">
                  <c:v>39209</c:v>
                </c:pt>
                <c:pt idx="2868">
                  <c:v>39210</c:v>
                </c:pt>
                <c:pt idx="2869">
                  <c:v>39211</c:v>
                </c:pt>
                <c:pt idx="2870">
                  <c:v>39212</c:v>
                </c:pt>
                <c:pt idx="2871">
                  <c:v>39213</c:v>
                </c:pt>
                <c:pt idx="2872">
                  <c:v>39214</c:v>
                </c:pt>
                <c:pt idx="2873">
                  <c:v>39215</c:v>
                </c:pt>
                <c:pt idx="2874">
                  <c:v>39216</c:v>
                </c:pt>
                <c:pt idx="2875">
                  <c:v>39217</c:v>
                </c:pt>
                <c:pt idx="2876">
                  <c:v>39218</c:v>
                </c:pt>
                <c:pt idx="2877">
                  <c:v>39219</c:v>
                </c:pt>
                <c:pt idx="2878">
                  <c:v>39220</c:v>
                </c:pt>
                <c:pt idx="2879">
                  <c:v>39221</c:v>
                </c:pt>
                <c:pt idx="2880">
                  <c:v>39222</c:v>
                </c:pt>
                <c:pt idx="2881">
                  <c:v>39223</c:v>
                </c:pt>
                <c:pt idx="2882">
                  <c:v>39224</c:v>
                </c:pt>
                <c:pt idx="2883">
                  <c:v>39225</c:v>
                </c:pt>
                <c:pt idx="2884">
                  <c:v>39226</c:v>
                </c:pt>
                <c:pt idx="2885">
                  <c:v>39227</c:v>
                </c:pt>
                <c:pt idx="2886">
                  <c:v>39228</c:v>
                </c:pt>
                <c:pt idx="2887">
                  <c:v>39229</c:v>
                </c:pt>
                <c:pt idx="2888">
                  <c:v>39230</c:v>
                </c:pt>
                <c:pt idx="2889">
                  <c:v>39231</c:v>
                </c:pt>
                <c:pt idx="2890">
                  <c:v>39232</c:v>
                </c:pt>
                <c:pt idx="2891">
                  <c:v>39233</c:v>
                </c:pt>
                <c:pt idx="2892">
                  <c:v>39234</c:v>
                </c:pt>
                <c:pt idx="2893">
                  <c:v>39235</c:v>
                </c:pt>
                <c:pt idx="2894">
                  <c:v>39236</c:v>
                </c:pt>
                <c:pt idx="2895">
                  <c:v>39237</c:v>
                </c:pt>
                <c:pt idx="2896">
                  <c:v>39238</c:v>
                </c:pt>
                <c:pt idx="2897">
                  <c:v>39239</c:v>
                </c:pt>
                <c:pt idx="2898">
                  <c:v>39240</c:v>
                </c:pt>
                <c:pt idx="2899">
                  <c:v>39241</c:v>
                </c:pt>
                <c:pt idx="2900">
                  <c:v>39242</c:v>
                </c:pt>
                <c:pt idx="2901">
                  <c:v>39243</c:v>
                </c:pt>
                <c:pt idx="2902">
                  <c:v>39244</c:v>
                </c:pt>
                <c:pt idx="2903">
                  <c:v>39245</c:v>
                </c:pt>
                <c:pt idx="2904">
                  <c:v>39246</c:v>
                </c:pt>
                <c:pt idx="2905">
                  <c:v>39247</c:v>
                </c:pt>
                <c:pt idx="2906">
                  <c:v>39248</c:v>
                </c:pt>
                <c:pt idx="2907">
                  <c:v>39249</c:v>
                </c:pt>
                <c:pt idx="2908">
                  <c:v>39250</c:v>
                </c:pt>
                <c:pt idx="2909">
                  <c:v>39251</c:v>
                </c:pt>
                <c:pt idx="2910">
                  <c:v>39252</c:v>
                </c:pt>
                <c:pt idx="2911">
                  <c:v>39253</c:v>
                </c:pt>
                <c:pt idx="2912">
                  <c:v>39254</c:v>
                </c:pt>
                <c:pt idx="2913">
                  <c:v>39255</c:v>
                </c:pt>
                <c:pt idx="2914">
                  <c:v>39256</c:v>
                </c:pt>
                <c:pt idx="2915">
                  <c:v>39257</c:v>
                </c:pt>
                <c:pt idx="2916">
                  <c:v>39258</c:v>
                </c:pt>
                <c:pt idx="2917">
                  <c:v>39259</c:v>
                </c:pt>
                <c:pt idx="2918">
                  <c:v>39260</c:v>
                </c:pt>
                <c:pt idx="2919">
                  <c:v>39261</c:v>
                </c:pt>
                <c:pt idx="2920">
                  <c:v>39262</c:v>
                </c:pt>
                <c:pt idx="2921">
                  <c:v>39263</c:v>
                </c:pt>
                <c:pt idx="2922">
                  <c:v>39264</c:v>
                </c:pt>
                <c:pt idx="2923">
                  <c:v>39265</c:v>
                </c:pt>
                <c:pt idx="2924">
                  <c:v>39266</c:v>
                </c:pt>
                <c:pt idx="2925">
                  <c:v>39267</c:v>
                </c:pt>
                <c:pt idx="2926">
                  <c:v>39268</c:v>
                </c:pt>
                <c:pt idx="2927">
                  <c:v>39269</c:v>
                </c:pt>
                <c:pt idx="2928">
                  <c:v>39270</c:v>
                </c:pt>
                <c:pt idx="2929">
                  <c:v>39271</c:v>
                </c:pt>
                <c:pt idx="2930">
                  <c:v>39272</c:v>
                </c:pt>
                <c:pt idx="2931">
                  <c:v>39273</c:v>
                </c:pt>
                <c:pt idx="2932">
                  <c:v>39274</c:v>
                </c:pt>
                <c:pt idx="2933">
                  <c:v>39275</c:v>
                </c:pt>
                <c:pt idx="2934">
                  <c:v>39276</c:v>
                </c:pt>
                <c:pt idx="2935">
                  <c:v>39277</c:v>
                </c:pt>
                <c:pt idx="2936">
                  <c:v>39278</c:v>
                </c:pt>
                <c:pt idx="2937">
                  <c:v>39279</c:v>
                </c:pt>
                <c:pt idx="2938">
                  <c:v>39280</c:v>
                </c:pt>
                <c:pt idx="2939">
                  <c:v>39281</c:v>
                </c:pt>
                <c:pt idx="2940">
                  <c:v>39282</c:v>
                </c:pt>
                <c:pt idx="2941">
                  <c:v>39283</c:v>
                </c:pt>
                <c:pt idx="2942">
                  <c:v>39284</c:v>
                </c:pt>
                <c:pt idx="2943">
                  <c:v>39285</c:v>
                </c:pt>
                <c:pt idx="2944">
                  <c:v>39286</c:v>
                </c:pt>
                <c:pt idx="2945">
                  <c:v>39287</c:v>
                </c:pt>
                <c:pt idx="2946">
                  <c:v>39288</c:v>
                </c:pt>
                <c:pt idx="2947">
                  <c:v>39289</c:v>
                </c:pt>
                <c:pt idx="2948">
                  <c:v>39290</c:v>
                </c:pt>
                <c:pt idx="2949">
                  <c:v>39291</c:v>
                </c:pt>
                <c:pt idx="2950">
                  <c:v>39292</c:v>
                </c:pt>
                <c:pt idx="2951">
                  <c:v>39293</c:v>
                </c:pt>
                <c:pt idx="2952">
                  <c:v>39294</c:v>
                </c:pt>
                <c:pt idx="2953">
                  <c:v>39295</c:v>
                </c:pt>
                <c:pt idx="2954">
                  <c:v>39296</c:v>
                </c:pt>
                <c:pt idx="2955">
                  <c:v>39297</c:v>
                </c:pt>
                <c:pt idx="2956">
                  <c:v>39298</c:v>
                </c:pt>
                <c:pt idx="2957">
                  <c:v>39299</c:v>
                </c:pt>
                <c:pt idx="2958">
                  <c:v>39300</c:v>
                </c:pt>
                <c:pt idx="2959">
                  <c:v>39301</c:v>
                </c:pt>
                <c:pt idx="2960">
                  <c:v>39302</c:v>
                </c:pt>
                <c:pt idx="2961">
                  <c:v>39303</c:v>
                </c:pt>
                <c:pt idx="2962">
                  <c:v>39304</c:v>
                </c:pt>
                <c:pt idx="2963">
                  <c:v>39305</c:v>
                </c:pt>
                <c:pt idx="2964">
                  <c:v>39306</c:v>
                </c:pt>
                <c:pt idx="2965">
                  <c:v>39307</c:v>
                </c:pt>
                <c:pt idx="2966">
                  <c:v>39308</c:v>
                </c:pt>
                <c:pt idx="2967">
                  <c:v>39309</c:v>
                </c:pt>
                <c:pt idx="2968">
                  <c:v>39310</c:v>
                </c:pt>
                <c:pt idx="2969">
                  <c:v>39311</c:v>
                </c:pt>
                <c:pt idx="2970">
                  <c:v>39312</c:v>
                </c:pt>
                <c:pt idx="2971">
                  <c:v>39313</c:v>
                </c:pt>
                <c:pt idx="2972">
                  <c:v>39314</c:v>
                </c:pt>
                <c:pt idx="2973">
                  <c:v>39315</c:v>
                </c:pt>
                <c:pt idx="2974">
                  <c:v>39316</c:v>
                </c:pt>
                <c:pt idx="2975">
                  <c:v>39317</c:v>
                </c:pt>
                <c:pt idx="2976">
                  <c:v>39318</c:v>
                </c:pt>
                <c:pt idx="2977">
                  <c:v>39319</c:v>
                </c:pt>
                <c:pt idx="2978">
                  <c:v>39320</c:v>
                </c:pt>
                <c:pt idx="2979">
                  <c:v>39321</c:v>
                </c:pt>
                <c:pt idx="2980">
                  <c:v>39322</c:v>
                </c:pt>
                <c:pt idx="2981">
                  <c:v>39323</c:v>
                </c:pt>
                <c:pt idx="2982">
                  <c:v>39324</c:v>
                </c:pt>
                <c:pt idx="2983">
                  <c:v>39325</c:v>
                </c:pt>
                <c:pt idx="2984">
                  <c:v>39326</c:v>
                </c:pt>
                <c:pt idx="2985">
                  <c:v>39327</c:v>
                </c:pt>
                <c:pt idx="2986">
                  <c:v>39328</c:v>
                </c:pt>
                <c:pt idx="2987">
                  <c:v>39329</c:v>
                </c:pt>
                <c:pt idx="2988">
                  <c:v>39330</c:v>
                </c:pt>
                <c:pt idx="2989">
                  <c:v>39331</c:v>
                </c:pt>
                <c:pt idx="2990">
                  <c:v>39332</c:v>
                </c:pt>
                <c:pt idx="2991">
                  <c:v>39333</c:v>
                </c:pt>
                <c:pt idx="2992">
                  <c:v>39334</c:v>
                </c:pt>
                <c:pt idx="2993">
                  <c:v>39335</c:v>
                </c:pt>
                <c:pt idx="2994">
                  <c:v>39336</c:v>
                </c:pt>
                <c:pt idx="2995">
                  <c:v>39337</c:v>
                </c:pt>
                <c:pt idx="2996">
                  <c:v>39338</c:v>
                </c:pt>
                <c:pt idx="2997">
                  <c:v>39339</c:v>
                </c:pt>
                <c:pt idx="2998">
                  <c:v>39340</c:v>
                </c:pt>
                <c:pt idx="2999">
                  <c:v>39341</c:v>
                </c:pt>
                <c:pt idx="3000">
                  <c:v>39342</c:v>
                </c:pt>
                <c:pt idx="3001">
                  <c:v>39343</c:v>
                </c:pt>
                <c:pt idx="3002">
                  <c:v>39344</c:v>
                </c:pt>
                <c:pt idx="3003">
                  <c:v>39345</c:v>
                </c:pt>
                <c:pt idx="3004">
                  <c:v>39346</c:v>
                </c:pt>
                <c:pt idx="3005">
                  <c:v>39347</c:v>
                </c:pt>
                <c:pt idx="3006">
                  <c:v>39348</c:v>
                </c:pt>
                <c:pt idx="3007">
                  <c:v>39349</c:v>
                </c:pt>
                <c:pt idx="3008">
                  <c:v>39350</c:v>
                </c:pt>
                <c:pt idx="3009">
                  <c:v>39351</c:v>
                </c:pt>
                <c:pt idx="3010">
                  <c:v>39352</c:v>
                </c:pt>
                <c:pt idx="3011">
                  <c:v>39353</c:v>
                </c:pt>
                <c:pt idx="3012">
                  <c:v>39354</c:v>
                </c:pt>
                <c:pt idx="3013">
                  <c:v>39355</c:v>
                </c:pt>
                <c:pt idx="3014">
                  <c:v>39356</c:v>
                </c:pt>
                <c:pt idx="3015">
                  <c:v>39357</c:v>
                </c:pt>
                <c:pt idx="3016">
                  <c:v>39358</c:v>
                </c:pt>
                <c:pt idx="3017">
                  <c:v>39359</c:v>
                </c:pt>
                <c:pt idx="3018">
                  <c:v>39360</c:v>
                </c:pt>
                <c:pt idx="3019">
                  <c:v>39361</c:v>
                </c:pt>
                <c:pt idx="3020">
                  <c:v>39362</c:v>
                </c:pt>
                <c:pt idx="3021">
                  <c:v>39363</c:v>
                </c:pt>
                <c:pt idx="3022">
                  <c:v>39364</c:v>
                </c:pt>
                <c:pt idx="3023">
                  <c:v>39365</c:v>
                </c:pt>
                <c:pt idx="3024">
                  <c:v>39366</c:v>
                </c:pt>
                <c:pt idx="3025">
                  <c:v>39367</c:v>
                </c:pt>
                <c:pt idx="3026">
                  <c:v>39368</c:v>
                </c:pt>
                <c:pt idx="3027">
                  <c:v>39369</c:v>
                </c:pt>
                <c:pt idx="3028">
                  <c:v>39370</c:v>
                </c:pt>
                <c:pt idx="3029">
                  <c:v>39371</c:v>
                </c:pt>
                <c:pt idx="3030">
                  <c:v>39372</c:v>
                </c:pt>
                <c:pt idx="3031">
                  <c:v>39373</c:v>
                </c:pt>
                <c:pt idx="3032">
                  <c:v>39374</c:v>
                </c:pt>
                <c:pt idx="3033">
                  <c:v>39375</c:v>
                </c:pt>
                <c:pt idx="3034">
                  <c:v>39376</c:v>
                </c:pt>
                <c:pt idx="3035">
                  <c:v>39377</c:v>
                </c:pt>
                <c:pt idx="3036">
                  <c:v>39378</c:v>
                </c:pt>
                <c:pt idx="3037">
                  <c:v>39379</c:v>
                </c:pt>
                <c:pt idx="3038">
                  <c:v>39380</c:v>
                </c:pt>
                <c:pt idx="3039">
                  <c:v>39381</c:v>
                </c:pt>
                <c:pt idx="3040">
                  <c:v>39382</c:v>
                </c:pt>
                <c:pt idx="3041">
                  <c:v>39383</c:v>
                </c:pt>
                <c:pt idx="3042">
                  <c:v>39384</c:v>
                </c:pt>
                <c:pt idx="3043">
                  <c:v>39385</c:v>
                </c:pt>
                <c:pt idx="3044">
                  <c:v>39386</c:v>
                </c:pt>
                <c:pt idx="3045">
                  <c:v>39387</c:v>
                </c:pt>
                <c:pt idx="3046">
                  <c:v>39388</c:v>
                </c:pt>
                <c:pt idx="3047">
                  <c:v>39389</c:v>
                </c:pt>
                <c:pt idx="3048">
                  <c:v>39390</c:v>
                </c:pt>
                <c:pt idx="3049">
                  <c:v>39391</c:v>
                </c:pt>
                <c:pt idx="3050">
                  <c:v>39392</c:v>
                </c:pt>
                <c:pt idx="3051">
                  <c:v>39393</c:v>
                </c:pt>
                <c:pt idx="3052">
                  <c:v>39394</c:v>
                </c:pt>
                <c:pt idx="3053">
                  <c:v>39395</c:v>
                </c:pt>
                <c:pt idx="3054">
                  <c:v>39396</c:v>
                </c:pt>
                <c:pt idx="3055">
                  <c:v>39397</c:v>
                </c:pt>
                <c:pt idx="3056">
                  <c:v>39398</c:v>
                </c:pt>
                <c:pt idx="3057">
                  <c:v>39399</c:v>
                </c:pt>
                <c:pt idx="3058">
                  <c:v>39400</c:v>
                </c:pt>
                <c:pt idx="3059">
                  <c:v>39401</c:v>
                </c:pt>
                <c:pt idx="3060">
                  <c:v>39402</c:v>
                </c:pt>
                <c:pt idx="3061">
                  <c:v>39403</c:v>
                </c:pt>
                <c:pt idx="3062">
                  <c:v>39404</c:v>
                </c:pt>
                <c:pt idx="3063">
                  <c:v>39405</c:v>
                </c:pt>
                <c:pt idx="3064">
                  <c:v>39406</c:v>
                </c:pt>
                <c:pt idx="3065">
                  <c:v>39407</c:v>
                </c:pt>
                <c:pt idx="3066">
                  <c:v>39408</c:v>
                </c:pt>
                <c:pt idx="3067">
                  <c:v>39409</c:v>
                </c:pt>
                <c:pt idx="3068">
                  <c:v>39410</c:v>
                </c:pt>
                <c:pt idx="3069">
                  <c:v>39411</c:v>
                </c:pt>
                <c:pt idx="3070">
                  <c:v>39412</c:v>
                </c:pt>
                <c:pt idx="3071">
                  <c:v>39413</c:v>
                </c:pt>
                <c:pt idx="3072">
                  <c:v>39414</c:v>
                </c:pt>
                <c:pt idx="3073">
                  <c:v>39415</c:v>
                </c:pt>
                <c:pt idx="3074">
                  <c:v>39416</c:v>
                </c:pt>
                <c:pt idx="3075">
                  <c:v>39417</c:v>
                </c:pt>
                <c:pt idx="3076">
                  <c:v>39418</c:v>
                </c:pt>
                <c:pt idx="3077">
                  <c:v>39419</c:v>
                </c:pt>
                <c:pt idx="3078">
                  <c:v>39420</c:v>
                </c:pt>
                <c:pt idx="3079">
                  <c:v>39421</c:v>
                </c:pt>
                <c:pt idx="3080">
                  <c:v>39422</c:v>
                </c:pt>
                <c:pt idx="3081">
                  <c:v>39423</c:v>
                </c:pt>
                <c:pt idx="3082">
                  <c:v>39424</c:v>
                </c:pt>
                <c:pt idx="3083">
                  <c:v>39425</c:v>
                </c:pt>
                <c:pt idx="3084">
                  <c:v>39426</c:v>
                </c:pt>
                <c:pt idx="3085">
                  <c:v>39427</c:v>
                </c:pt>
                <c:pt idx="3086">
                  <c:v>39428</c:v>
                </c:pt>
                <c:pt idx="3087">
                  <c:v>39429</c:v>
                </c:pt>
                <c:pt idx="3088">
                  <c:v>39430</c:v>
                </c:pt>
                <c:pt idx="3089">
                  <c:v>39431</c:v>
                </c:pt>
                <c:pt idx="3090">
                  <c:v>39432</c:v>
                </c:pt>
                <c:pt idx="3091">
                  <c:v>39433</c:v>
                </c:pt>
                <c:pt idx="3092">
                  <c:v>39434</c:v>
                </c:pt>
                <c:pt idx="3093">
                  <c:v>39435</c:v>
                </c:pt>
                <c:pt idx="3094">
                  <c:v>39436</c:v>
                </c:pt>
                <c:pt idx="3095">
                  <c:v>39437</c:v>
                </c:pt>
                <c:pt idx="3096">
                  <c:v>39438</c:v>
                </c:pt>
                <c:pt idx="3097">
                  <c:v>39439</c:v>
                </c:pt>
                <c:pt idx="3098">
                  <c:v>39440</c:v>
                </c:pt>
                <c:pt idx="3099">
                  <c:v>39441</c:v>
                </c:pt>
                <c:pt idx="3100">
                  <c:v>39442</c:v>
                </c:pt>
                <c:pt idx="3101">
                  <c:v>39443</c:v>
                </c:pt>
                <c:pt idx="3102">
                  <c:v>39444</c:v>
                </c:pt>
                <c:pt idx="3103">
                  <c:v>39445</c:v>
                </c:pt>
                <c:pt idx="3104">
                  <c:v>39446</c:v>
                </c:pt>
                <c:pt idx="3105">
                  <c:v>39447</c:v>
                </c:pt>
                <c:pt idx="3106">
                  <c:v>39448</c:v>
                </c:pt>
                <c:pt idx="3107">
                  <c:v>39449</c:v>
                </c:pt>
                <c:pt idx="3108">
                  <c:v>39450</c:v>
                </c:pt>
                <c:pt idx="3109">
                  <c:v>39451</c:v>
                </c:pt>
                <c:pt idx="3110">
                  <c:v>39452</c:v>
                </c:pt>
                <c:pt idx="3111">
                  <c:v>39453</c:v>
                </c:pt>
                <c:pt idx="3112">
                  <c:v>39454</c:v>
                </c:pt>
                <c:pt idx="3113">
                  <c:v>39455</c:v>
                </c:pt>
                <c:pt idx="3114">
                  <c:v>39456</c:v>
                </c:pt>
                <c:pt idx="3115">
                  <c:v>39457</c:v>
                </c:pt>
                <c:pt idx="3116">
                  <c:v>39458</c:v>
                </c:pt>
                <c:pt idx="3117">
                  <c:v>39459</c:v>
                </c:pt>
                <c:pt idx="3118">
                  <c:v>39460</c:v>
                </c:pt>
                <c:pt idx="3119">
                  <c:v>39461</c:v>
                </c:pt>
                <c:pt idx="3120">
                  <c:v>39462</c:v>
                </c:pt>
                <c:pt idx="3121">
                  <c:v>39463</c:v>
                </c:pt>
                <c:pt idx="3122">
                  <c:v>39464</c:v>
                </c:pt>
                <c:pt idx="3123">
                  <c:v>39465</c:v>
                </c:pt>
                <c:pt idx="3124">
                  <c:v>39466</c:v>
                </c:pt>
                <c:pt idx="3125">
                  <c:v>39467</c:v>
                </c:pt>
                <c:pt idx="3126">
                  <c:v>39468</c:v>
                </c:pt>
                <c:pt idx="3127">
                  <c:v>39469</c:v>
                </c:pt>
                <c:pt idx="3128">
                  <c:v>39470</c:v>
                </c:pt>
                <c:pt idx="3129">
                  <c:v>39471</c:v>
                </c:pt>
                <c:pt idx="3130">
                  <c:v>39472</c:v>
                </c:pt>
                <c:pt idx="3131">
                  <c:v>39473</c:v>
                </c:pt>
                <c:pt idx="3132">
                  <c:v>39474</c:v>
                </c:pt>
                <c:pt idx="3133">
                  <c:v>39475</c:v>
                </c:pt>
                <c:pt idx="3134">
                  <c:v>39476</c:v>
                </c:pt>
                <c:pt idx="3135">
                  <c:v>39477</c:v>
                </c:pt>
                <c:pt idx="3136">
                  <c:v>39478</c:v>
                </c:pt>
                <c:pt idx="3137">
                  <c:v>39479</c:v>
                </c:pt>
                <c:pt idx="3138">
                  <c:v>39480</c:v>
                </c:pt>
                <c:pt idx="3139">
                  <c:v>39481</c:v>
                </c:pt>
                <c:pt idx="3140">
                  <c:v>39482</c:v>
                </c:pt>
                <c:pt idx="3141">
                  <c:v>39483</c:v>
                </c:pt>
                <c:pt idx="3142">
                  <c:v>39484</c:v>
                </c:pt>
                <c:pt idx="3143">
                  <c:v>39485</c:v>
                </c:pt>
                <c:pt idx="3144">
                  <c:v>39486</c:v>
                </c:pt>
                <c:pt idx="3145">
                  <c:v>39487</c:v>
                </c:pt>
                <c:pt idx="3146">
                  <c:v>39488</c:v>
                </c:pt>
                <c:pt idx="3147">
                  <c:v>39489</c:v>
                </c:pt>
                <c:pt idx="3148">
                  <c:v>39490</c:v>
                </c:pt>
                <c:pt idx="3149">
                  <c:v>39491</c:v>
                </c:pt>
                <c:pt idx="3150">
                  <c:v>39492</c:v>
                </c:pt>
                <c:pt idx="3151">
                  <c:v>39493</c:v>
                </c:pt>
                <c:pt idx="3152">
                  <c:v>39494</c:v>
                </c:pt>
                <c:pt idx="3153">
                  <c:v>39495</c:v>
                </c:pt>
                <c:pt idx="3154">
                  <c:v>39496</c:v>
                </c:pt>
                <c:pt idx="3155">
                  <c:v>39497</c:v>
                </c:pt>
                <c:pt idx="3156">
                  <c:v>39498</c:v>
                </c:pt>
                <c:pt idx="3157">
                  <c:v>39499</c:v>
                </c:pt>
                <c:pt idx="3158">
                  <c:v>39500</c:v>
                </c:pt>
                <c:pt idx="3159">
                  <c:v>39501</c:v>
                </c:pt>
                <c:pt idx="3160">
                  <c:v>39502</c:v>
                </c:pt>
                <c:pt idx="3161">
                  <c:v>39503</c:v>
                </c:pt>
                <c:pt idx="3162">
                  <c:v>39504</c:v>
                </c:pt>
                <c:pt idx="3163">
                  <c:v>39505</c:v>
                </c:pt>
                <c:pt idx="3164">
                  <c:v>39506</c:v>
                </c:pt>
                <c:pt idx="3165">
                  <c:v>39507</c:v>
                </c:pt>
                <c:pt idx="3166">
                  <c:v>39508</c:v>
                </c:pt>
                <c:pt idx="3167">
                  <c:v>39509</c:v>
                </c:pt>
                <c:pt idx="3168">
                  <c:v>39510</c:v>
                </c:pt>
                <c:pt idx="3169">
                  <c:v>39511</c:v>
                </c:pt>
                <c:pt idx="3170">
                  <c:v>39512</c:v>
                </c:pt>
                <c:pt idx="3171">
                  <c:v>39513</c:v>
                </c:pt>
                <c:pt idx="3172">
                  <c:v>39514</c:v>
                </c:pt>
                <c:pt idx="3173">
                  <c:v>39515</c:v>
                </c:pt>
                <c:pt idx="3174">
                  <c:v>39516</c:v>
                </c:pt>
                <c:pt idx="3175">
                  <c:v>39517</c:v>
                </c:pt>
                <c:pt idx="3176">
                  <c:v>39518</c:v>
                </c:pt>
                <c:pt idx="3177">
                  <c:v>39519</c:v>
                </c:pt>
                <c:pt idx="3178">
                  <c:v>39520</c:v>
                </c:pt>
                <c:pt idx="3179">
                  <c:v>39521</c:v>
                </c:pt>
                <c:pt idx="3180">
                  <c:v>39522</c:v>
                </c:pt>
                <c:pt idx="3181">
                  <c:v>39523</c:v>
                </c:pt>
                <c:pt idx="3182">
                  <c:v>39524</c:v>
                </c:pt>
                <c:pt idx="3183">
                  <c:v>39525</c:v>
                </c:pt>
                <c:pt idx="3184">
                  <c:v>39526</c:v>
                </c:pt>
                <c:pt idx="3185">
                  <c:v>39527</c:v>
                </c:pt>
                <c:pt idx="3186">
                  <c:v>39528</c:v>
                </c:pt>
                <c:pt idx="3187">
                  <c:v>39529</c:v>
                </c:pt>
                <c:pt idx="3188">
                  <c:v>39530</c:v>
                </c:pt>
                <c:pt idx="3189">
                  <c:v>39531</c:v>
                </c:pt>
                <c:pt idx="3190">
                  <c:v>39532</c:v>
                </c:pt>
                <c:pt idx="3191">
                  <c:v>39533</c:v>
                </c:pt>
                <c:pt idx="3192">
                  <c:v>39534</c:v>
                </c:pt>
                <c:pt idx="3193">
                  <c:v>39535</c:v>
                </c:pt>
                <c:pt idx="3194">
                  <c:v>39536</c:v>
                </c:pt>
                <c:pt idx="3195">
                  <c:v>39537</c:v>
                </c:pt>
                <c:pt idx="3196">
                  <c:v>39538</c:v>
                </c:pt>
                <c:pt idx="3197">
                  <c:v>39539</c:v>
                </c:pt>
                <c:pt idx="3198">
                  <c:v>39540</c:v>
                </c:pt>
                <c:pt idx="3199">
                  <c:v>39541</c:v>
                </c:pt>
                <c:pt idx="3200">
                  <c:v>39542</c:v>
                </c:pt>
                <c:pt idx="3201">
                  <c:v>39543</c:v>
                </c:pt>
                <c:pt idx="3202">
                  <c:v>39544</c:v>
                </c:pt>
                <c:pt idx="3203">
                  <c:v>39545</c:v>
                </c:pt>
                <c:pt idx="3204">
                  <c:v>39546</c:v>
                </c:pt>
                <c:pt idx="3205">
                  <c:v>39547</c:v>
                </c:pt>
                <c:pt idx="3206">
                  <c:v>39548</c:v>
                </c:pt>
                <c:pt idx="3207">
                  <c:v>39549</c:v>
                </c:pt>
                <c:pt idx="3208">
                  <c:v>39550</c:v>
                </c:pt>
                <c:pt idx="3209">
                  <c:v>39551</c:v>
                </c:pt>
                <c:pt idx="3210">
                  <c:v>39552</c:v>
                </c:pt>
                <c:pt idx="3211">
                  <c:v>39553</c:v>
                </c:pt>
                <c:pt idx="3212">
                  <c:v>39554</c:v>
                </c:pt>
                <c:pt idx="3213">
                  <c:v>39555</c:v>
                </c:pt>
                <c:pt idx="3214">
                  <c:v>39556</c:v>
                </c:pt>
                <c:pt idx="3215">
                  <c:v>39557</c:v>
                </c:pt>
                <c:pt idx="3216">
                  <c:v>39558</c:v>
                </c:pt>
                <c:pt idx="3217">
                  <c:v>39559</c:v>
                </c:pt>
                <c:pt idx="3218">
                  <c:v>39560</c:v>
                </c:pt>
                <c:pt idx="3219">
                  <c:v>39561</c:v>
                </c:pt>
                <c:pt idx="3220">
                  <c:v>39562</c:v>
                </c:pt>
                <c:pt idx="3221">
                  <c:v>39563</c:v>
                </c:pt>
                <c:pt idx="3222">
                  <c:v>39564</c:v>
                </c:pt>
                <c:pt idx="3223">
                  <c:v>39565</c:v>
                </c:pt>
                <c:pt idx="3224">
                  <c:v>39566</c:v>
                </c:pt>
                <c:pt idx="3225">
                  <c:v>39567</c:v>
                </c:pt>
                <c:pt idx="3226">
                  <c:v>39568</c:v>
                </c:pt>
                <c:pt idx="3227">
                  <c:v>39569</c:v>
                </c:pt>
                <c:pt idx="3228">
                  <c:v>39570</c:v>
                </c:pt>
                <c:pt idx="3229">
                  <c:v>39571</c:v>
                </c:pt>
                <c:pt idx="3230">
                  <c:v>39572</c:v>
                </c:pt>
                <c:pt idx="3231">
                  <c:v>39573</c:v>
                </c:pt>
                <c:pt idx="3232">
                  <c:v>39574</c:v>
                </c:pt>
                <c:pt idx="3233">
                  <c:v>39575</c:v>
                </c:pt>
                <c:pt idx="3234">
                  <c:v>39576</c:v>
                </c:pt>
                <c:pt idx="3235">
                  <c:v>39577</c:v>
                </c:pt>
                <c:pt idx="3236">
                  <c:v>39578</c:v>
                </c:pt>
                <c:pt idx="3237">
                  <c:v>39579</c:v>
                </c:pt>
                <c:pt idx="3238">
                  <c:v>39580</c:v>
                </c:pt>
                <c:pt idx="3239">
                  <c:v>39581</c:v>
                </c:pt>
                <c:pt idx="3240">
                  <c:v>39582</c:v>
                </c:pt>
                <c:pt idx="3241">
                  <c:v>39583</c:v>
                </c:pt>
                <c:pt idx="3242">
                  <c:v>39584</c:v>
                </c:pt>
                <c:pt idx="3243">
                  <c:v>39585</c:v>
                </c:pt>
                <c:pt idx="3244">
                  <c:v>39586</c:v>
                </c:pt>
                <c:pt idx="3245">
                  <c:v>39587</c:v>
                </c:pt>
                <c:pt idx="3246">
                  <c:v>39588</c:v>
                </c:pt>
                <c:pt idx="3247">
                  <c:v>39589</c:v>
                </c:pt>
                <c:pt idx="3248">
                  <c:v>39590</c:v>
                </c:pt>
                <c:pt idx="3249">
                  <c:v>39591</c:v>
                </c:pt>
                <c:pt idx="3250">
                  <c:v>39592</c:v>
                </c:pt>
                <c:pt idx="3251">
                  <c:v>39593</c:v>
                </c:pt>
                <c:pt idx="3252">
                  <c:v>39594</c:v>
                </c:pt>
                <c:pt idx="3253">
                  <c:v>39595</c:v>
                </c:pt>
                <c:pt idx="3254">
                  <c:v>39596</c:v>
                </c:pt>
                <c:pt idx="3255">
                  <c:v>39597</c:v>
                </c:pt>
                <c:pt idx="3256">
                  <c:v>39598</c:v>
                </c:pt>
                <c:pt idx="3257">
                  <c:v>39599</c:v>
                </c:pt>
                <c:pt idx="3258">
                  <c:v>39600</c:v>
                </c:pt>
                <c:pt idx="3259">
                  <c:v>39601</c:v>
                </c:pt>
                <c:pt idx="3260">
                  <c:v>39602</c:v>
                </c:pt>
                <c:pt idx="3261">
                  <c:v>39603</c:v>
                </c:pt>
                <c:pt idx="3262">
                  <c:v>39604</c:v>
                </c:pt>
                <c:pt idx="3263">
                  <c:v>39605</c:v>
                </c:pt>
                <c:pt idx="3264">
                  <c:v>39606</c:v>
                </c:pt>
                <c:pt idx="3265">
                  <c:v>39607</c:v>
                </c:pt>
                <c:pt idx="3266">
                  <c:v>39608</c:v>
                </c:pt>
                <c:pt idx="3267">
                  <c:v>39609</c:v>
                </c:pt>
                <c:pt idx="3268">
                  <c:v>39610</c:v>
                </c:pt>
                <c:pt idx="3269">
                  <c:v>39611</c:v>
                </c:pt>
                <c:pt idx="3270">
                  <c:v>39612</c:v>
                </c:pt>
                <c:pt idx="3271">
                  <c:v>39613</c:v>
                </c:pt>
                <c:pt idx="3272">
                  <c:v>39614</c:v>
                </c:pt>
                <c:pt idx="3273">
                  <c:v>39615</c:v>
                </c:pt>
                <c:pt idx="3274">
                  <c:v>39616</c:v>
                </c:pt>
                <c:pt idx="3275">
                  <c:v>39617</c:v>
                </c:pt>
                <c:pt idx="3276">
                  <c:v>39618</c:v>
                </c:pt>
                <c:pt idx="3277">
                  <c:v>39619</c:v>
                </c:pt>
                <c:pt idx="3278">
                  <c:v>39620</c:v>
                </c:pt>
                <c:pt idx="3279">
                  <c:v>39621</c:v>
                </c:pt>
                <c:pt idx="3280">
                  <c:v>39622</c:v>
                </c:pt>
                <c:pt idx="3281">
                  <c:v>39623</c:v>
                </c:pt>
                <c:pt idx="3282">
                  <c:v>39624</c:v>
                </c:pt>
                <c:pt idx="3283">
                  <c:v>39625</c:v>
                </c:pt>
                <c:pt idx="3284">
                  <c:v>39626</c:v>
                </c:pt>
                <c:pt idx="3285">
                  <c:v>39627</c:v>
                </c:pt>
                <c:pt idx="3286">
                  <c:v>39628</c:v>
                </c:pt>
                <c:pt idx="3287">
                  <c:v>39629</c:v>
                </c:pt>
                <c:pt idx="3288">
                  <c:v>39630</c:v>
                </c:pt>
                <c:pt idx="3289">
                  <c:v>39631</c:v>
                </c:pt>
                <c:pt idx="3290">
                  <c:v>39632</c:v>
                </c:pt>
                <c:pt idx="3291">
                  <c:v>39633</c:v>
                </c:pt>
                <c:pt idx="3292">
                  <c:v>39634</c:v>
                </c:pt>
                <c:pt idx="3293">
                  <c:v>39635</c:v>
                </c:pt>
                <c:pt idx="3294">
                  <c:v>39636</c:v>
                </c:pt>
                <c:pt idx="3295">
                  <c:v>39637</c:v>
                </c:pt>
                <c:pt idx="3296">
                  <c:v>39638</c:v>
                </c:pt>
                <c:pt idx="3297">
                  <c:v>39639</c:v>
                </c:pt>
                <c:pt idx="3298">
                  <c:v>39640</c:v>
                </c:pt>
                <c:pt idx="3299">
                  <c:v>39641</c:v>
                </c:pt>
                <c:pt idx="3300">
                  <c:v>39642</c:v>
                </c:pt>
                <c:pt idx="3301">
                  <c:v>39643</c:v>
                </c:pt>
                <c:pt idx="3302">
                  <c:v>39644</c:v>
                </c:pt>
                <c:pt idx="3303">
                  <c:v>39645</c:v>
                </c:pt>
                <c:pt idx="3304">
                  <c:v>39646</c:v>
                </c:pt>
                <c:pt idx="3305">
                  <c:v>39647</c:v>
                </c:pt>
                <c:pt idx="3306">
                  <c:v>39648</c:v>
                </c:pt>
                <c:pt idx="3307">
                  <c:v>39649</c:v>
                </c:pt>
                <c:pt idx="3308">
                  <c:v>39650</c:v>
                </c:pt>
                <c:pt idx="3309">
                  <c:v>39651</c:v>
                </c:pt>
                <c:pt idx="3310">
                  <c:v>39652</c:v>
                </c:pt>
                <c:pt idx="3311">
                  <c:v>39653</c:v>
                </c:pt>
                <c:pt idx="3312">
                  <c:v>39654</c:v>
                </c:pt>
                <c:pt idx="3313">
                  <c:v>39655</c:v>
                </c:pt>
                <c:pt idx="3314">
                  <c:v>39656</c:v>
                </c:pt>
                <c:pt idx="3315">
                  <c:v>39657</c:v>
                </c:pt>
                <c:pt idx="3316">
                  <c:v>39658</c:v>
                </c:pt>
                <c:pt idx="3317">
                  <c:v>39659</c:v>
                </c:pt>
                <c:pt idx="3318">
                  <c:v>39660</c:v>
                </c:pt>
                <c:pt idx="3319">
                  <c:v>39661</c:v>
                </c:pt>
                <c:pt idx="3320">
                  <c:v>39662</c:v>
                </c:pt>
                <c:pt idx="3321">
                  <c:v>39663</c:v>
                </c:pt>
                <c:pt idx="3322">
                  <c:v>39664</c:v>
                </c:pt>
                <c:pt idx="3323">
                  <c:v>39665</c:v>
                </c:pt>
                <c:pt idx="3324">
                  <c:v>39666</c:v>
                </c:pt>
                <c:pt idx="3325">
                  <c:v>39667</c:v>
                </c:pt>
                <c:pt idx="3326">
                  <c:v>39668</c:v>
                </c:pt>
                <c:pt idx="3327">
                  <c:v>39669</c:v>
                </c:pt>
                <c:pt idx="3328">
                  <c:v>39670</c:v>
                </c:pt>
                <c:pt idx="3329">
                  <c:v>39671</c:v>
                </c:pt>
                <c:pt idx="3330">
                  <c:v>39672</c:v>
                </c:pt>
                <c:pt idx="3331">
                  <c:v>39673</c:v>
                </c:pt>
                <c:pt idx="3332">
                  <c:v>39674</c:v>
                </c:pt>
                <c:pt idx="3333">
                  <c:v>39675</c:v>
                </c:pt>
                <c:pt idx="3334">
                  <c:v>39676</c:v>
                </c:pt>
                <c:pt idx="3335">
                  <c:v>39677</c:v>
                </c:pt>
                <c:pt idx="3336">
                  <c:v>39678</c:v>
                </c:pt>
                <c:pt idx="3337">
                  <c:v>39679</c:v>
                </c:pt>
                <c:pt idx="3338">
                  <c:v>39680</c:v>
                </c:pt>
                <c:pt idx="3339">
                  <c:v>39681</c:v>
                </c:pt>
                <c:pt idx="3340">
                  <c:v>39682</c:v>
                </c:pt>
                <c:pt idx="3341">
                  <c:v>39683</c:v>
                </c:pt>
                <c:pt idx="3342">
                  <c:v>39684</c:v>
                </c:pt>
                <c:pt idx="3343">
                  <c:v>39685</c:v>
                </c:pt>
                <c:pt idx="3344">
                  <c:v>39686</c:v>
                </c:pt>
                <c:pt idx="3345">
                  <c:v>39687</c:v>
                </c:pt>
                <c:pt idx="3346">
                  <c:v>39688</c:v>
                </c:pt>
                <c:pt idx="3347">
                  <c:v>39689</c:v>
                </c:pt>
                <c:pt idx="3348">
                  <c:v>39690</c:v>
                </c:pt>
                <c:pt idx="3349">
                  <c:v>39691</c:v>
                </c:pt>
                <c:pt idx="3350">
                  <c:v>39692</c:v>
                </c:pt>
                <c:pt idx="3351">
                  <c:v>39693</c:v>
                </c:pt>
                <c:pt idx="3352">
                  <c:v>39694</c:v>
                </c:pt>
                <c:pt idx="3353">
                  <c:v>39695</c:v>
                </c:pt>
                <c:pt idx="3354">
                  <c:v>39696</c:v>
                </c:pt>
                <c:pt idx="3355">
                  <c:v>39697</c:v>
                </c:pt>
                <c:pt idx="3356">
                  <c:v>39698</c:v>
                </c:pt>
                <c:pt idx="3357">
                  <c:v>39699</c:v>
                </c:pt>
                <c:pt idx="3358">
                  <c:v>39700</c:v>
                </c:pt>
                <c:pt idx="3359">
                  <c:v>39701</c:v>
                </c:pt>
                <c:pt idx="3360">
                  <c:v>39702</c:v>
                </c:pt>
                <c:pt idx="3361">
                  <c:v>39703</c:v>
                </c:pt>
                <c:pt idx="3362">
                  <c:v>39704</c:v>
                </c:pt>
                <c:pt idx="3363">
                  <c:v>39705</c:v>
                </c:pt>
                <c:pt idx="3364">
                  <c:v>39706</c:v>
                </c:pt>
                <c:pt idx="3365">
                  <c:v>39707</c:v>
                </c:pt>
                <c:pt idx="3366">
                  <c:v>39708</c:v>
                </c:pt>
                <c:pt idx="3367">
                  <c:v>39709</c:v>
                </c:pt>
                <c:pt idx="3368">
                  <c:v>39710</c:v>
                </c:pt>
                <c:pt idx="3369">
                  <c:v>39711</c:v>
                </c:pt>
                <c:pt idx="3370">
                  <c:v>39712</c:v>
                </c:pt>
                <c:pt idx="3371">
                  <c:v>39713</c:v>
                </c:pt>
                <c:pt idx="3372">
                  <c:v>39714</c:v>
                </c:pt>
                <c:pt idx="3373">
                  <c:v>39715</c:v>
                </c:pt>
                <c:pt idx="3374">
                  <c:v>39716</c:v>
                </c:pt>
                <c:pt idx="3375">
                  <c:v>39717</c:v>
                </c:pt>
                <c:pt idx="3376">
                  <c:v>39718</c:v>
                </c:pt>
                <c:pt idx="3377">
                  <c:v>39719</c:v>
                </c:pt>
                <c:pt idx="3378">
                  <c:v>39720</c:v>
                </c:pt>
                <c:pt idx="3379">
                  <c:v>39721</c:v>
                </c:pt>
                <c:pt idx="3380">
                  <c:v>39722</c:v>
                </c:pt>
                <c:pt idx="3381">
                  <c:v>39723</c:v>
                </c:pt>
                <c:pt idx="3382">
                  <c:v>39724</c:v>
                </c:pt>
                <c:pt idx="3383">
                  <c:v>39725</c:v>
                </c:pt>
                <c:pt idx="3384">
                  <c:v>39726</c:v>
                </c:pt>
                <c:pt idx="3385">
                  <c:v>39727</c:v>
                </c:pt>
                <c:pt idx="3386">
                  <c:v>39728</c:v>
                </c:pt>
                <c:pt idx="3387">
                  <c:v>39729</c:v>
                </c:pt>
                <c:pt idx="3388">
                  <c:v>39730</c:v>
                </c:pt>
                <c:pt idx="3389">
                  <c:v>39731</c:v>
                </c:pt>
                <c:pt idx="3390">
                  <c:v>39732</c:v>
                </c:pt>
                <c:pt idx="3391">
                  <c:v>39733</c:v>
                </c:pt>
                <c:pt idx="3392">
                  <c:v>39734</c:v>
                </c:pt>
                <c:pt idx="3393">
                  <c:v>39735</c:v>
                </c:pt>
                <c:pt idx="3394">
                  <c:v>39736</c:v>
                </c:pt>
                <c:pt idx="3395">
                  <c:v>39737</c:v>
                </c:pt>
                <c:pt idx="3396">
                  <c:v>39738</c:v>
                </c:pt>
                <c:pt idx="3397">
                  <c:v>39739</c:v>
                </c:pt>
                <c:pt idx="3398">
                  <c:v>39740</c:v>
                </c:pt>
                <c:pt idx="3399">
                  <c:v>39741</c:v>
                </c:pt>
                <c:pt idx="3400">
                  <c:v>39742</c:v>
                </c:pt>
                <c:pt idx="3401">
                  <c:v>39743</c:v>
                </c:pt>
                <c:pt idx="3402">
                  <c:v>39744</c:v>
                </c:pt>
                <c:pt idx="3403">
                  <c:v>39745</c:v>
                </c:pt>
                <c:pt idx="3404">
                  <c:v>39746</c:v>
                </c:pt>
                <c:pt idx="3405">
                  <c:v>39747</c:v>
                </c:pt>
                <c:pt idx="3406">
                  <c:v>39748</c:v>
                </c:pt>
                <c:pt idx="3407">
                  <c:v>39749</c:v>
                </c:pt>
                <c:pt idx="3408">
                  <c:v>39750</c:v>
                </c:pt>
                <c:pt idx="3409">
                  <c:v>39751</c:v>
                </c:pt>
                <c:pt idx="3410">
                  <c:v>39752</c:v>
                </c:pt>
                <c:pt idx="3411">
                  <c:v>39753</c:v>
                </c:pt>
                <c:pt idx="3412">
                  <c:v>39754</c:v>
                </c:pt>
                <c:pt idx="3413">
                  <c:v>39755</c:v>
                </c:pt>
                <c:pt idx="3414">
                  <c:v>39756</c:v>
                </c:pt>
                <c:pt idx="3415">
                  <c:v>39757</c:v>
                </c:pt>
                <c:pt idx="3416">
                  <c:v>39758</c:v>
                </c:pt>
                <c:pt idx="3417">
                  <c:v>39759</c:v>
                </c:pt>
                <c:pt idx="3418">
                  <c:v>39760</c:v>
                </c:pt>
                <c:pt idx="3419">
                  <c:v>39761</c:v>
                </c:pt>
                <c:pt idx="3420">
                  <c:v>39762</c:v>
                </c:pt>
                <c:pt idx="3421">
                  <c:v>39763</c:v>
                </c:pt>
                <c:pt idx="3422">
                  <c:v>39764</c:v>
                </c:pt>
                <c:pt idx="3423">
                  <c:v>39765</c:v>
                </c:pt>
                <c:pt idx="3424">
                  <c:v>39766</c:v>
                </c:pt>
                <c:pt idx="3425">
                  <c:v>39767</c:v>
                </c:pt>
                <c:pt idx="3426">
                  <c:v>39768</c:v>
                </c:pt>
                <c:pt idx="3427">
                  <c:v>39769</c:v>
                </c:pt>
                <c:pt idx="3428">
                  <c:v>39770</c:v>
                </c:pt>
                <c:pt idx="3429">
                  <c:v>39771</c:v>
                </c:pt>
                <c:pt idx="3430">
                  <c:v>39772</c:v>
                </c:pt>
                <c:pt idx="3431">
                  <c:v>39773</c:v>
                </c:pt>
                <c:pt idx="3432">
                  <c:v>39774</c:v>
                </c:pt>
                <c:pt idx="3433">
                  <c:v>39775</c:v>
                </c:pt>
                <c:pt idx="3434">
                  <c:v>39776</c:v>
                </c:pt>
                <c:pt idx="3435">
                  <c:v>39777</c:v>
                </c:pt>
                <c:pt idx="3436">
                  <c:v>39778</c:v>
                </c:pt>
                <c:pt idx="3437">
                  <c:v>39779</c:v>
                </c:pt>
                <c:pt idx="3438">
                  <c:v>39780</c:v>
                </c:pt>
                <c:pt idx="3439">
                  <c:v>39781</c:v>
                </c:pt>
                <c:pt idx="3440">
                  <c:v>39782</c:v>
                </c:pt>
                <c:pt idx="3441">
                  <c:v>39783</c:v>
                </c:pt>
                <c:pt idx="3442">
                  <c:v>39784</c:v>
                </c:pt>
                <c:pt idx="3443">
                  <c:v>39785</c:v>
                </c:pt>
                <c:pt idx="3444">
                  <c:v>39786</c:v>
                </c:pt>
                <c:pt idx="3445">
                  <c:v>39787</c:v>
                </c:pt>
                <c:pt idx="3446">
                  <c:v>39788</c:v>
                </c:pt>
                <c:pt idx="3447">
                  <c:v>39789</c:v>
                </c:pt>
                <c:pt idx="3448">
                  <c:v>39790</c:v>
                </c:pt>
                <c:pt idx="3449">
                  <c:v>39791</c:v>
                </c:pt>
                <c:pt idx="3450">
                  <c:v>39792</c:v>
                </c:pt>
                <c:pt idx="3451">
                  <c:v>39793</c:v>
                </c:pt>
                <c:pt idx="3452">
                  <c:v>39794</c:v>
                </c:pt>
                <c:pt idx="3453">
                  <c:v>39795</c:v>
                </c:pt>
                <c:pt idx="3454">
                  <c:v>39796</c:v>
                </c:pt>
                <c:pt idx="3455">
                  <c:v>39797</c:v>
                </c:pt>
                <c:pt idx="3456">
                  <c:v>39798</c:v>
                </c:pt>
                <c:pt idx="3457">
                  <c:v>39799</c:v>
                </c:pt>
                <c:pt idx="3458">
                  <c:v>39800</c:v>
                </c:pt>
                <c:pt idx="3459">
                  <c:v>39801</c:v>
                </c:pt>
                <c:pt idx="3460">
                  <c:v>39802</c:v>
                </c:pt>
                <c:pt idx="3461">
                  <c:v>39803</c:v>
                </c:pt>
                <c:pt idx="3462">
                  <c:v>39804</c:v>
                </c:pt>
                <c:pt idx="3463">
                  <c:v>39805</c:v>
                </c:pt>
                <c:pt idx="3464">
                  <c:v>39806</c:v>
                </c:pt>
                <c:pt idx="3465">
                  <c:v>39807</c:v>
                </c:pt>
                <c:pt idx="3466">
                  <c:v>39808</c:v>
                </c:pt>
                <c:pt idx="3467">
                  <c:v>39809</c:v>
                </c:pt>
                <c:pt idx="3468">
                  <c:v>39810</c:v>
                </c:pt>
                <c:pt idx="3469">
                  <c:v>39811</c:v>
                </c:pt>
                <c:pt idx="3470">
                  <c:v>39812</c:v>
                </c:pt>
                <c:pt idx="3471">
                  <c:v>39813</c:v>
                </c:pt>
                <c:pt idx="3472">
                  <c:v>39814</c:v>
                </c:pt>
                <c:pt idx="3473">
                  <c:v>39815</c:v>
                </c:pt>
                <c:pt idx="3474">
                  <c:v>39816</c:v>
                </c:pt>
                <c:pt idx="3475">
                  <c:v>39817</c:v>
                </c:pt>
                <c:pt idx="3476">
                  <c:v>39818</c:v>
                </c:pt>
                <c:pt idx="3477">
                  <c:v>39819</c:v>
                </c:pt>
                <c:pt idx="3478">
                  <c:v>39820</c:v>
                </c:pt>
                <c:pt idx="3479">
                  <c:v>39821</c:v>
                </c:pt>
                <c:pt idx="3480">
                  <c:v>39822</c:v>
                </c:pt>
                <c:pt idx="3481">
                  <c:v>39823</c:v>
                </c:pt>
                <c:pt idx="3482">
                  <c:v>39824</c:v>
                </c:pt>
                <c:pt idx="3483">
                  <c:v>39825</c:v>
                </c:pt>
                <c:pt idx="3484">
                  <c:v>39826</c:v>
                </c:pt>
                <c:pt idx="3485">
                  <c:v>39827</c:v>
                </c:pt>
                <c:pt idx="3486">
                  <c:v>39828</c:v>
                </c:pt>
                <c:pt idx="3487">
                  <c:v>39829</c:v>
                </c:pt>
                <c:pt idx="3488">
                  <c:v>39830</c:v>
                </c:pt>
                <c:pt idx="3489">
                  <c:v>39831</c:v>
                </c:pt>
                <c:pt idx="3490">
                  <c:v>39832</c:v>
                </c:pt>
                <c:pt idx="3491">
                  <c:v>39833</c:v>
                </c:pt>
                <c:pt idx="3492">
                  <c:v>39834</c:v>
                </c:pt>
                <c:pt idx="3493">
                  <c:v>39835</c:v>
                </c:pt>
                <c:pt idx="3494">
                  <c:v>39836</c:v>
                </c:pt>
                <c:pt idx="3495">
                  <c:v>39837</c:v>
                </c:pt>
                <c:pt idx="3496">
                  <c:v>39838</c:v>
                </c:pt>
                <c:pt idx="3497">
                  <c:v>39839</c:v>
                </c:pt>
                <c:pt idx="3498">
                  <c:v>39840</c:v>
                </c:pt>
                <c:pt idx="3499">
                  <c:v>39841</c:v>
                </c:pt>
                <c:pt idx="3500">
                  <c:v>39842</c:v>
                </c:pt>
                <c:pt idx="3501">
                  <c:v>39843</c:v>
                </c:pt>
                <c:pt idx="3502">
                  <c:v>39844</c:v>
                </c:pt>
                <c:pt idx="3503">
                  <c:v>39845</c:v>
                </c:pt>
                <c:pt idx="3504">
                  <c:v>39846</c:v>
                </c:pt>
                <c:pt idx="3505">
                  <c:v>39847</c:v>
                </c:pt>
                <c:pt idx="3506">
                  <c:v>39848</c:v>
                </c:pt>
                <c:pt idx="3507">
                  <c:v>39849</c:v>
                </c:pt>
                <c:pt idx="3508">
                  <c:v>39850</c:v>
                </c:pt>
                <c:pt idx="3509">
                  <c:v>39851</c:v>
                </c:pt>
                <c:pt idx="3510">
                  <c:v>39852</c:v>
                </c:pt>
                <c:pt idx="3511">
                  <c:v>39853</c:v>
                </c:pt>
                <c:pt idx="3512">
                  <c:v>39854</c:v>
                </c:pt>
                <c:pt idx="3513">
                  <c:v>39855</c:v>
                </c:pt>
                <c:pt idx="3514">
                  <c:v>39856</c:v>
                </c:pt>
                <c:pt idx="3515">
                  <c:v>39857</c:v>
                </c:pt>
                <c:pt idx="3516">
                  <c:v>39858</c:v>
                </c:pt>
                <c:pt idx="3517">
                  <c:v>39859</c:v>
                </c:pt>
                <c:pt idx="3518">
                  <c:v>39860</c:v>
                </c:pt>
                <c:pt idx="3519">
                  <c:v>39861</c:v>
                </c:pt>
                <c:pt idx="3520">
                  <c:v>39862</c:v>
                </c:pt>
                <c:pt idx="3521">
                  <c:v>39863</c:v>
                </c:pt>
                <c:pt idx="3522">
                  <c:v>39864</c:v>
                </c:pt>
                <c:pt idx="3523">
                  <c:v>39865</c:v>
                </c:pt>
                <c:pt idx="3524">
                  <c:v>39866</c:v>
                </c:pt>
                <c:pt idx="3525">
                  <c:v>39867</c:v>
                </c:pt>
                <c:pt idx="3526">
                  <c:v>39868</c:v>
                </c:pt>
                <c:pt idx="3527">
                  <c:v>39869</c:v>
                </c:pt>
                <c:pt idx="3528">
                  <c:v>39870</c:v>
                </c:pt>
                <c:pt idx="3529">
                  <c:v>39871</c:v>
                </c:pt>
                <c:pt idx="3530">
                  <c:v>39872</c:v>
                </c:pt>
                <c:pt idx="3531">
                  <c:v>39873</c:v>
                </c:pt>
                <c:pt idx="3532">
                  <c:v>39874</c:v>
                </c:pt>
                <c:pt idx="3533">
                  <c:v>39875</c:v>
                </c:pt>
                <c:pt idx="3534">
                  <c:v>39876</c:v>
                </c:pt>
                <c:pt idx="3535">
                  <c:v>39877</c:v>
                </c:pt>
                <c:pt idx="3536">
                  <c:v>39878</c:v>
                </c:pt>
                <c:pt idx="3537">
                  <c:v>39879</c:v>
                </c:pt>
                <c:pt idx="3538">
                  <c:v>39880</c:v>
                </c:pt>
                <c:pt idx="3539">
                  <c:v>39881</c:v>
                </c:pt>
                <c:pt idx="3540">
                  <c:v>39882</c:v>
                </c:pt>
                <c:pt idx="3541">
                  <c:v>39883</c:v>
                </c:pt>
                <c:pt idx="3542">
                  <c:v>39884</c:v>
                </c:pt>
                <c:pt idx="3543">
                  <c:v>39885</c:v>
                </c:pt>
                <c:pt idx="3544">
                  <c:v>39886</c:v>
                </c:pt>
                <c:pt idx="3545">
                  <c:v>39887</c:v>
                </c:pt>
                <c:pt idx="3546">
                  <c:v>39888</c:v>
                </c:pt>
                <c:pt idx="3547">
                  <c:v>39889</c:v>
                </c:pt>
                <c:pt idx="3548">
                  <c:v>39890</c:v>
                </c:pt>
                <c:pt idx="3549">
                  <c:v>39891</c:v>
                </c:pt>
                <c:pt idx="3550">
                  <c:v>39892</c:v>
                </c:pt>
                <c:pt idx="3551">
                  <c:v>39893</c:v>
                </c:pt>
                <c:pt idx="3552">
                  <c:v>39894</c:v>
                </c:pt>
                <c:pt idx="3553">
                  <c:v>39895</c:v>
                </c:pt>
                <c:pt idx="3554">
                  <c:v>39896</c:v>
                </c:pt>
                <c:pt idx="3555">
                  <c:v>39897</c:v>
                </c:pt>
                <c:pt idx="3556">
                  <c:v>39898</c:v>
                </c:pt>
                <c:pt idx="3557">
                  <c:v>39899</c:v>
                </c:pt>
                <c:pt idx="3558">
                  <c:v>39900</c:v>
                </c:pt>
                <c:pt idx="3559">
                  <c:v>39901</c:v>
                </c:pt>
                <c:pt idx="3560">
                  <c:v>39902</c:v>
                </c:pt>
                <c:pt idx="3561">
                  <c:v>39903</c:v>
                </c:pt>
                <c:pt idx="3562">
                  <c:v>39904</c:v>
                </c:pt>
                <c:pt idx="3563">
                  <c:v>39905</c:v>
                </c:pt>
                <c:pt idx="3564">
                  <c:v>39906</c:v>
                </c:pt>
                <c:pt idx="3565">
                  <c:v>39907</c:v>
                </c:pt>
                <c:pt idx="3566">
                  <c:v>39908</c:v>
                </c:pt>
                <c:pt idx="3567">
                  <c:v>39909</c:v>
                </c:pt>
                <c:pt idx="3568">
                  <c:v>39910</c:v>
                </c:pt>
                <c:pt idx="3569">
                  <c:v>39911</c:v>
                </c:pt>
                <c:pt idx="3570">
                  <c:v>39912</c:v>
                </c:pt>
                <c:pt idx="3571">
                  <c:v>39913</c:v>
                </c:pt>
                <c:pt idx="3572">
                  <c:v>39914</c:v>
                </c:pt>
                <c:pt idx="3573">
                  <c:v>39915</c:v>
                </c:pt>
                <c:pt idx="3574">
                  <c:v>39916</c:v>
                </c:pt>
                <c:pt idx="3575">
                  <c:v>39917</c:v>
                </c:pt>
                <c:pt idx="3576">
                  <c:v>39918</c:v>
                </c:pt>
                <c:pt idx="3577">
                  <c:v>39919</c:v>
                </c:pt>
                <c:pt idx="3578">
                  <c:v>39920</c:v>
                </c:pt>
                <c:pt idx="3579">
                  <c:v>39921</c:v>
                </c:pt>
                <c:pt idx="3580">
                  <c:v>39922</c:v>
                </c:pt>
                <c:pt idx="3581">
                  <c:v>39923</c:v>
                </c:pt>
                <c:pt idx="3582">
                  <c:v>39924</c:v>
                </c:pt>
                <c:pt idx="3583">
                  <c:v>39925</c:v>
                </c:pt>
                <c:pt idx="3584">
                  <c:v>39926</c:v>
                </c:pt>
                <c:pt idx="3585">
                  <c:v>39927</c:v>
                </c:pt>
                <c:pt idx="3586">
                  <c:v>39928</c:v>
                </c:pt>
                <c:pt idx="3587">
                  <c:v>39929</c:v>
                </c:pt>
                <c:pt idx="3588">
                  <c:v>39930</c:v>
                </c:pt>
                <c:pt idx="3589">
                  <c:v>39931</c:v>
                </c:pt>
                <c:pt idx="3590">
                  <c:v>39932</c:v>
                </c:pt>
                <c:pt idx="3591">
                  <c:v>39933</c:v>
                </c:pt>
                <c:pt idx="3592">
                  <c:v>39934</c:v>
                </c:pt>
                <c:pt idx="3593">
                  <c:v>39935</c:v>
                </c:pt>
                <c:pt idx="3594">
                  <c:v>39936</c:v>
                </c:pt>
                <c:pt idx="3595">
                  <c:v>39937</c:v>
                </c:pt>
                <c:pt idx="3596">
                  <c:v>39938</c:v>
                </c:pt>
                <c:pt idx="3597">
                  <c:v>39939</c:v>
                </c:pt>
                <c:pt idx="3598">
                  <c:v>39940</c:v>
                </c:pt>
                <c:pt idx="3599">
                  <c:v>39941</c:v>
                </c:pt>
                <c:pt idx="3600">
                  <c:v>39942</c:v>
                </c:pt>
                <c:pt idx="3601">
                  <c:v>39943</c:v>
                </c:pt>
                <c:pt idx="3602">
                  <c:v>39944</c:v>
                </c:pt>
                <c:pt idx="3603">
                  <c:v>39945</c:v>
                </c:pt>
                <c:pt idx="3604">
                  <c:v>39946</c:v>
                </c:pt>
                <c:pt idx="3605">
                  <c:v>39947</c:v>
                </c:pt>
                <c:pt idx="3606">
                  <c:v>39948</c:v>
                </c:pt>
                <c:pt idx="3607">
                  <c:v>39949</c:v>
                </c:pt>
                <c:pt idx="3608">
                  <c:v>39950</c:v>
                </c:pt>
                <c:pt idx="3609">
                  <c:v>39951</c:v>
                </c:pt>
                <c:pt idx="3610">
                  <c:v>39952</c:v>
                </c:pt>
                <c:pt idx="3611">
                  <c:v>39953</c:v>
                </c:pt>
                <c:pt idx="3612">
                  <c:v>39954</c:v>
                </c:pt>
                <c:pt idx="3613">
                  <c:v>39955</c:v>
                </c:pt>
                <c:pt idx="3614">
                  <c:v>39956</c:v>
                </c:pt>
                <c:pt idx="3615">
                  <c:v>39957</c:v>
                </c:pt>
                <c:pt idx="3616">
                  <c:v>39958</c:v>
                </c:pt>
                <c:pt idx="3617">
                  <c:v>39959</c:v>
                </c:pt>
                <c:pt idx="3618">
                  <c:v>39960</c:v>
                </c:pt>
                <c:pt idx="3619">
                  <c:v>39961</c:v>
                </c:pt>
                <c:pt idx="3620">
                  <c:v>39962</c:v>
                </c:pt>
                <c:pt idx="3621">
                  <c:v>39963</c:v>
                </c:pt>
                <c:pt idx="3622">
                  <c:v>39964</c:v>
                </c:pt>
                <c:pt idx="3623">
                  <c:v>39965</c:v>
                </c:pt>
                <c:pt idx="3624">
                  <c:v>39966</c:v>
                </c:pt>
                <c:pt idx="3625">
                  <c:v>39967</c:v>
                </c:pt>
                <c:pt idx="3626">
                  <c:v>39968</c:v>
                </c:pt>
                <c:pt idx="3627">
                  <c:v>39969</c:v>
                </c:pt>
                <c:pt idx="3628">
                  <c:v>39970</c:v>
                </c:pt>
                <c:pt idx="3629">
                  <c:v>39971</c:v>
                </c:pt>
                <c:pt idx="3630">
                  <c:v>39972</c:v>
                </c:pt>
                <c:pt idx="3631">
                  <c:v>39973</c:v>
                </c:pt>
                <c:pt idx="3632">
                  <c:v>39974</c:v>
                </c:pt>
                <c:pt idx="3633">
                  <c:v>39975</c:v>
                </c:pt>
                <c:pt idx="3634">
                  <c:v>39976</c:v>
                </c:pt>
                <c:pt idx="3635">
                  <c:v>39977</c:v>
                </c:pt>
                <c:pt idx="3636">
                  <c:v>39978</c:v>
                </c:pt>
                <c:pt idx="3637">
                  <c:v>39979</c:v>
                </c:pt>
                <c:pt idx="3638">
                  <c:v>39980</c:v>
                </c:pt>
                <c:pt idx="3639">
                  <c:v>39981</c:v>
                </c:pt>
                <c:pt idx="3640">
                  <c:v>39982</c:v>
                </c:pt>
                <c:pt idx="3641">
                  <c:v>39983</c:v>
                </c:pt>
                <c:pt idx="3642">
                  <c:v>39984</c:v>
                </c:pt>
                <c:pt idx="3643">
                  <c:v>39985</c:v>
                </c:pt>
                <c:pt idx="3644">
                  <c:v>39986</c:v>
                </c:pt>
                <c:pt idx="3645">
                  <c:v>39987</c:v>
                </c:pt>
                <c:pt idx="3646">
                  <c:v>39988</c:v>
                </c:pt>
                <c:pt idx="3647">
                  <c:v>39989</c:v>
                </c:pt>
                <c:pt idx="3648">
                  <c:v>39990</c:v>
                </c:pt>
                <c:pt idx="3649">
                  <c:v>39991</c:v>
                </c:pt>
                <c:pt idx="3650">
                  <c:v>39992</c:v>
                </c:pt>
                <c:pt idx="3651">
                  <c:v>39993</c:v>
                </c:pt>
                <c:pt idx="3652">
                  <c:v>39994</c:v>
                </c:pt>
                <c:pt idx="3653">
                  <c:v>39995</c:v>
                </c:pt>
                <c:pt idx="3654">
                  <c:v>39996</c:v>
                </c:pt>
                <c:pt idx="3655">
                  <c:v>39997</c:v>
                </c:pt>
                <c:pt idx="3656">
                  <c:v>39998</c:v>
                </c:pt>
                <c:pt idx="3657">
                  <c:v>39999</c:v>
                </c:pt>
                <c:pt idx="3658">
                  <c:v>40000</c:v>
                </c:pt>
                <c:pt idx="3659">
                  <c:v>40001</c:v>
                </c:pt>
                <c:pt idx="3660">
                  <c:v>40002</c:v>
                </c:pt>
                <c:pt idx="3661">
                  <c:v>40003</c:v>
                </c:pt>
                <c:pt idx="3662">
                  <c:v>40004</c:v>
                </c:pt>
                <c:pt idx="3663">
                  <c:v>40005</c:v>
                </c:pt>
                <c:pt idx="3664">
                  <c:v>40006</c:v>
                </c:pt>
                <c:pt idx="3665">
                  <c:v>40007</c:v>
                </c:pt>
                <c:pt idx="3666">
                  <c:v>40008</c:v>
                </c:pt>
                <c:pt idx="3667">
                  <c:v>40009</c:v>
                </c:pt>
                <c:pt idx="3668">
                  <c:v>40010</c:v>
                </c:pt>
                <c:pt idx="3669">
                  <c:v>40011</c:v>
                </c:pt>
                <c:pt idx="3670">
                  <c:v>40012</c:v>
                </c:pt>
                <c:pt idx="3671">
                  <c:v>40013</c:v>
                </c:pt>
                <c:pt idx="3672">
                  <c:v>40014</c:v>
                </c:pt>
                <c:pt idx="3673">
                  <c:v>40015</c:v>
                </c:pt>
                <c:pt idx="3674">
                  <c:v>40016</c:v>
                </c:pt>
                <c:pt idx="3675">
                  <c:v>40017</c:v>
                </c:pt>
                <c:pt idx="3676">
                  <c:v>40018</c:v>
                </c:pt>
                <c:pt idx="3677">
                  <c:v>40019</c:v>
                </c:pt>
                <c:pt idx="3678">
                  <c:v>40020</c:v>
                </c:pt>
                <c:pt idx="3679">
                  <c:v>40021</c:v>
                </c:pt>
                <c:pt idx="3680">
                  <c:v>40022</c:v>
                </c:pt>
                <c:pt idx="3681">
                  <c:v>40023</c:v>
                </c:pt>
                <c:pt idx="3682">
                  <c:v>40024</c:v>
                </c:pt>
                <c:pt idx="3683">
                  <c:v>40025</c:v>
                </c:pt>
                <c:pt idx="3684">
                  <c:v>40026</c:v>
                </c:pt>
                <c:pt idx="3685">
                  <c:v>40027</c:v>
                </c:pt>
                <c:pt idx="3686">
                  <c:v>40028</c:v>
                </c:pt>
                <c:pt idx="3687">
                  <c:v>40029</c:v>
                </c:pt>
                <c:pt idx="3688">
                  <c:v>40030</c:v>
                </c:pt>
                <c:pt idx="3689">
                  <c:v>40031</c:v>
                </c:pt>
                <c:pt idx="3690">
                  <c:v>40032</c:v>
                </c:pt>
                <c:pt idx="3691">
                  <c:v>40033</c:v>
                </c:pt>
                <c:pt idx="3692">
                  <c:v>40034</c:v>
                </c:pt>
                <c:pt idx="3693">
                  <c:v>40035</c:v>
                </c:pt>
                <c:pt idx="3694">
                  <c:v>40036</c:v>
                </c:pt>
                <c:pt idx="3695">
                  <c:v>40037</c:v>
                </c:pt>
                <c:pt idx="3696">
                  <c:v>40038</c:v>
                </c:pt>
                <c:pt idx="3697">
                  <c:v>40039</c:v>
                </c:pt>
                <c:pt idx="3698">
                  <c:v>40040</c:v>
                </c:pt>
                <c:pt idx="3699">
                  <c:v>40041</c:v>
                </c:pt>
                <c:pt idx="3700">
                  <c:v>40042</c:v>
                </c:pt>
                <c:pt idx="3701">
                  <c:v>40043</c:v>
                </c:pt>
                <c:pt idx="3702">
                  <c:v>40044</c:v>
                </c:pt>
                <c:pt idx="3703">
                  <c:v>40045</c:v>
                </c:pt>
                <c:pt idx="3704">
                  <c:v>40046</c:v>
                </c:pt>
                <c:pt idx="3705">
                  <c:v>40047</c:v>
                </c:pt>
                <c:pt idx="3706">
                  <c:v>40048</c:v>
                </c:pt>
                <c:pt idx="3707">
                  <c:v>40049</c:v>
                </c:pt>
                <c:pt idx="3708">
                  <c:v>40050</c:v>
                </c:pt>
                <c:pt idx="3709">
                  <c:v>40051</c:v>
                </c:pt>
                <c:pt idx="3710">
                  <c:v>40052</c:v>
                </c:pt>
                <c:pt idx="3711">
                  <c:v>40053</c:v>
                </c:pt>
                <c:pt idx="3712">
                  <c:v>40054</c:v>
                </c:pt>
                <c:pt idx="3713">
                  <c:v>40055</c:v>
                </c:pt>
                <c:pt idx="3714">
                  <c:v>40056</c:v>
                </c:pt>
                <c:pt idx="3715">
                  <c:v>40057</c:v>
                </c:pt>
                <c:pt idx="3716">
                  <c:v>40058</c:v>
                </c:pt>
                <c:pt idx="3717">
                  <c:v>40059</c:v>
                </c:pt>
                <c:pt idx="3718">
                  <c:v>40060</c:v>
                </c:pt>
                <c:pt idx="3719">
                  <c:v>40061</c:v>
                </c:pt>
                <c:pt idx="3720">
                  <c:v>40062</c:v>
                </c:pt>
                <c:pt idx="3721">
                  <c:v>40063</c:v>
                </c:pt>
                <c:pt idx="3722">
                  <c:v>40064</c:v>
                </c:pt>
                <c:pt idx="3723">
                  <c:v>40065</c:v>
                </c:pt>
                <c:pt idx="3724">
                  <c:v>40066</c:v>
                </c:pt>
                <c:pt idx="3725">
                  <c:v>40067</c:v>
                </c:pt>
                <c:pt idx="3726">
                  <c:v>40068</c:v>
                </c:pt>
                <c:pt idx="3727">
                  <c:v>40069</c:v>
                </c:pt>
                <c:pt idx="3728">
                  <c:v>40070</c:v>
                </c:pt>
                <c:pt idx="3729">
                  <c:v>40071</c:v>
                </c:pt>
                <c:pt idx="3730">
                  <c:v>40072</c:v>
                </c:pt>
                <c:pt idx="3731">
                  <c:v>40073</c:v>
                </c:pt>
                <c:pt idx="3732">
                  <c:v>40074</c:v>
                </c:pt>
                <c:pt idx="3733">
                  <c:v>40075</c:v>
                </c:pt>
                <c:pt idx="3734">
                  <c:v>40076</c:v>
                </c:pt>
                <c:pt idx="3735">
                  <c:v>40077</c:v>
                </c:pt>
                <c:pt idx="3736">
                  <c:v>40078</c:v>
                </c:pt>
                <c:pt idx="3737">
                  <c:v>40079</c:v>
                </c:pt>
                <c:pt idx="3738">
                  <c:v>40080</c:v>
                </c:pt>
                <c:pt idx="3739">
                  <c:v>40081</c:v>
                </c:pt>
                <c:pt idx="3740">
                  <c:v>40082</c:v>
                </c:pt>
                <c:pt idx="3741">
                  <c:v>40083</c:v>
                </c:pt>
                <c:pt idx="3742">
                  <c:v>40084</c:v>
                </c:pt>
                <c:pt idx="3743">
                  <c:v>40085</c:v>
                </c:pt>
                <c:pt idx="3744">
                  <c:v>40086</c:v>
                </c:pt>
                <c:pt idx="3745">
                  <c:v>40087</c:v>
                </c:pt>
                <c:pt idx="3746">
                  <c:v>40088</c:v>
                </c:pt>
                <c:pt idx="3747">
                  <c:v>40089</c:v>
                </c:pt>
                <c:pt idx="3748">
                  <c:v>40090</c:v>
                </c:pt>
                <c:pt idx="3749">
                  <c:v>40091</c:v>
                </c:pt>
                <c:pt idx="3750">
                  <c:v>40092</c:v>
                </c:pt>
                <c:pt idx="3751">
                  <c:v>40093</c:v>
                </c:pt>
                <c:pt idx="3752">
                  <c:v>40094</c:v>
                </c:pt>
                <c:pt idx="3753">
                  <c:v>40095</c:v>
                </c:pt>
                <c:pt idx="3754">
                  <c:v>40096</c:v>
                </c:pt>
                <c:pt idx="3755">
                  <c:v>40097</c:v>
                </c:pt>
                <c:pt idx="3756">
                  <c:v>40098</c:v>
                </c:pt>
                <c:pt idx="3757">
                  <c:v>40099</c:v>
                </c:pt>
                <c:pt idx="3758">
                  <c:v>40100</c:v>
                </c:pt>
                <c:pt idx="3759">
                  <c:v>40101</c:v>
                </c:pt>
                <c:pt idx="3760">
                  <c:v>40102</c:v>
                </c:pt>
                <c:pt idx="3761">
                  <c:v>40103</c:v>
                </c:pt>
                <c:pt idx="3762">
                  <c:v>40104</c:v>
                </c:pt>
                <c:pt idx="3763">
                  <c:v>40105</c:v>
                </c:pt>
                <c:pt idx="3764">
                  <c:v>40106</c:v>
                </c:pt>
                <c:pt idx="3765">
                  <c:v>40107</c:v>
                </c:pt>
                <c:pt idx="3766">
                  <c:v>40108</c:v>
                </c:pt>
                <c:pt idx="3767">
                  <c:v>40109</c:v>
                </c:pt>
                <c:pt idx="3768">
                  <c:v>40110</c:v>
                </c:pt>
                <c:pt idx="3769">
                  <c:v>40111</c:v>
                </c:pt>
                <c:pt idx="3770">
                  <c:v>40112</c:v>
                </c:pt>
                <c:pt idx="3771">
                  <c:v>40113</c:v>
                </c:pt>
                <c:pt idx="3772">
                  <c:v>40114</c:v>
                </c:pt>
                <c:pt idx="3773">
                  <c:v>40115</c:v>
                </c:pt>
                <c:pt idx="3774">
                  <c:v>40116</c:v>
                </c:pt>
                <c:pt idx="3775">
                  <c:v>40117</c:v>
                </c:pt>
                <c:pt idx="3776">
                  <c:v>40118</c:v>
                </c:pt>
                <c:pt idx="3777">
                  <c:v>40119</c:v>
                </c:pt>
                <c:pt idx="3778">
                  <c:v>40120</c:v>
                </c:pt>
                <c:pt idx="3779">
                  <c:v>40121</c:v>
                </c:pt>
                <c:pt idx="3780">
                  <c:v>40122</c:v>
                </c:pt>
                <c:pt idx="3781">
                  <c:v>40123</c:v>
                </c:pt>
                <c:pt idx="3782">
                  <c:v>40124</c:v>
                </c:pt>
                <c:pt idx="3783">
                  <c:v>40125</c:v>
                </c:pt>
                <c:pt idx="3784">
                  <c:v>40126</c:v>
                </c:pt>
                <c:pt idx="3785">
                  <c:v>40127</c:v>
                </c:pt>
                <c:pt idx="3786">
                  <c:v>40128</c:v>
                </c:pt>
                <c:pt idx="3787">
                  <c:v>40129</c:v>
                </c:pt>
                <c:pt idx="3788">
                  <c:v>40130</c:v>
                </c:pt>
                <c:pt idx="3789">
                  <c:v>40131</c:v>
                </c:pt>
                <c:pt idx="3790">
                  <c:v>40132</c:v>
                </c:pt>
                <c:pt idx="3791">
                  <c:v>40133</c:v>
                </c:pt>
                <c:pt idx="3792">
                  <c:v>40134</c:v>
                </c:pt>
                <c:pt idx="3793">
                  <c:v>40135</c:v>
                </c:pt>
                <c:pt idx="3794">
                  <c:v>40136</c:v>
                </c:pt>
                <c:pt idx="3795">
                  <c:v>40137</c:v>
                </c:pt>
                <c:pt idx="3796">
                  <c:v>40138</c:v>
                </c:pt>
                <c:pt idx="3797">
                  <c:v>40139</c:v>
                </c:pt>
                <c:pt idx="3798">
                  <c:v>40140</c:v>
                </c:pt>
                <c:pt idx="3799">
                  <c:v>40141</c:v>
                </c:pt>
                <c:pt idx="3800">
                  <c:v>40142</c:v>
                </c:pt>
                <c:pt idx="3801">
                  <c:v>40143</c:v>
                </c:pt>
                <c:pt idx="3802">
                  <c:v>40144</c:v>
                </c:pt>
                <c:pt idx="3803">
                  <c:v>40145</c:v>
                </c:pt>
                <c:pt idx="3804">
                  <c:v>40146</c:v>
                </c:pt>
                <c:pt idx="3805">
                  <c:v>40147</c:v>
                </c:pt>
                <c:pt idx="3806">
                  <c:v>40148</c:v>
                </c:pt>
                <c:pt idx="3807">
                  <c:v>40149</c:v>
                </c:pt>
                <c:pt idx="3808">
                  <c:v>40150</c:v>
                </c:pt>
                <c:pt idx="3809">
                  <c:v>40151</c:v>
                </c:pt>
                <c:pt idx="3810">
                  <c:v>40152</c:v>
                </c:pt>
                <c:pt idx="3811">
                  <c:v>40153</c:v>
                </c:pt>
                <c:pt idx="3812">
                  <c:v>40154</c:v>
                </c:pt>
                <c:pt idx="3813">
                  <c:v>40155</c:v>
                </c:pt>
                <c:pt idx="3814">
                  <c:v>40156</c:v>
                </c:pt>
                <c:pt idx="3815">
                  <c:v>40157</c:v>
                </c:pt>
                <c:pt idx="3816">
                  <c:v>40158</c:v>
                </c:pt>
                <c:pt idx="3817">
                  <c:v>40159</c:v>
                </c:pt>
                <c:pt idx="3818">
                  <c:v>40160</c:v>
                </c:pt>
                <c:pt idx="3819">
                  <c:v>40161</c:v>
                </c:pt>
                <c:pt idx="3820">
                  <c:v>40162</c:v>
                </c:pt>
                <c:pt idx="3821">
                  <c:v>40163</c:v>
                </c:pt>
                <c:pt idx="3822">
                  <c:v>40164</c:v>
                </c:pt>
                <c:pt idx="3823">
                  <c:v>40165</c:v>
                </c:pt>
                <c:pt idx="3824">
                  <c:v>40166</c:v>
                </c:pt>
                <c:pt idx="3825">
                  <c:v>40167</c:v>
                </c:pt>
                <c:pt idx="3826">
                  <c:v>40168</c:v>
                </c:pt>
                <c:pt idx="3827">
                  <c:v>40169</c:v>
                </c:pt>
                <c:pt idx="3828">
                  <c:v>40170</c:v>
                </c:pt>
                <c:pt idx="3829">
                  <c:v>40171</c:v>
                </c:pt>
                <c:pt idx="3830">
                  <c:v>40172</c:v>
                </c:pt>
                <c:pt idx="3831">
                  <c:v>40173</c:v>
                </c:pt>
                <c:pt idx="3832">
                  <c:v>40174</c:v>
                </c:pt>
                <c:pt idx="3833">
                  <c:v>40175</c:v>
                </c:pt>
                <c:pt idx="3834">
                  <c:v>40176</c:v>
                </c:pt>
                <c:pt idx="3835">
                  <c:v>40177</c:v>
                </c:pt>
                <c:pt idx="3836">
                  <c:v>40178</c:v>
                </c:pt>
                <c:pt idx="3837">
                  <c:v>40179</c:v>
                </c:pt>
                <c:pt idx="3838">
                  <c:v>40180</c:v>
                </c:pt>
                <c:pt idx="3839">
                  <c:v>40181</c:v>
                </c:pt>
                <c:pt idx="3840">
                  <c:v>40182</c:v>
                </c:pt>
                <c:pt idx="3841">
                  <c:v>40183</c:v>
                </c:pt>
                <c:pt idx="3842">
                  <c:v>40184</c:v>
                </c:pt>
                <c:pt idx="3843">
                  <c:v>40185</c:v>
                </c:pt>
                <c:pt idx="3844">
                  <c:v>40186</c:v>
                </c:pt>
                <c:pt idx="3845">
                  <c:v>40187</c:v>
                </c:pt>
                <c:pt idx="3846">
                  <c:v>40188</c:v>
                </c:pt>
                <c:pt idx="3847">
                  <c:v>40189</c:v>
                </c:pt>
                <c:pt idx="3848">
                  <c:v>40190</c:v>
                </c:pt>
                <c:pt idx="3849">
                  <c:v>40191</c:v>
                </c:pt>
                <c:pt idx="3850">
                  <c:v>40192</c:v>
                </c:pt>
                <c:pt idx="3851">
                  <c:v>40193</c:v>
                </c:pt>
                <c:pt idx="3852">
                  <c:v>40194</c:v>
                </c:pt>
                <c:pt idx="3853">
                  <c:v>40195</c:v>
                </c:pt>
                <c:pt idx="3854">
                  <c:v>40196</c:v>
                </c:pt>
                <c:pt idx="3855">
                  <c:v>40197</c:v>
                </c:pt>
                <c:pt idx="3856">
                  <c:v>40198</c:v>
                </c:pt>
                <c:pt idx="3857">
                  <c:v>40199</c:v>
                </c:pt>
                <c:pt idx="3858">
                  <c:v>40200</c:v>
                </c:pt>
                <c:pt idx="3859">
                  <c:v>40201</c:v>
                </c:pt>
                <c:pt idx="3860">
                  <c:v>40202</c:v>
                </c:pt>
                <c:pt idx="3861">
                  <c:v>40203</c:v>
                </c:pt>
                <c:pt idx="3862">
                  <c:v>40204</c:v>
                </c:pt>
                <c:pt idx="3863">
                  <c:v>40205</c:v>
                </c:pt>
                <c:pt idx="3864">
                  <c:v>40206</c:v>
                </c:pt>
                <c:pt idx="3865">
                  <c:v>40207</c:v>
                </c:pt>
                <c:pt idx="3866">
                  <c:v>40208</c:v>
                </c:pt>
                <c:pt idx="3867">
                  <c:v>40209</c:v>
                </c:pt>
                <c:pt idx="3868">
                  <c:v>40210</c:v>
                </c:pt>
                <c:pt idx="3869">
                  <c:v>40211</c:v>
                </c:pt>
                <c:pt idx="3870">
                  <c:v>40212</c:v>
                </c:pt>
                <c:pt idx="3871">
                  <c:v>40213</c:v>
                </c:pt>
                <c:pt idx="3872">
                  <c:v>40214</c:v>
                </c:pt>
                <c:pt idx="3873">
                  <c:v>40215</c:v>
                </c:pt>
                <c:pt idx="3874">
                  <c:v>40216</c:v>
                </c:pt>
                <c:pt idx="3875">
                  <c:v>40217</c:v>
                </c:pt>
                <c:pt idx="3876">
                  <c:v>40218</c:v>
                </c:pt>
                <c:pt idx="3877">
                  <c:v>40219</c:v>
                </c:pt>
                <c:pt idx="3878">
                  <c:v>40220</c:v>
                </c:pt>
                <c:pt idx="3879">
                  <c:v>40221</c:v>
                </c:pt>
                <c:pt idx="3880">
                  <c:v>40222</c:v>
                </c:pt>
                <c:pt idx="3881">
                  <c:v>40223</c:v>
                </c:pt>
                <c:pt idx="3882">
                  <c:v>40224</c:v>
                </c:pt>
                <c:pt idx="3883">
                  <c:v>40225</c:v>
                </c:pt>
                <c:pt idx="3884">
                  <c:v>40226</c:v>
                </c:pt>
                <c:pt idx="3885">
                  <c:v>40227</c:v>
                </c:pt>
                <c:pt idx="3886">
                  <c:v>40228</c:v>
                </c:pt>
                <c:pt idx="3887">
                  <c:v>40229</c:v>
                </c:pt>
                <c:pt idx="3888">
                  <c:v>40230</c:v>
                </c:pt>
                <c:pt idx="3889">
                  <c:v>40231</c:v>
                </c:pt>
                <c:pt idx="3890">
                  <c:v>40232</c:v>
                </c:pt>
                <c:pt idx="3891">
                  <c:v>40233</c:v>
                </c:pt>
                <c:pt idx="3892">
                  <c:v>40234</c:v>
                </c:pt>
                <c:pt idx="3893">
                  <c:v>40235</c:v>
                </c:pt>
                <c:pt idx="3894">
                  <c:v>40236</c:v>
                </c:pt>
                <c:pt idx="3895">
                  <c:v>40237</c:v>
                </c:pt>
                <c:pt idx="3896">
                  <c:v>40238</c:v>
                </c:pt>
                <c:pt idx="3897">
                  <c:v>40239</c:v>
                </c:pt>
                <c:pt idx="3898">
                  <c:v>40240</c:v>
                </c:pt>
                <c:pt idx="3899">
                  <c:v>40241</c:v>
                </c:pt>
                <c:pt idx="3900">
                  <c:v>40242</c:v>
                </c:pt>
                <c:pt idx="3901">
                  <c:v>40243</c:v>
                </c:pt>
                <c:pt idx="3902">
                  <c:v>40244</c:v>
                </c:pt>
                <c:pt idx="3903">
                  <c:v>40245</c:v>
                </c:pt>
                <c:pt idx="3904">
                  <c:v>40246</c:v>
                </c:pt>
                <c:pt idx="3905">
                  <c:v>40247</c:v>
                </c:pt>
                <c:pt idx="3906">
                  <c:v>40248</c:v>
                </c:pt>
                <c:pt idx="3907">
                  <c:v>40249</c:v>
                </c:pt>
                <c:pt idx="3908">
                  <c:v>40250</c:v>
                </c:pt>
                <c:pt idx="3909">
                  <c:v>40251</c:v>
                </c:pt>
                <c:pt idx="3910">
                  <c:v>40252</c:v>
                </c:pt>
                <c:pt idx="3911">
                  <c:v>40253</c:v>
                </c:pt>
                <c:pt idx="3912">
                  <c:v>40254</c:v>
                </c:pt>
                <c:pt idx="3913">
                  <c:v>40255</c:v>
                </c:pt>
                <c:pt idx="3914">
                  <c:v>40256</c:v>
                </c:pt>
                <c:pt idx="3915">
                  <c:v>40257</c:v>
                </c:pt>
                <c:pt idx="3916">
                  <c:v>40258</c:v>
                </c:pt>
                <c:pt idx="3917">
                  <c:v>40259</c:v>
                </c:pt>
                <c:pt idx="3918">
                  <c:v>40260</c:v>
                </c:pt>
                <c:pt idx="3919">
                  <c:v>40261</c:v>
                </c:pt>
                <c:pt idx="3920">
                  <c:v>40262</c:v>
                </c:pt>
                <c:pt idx="3921">
                  <c:v>40263</c:v>
                </c:pt>
                <c:pt idx="3922">
                  <c:v>40264</c:v>
                </c:pt>
                <c:pt idx="3923">
                  <c:v>40265</c:v>
                </c:pt>
                <c:pt idx="3924">
                  <c:v>40266</c:v>
                </c:pt>
                <c:pt idx="3925">
                  <c:v>40267</c:v>
                </c:pt>
                <c:pt idx="3926">
                  <c:v>40268</c:v>
                </c:pt>
                <c:pt idx="3927">
                  <c:v>40269</c:v>
                </c:pt>
                <c:pt idx="3928">
                  <c:v>40270</c:v>
                </c:pt>
                <c:pt idx="3929">
                  <c:v>40271</c:v>
                </c:pt>
                <c:pt idx="3930">
                  <c:v>40272</c:v>
                </c:pt>
                <c:pt idx="3931">
                  <c:v>40273</c:v>
                </c:pt>
                <c:pt idx="3932">
                  <c:v>40274</c:v>
                </c:pt>
                <c:pt idx="3933">
                  <c:v>40275</c:v>
                </c:pt>
                <c:pt idx="3934">
                  <c:v>40276</c:v>
                </c:pt>
                <c:pt idx="3935">
                  <c:v>40277</c:v>
                </c:pt>
                <c:pt idx="3936">
                  <c:v>40278</c:v>
                </c:pt>
                <c:pt idx="3937">
                  <c:v>40279</c:v>
                </c:pt>
                <c:pt idx="3938">
                  <c:v>40280</c:v>
                </c:pt>
                <c:pt idx="3939">
                  <c:v>40281</c:v>
                </c:pt>
                <c:pt idx="3940">
                  <c:v>40282</c:v>
                </c:pt>
                <c:pt idx="3941">
                  <c:v>40283</c:v>
                </c:pt>
                <c:pt idx="3942">
                  <c:v>40284</c:v>
                </c:pt>
                <c:pt idx="3943">
                  <c:v>40285</c:v>
                </c:pt>
                <c:pt idx="3944">
                  <c:v>40286</c:v>
                </c:pt>
                <c:pt idx="3945">
                  <c:v>40287</c:v>
                </c:pt>
                <c:pt idx="3946">
                  <c:v>40288</c:v>
                </c:pt>
                <c:pt idx="3947">
                  <c:v>40289</c:v>
                </c:pt>
                <c:pt idx="3948">
                  <c:v>40290</c:v>
                </c:pt>
                <c:pt idx="3949">
                  <c:v>40291</c:v>
                </c:pt>
                <c:pt idx="3950">
                  <c:v>40292</c:v>
                </c:pt>
                <c:pt idx="3951">
                  <c:v>40293</c:v>
                </c:pt>
                <c:pt idx="3952">
                  <c:v>40294</c:v>
                </c:pt>
                <c:pt idx="3953">
                  <c:v>40295</c:v>
                </c:pt>
                <c:pt idx="3954">
                  <c:v>40296</c:v>
                </c:pt>
                <c:pt idx="3955">
                  <c:v>40297</c:v>
                </c:pt>
                <c:pt idx="3956">
                  <c:v>40298</c:v>
                </c:pt>
                <c:pt idx="3957">
                  <c:v>40299</c:v>
                </c:pt>
                <c:pt idx="3958">
                  <c:v>40300</c:v>
                </c:pt>
                <c:pt idx="3959">
                  <c:v>40301</c:v>
                </c:pt>
                <c:pt idx="3960">
                  <c:v>40302</c:v>
                </c:pt>
                <c:pt idx="3961">
                  <c:v>40303</c:v>
                </c:pt>
                <c:pt idx="3962">
                  <c:v>40304</c:v>
                </c:pt>
                <c:pt idx="3963">
                  <c:v>40305</c:v>
                </c:pt>
                <c:pt idx="3964">
                  <c:v>40306</c:v>
                </c:pt>
                <c:pt idx="3965">
                  <c:v>40307</c:v>
                </c:pt>
                <c:pt idx="3966">
                  <c:v>40308</c:v>
                </c:pt>
                <c:pt idx="3967">
                  <c:v>40309</c:v>
                </c:pt>
                <c:pt idx="3968">
                  <c:v>40310</c:v>
                </c:pt>
                <c:pt idx="3969">
                  <c:v>40311</c:v>
                </c:pt>
                <c:pt idx="3970">
                  <c:v>40312</c:v>
                </c:pt>
                <c:pt idx="3971">
                  <c:v>40313</c:v>
                </c:pt>
                <c:pt idx="3972">
                  <c:v>40314</c:v>
                </c:pt>
                <c:pt idx="3973">
                  <c:v>40315</c:v>
                </c:pt>
                <c:pt idx="3974">
                  <c:v>40316</c:v>
                </c:pt>
                <c:pt idx="3975">
                  <c:v>40317</c:v>
                </c:pt>
                <c:pt idx="3976">
                  <c:v>40318</c:v>
                </c:pt>
                <c:pt idx="3977">
                  <c:v>40319</c:v>
                </c:pt>
                <c:pt idx="3978">
                  <c:v>40320</c:v>
                </c:pt>
                <c:pt idx="3979">
                  <c:v>40321</c:v>
                </c:pt>
                <c:pt idx="3980">
                  <c:v>40322</c:v>
                </c:pt>
                <c:pt idx="3981">
                  <c:v>40323</c:v>
                </c:pt>
                <c:pt idx="3982">
                  <c:v>40324</c:v>
                </c:pt>
                <c:pt idx="3983">
                  <c:v>40325</c:v>
                </c:pt>
                <c:pt idx="3984">
                  <c:v>40326</c:v>
                </c:pt>
                <c:pt idx="3985">
                  <c:v>40327</c:v>
                </c:pt>
                <c:pt idx="3986">
                  <c:v>40328</c:v>
                </c:pt>
                <c:pt idx="3987">
                  <c:v>40329</c:v>
                </c:pt>
                <c:pt idx="3988">
                  <c:v>40330</c:v>
                </c:pt>
                <c:pt idx="3989">
                  <c:v>40331</c:v>
                </c:pt>
                <c:pt idx="3990">
                  <c:v>40332</c:v>
                </c:pt>
                <c:pt idx="3991">
                  <c:v>40333</c:v>
                </c:pt>
                <c:pt idx="3992">
                  <c:v>40334</c:v>
                </c:pt>
                <c:pt idx="3993">
                  <c:v>40335</c:v>
                </c:pt>
                <c:pt idx="3994">
                  <c:v>40336</c:v>
                </c:pt>
                <c:pt idx="3995">
                  <c:v>40337</c:v>
                </c:pt>
                <c:pt idx="3996">
                  <c:v>40338</c:v>
                </c:pt>
                <c:pt idx="3997">
                  <c:v>40339</c:v>
                </c:pt>
                <c:pt idx="3998">
                  <c:v>40340</c:v>
                </c:pt>
                <c:pt idx="3999">
                  <c:v>40341</c:v>
                </c:pt>
                <c:pt idx="4000">
                  <c:v>40342</c:v>
                </c:pt>
                <c:pt idx="4001">
                  <c:v>40343</c:v>
                </c:pt>
                <c:pt idx="4002">
                  <c:v>40344</c:v>
                </c:pt>
                <c:pt idx="4003">
                  <c:v>40345</c:v>
                </c:pt>
                <c:pt idx="4004">
                  <c:v>40346</c:v>
                </c:pt>
                <c:pt idx="4005">
                  <c:v>40347</c:v>
                </c:pt>
                <c:pt idx="4006">
                  <c:v>40348</c:v>
                </c:pt>
                <c:pt idx="4007">
                  <c:v>40349</c:v>
                </c:pt>
                <c:pt idx="4008">
                  <c:v>40350</c:v>
                </c:pt>
                <c:pt idx="4009">
                  <c:v>40351</c:v>
                </c:pt>
                <c:pt idx="4010">
                  <c:v>40352</c:v>
                </c:pt>
                <c:pt idx="4011">
                  <c:v>40353</c:v>
                </c:pt>
                <c:pt idx="4012">
                  <c:v>40354</c:v>
                </c:pt>
                <c:pt idx="4013">
                  <c:v>40355</c:v>
                </c:pt>
                <c:pt idx="4014">
                  <c:v>40356</c:v>
                </c:pt>
                <c:pt idx="4015">
                  <c:v>40357</c:v>
                </c:pt>
                <c:pt idx="4016">
                  <c:v>40358</c:v>
                </c:pt>
                <c:pt idx="4017">
                  <c:v>40359</c:v>
                </c:pt>
                <c:pt idx="4018">
                  <c:v>40360</c:v>
                </c:pt>
                <c:pt idx="4019">
                  <c:v>40361</c:v>
                </c:pt>
                <c:pt idx="4020">
                  <c:v>40362</c:v>
                </c:pt>
                <c:pt idx="4021">
                  <c:v>40363</c:v>
                </c:pt>
                <c:pt idx="4022">
                  <c:v>40364</c:v>
                </c:pt>
                <c:pt idx="4023">
                  <c:v>40365</c:v>
                </c:pt>
                <c:pt idx="4024">
                  <c:v>40366</c:v>
                </c:pt>
                <c:pt idx="4025">
                  <c:v>40367</c:v>
                </c:pt>
                <c:pt idx="4026">
                  <c:v>40368</c:v>
                </c:pt>
                <c:pt idx="4027">
                  <c:v>40369</c:v>
                </c:pt>
                <c:pt idx="4028">
                  <c:v>40370</c:v>
                </c:pt>
                <c:pt idx="4029">
                  <c:v>40371</c:v>
                </c:pt>
                <c:pt idx="4030">
                  <c:v>40372</c:v>
                </c:pt>
                <c:pt idx="4031">
                  <c:v>40373</c:v>
                </c:pt>
                <c:pt idx="4032">
                  <c:v>40374</c:v>
                </c:pt>
                <c:pt idx="4033">
                  <c:v>40375</c:v>
                </c:pt>
                <c:pt idx="4034">
                  <c:v>40376</c:v>
                </c:pt>
                <c:pt idx="4035">
                  <c:v>40377</c:v>
                </c:pt>
                <c:pt idx="4036">
                  <c:v>40378</c:v>
                </c:pt>
                <c:pt idx="4037">
                  <c:v>40379</c:v>
                </c:pt>
                <c:pt idx="4038">
                  <c:v>40380</c:v>
                </c:pt>
                <c:pt idx="4039">
                  <c:v>40381</c:v>
                </c:pt>
                <c:pt idx="4040">
                  <c:v>40382</c:v>
                </c:pt>
                <c:pt idx="4041">
                  <c:v>40383</c:v>
                </c:pt>
                <c:pt idx="4042">
                  <c:v>40384</c:v>
                </c:pt>
                <c:pt idx="4043">
                  <c:v>40385</c:v>
                </c:pt>
                <c:pt idx="4044">
                  <c:v>40386</c:v>
                </c:pt>
                <c:pt idx="4045">
                  <c:v>40387</c:v>
                </c:pt>
                <c:pt idx="4046">
                  <c:v>40388</c:v>
                </c:pt>
                <c:pt idx="4047">
                  <c:v>40389</c:v>
                </c:pt>
                <c:pt idx="4048">
                  <c:v>40390</c:v>
                </c:pt>
                <c:pt idx="4049">
                  <c:v>40391</c:v>
                </c:pt>
                <c:pt idx="4050">
                  <c:v>40392</c:v>
                </c:pt>
                <c:pt idx="4051">
                  <c:v>40393</c:v>
                </c:pt>
                <c:pt idx="4052">
                  <c:v>40394</c:v>
                </c:pt>
                <c:pt idx="4053">
                  <c:v>40395</c:v>
                </c:pt>
                <c:pt idx="4054">
                  <c:v>40396</c:v>
                </c:pt>
                <c:pt idx="4055">
                  <c:v>40397</c:v>
                </c:pt>
                <c:pt idx="4056">
                  <c:v>40398</c:v>
                </c:pt>
                <c:pt idx="4057">
                  <c:v>40399</c:v>
                </c:pt>
                <c:pt idx="4058">
                  <c:v>40400</c:v>
                </c:pt>
                <c:pt idx="4059">
                  <c:v>40401</c:v>
                </c:pt>
                <c:pt idx="4060">
                  <c:v>40402</c:v>
                </c:pt>
                <c:pt idx="4061">
                  <c:v>40403</c:v>
                </c:pt>
                <c:pt idx="4062">
                  <c:v>40404</c:v>
                </c:pt>
                <c:pt idx="4063">
                  <c:v>40405</c:v>
                </c:pt>
                <c:pt idx="4064">
                  <c:v>40406</c:v>
                </c:pt>
                <c:pt idx="4065">
                  <c:v>40407</c:v>
                </c:pt>
                <c:pt idx="4066">
                  <c:v>40408</c:v>
                </c:pt>
                <c:pt idx="4067">
                  <c:v>40409</c:v>
                </c:pt>
                <c:pt idx="4068">
                  <c:v>40410</c:v>
                </c:pt>
                <c:pt idx="4069">
                  <c:v>40411</c:v>
                </c:pt>
                <c:pt idx="4070">
                  <c:v>40412</c:v>
                </c:pt>
                <c:pt idx="4071">
                  <c:v>40413</c:v>
                </c:pt>
                <c:pt idx="4072">
                  <c:v>40414</c:v>
                </c:pt>
                <c:pt idx="4073">
                  <c:v>40415</c:v>
                </c:pt>
                <c:pt idx="4074">
                  <c:v>40416</c:v>
                </c:pt>
                <c:pt idx="4075">
                  <c:v>40417</c:v>
                </c:pt>
                <c:pt idx="4076">
                  <c:v>40418</c:v>
                </c:pt>
                <c:pt idx="4077">
                  <c:v>40419</c:v>
                </c:pt>
                <c:pt idx="4078">
                  <c:v>40420</c:v>
                </c:pt>
                <c:pt idx="4079">
                  <c:v>40421</c:v>
                </c:pt>
                <c:pt idx="4080">
                  <c:v>40422</c:v>
                </c:pt>
                <c:pt idx="4081">
                  <c:v>40423</c:v>
                </c:pt>
                <c:pt idx="4082">
                  <c:v>40424</c:v>
                </c:pt>
                <c:pt idx="4083">
                  <c:v>40425</c:v>
                </c:pt>
                <c:pt idx="4084">
                  <c:v>40426</c:v>
                </c:pt>
                <c:pt idx="4085">
                  <c:v>40427</c:v>
                </c:pt>
                <c:pt idx="4086">
                  <c:v>40428</c:v>
                </c:pt>
                <c:pt idx="4087">
                  <c:v>40429</c:v>
                </c:pt>
                <c:pt idx="4088">
                  <c:v>40430</c:v>
                </c:pt>
                <c:pt idx="4089">
                  <c:v>40431</c:v>
                </c:pt>
                <c:pt idx="4090">
                  <c:v>40432</c:v>
                </c:pt>
                <c:pt idx="4091">
                  <c:v>40433</c:v>
                </c:pt>
                <c:pt idx="4092">
                  <c:v>40434</c:v>
                </c:pt>
                <c:pt idx="4093">
                  <c:v>40435</c:v>
                </c:pt>
                <c:pt idx="4094">
                  <c:v>40436</c:v>
                </c:pt>
                <c:pt idx="4095">
                  <c:v>40437</c:v>
                </c:pt>
                <c:pt idx="4096">
                  <c:v>40438</c:v>
                </c:pt>
                <c:pt idx="4097">
                  <c:v>40439</c:v>
                </c:pt>
                <c:pt idx="4098">
                  <c:v>40440</c:v>
                </c:pt>
                <c:pt idx="4099">
                  <c:v>40441</c:v>
                </c:pt>
                <c:pt idx="4100">
                  <c:v>40442</c:v>
                </c:pt>
                <c:pt idx="4101">
                  <c:v>40443</c:v>
                </c:pt>
                <c:pt idx="4102">
                  <c:v>40444</c:v>
                </c:pt>
                <c:pt idx="4103">
                  <c:v>40445</c:v>
                </c:pt>
                <c:pt idx="4104">
                  <c:v>40446</c:v>
                </c:pt>
                <c:pt idx="4105">
                  <c:v>40447</c:v>
                </c:pt>
                <c:pt idx="4106">
                  <c:v>40448</c:v>
                </c:pt>
                <c:pt idx="4107">
                  <c:v>40449</c:v>
                </c:pt>
                <c:pt idx="4108">
                  <c:v>40450</c:v>
                </c:pt>
                <c:pt idx="4109">
                  <c:v>40451</c:v>
                </c:pt>
                <c:pt idx="4110">
                  <c:v>40452</c:v>
                </c:pt>
                <c:pt idx="4111">
                  <c:v>40453</c:v>
                </c:pt>
                <c:pt idx="4112">
                  <c:v>40454</c:v>
                </c:pt>
                <c:pt idx="4113">
                  <c:v>40455</c:v>
                </c:pt>
                <c:pt idx="4114">
                  <c:v>40456</c:v>
                </c:pt>
                <c:pt idx="4115">
                  <c:v>40457</c:v>
                </c:pt>
                <c:pt idx="4116">
                  <c:v>40458</c:v>
                </c:pt>
                <c:pt idx="4117">
                  <c:v>40459</c:v>
                </c:pt>
                <c:pt idx="4118">
                  <c:v>40460</c:v>
                </c:pt>
                <c:pt idx="4119">
                  <c:v>40461</c:v>
                </c:pt>
                <c:pt idx="4120">
                  <c:v>40462</c:v>
                </c:pt>
                <c:pt idx="4121">
                  <c:v>40463</c:v>
                </c:pt>
                <c:pt idx="4122">
                  <c:v>40464</c:v>
                </c:pt>
                <c:pt idx="4123">
                  <c:v>40465</c:v>
                </c:pt>
                <c:pt idx="4124">
                  <c:v>40466</c:v>
                </c:pt>
                <c:pt idx="4125">
                  <c:v>40467</c:v>
                </c:pt>
                <c:pt idx="4126">
                  <c:v>40468</c:v>
                </c:pt>
                <c:pt idx="4127">
                  <c:v>40469</c:v>
                </c:pt>
                <c:pt idx="4128">
                  <c:v>40470</c:v>
                </c:pt>
                <c:pt idx="4129">
                  <c:v>40471</c:v>
                </c:pt>
                <c:pt idx="4130">
                  <c:v>40472</c:v>
                </c:pt>
                <c:pt idx="4131">
                  <c:v>40473</c:v>
                </c:pt>
                <c:pt idx="4132">
                  <c:v>40474</c:v>
                </c:pt>
                <c:pt idx="4133">
                  <c:v>40475</c:v>
                </c:pt>
                <c:pt idx="4134">
                  <c:v>40476</c:v>
                </c:pt>
                <c:pt idx="4135">
                  <c:v>40477</c:v>
                </c:pt>
                <c:pt idx="4136">
                  <c:v>40478</c:v>
                </c:pt>
                <c:pt idx="4137">
                  <c:v>40479</c:v>
                </c:pt>
                <c:pt idx="4138">
                  <c:v>40480</c:v>
                </c:pt>
                <c:pt idx="4139">
                  <c:v>40481</c:v>
                </c:pt>
                <c:pt idx="4140">
                  <c:v>40482</c:v>
                </c:pt>
                <c:pt idx="4141">
                  <c:v>40483</c:v>
                </c:pt>
                <c:pt idx="4142">
                  <c:v>40484</c:v>
                </c:pt>
                <c:pt idx="4143">
                  <c:v>40485</c:v>
                </c:pt>
                <c:pt idx="4144">
                  <c:v>40486</c:v>
                </c:pt>
                <c:pt idx="4145">
                  <c:v>40487</c:v>
                </c:pt>
                <c:pt idx="4146">
                  <c:v>40488</c:v>
                </c:pt>
                <c:pt idx="4147">
                  <c:v>40489</c:v>
                </c:pt>
                <c:pt idx="4148">
                  <c:v>40490</c:v>
                </c:pt>
                <c:pt idx="4149">
                  <c:v>40491</c:v>
                </c:pt>
                <c:pt idx="4150">
                  <c:v>40492</c:v>
                </c:pt>
                <c:pt idx="4151">
                  <c:v>40493</c:v>
                </c:pt>
                <c:pt idx="4152">
                  <c:v>40494</c:v>
                </c:pt>
                <c:pt idx="4153">
                  <c:v>40495</c:v>
                </c:pt>
                <c:pt idx="4154">
                  <c:v>40496</c:v>
                </c:pt>
                <c:pt idx="4155">
                  <c:v>40497</c:v>
                </c:pt>
                <c:pt idx="4156">
                  <c:v>40498</c:v>
                </c:pt>
                <c:pt idx="4157">
                  <c:v>40499</c:v>
                </c:pt>
                <c:pt idx="4158">
                  <c:v>40500</c:v>
                </c:pt>
                <c:pt idx="4159">
                  <c:v>40501</c:v>
                </c:pt>
                <c:pt idx="4160">
                  <c:v>40502</c:v>
                </c:pt>
                <c:pt idx="4161">
                  <c:v>40503</c:v>
                </c:pt>
                <c:pt idx="4162">
                  <c:v>40504</c:v>
                </c:pt>
                <c:pt idx="4163">
                  <c:v>40505</c:v>
                </c:pt>
                <c:pt idx="4164">
                  <c:v>40506</c:v>
                </c:pt>
                <c:pt idx="4165">
                  <c:v>40507</c:v>
                </c:pt>
                <c:pt idx="4166">
                  <c:v>40508</c:v>
                </c:pt>
                <c:pt idx="4167">
                  <c:v>40509</c:v>
                </c:pt>
                <c:pt idx="4168">
                  <c:v>40510</c:v>
                </c:pt>
                <c:pt idx="4169">
                  <c:v>40511</c:v>
                </c:pt>
                <c:pt idx="4170">
                  <c:v>40512</c:v>
                </c:pt>
                <c:pt idx="4171">
                  <c:v>40513</c:v>
                </c:pt>
                <c:pt idx="4172">
                  <c:v>40514</c:v>
                </c:pt>
                <c:pt idx="4173">
                  <c:v>40515</c:v>
                </c:pt>
                <c:pt idx="4174">
                  <c:v>40516</c:v>
                </c:pt>
                <c:pt idx="4175">
                  <c:v>40517</c:v>
                </c:pt>
                <c:pt idx="4176">
                  <c:v>40518</c:v>
                </c:pt>
                <c:pt idx="4177">
                  <c:v>40519</c:v>
                </c:pt>
                <c:pt idx="4178">
                  <c:v>40520</c:v>
                </c:pt>
                <c:pt idx="4179">
                  <c:v>40521</c:v>
                </c:pt>
                <c:pt idx="4180">
                  <c:v>40522</c:v>
                </c:pt>
                <c:pt idx="4181">
                  <c:v>40523</c:v>
                </c:pt>
                <c:pt idx="4182">
                  <c:v>40524</c:v>
                </c:pt>
                <c:pt idx="4183">
                  <c:v>40525</c:v>
                </c:pt>
                <c:pt idx="4184">
                  <c:v>40526</c:v>
                </c:pt>
                <c:pt idx="4185">
                  <c:v>40527</c:v>
                </c:pt>
                <c:pt idx="4186">
                  <c:v>40528</c:v>
                </c:pt>
                <c:pt idx="4187">
                  <c:v>40529</c:v>
                </c:pt>
                <c:pt idx="4188">
                  <c:v>40530</c:v>
                </c:pt>
                <c:pt idx="4189">
                  <c:v>40531</c:v>
                </c:pt>
                <c:pt idx="4190">
                  <c:v>40532</c:v>
                </c:pt>
                <c:pt idx="4191">
                  <c:v>40533</c:v>
                </c:pt>
                <c:pt idx="4192">
                  <c:v>40534</c:v>
                </c:pt>
                <c:pt idx="4193">
                  <c:v>40535</c:v>
                </c:pt>
                <c:pt idx="4194">
                  <c:v>40536</c:v>
                </c:pt>
                <c:pt idx="4195">
                  <c:v>40537</c:v>
                </c:pt>
                <c:pt idx="4196">
                  <c:v>40538</c:v>
                </c:pt>
                <c:pt idx="4197">
                  <c:v>40539</c:v>
                </c:pt>
                <c:pt idx="4198">
                  <c:v>40540</c:v>
                </c:pt>
                <c:pt idx="4199">
                  <c:v>40541</c:v>
                </c:pt>
                <c:pt idx="4200">
                  <c:v>40542</c:v>
                </c:pt>
                <c:pt idx="4201">
                  <c:v>40543</c:v>
                </c:pt>
                <c:pt idx="4202">
                  <c:v>40544</c:v>
                </c:pt>
                <c:pt idx="4203">
                  <c:v>40545</c:v>
                </c:pt>
                <c:pt idx="4204">
                  <c:v>40546</c:v>
                </c:pt>
                <c:pt idx="4205">
                  <c:v>40547</c:v>
                </c:pt>
                <c:pt idx="4206">
                  <c:v>40548</c:v>
                </c:pt>
                <c:pt idx="4207">
                  <c:v>40549</c:v>
                </c:pt>
                <c:pt idx="4208">
                  <c:v>40550</c:v>
                </c:pt>
                <c:pt idx="4209">
                  <c:v>40551</c:v>
                </c:pt>
                <c:pt idx="4210">
                  <c:v>40552</c:v>
                </c:pt>
                <c:pt idx="4211">
                  <c:v>40553</c:v>
                </c:pt>
                <c:pt idx="4212">
                  <c:v>40554</c:v>
                </c:pt>
                <c:pt idx="4213">
                  <c:v>40555</c:v>
                </c:pt>
                <c:pt idx="4214">
                  <c:v>40556</c:v>
                </c:pt>
                <c:pt idx="4215">
                  <c:v>40557</c:v>
                </c:pt>
                <c:pt idx="4216">
                  <c:v>40558</c:v>
                </c:pt>
                <c:pt idx="4217">
                  <c:v>40559</c:v>
                </c:pt>
                <c:pt idx="4218">
                  <c:v>40560</c:v>
                </c:pt>
                <c:pt idx="4219">
                  <c:v>40561</c:v>
                </c:pt>
                <c:pt idx="4220">
                  <c:v>40562</c:v>
                </c:pt>
                <c:pt idx="4221">
                  <c:v>40563</c:v>
                </c:pt>
                <c:pt idx="4222">
                  <c:v>40564</c:v>
                </c:pt>
                <c:pt idx="4223">
                  <c:v>40565</c:v>
                </c:pt>
                <c:pt idx="4224">
                  <c:v>40566</c:v>
                </c:pt>
                <c:pt idx="4225">
                  <c:v>40567</c:v>
                </c:pt>
                <c:pt idx="4226">
                  <c:v>40568</c:v>
                </c:pt>
                <c:pt idx="4227">
                  <c:v>40569</c:v>
                </c:pt>
                <c:pt idx="4228">
                  <c:v>40570</c:v>
                </c:pt>
                <c:pt idx="4229">
                  <c:v>40571</c:v>
                </c:pt>
                <c:pt idx="4230">
                  <c:v>40572</c:v>
                </c:pt>
                <c:pt idx="4231">
                  <c:v>40573</c:v>
                </c:pt>
                <c:pt idx="4232">
                  <c:v>40574</c:v>
                </c:pt>
                <c:pt idx="4233">
                  <c:v>40575</c:v>
                </c:pt>
                <c:pt idx="4234">
                  <c:v>40576</c:v>
                </c:pt>
                <c:pt idx="4235">
                  <c:v>40577</c:v>
                </c:pt>
                <c:pt idx="4236">
                  <c:v>40578</c:v>
                </c:pt>
                <c:pt idx="4237">
                  <c:v>40579</c:v>
                </c:pt>
                <c:pt idx="4238">
                  <c:v>40580</c:v>
                </c:pt>
                <c:pt idx="4239">
                  <c:v>40581</c:v>
                </c:pt>
                <c:pt idx="4240">
                  <c:v>40582</c:v>
                </c:pt>
                <c:pt idx="4241">
                  <c:v>40583</c:v>
                </c:pt>
                <c:pt idx="4242">
                  <c:v>40584</c:v>
                </c:pt>
                <c:pt idx="4243">
                  <c:v>40585</c:v>
                </c:pt>
                <c:pt idx="4244">
                  <c:v>40586</c:v>
                </c:pt>
                <c:pt idx="4245">
                  <c:v>40587</c:v>
                </c:pt>
                <c:pt idx="4246">
                  <c:v>40588</c:v>
                </c:pt>
                <c:pt idx="4247">
                  <c:v>40589</c:v>
                </c:pt>
                <c:pt idx="4248">
                  <c:v>40590</c:v>
                </c:pt>
                <c:pt idx="4249">
                  <c:v>40591</c:v>
                </c:pt>
                <c:pt idx="4250">
                  <c:v>40592</c:v>
                </c:pt>
                <c:pt idx="4251">
                  <c:v>40593</c:v>
                </c:pt>
                <c:pt idx="4252">
                  <c:v>40594</c:v>
                </c:pt>
                <c:pt idx="4253">
                  <c:v>40595</c:v>
                </c:pt>
                <c:pt idx="4254">
                  <c:v>40596</c:v>
                </c:pt>
                <c:pt idx="4255">
                  <c:v>40597</c:v>
                </c:pt>
                <c:pt idx="4256">
                  <c:v>40598</c:v>
                </c:pt>
                <c:pt idx="4257">
                  <c:v>40599</c:v>
                </c:pt>
                <c:pt idx="4258">
                  <c:v>40600</c:v>
                </c:pt>
                <c:pt idx="4259">
                  <c:v>40601</c:v>
                </c:pt>
                <c:pt idx="4260">
                  <c:v>40602</c:v>
                </c:pt>
                <c:pt idx="4261">
                  <c:v>40603</c:v>
                </c:pt>
                <c:pt idx="4262">
                  <c:v>40604</c:v>
                </c:pt>
                <c:pt idx="4263">
                  <c:v>40605</c:v>
                </c:pt>
                <c:pt idx="4264">
                  <c:v>40606</c:v>
                </c:pt>
                <c:pt idx="4265">
                  <c:v>40607</c:v>
                </c:pt>
                <c:pt idx="4266">
                  <c:v>40608</c:v>
                </c:pt>
                <c:pt idx="4267">
                  <c:v>40609</c:v>
                </c:pt>
                <c:pt idx="4268">
                  <c:v>40610</c:v>
                </c:pt>
                <c:pt idx="4269">
                  <c:v>40611</c:v>
                </c:pt>
                <c:pt idx="4270">
                  <c:v>40612</c:v>
                </c:pt>
                <c:pt idx="4271">
                  <c:v>40613</c:v>
                </c:pt>
                <c:pt idx="4272">
                  <c:v>40614</c:v>
                </c:pt>
                <c:pt idx="4273">
                  <c:v>40615</c:v>
                </c:pt>
                <c:pt idx="4274">
                  <c:v>40616</c:v>
                </c:pt>
                <c:pt idx="4275">
                  <c:v>40617</c:v>
                </c:pt>
                <c:pt idx="4276">
                  <c:v>40618</c:v>
                </c:pt>
                <c:pt idx="4277">
                  <c:v>40619</c:v>
                </c:pt>
                <c:pt idx="4278">
                  <c:v>40620</c:v>
                </c:pt>
                <c:pt idx="4279">
                  <c:v>40621</c:v>
                </c:pt>
                <c:pt idx="4280">
                  <c:v>40622</c:v>
                </c:pt>
                <c:pt idx="4281">
                  <c:v>40623</c:v>
                </c:pt>
                <c:pt idx="4282">
                  <c:v>40624</c:v>
                </c:pt>
                <c:pt idx="4283">
                  <c:v>40625</c:v>
                </c:pt>
                <c:pt idx="4284">
                  <c:v>40626</c:v>
                </c:pt>
                <c:pt idx="4285">
                  <c:v>40627</c:v>
                </c:pt>
                <c:pt idx="4286">
                  <c:v>40628</c:v>
                </c:pt>
                <c:pt idx="4287">
                  <c:v>40629</c:v>
                </c:pt>
                <c:pt idx="4288">
                  <c:v>40630</c:v>
                </c:pt>
                <c:pt idx="4289">
                  <c:v>40631</c:v>
                </c:pt>
                <c:pt idx="4290">
                  <c:v>40632</c:v>
                </c:pt>
                <c:pt idx="4291">
                  <c:v>40633</c:v>
                </c:pt>
                <c:pt idx="4292">
                  <c:v>40634</c:v>
                </c:pt>
                <c:pt idx="4293">
                  <c:v>40635</c:v>
                </c:pt>
                <c:pt idx="4294">
                  <c:v>40636</c:v>
                </c:pt>
                <c:pt idx="4295">
                  <c:v>40637</c:v>
                </c:pt>
                <c:pt idx="4296">
                  <c:v>40638</c:v>
                </c:pt>
                <c:pt idx="4297">
                  <c:v>40639</c:v>
                </c:pt>
                <c:pt idx="4298">
                  <c:v>40640</c:v>
                </c:pt>
                <c:pt idx="4299">
                  <c:v>40641</c:v>
                </c:pt>
                <c:pt idx="4300">
                  <c:v>40642</c:v>
                </c:pt>
                <c:pt idx="4301">
                  <c:v>40643</c:v>
                </c:pt>
                <c:pt idx="4302">
                  <c:v>40644</c:v>
                </c:pt>
                <c:pt idx="4303">
                  <c:v>40645</c:v>
                </c:pt>
                <c:pt idx="4304">
                  <c:v>40646</c:v>
                </c:pt>
                <c:pt idx="4305">
                  <c:v>40647</c:v>
                </c:pt>
                <c:pt idx="4306">
                  <c:v>40648</c:v>
                </c:pt>
                <c:pt idx="4307">
                  <c:v>40649</c:v>
                </c:pt>
                <c:pt idx="4308">
                  <c:v>40650</c:v>
                </c:pt>
                <c:pt idx="4309">
                  <c:v>40651</c:v>
                </c:pt>
                <c:pt idx="4310">
                  <c:v>40652</c:v>
                </c:pt>
                <c:pt idx="4311">
                  <c:v>40653</c:v>
                </c:pt>
                <c:pt idx="4312">
                  <c:v>40654</c:v>
                </c:pt>
                <c:pt idx="4313">
                  <c:v>40655</c:v>
                </c:pt>
                <c:pt idx="4314">
                  <c:v>40656</c:v>
                </c:pt>
                <c:pt idx="4315">
                  <c:v>40657</c:v>
                </c:pt>
                <c:pt idx="4316">
                  <c:v>40658</c:v>
                </c:pt>
                <c:pt idx="4317">
                  <c:v>40659</c:v>
                </c:pt>
                <c:pt idx="4318">
                  <c:v>40660</c:v>
                </c:pt>
                <c:pt idx="4319">
                  <c:v>40661</c:v>
                </c:pt>
                <c:pt idx="4320">
                  <c:v>40662</c:v>
                </c:pt>
                <c:pt idx="4321">
                  <c:v>40663</c:v>
                </c:pt>
                <c:pt idx="4322">
                  <c:v>40664</c:v>
                </c:pt>
                <c:pt idx="4323">
                  <c:v>40665</c:v>
                </c:pt>
                <c:pt idx="4324">
                  <c:v>40666</c:v>
                </c:pt>
                <c:pt idx="4325">
                  <c:v>40667</c:v>
                </c:pt>
                <c:pt idx="4326">
                  <c:v>40668</c:v>
                </c:pt>
                <c:pt idx="4327">
                  <c:v>40669</c:v>
                </c:pt>
                <c:pt idx="4328">
                  <c:v>40670</c:v>
                </c:pt>
                <c:pt idx="4329">
                  <c:v>40671</c:v>
                </c:pt>
                <c:pt idx="4330">
                  <c:v>40672</c:v>
                </c:pt>
                <c:pt idx="4331">
                  <c:v>40673</c:v>
                </c:pt>
                <c:pt idx="4332">
                  <c:v>40674</c:v>
                </c:pt>
                <c:pt idx="4333">
                  <c:v>40675</c:v>
                </c:pt>
                <c:pt idx="4334">
                  <c:v>40676</c:v>
                </c:pt>
                <c:pt idx="4335">
                  <c:v>40677</c:v>
                </c:pt>
                <c:pt idx="4336">
                  <c:v>40678</c:v>
                </c:pt>
                <c:pt idx="4337">
                  <c:v>40679</c:v>
                </c:pt>
                <c:pt idx="4338">
                  <c:v>40680</c:v>
                </c:pt>
                <c:pt idx="4339">
                  <c:v>40681</c:v>
                </c:pt>
                <c:pt idx="4340">
                  <c:v>40682</c:v>
                </c:pt>
                <c:pt idx="4341">
                  <c:v>40683</c:v>
                </c:pt>
                <c:pt idx="4342">
                  <c:v>40684</c:v>
                </c:pt>
                <c:pt idx="4343">
                  <c:v>40685</c:v>
                </c:pt>
                <c:pt idx="4344">
                  <c:v>40686</c:v>
                </c:pt>
                <c:pt idx="4345">
                  <c:v>40687</c:v>
                </c:pt>
                <c:pt idx="4346">
                  <c:v>40688</c:v>
                </c:pt>
                <c:pt idx="4347">
                  <c:v>40689</c:v>
                </c:pt>
                <c:pt idx="4348">
                  <c:v>40690</c:v>
                </c:pt>
                <c:pt idx="4349">
                  <c:v>40691</c:v>
                </c:pt>
                <c:pt idx="4350">
                  <c:v>40692</c:v>
                </c:pt>
                <c:pt idx="4351">
                  <c:v>40693</c:v>
                </c:pt>
                <c:pt idx="4352">
                  <c:v>40694</c:v>
                </c:pt>
                <c:pt idx="4353">
                  <c:v>40695</c:v>
                </c:pt>
                <c:pt idx="4354">
                  <c:v>40696</c:v>
                </c:pt>
                <c:pt idx="4355">
                  <c:v>40697</c:v>
                </c:pt>
                <c:pt idx="4356">
                  <c:v>40698</c:v>
                </c:pt>
                <c:pt idx="4357">
                  <c:v>40699</c:v>
                </c:pt>
                <c:pt idx="4358">
                  <c:v>40700</c:v>
                </c:pt>
                <c:pt idx="4359">
                  <c:v>40701</c:v>
                </c:pt>
                <c:pt idx="4360">
                  <c:v>40702</c:v>
                </c:pt>
                <c:pt idx="4361">
                  <c:v>40703</c:v>
                </c:pt>
                <c:pt idx="4362">
                  <c:v>40704</c:v>
                </c:pt>
                <c:pt idx="4363">
                  <c:v>40705</c:v>
                </c:pt>
                <c:pt idx="4364">
                  <c:v>40706</c:v>
                </c:pt>
                <c:pt idx="4365">
                  <c:v>40707</c:v>
                </c:pt>
                <c:pt idx="4366">
                  <c:v>40708</c:v>
                </c:pt>
                <c:pt idx="4367">
                  <c:v>40709</c:v>
                </c:pt>
                <c:pt idx="4368">
                  <c:v>40710</c:v>
                </c:pt>
                <c:pt idx="4369">
                  <c:v>40711</c:v>
                </c:pt>
                <c:pt idx="4370">
                  <c:v>40712</c:v>
                </c:pt>
                <c:pt idx="4371">
                  <c:v>40713</c:v>
                </c:pt>
                <c:pt idx="4372">
                  <c:v>40714</c:v>
                </c:pt>
                <c:pt idx="4373">
                  <c:v>40715</c:v>
                </c:pt>
                <c:pt idx="4374">
                  <c:v>40716</c:v>
                </c:pt>
                <c:pt idx="4375">
                  <c:v>40717</c:v>
                </c:pt>
                <c:pt idx="4376">
                  <c:v>40718</c:v>
                </c:pt>
                <c:pt idx="4377">
                  <c:v>40719</c:v>
                </c:pt>
                <c:pt idx="4378">
                  <c:v>40720</c:v>
                </c:pt>
                <c:pt idx="4379">
                  <c:v>40721</c:v>
                </c:pt>
                <c:pt idx="4380">
                  <c:v>40722</c:v>
                </c:pt>
                <c:pt idx="4381">
                  <c:v>40723</c:v>
                </c:pt>
                <c:pt idx="4382">
                  <c:v>40724</c:v>
                </c:pt>
                <c:pt idx="4383">
                  <c:v>40725</c:v>
                </c:pt>
                <c:pt idx="4384">
                  <c:v>40726</c:v>
                </c:pt>
                <c:pt idx="4385">
                  <c:v>40727</c:v>
                </c:pt>
                <c:pt idx="4386">
                  <c:v>40728</c:v>
                </c:pt>
                <c:pt idx="4387">
                  <c:v>40729</c:v>
                </c:pt>
                <c:pt idx="4388">
                  <c:v>40730</c:v>
                </c:pt>
                <c:pt idx="4389">
                  <c:v>40731</c:v>
                </c:pt>
                <c:pt idx="4390">
                  <c:v>40732</c:v>
                </c:pt>
                <c:pt idx="4391">
                  <c:v>40733</c:v>
                </c:pt>
                <c:pt idx="4392">
                  <c:v>40734</c:v>
                </c:pt>
                <c:pt idx="4393">
                  <c:v>40735</c:v>
                </c:pt>
                <c:pt idx="4394">
                  <c:v>40736</c:v>
                </c:pt>
                <c:pt idx="4395">
                  <c:v>40737</c:v>
                </c:pt>
                <c:pt idx="4396">
                  <c:v>40738</c:v>
                </c:pt>
                <c:pt idx="4397">
                  <c:v>40739</c:v>
                </c:pt>
                <c:pt idx="4398">
                  <c:v>40740</c:v>
                </c:pt>
                <c:pt idx="4399">
                  <c:v>40741</c:v>
                </c:pt>
                <c:pt idx="4400">
                  <c:v>40742</c:v>
                </c:pt>
                <c:pt idx="4401">
                  <c:v>40743</c:v>
                </c:pt>
                <c:pt idx="4402">
                  <c:v>40744</c:v>
                </c:pt>
                <c:pt idx="4403">
                  <c:v>40745</c:v>
                </c:pt>
                <c:pt idx="4404">
                  <c:v>40746</c:v>
                </c:pt>
                <c:pt idx="4405">
                  <c:v>40747</c:v>
                </c:pt>
                <c:pt idx="4406">
                  <c:v>40748</c:v>
                </c:pt>
                <c:pt idx="4407">
                  <c:v>40749</c:v>
                </c:pt>
                <c:pt idx="4408">
                  <c:v>40750</c:v>
                </c:pt>
                <c:pt idx="4409">
                  <c:v>40751</c:v>
                </c:pt>
                <c:pt idx="4410">
                  <c:v>40752</c:v>
                </c:pt>
                <c:pt idx="4411">
                  <c:v>40753</c:v>
                </c:pt>
                <c:pt idx="4412">
                  <c:v>40754</c:v>
                </c:pt>
                <c:pt idx="4413">
                  <c:v>40755</c:v>
                </c:pt>
                <c:pt idx="4414">
                  <c:v>40756</c:v>
                </c:pt>
                <c:pt idx="4415">
                  <c:v>40757</c:v>
                </c:pt>
                <c:pt idx="4416">
                  <c:v>40758</c:v>
                </c:pt>
                <c:pt idx="4417">
                  <c:v>40759</c:v>
                </c:pt>
                <c:pt idx="4418">
                  <c:v>40760</c:v>
                </c:pt>
                <c:pt idx="4419">
                  <c:v>40761</c:v>
                </c:pt>
                <c:pt idx="4420">
                  <c:v>40762</c:v>
                </c:pt>
                <c:pt idx="4421">
                  <c:v>40763</c:v>
                </c:pt>
                <c:pt idx="4422">
                  <c:v>40764</c:v>
                </c:pt>
                <c:pt idx="4423">
                  <c:v>40765</c:v>
                </c:pt>
                <c:pt idx="4424">
                  <c:v>40766</c:v>
                </c:pt>
                <c:pt idx="4425">
                  <c:v>40767</c:v>
                </c:pt>
                <c:pt idx="4426">
                  <c:v>40768</c:v>
                </c:pt>
                <c:pt idx="4427">
                  <c:v>40769</c:v>
                </c:pt>
                <c:pt idx="4428">
                  <c:v>40770</c:v>
                </c:pt>
                <c:pt idx="4429">
                  <c:v>40771</c:v>
                </c:pt>
                <c:pt idx="4430">
                  <c:v>40772</c:v>
                </c:pt>
                <c:pt idx="4431">
                  <c:v>40773</c:v>
                </c:pt>
                <c:pt idx="4432">
                  <c:v>40774</c:v>
                </c:pt>
                <c:pt idx="4433">
                  <c:v>40775</c:v>
                </c:pt>
                <c:pt idx="4434">
                  <c:v>40776</c:v>
                </c:pt>
                <c:pt idx="4435">
                  <c:v>40777</c:v>
                </c:pt>
                <c:pt idx="4436">
                  <c:v>40778</c:v>
                </c:pt>
                <c:pt idx="4437">
                  <c:v>40779</c:v>
                </c:pt>
                <c:pt idx="4438">
                  <c:v>40780</c:v>
                </c:pt>
                <c:pt idx="4439">
                  <c:v>40781</c:v>
                </c:pt>
                <c:pt idx="4440">
                  <c:v>40782</c:v>
                </c:pt>
                <c:pt idx="4441">
                  <c:v>40783</c:v>
                </c:pt>
                <c:pt idx="4442">
                  <c:v>40784</c:v>
                </c:pt>
                <c:pt idx="4443">
                  <c:v>40785</c:v>
                </c:pt>
                <c:pt idx="4444">
                  <c:v>40786</c:v>
                </c:pt>
                <c:pt idx="4445">
                  <c:v>40787</c:v>
                </c:pt>
                <c:pt idx="4446">
                  <c:v>40788</c:v>
                </c:pt>
                <c:pt idx="4447">
                  <c:v>40789</c:v>
                </c:pt>
                <c:pt idx="4448">
                  <c:v>40790</c:v>
                </c:pt>
                <c:pt idx="4449">
                  <c:v>40791</c:v>
                </c:pt>
                <c:pt idx="4450">
                  <c:v>40792</c:v>
                </c:pt>
                <c:pt idx="4451">
                  <c:v>40793</c:v>
                </c:pt>
                <c:pt idx="4452">
                  <c:v>40794</c:v>
                </c:pt>
                <c:pt idx="4453">
                  <c:v>40795</c:v>
                </c:pt>
                <c:pt idx="4454">
                  <c:v>40796</c:v>
                </c:pt>
                <c:pt idx="4455">
                  <c:v>40797</c:v>
                </c:pt>
                <c:pt idx="4456">
                  <c:v>40798</c:v>
                </c:pt>
                <c:pt idx="4457">
                  <c:v>40799</c:v>
                </c:pt>
                <c:pt idx="4458">
                  <c:v>40800</c:v>
                </c:pt>
                <c:pt idx="4459">
                  <c:v>40801</c:v>
                </c:pt>
                <c:pt idx="4460">
                  <c:v>40802</c:v>
                </c:pt>
                <c:pt idx="4461">
                  <c:v>40803</c:v>
                </c:pt>
                <c:pt idx="4462">
                  <c:v>40804</c:v>
                </c:pt>
                <c:pt idx="4463">
                  <c:v>40805</c:v>
                </c:pt>
                <c:pt idx="4464">
                  <c:v>40806</c:v>
                </c:pt>
                <c:pt idx="4465">
                  <c:v>40807</c:v>
                </c:pt>
                <c:pt idx="4466">
                  <c:v>40808</c:v>
                </c:pt>
                <c:pt idx="4467">
                  <c:v>40809</c:v>
                </c:pt>
                <c:pt idx="4468">
                  <c:v>40810</c:v>
                </c:pt>
                <c:pt idx="4469">
                  <c:v>40811</c:v>
                </c:pt>
                <c:pt idx="4470">
                  <c:v>40812</c:v>
                </c:pt>
                <c:pt idx="4471">
                  <c:v>40813</c:v>
                </c:pt>
                <c:pt idx="4472">
                  <c:v>40814</c:v>
                </c:pt>
                <c:pt idx="4473">
                  <c:v>40815</c:v>
                </c:pt>
                <c:pt idx="4474">
                  <c:v>40816</c:v>
                </c:pt>
                <c:pt idx="4475">
                  <c:v>40817</c:v>
                </c:pt>
                <c:pt idx="4476">
                  <c:v>40818</c:v>
                </c:pt>
                <c:pt idx="4477">
                  <c:v>40819</c:v>
                </c:pt>
                <c:pt idx="4478">
                  <c:v>40820</c:v>
                </c:pt>
                <c:pt idx="4479">
                  <c:v>40821</c:v>
                </c:pt>
                <c:pt idx="4480">
                  <c:v>40822</c:v>
                </c:pt>
                <c:pt idx="4481">
                  <c:v>40823</c:v>
                </c:pt>
                <c:pt idx="4482">
                  <c:v>40824</c:v>
                </c:pt>
                <c:pt idx="4483">
                  <c:v>40825</c:v>
                </c:pt>
                <c:pt idx="4484">
                  <c:v>40826</c:v>
                </c:pt>
                <c:pt idx="4485">
                  <c:v>40827</c:v>
                </c:pt>
                <c:pt idx="4486">
                  <c:v>40828</c:v>
                </c:pt>
                <c:pt idx="4487">
                  <c:v>40829</c:v>
                </c:pt>
                <c:pt idx="4488">
                  <c:v>40830</c:v>
                </c:pt>
                <c:pt idx="4489">
                  <c:v>40831</c:v>
                </c:pt>
                <c:pt idx="4490">
                  <c:v>40832</c:v>
                </c:pt>
                <c:pt idx="4491">
                  <c:v>40833</c:v>
                </c:pt>
                <c:pt idx="4492">
                  <c:v>40834</c:v>
                </c:pt>
                <c:pt idx="4493">
                  <c:v>40835</c:v>
                </c:pt>
                <c:pt idx="4494">
                  <c:v>40836</c:v>
                </c:pt>
                <c:pt idx="4495">
                  <c:v>40837</c:v>
                </c:pt>
                <c:pt idx="4496">
                  <c:v>40838</c:v>
                </c:pt>
                <c:pt idx="4497">
                  <c:v>40839</c:v>
                </c:pt>
                <c:pt idx="4498">
                  <c:v>40840</c:v>
                </c:pt>
                <c:pt idx="4499">
                  <c:v>40841</c:v>
                </c:pt>
                <c:pt idx="4500">
                  <c:v>40842</c:v>
                </c:pt>
                <c:pt idx="4501">
                  <c:v>40843</c:v>
                </c:pt>
                <c:pt idx="4502">
                  <c:v>40844</c:v>
                </c:pt>
                <c:pt idx="4503">
                  <c:v>40845</c:v>
                </c:pt>
                <c:pt idx="4504">
                  <c:v>40846</c:v>
                </c:pt>
                <c:pt idx="4505">
                  <c:v>40847</c:v>
                </c:pt>
                <c:pt idx="4506">
                  <c:v>40848</c:v>
                </c:pt>
                <c:pt idx="4507">
                  <c:v>40849</c:v>
                </c:pt>
                <c:pt idx="4508">
                  <c:v>40850</c:v>
                </c:pt>
                <c:pt idx="4509">
                  <c:v>40851</c:v>
                </c:pt>
                <c:pt idx="4510">
                  <c:v>40852</c:v>
                </c:pt>
                <c:pt idx="4511">
                  <c:v>40853</c:v>
                </c:pt>
                <c:pt idx="4512">
                  <c:v>40854</c:v>
                </c:pt>
                <c:pt idx="4513">
                  <c:v>40855</c:v>
                </c:pt>
                <c:pt idx="4514">
                  <c:v>40856</c:v>
                </c:pt>
                <c:pt idx="4515">
                  <c:v>40857</c:v>
                </c:pt>
                <c:pt idx="4516">
                  <c:v>40858</c:v>
                </c:pt>
                <c:pt idx="4517">
                  <c:v>40859</c:v>
                </c:pt>
                <c:pt idx="4518">
                  <c:v>40860</c:v>
                </c:pt>
                <c:pt idx="4519">
                  <c:v>40861</c:v>
                </c:pt>
                <c:pt idx="4520">
                  <c:v>40862</c:v>
                </c:pt>
                <c:pt idx="4521">
                  <c:v>40863</c:v>
                </c:pt>
                <c:pt idx="4522">
                  <c:v>40864</c:v>
                </c:pt>
                <c:pt idx="4523">
                  <c:v>40865</c:v>
                </c:pt>
                <c:pt idx="4524">
                  <c:v>40866</c:v>
                </c:pt>
                <c:pt idx="4525">
                  <c:v>40867</c:v>
                </c:pt>
                <c:pt idx="4526">
                  <c:v>40868</c:v>
                </c:pt>
                <c:pt idx="4527">
                  <c:v>40869</c:v>
                </c:pt>
                <c:pt idx="4528">
                  <c:v>40870</c:v>
                </c:pt>
                <c:pt idx="4529">
                  <c:v>40871</c:v>
                </c:pt>
                <c:pt idx="4530">
                  <c:v>40872</c:v>
                </c:pt>
                <c:pt idx="4531">
                  <c:v>40873</c:v>
                </c:pt>
                <c:pt idx="4532">
                  <c:v>40874</c:v>
                </c:pt>
                <c:pt idx="4533">
                  <c:v>40875</c:v>
                </c:pt>
                <c:pt idx="4534">
                  <c:v>40876</c:v>
                </c:pt>
                <c:pt idx="4535">
                  <c:v>40877</c:v>
                </c:pt>
                <c:pt idx="4536">
                  <c:v>40878</c:v>
                </c:pt>
                <c:pt idx="4537">
                  <c:v>40879</c:v>
                </c:pt>
                <c:pt idx="4538">
                  <c:v>40880</c:v>
                </c:pt>
                <c:pt idx="4539">
                  <c:v>40881</c:v>
                </c:pt>
                <c:pt idx="4540">
                  <c:v>40882</c:v>
                </c:pt>
                <c:pt idx="4541">
                  <c:v>40883</c:v>
                </c:pt>
                <c:pt idx="4542">
                  <c:v>40884</c:v>
                </c:pt>
                <c:pt idx="4543">
                  <c:v>40885</c:v>
                </c:pt>
                <c:pt idx="4544">
                  <c:v>40886</c:v>
                </c:pt>
                <c:pt idx="4545">
                  <c:v>40887</c:v>
                </c:pt>
                <c:pt idx="4546">
                  <c:v>40888</c:v>
                </c:pt>
                <c:pt idx="4547">
                  <c:v>40889</c:v>
                </c:pt>
                <c:pt idx="4548">
                  <c:v>40890</c:v>
                </c:pt>
                <c:pt idx="4549">
                  <c:v>40891</c:v>
                </c:pt>
                <c:pt idx="4550">
                  <c:v>40892</c:v>
                </c:pt>
                <c:pt idx="4551">
                  <c:v>40893</c:v>
                </c:pt>
                <c:pt idx="4552">
                  <c:v>40894</c:v>
                </c:pt>
                <c:pt idx="4553">
                  <c:v>40895</c:v>
                </c:pt>
                <c:pt idx="4554">
                  <c:v>40896</c:v>
                </c:pt>
                <c:pt idx="4555">
                  <c:v>40897</c:v>
                </c:pt>
                <c:pt idx="4556">
                  <c:v>40898</c:v>
                </c:pt>
                <c:pt idx="4557">
                  <c:v>40899</c:v>
                </c:pt>
                <c:pt idx="4558">
                  <c:v>40900</c:v>
                </c:pt>
                <c:pt idx="4559">
                  <c:v>40901</c:v>
                </c:pt>
                <c:pt idx="4560">
                  <c:v>40902</c:v>
                </c:pt>
                <c:pt idx="4561">
                  <c:v>40903</c:v>
                </c:pt>
                <c:pt idx="4562">
                  <c:v>40904</c:v>
                </c:pt>
                <c:pt idx="4563">
                  <c:v>40905</c:v>
                </c:pt>
                <c:pt idx="4564">
                  <c:v>40906</c:v>
                </c:pt>
                <c:pt idx="4565">
                  <c:v>40907</c:v>
                </c:pt>
                <c:pt idx="4566">
                  <c:v>40908</c:v>
                </c:pt>
                <c:pt idx="4567">
                  <c:v>40909</c:v>
                </c:pt>
                <c:pt idx="4568">
                  <c:v>40910</c:v>
                </c:pt>
                <c:pt idx="4569">
                  <c:v>40911</c:v>
                </c:pt>
                <c:pt idx="4570">
                  <c:v>40912</c:v>
                </c:pt>
                <c:pt idx="4571">
                  <c:v>40913</c:v>
                </c:pt>
                <c:pt idx="4572">
                  <c:v>40914</c:v>
                </c:pt>
                <c:pt idx="4573">
                  <c:v>40915</c:v>
                </c:pt>
                <c:pt idx="4574">
                  <c:v>40916</c:v>
                </c:pt>
                <c:pt idx="4575">
                  <c:v>40917</c:v>
                </c:pt>
                <c:pt idx="4576">
                  <c:v>40918</c:v>
                </c:pt>
                <c:pt idx="4577">
                  <c:v>40919</c:v>
                </c:pt>
                <c:pt idx="4578">
                  <c:v>40920</c:v>
                </c:pt>
                <c:pt idx="4579">
                  <c:v>40921</c:v>
                </c:pt>
                <c:pt idx="4580">
                  <c:v>40922</c:v>
                </c:pt>
                <c:pt idx="4581">
                  <c:v>40923</c:v>
                </c:pt>
                <c:pt idx="4582">
                  <c:v>40924</c:v>
                </c:pt>
                <c:pt idx="4583">
                  <c:v>40925</c:v>
                </c:pt>
                <c:pt idx="4584">
                  <c:v>40926</c:v>
                </c:pt>
                <c:pt idx="4585">
                  <c:v>40927</c:v>
                </c:pt>
                <c:pt idx="4586">
                  <c:v>40928</c:v>
                </c:pt>
                <c:pt idx="4587">
                  <c:v>40929</c:v>
                </c:pt>
                <c:pt idx="4588">
                  <c:v>40930</c:v>
                </c:pt>
                <c:pt idx="4589">
                  <c:v>40931</c:v>
                </c:pt>
                <c:pt idx="4590">
                  <c:v>40932</c:v>
                </c:pt>
                <c:pt idx="4591">
                  <c:v>40933</c:v>
                </c:pt>
                <c:pt idx="4592">
                  <c:v>40934</c:v>
                </c:pt>
                <c:pt idx="4593">
                  <c:v>40935</c:v>
                </c:pt>
                <c:pt idx="4594">
                  <c:v>40936</c:v>
                </c:pt>
                <c:pt idx="4595">
                  <c:v>40937</c:v>
                </c:pt>
                <c:pt idx="4596">
                  <c:v>40938</c:v>
                </c:pt>
                <c:pt idx="4597">
                  <c:v>40939</c:v>
                </c:pt>
                <c:pt idx="4598">
                  <c:v>40940</c:v>
                </c:pt>
                <c:pt idx="4599">
                  <c:v>40941</c:v>
                </c:pt>
                <c:pt idx="4600">
                  <c:v>40942</c:v>
                </c:pt>
                <c:pt idx="4601">
                  <c:v>40943</c:v>
                </c:pt>
                <c:pt idx="4602">
                  <c:v>40944</c:v>
                </c:pt>
                <c:pt idx="4603">
                  <c:v>40945</c:v>
                </c:pt>
                <c:pt idx="4604">
                  <c:v>40946</c:v>
                </c:pt>
                <c:pt idx="4605">
                  <c:v>40947</c:v>
                </c:pt>
                <c:pt idx="4606">
                  <c:v>40948</c:v>
                </c:pt>
                <c:pt idx="4607">
                  <c:v>40949</c:v>
                </c:pt>
                <c:pt idx="4608">
                  <c:v>40950</c:v>
                </c:pt>
                <c:pt idx="4609">
                  <c:v>40951</c:v>
                </c:pt>
                <c:pt idx="4610">
                  <c:v>40952</c:v>
                </c:pt>
                <c:pt idx="4611">
                  <c:v>40953</c:v>
                </c:pt>
                <c:pt idx="4612">
                  <c:v>40954</c:v>
                </c:pt>
                <c:pt idx="4613">
                  <c:v>40955</c:v>
                </c:pt>
                <c:pt idx="4614">
                  <c:v>40956</c:v>
                </c:pt>
                <c:pt idx="4615">
                  <c:v>40957</c:v>
                </c:pt>
                <c:pt idx="4616">
                  <c:v>40958</c:v>
                </c:pt>
                <c:pt idx="4617">
                  <c:v>40959</c:v>
                </c:pt>
                <c:pt idx="4618">
                  <c:v>40960</c:v>
                </c:pt>
                <c:pt idx="4619">
                  <c:v>40961</c:v>
                </c:pt>
                <c:pt idx="4620">
                  <c:v>40962</c:v>
                </c:pt>
                <c:pt idx="4621">
                  <c:v>40963</c:v>
                </c:pt>
                <c:pt idx="4622">
                  <c:v>40964</c:v>
                </c:pt>
                <c:pt idx="4623">
                  <c:v>40965</c:v>
                </c:pt>
                <c:pt idx="4624">
                  <c:v>40966</c:v>
                </c:pt>
                <c:pt idx="4625">
                  <c:v>40967</c:v>
                </c:pt>
                <c:pt idx="4626">
                  <c:v>40968</c:v>
                </c:pt>
                <c:pt idx="4627">
                  <c:v>40969</c:v>
                </c:pt>
                <c:pt idx="4628">
                  <c:v>40970</c:v>
                </c:pt>
                <c:pt idx="4629">
                  <c:v>40971</c:v>
                </c:pt>
                <c:pt idx="4630">
                  <c:v>40972</c:v>
                </c:pt>
                <c:pt idx="4631">
                  <c:v>40973</c:v>
                </c:pt>
                <c:pt idx="4632">
                  <c:v>40974</c:v>
                </c:pt>
                <c:pt idx="4633">
                  <c:v>40975</c:v>
                </c:pt>
                <c:pt idx="4634">
                  <c:v>40976</c:v>
                </c:pt>
                <c:pt idx="4635">
                  <c:v>40977</c:v>
                </c:pt>
                <c:pt idx="4636">
                  <c:v>40978</c:v>
                </c:pt>
                <c:pt idx="4637">
                  <c:v>40979</c:v>
                </c:pt>
                <c:pt idx="4638">
                  <c:v>40980</c:v>
                </c:pt>
                <c:pt idx="4639">
                  <c:v>40981</c:v>
                </c:pt>
                <c:pt idx="4640">
                  <c:v>40982</c:v>
                </c:pt>
                <c:pt idx="4641">
                  <c:v>40983</c:v>
                </c:pt>
                <c:pt idx="4642">
                  <c:v>40984</c:v>
                </c:pt>
                <c:pt idx="4643">
                  <c:v>40985</c:v>
                </c:pt>
                <c:pt idx="4644">
                  <c:v>40986</c:v>
                </c:pt>
                <c:pt idx="4645">
                  <c:v>40987</c:v>
                </c:pt>
                <c:pt idx="4646">
                  <c:v>40988</c:v>
                </c:pt>
                <c:pt idx="4647">
                  <c:v>40989</c:v>
                </c:pt>
                <c:pt idx="4648">
                  <c:v>40990</c:v>
                </c:pt>
                <c:pt idx="4649">
                  <c:v>40991</c:v>
                </c:pt>
                <c:pt idx="4650">
                  <c:v>40992</c:v>
                </c:pt>
                <c:pt idx="4651">
                  <c:v>40993</c:v>
                </c:pt>
                <c:pt idx="4652">
                  <c:v>40994</c:v>
                </c:pt>
                <c:pt idx="4653">
                  <c:v>40995</c:v>
                </c:pt>
                <c:pt idx="4654">
                  <c:v>40996</c:v>
                </c:pt>
                <c:pt idx="4655">
                  <c:v>40997</c:v>
                </c:pt>
                <c:pt idx="4656">
                  <c:v>40998</c:v>
                </c:pt>
                <c:pt idx="4657">
                  <c:v>40999</c:v>
                </c:pt>
                <c:pt idx="4658">
                  <c:v>41000</c:v>
                </c:pt>
                <c:pt idx="4659">
                  <c:v>41001</c:v>
                </c:pt>
                <c:pt idx="4660">
                  <c:v>41002</c:v>
                </c:pt>
                <c:pt idx="4661">
                  <c:v>41003</c:v>
                </c:pt>
                <c:pt idx="4662">
                  <c:v>41004</c:v>
                </c:pt>
                <c:pt idx="4663">
                  <c:v>41005</c:v>
                </c:pt>
                <c:pt idx="4664">
                  <c:v>41006</c:v>
                </c:pt>
                <c:pt idx="4665">
                  <c:v>41007</c:v>
                </c:pt>
                <c:pt idx="4666">
                  <c:v>41008</c:v>
                </c:pt>
                <c:pt idx="4667">
                  <c:v>41009</c:v>
                </c:pt>
                <c:pt idx="4668">
                  <c:v>41010</c:v>
                </c:pt>
                <c:pt idx="4669">
                  <c:v>41011</c:v>
                </c:pt>
                <c:pt idx="4670">
                  <c:v>41012</c:v>
                </c:pt>
                <c:pt idx="4671">
                  <c:v>41013</c:v>
                </c:pt>
                <c:pt idx="4672">
                  <c:v>41014</c:v>
                </c:pt>
                <c:pt idx="4673">
                  <c:v>41015</c:v>
                </c:pt>
                <c:pt idx="4674">
                  <c:v>41016</c:v>
                </c:pt>
                <c:pt idx="4675">
                  <c:v>41017</c:v>
                </c:pt>
                <c:pt idx="4676">
                  <c:v>41018</c:v>
                </c:pt>
                <c:pt idx="4677">
                  <c:v>41019</c:v>
                </c:pt>
                <c:pt idx="4678">
                  <c:v>41020</c:v>
                </c:pt>
                <c:pt idx="4679">
                  <c:v>41021</c:v>
                </c:pt>
                <c:pt idx="4680">
                  <c:v>41022</c:v>
                </c:pt>
                <c:pt idx="4681">
                  <c:v>41023</c:v>
                </c:pt>
                <c:pt idx="4682">
                  <c:v>41024</c:v>
                </c:pt>
                <c:pt idx="4683">
                  <c:v>41025</c:v>
                </c:pt>
                <c:pt idx="4684">
                  <c:v>41026</c:v>
                </c:pt>
                <c:pt idx="4685">
                  <c:v>41027</c:v>
                </c:pt>
                <c:pt idx="4686">
                  <c:v>41028</c:v>
                </c:pt>
                <c:pt idx="4687">
                  <c:v>41029</c:v>
                </c:pt>
                <c:pt idx="4688">
                  <c:v>41030</c:v>
                </c:pt>
                <c:pt idx="4689">
                  <c:v>41031</c:v>
                </c:pt>
                <c:pt idx="4690">
                  <c:v>41032</c:v>
                </c:pt>
                <c:pt idx="4691">
                  <c:v>41033</c:v>
                </c:pt>
                <c:pt idx="4692">
                  <c:v>41034</c:v>
                </c:pt>
                <c:pt idx="4693">
                  <c:v>41035</c:v>
                </c:pt>
                <c:pt idx="4694">
                  <c:v>41036</c:v>
                </c:pt>
                <c:pt idx="4695">
                  <c:v>41037</c:v>
                </c:pt>
                <c:pt idx="4696">
                  <c:v>41038</c:v>
                </c:pt>
                <c:pt idx="4697">
                  <c:v>41039</c:v>
                </c:pt>
                <c:pt idx="4698">
                  <c:v>41040</c:v>
                </c:pt>
                <c:pt idx="4699">
                  <c:v>41041</c:v>
                </c:pt>
                <c:pt idx="4700">
                  <c:v>41042</c:v>
                </c:pt>
                <c:pt idx="4701">
                  <c:v>41043</c:v>
                </c:pt>
                <c:pt idx="4702">
                  <c:v>41044</c:v>
                </c:pt>
                <c:pt idx="4703">
                  <c:v>41045</c:v>
                </c:pt>
                <c:pt idx="4704">
                  <c:v>41046</c:v>
                </c:pt>
                <c:pt idx="4705">
                  <c:v>41047</c:v>
                </c:pt>
                <c:pt idx="4706">
                  <c:v>41048</c:v>
                </c:pt>
                <c:pt idx="4707">
                  <c:v>41049</c:v>
                </c:pt>
                <c:pt idx="4708">
                  <c:v>41050</c:v>
                </c:pt>
                <c:pt idx="4709">
                  <c:v>41051</c:v>
                </c:pt>
                <c:pt idx="4710">
                  <c:v>41052</c:v>
                </c:pt>
                <c:pt idx="4711">
                  <c:v>41053</c:v>
                </c:pt>
                <c:pt idx="4712">
                  <c:v>41054</c:v>
                </c:pt>
                <c:pt idx="4713">
                  <c:v>41055</c:v>
                </c:pt>
                <c:pt idx="4714">
                  <c:v>41056</c:v>
                </c:pt>
                <c:pt idx="4715">
                  <c:v>41057</c:v>
                </c:pt>
                <c:pt idx="4716">
                  <c:v>41058</c:v>
                </c:pt>
                <c:pt idx="4717">
                  <c:v>41059</c:v>
                </c:pt>
                <c:pt idx="4718">
                  <c:v>41060</c:v>
                </c:pt>
                <c:pt idx="4719">
                  <c:v>41061</c:v>
                </c:pt>
                <c:pt idx="4720">
                  <c:v>41062</c:v>
                </c:pt>
                <c:pt idx="4721">
                  <c:v>41063</c:v>
                </c:pt>
                <c:pt idx="4722">
                  <c:v>41064</c:v>
                </c:pt>
                <c:pt idx="4723">
                  <c:v>41065</c:v>
                </c:pt>
                <c:pt idx="4724">
                  <c:v>41066</c:v>
                </c:pt>
                <c:pt idx="4725">
                  <c:v>41067</c:v>
                </c:pt>
                <c:pt idx="4726">
                  <c:v>41068</c:v>
                </c:pt>
                <c:pt idx="4727">
                  <c:v>41069</c:v>
                </c:pt>
                <c:pt idx="4728">
                  <c:v>41070</c:v>
                </c:pt>
                <c:pt idx="4729">
                  <c:v>41071</c:v>
                </c:pt>
                <c:pt idx="4730">
                  <c:v>41072</c:v>
                </c:pt>
                <c:pt idx="4731">
                  <c:v>41073</c:v>
                </c:pt>
                <c:pt idx="4732">
                  <c:v>41074</c:v>
                </c:pt>
                <c:pt idx="4733">
                  <c:v>41075</c:v>
                </c:pt>
                <c:pt idx="4734">
                  <c:v>41076</c:v>
                </c:pt>
                <c:pt idx="4735">
                  <c:v>41077</c:v>
                </c:pt>
                <c:pt idx="4736">
                  <c:v>41078</c:v>
                </c:pt>
                <c:pt idx="4737">
                  <c:v>41079</c:v>
                </c:pt>
                <c:pt idx="4738">
                  <c:v>41080</c:v>
                </c:pt>
                <c:pt idx="4739">
                  <c:v>41081</c:v>
                </c:pt>
                <c:pt idx="4740">
                  <c:v>41082</c:v>
                </c:pt>
                <c:pt idx="4741">
                  <c:v>41083</c:v>
                </c:pt>
                <c:pt idx="4742">
                  <c:v>41084</c:v>
                </c:pt>
                <c:pt idx="4743">
                  <c:v>41085</c:v>
                </c:pt>
                <c:pt idx="4744">
                  <c:v>41086</c:v>
                </c:pt>
                <c:pt idx="4745">
                  <c:v>41087</c:v>
                </c:pt>
                <c:pt idx="4746">
                  <c:v>41088</c:v>
                </c:pt>
                <c:pt idx="4747">
                  <c:v>41089</c:v>
                </c:pt>
                <c:pt idx="4748">
                  <c:v>41090</c:v>
                </c:pt>
                <c:pt idx="4749">
                  <c:v>41091</c:v>
                </c:pt>
                <c:pt idx="4750">
                  <c:v>41092</c:v>
                </c:pt>
                <c:pt idx="4751">
                  <c:v>41093</c:v>
                </c:pt>
                <c:pt idx="4752">
                  <c:v>41094</c:v>
                </c:pt>
                <c:pt idx="4753">
                  <c:v>41095</c:v>
                </c:pt>
                <c:pt idx="4754">
                  <c:v>41096</c:v>
                </c:pt>
                <c:pt idx="4755">
                  <c:v>41097</c:v>
                </c:pt>
                <c:pt idx="4756">
                  <c:v>41098</c:v>
                </c:pt>
                <c:pt idx="4757">
                  <c:v>41099</c:v>
                </c:pt>
                <c:pt idx="4758">
                  <c:v>41100</c:v>
                </c:pt>
                <c:pt idx="4759">
                  <c:v>41101</c:v>
                </c:pt>
                <c:pt idx="4760">
                  <c:v>41102</c:v>
                </c:pt>
                <c:pt idx="4761">
                  <c:v>41103</c:v>
                </c:pt>
                <c:pt idx="4762">
                  <c:v>41104</c:v>
                </c:pt>
                <c:pt idx="4763">
                  <c:v>41105</c:v>
                </c:pt>
                <c:pt idx="4764">
                  <c:v>41106</c:v>
                </c:pt>
                <c:pt idx="4765">
                  <c:v>41107</c:v>
                </c:pt>
                <c:pt idx="4766">
                  <c:v>41108</c:v>
                </c:pt>
                <c:pt idx="4767">
                  <c:v>41109</c:v>
                </c:pt>
                <c:pt idx="4768">
                  <c:v>41110</c:v>
                </c:pt>
                <c:pt idx="4769">
                  <c:v>41111</c:v>
                </c:pt>
                <c:pt idx="4770">
                  <c:v>41112</c:v>
                </c:pt>
                <c:pt idx="4771">
                  <c:v>41113</c:v>
                </c:pt>
                <c:pt idx="4772">
                  <c:v>41114</c:v>
                </c:pt>
                <c:pt idx="4773">
                  <c:v>41115</c:v>
                </c:pt>
                <c:pt idx="4774">
                  <c:v>41116</c:v>
                </c:pt>
                <c:pt idx="4775">
                  <c:v>41117</c:v>
                </c:pt>
                <c:pt idx="4776">
                  <c:v>41118</c:v>
                </c:pt>
                <c:pt idx="4777">
                  <c:v>41119</c:v>
                </c:pt>
                <c:pt idx="4778">
                  <c:v>41120</c:v>
                </c:pt>
                <c:pt idx="4779">
                  <c:v>41121</c:v>
                </c:pt>
                <c:pt idx="4780">
                  <c:v>41122</c:v>
                </c:pt>
                <c:pt idx="4781">
                  <c:v>41123</c:v>
                </c:pt>
                <c:pt idx="4782">
                  <c:v>41124</c:v>
                </c:pt>
                <c:pt idx="4783">
                  <c:v>41125</c:v>
                </c:pt>
                <c:pt idx="4784">
                  <c:v>41126</c:v>
                </c:pt>
                <c:pt idx="4785">
                  <c:v>41127</c:v>
                </c:pt>
                <c:pt idx="4786">
                  <c:v>41128</c:v>
                </c:pt>
                <c:pt idx="4787">
                  <c:v>41129</c:v>
                </c:pt>
                <c:pt idx="4788">
                  <c:v>41130</c:v>
                </c:pt>
                <c:pt idx="4789">
                  <c:v>41131</c:v>
                </c:pt>
                <c:pt idx="4790">
                  <c:v>41132</c:v>
                </c:pt>
                <c:pt idx="4791">
                  <c:v>41133</c:v>
                </c:pt>
                <c:pt idx="4792">
                  <c:v>41134</c:v>
                </c:pt>
                <c:pt idx="4793">
                  <c:v>41135</c:v>
                </c:pt>
                <c:pt idx="4794">
                  <c:v>41136</c:v>
                </c:pt>
                <c:pt idx="4795">
                  <c:v>41137</c:v>
                </c:pt>
                <c:pt idx="4796">
                  <c:v>41138</c:v>
                </c:pt>
                <c:pt idx="4797">
                  <c:v>41139</c:v>
                </c:pt>
                <c:pt idx="4798">
                  <c:v>41140</c:v>
                </c:pt>
                <c:pt idx="4799">
                  <c:v>41141</c:v>
                </c:pt>
                <c:pt idx="4800">
                  <c:v>41142</c:v>
                </c:pt>
                <c:pt idx="4801">
                  <c:v>41143</c:v>
                </c:pt>
                <c:pt idx="4802">
                  <c:v>41144</c:v>
                </c:pt>
                <c:pt idx="4803">
                  <c:v>41145</c:v>
                </c:pt>
                <c:pt idx="4804">
                  <c:v>41146</c:v>
                </c:pt>
                <c:pt idx="4805">
                  <c:v>41147</c:v>
                </c:pt>
                <c:pt idx="4806">
                  <c:v>41148</c:v>
                </c:pt>
                <c:pt idx="4807">
                  <c:v>41149</c:v>
                </c:pt>
                <c:pt idx="4808">
                  <c:v>41150</c:v>
                </c:pt>
                <c:pt idx="4809">
                  <c:v>41151</c:v>
                </c:pt>
                <c:pt idx="4810">
                  <c:v>41152</c:v>
                </c:pt>
                <c:pt idx="4811">
                  <c:v>41153</c:v>
                </c:pt>
                <c:pt idx="4812">
                  <c:v>41154</c:v>
                </c:pt>
                <c:pt idx="4813">
                  <c:v>41155</c:v>
                </c:pt>
                <c:pt idx="4814">
                  <c:v>41156</c:v>
                </c:pt>
                <c:pt idx="4815">
                  <c:v>41157</c:v>
                </c:pt>
                <c:pt idx="4816">
                  <c:v>41158</c:v>
                </c:pt>
                <c:pt idx="4817">
                  <c:v>41159</c:v>
                </c:pt>
                <c:pt idx="4818">
                  <c:v>41160</c:v>
                </c:pt>
                <c:pt idx="4819">
                  <c:v>41161</c:v>
                </c:pt>
                <c:pt idx="4820">
                  <c:v>41162</c:v>
                </c:pt>
                <c:pt idx="4821">
                  <c:v>41163</c:v>
                </c:pt>
                <c:pt idx="4822">
                  <c:v>41164</c:v>
                </c:pt>
                <c:pt idx="4823">
                  <c:v>41165</c:v>
                </c:pt>
                <c:pt idx="4824">
                  <c:v>41166</c:v>
                </c:pt>
                <c:pt idx="4825">
                  <c:v>41167</c:v>
                </c:pt>
                <c:pt idx="4826">
                  <c:v>41168</c:v>
                </c:pt>
                <c:pt idx="4827">
                  <c:v>41169</c:v>
                </c:pt>
                <c:pt idx="4828">
                  <c:v>41170</c:v>
                </c:pt>
                <c:pt idx="4829">
                  <c:v>41171</c:v>
                </c:pt>
                <c:pt idx="4830">
                  <c:v>41172</c:v>
                </c:pt>
                <c:pt idx="4831">
                  <c:v>41173</c:v>
                </c:pt>
                <c:pt idx="4832">
                  <c:v>41174</c:v>
                </c:pt>
                <c:pt idx="4833">
                  <c:v>41175</c:v>
                </c:pt>
                <c:pt idx="4834">
                  <c:v>41176</c:v>
                </c:pt>
                <c:pt idx="4835">
                  <c:v>41177</c:v>
                </c:pt>
                <c:pt idx="4836">
                  <c:v>41178</c:v>
                </c:pt>
                <c:pt idx="4837">
                  <c:v>41179</c:v>
                </c:pt>
                <c:pt idx="4838">
                  <c:v>41180</c:v>
                </c:pt>
                <c:pt idx="4839">
                  <c:v>41181</c:v>
                </c:pt>
                <c:pt idx="4840">
                  <c:v>41182</c:v>
                </c:pt>
                <c:pt idx="4841">
                  <c:v>41183</c:v>
                </c:pt>
                <c:pt idx="4842">
                  <c:v>41184</c:v>
                </c:pt>
                <c:pt idx="4843">
                  <c:v>41185</c:v>
                </c:pt>
                <c:pt idx="4844">
                  <c:v>41186</c:v>
                </c:pt>
                <c:pt idx="4845">
                  <c:v>41187</c:v>
                </c:pt>
                <c:pt idx="4846">
                  <c:v>41188</c:v>
                </c:pt>
                <c:pt idx="4847">
                  <c:v>41189</c:v>
                </c:pt>
                <c:pt idx="4848">
                  <c:v>41190</c:v>
                </c:pt>
                <c:pt idx="4849">
                  <c:v>41191</c:v>
                </c:pt>
                <c:pt idx="4850">
                  <c:v>41192</c:v>
                </c:pt>
                <c:pt idx="4851">
                  <c:v>41193</c:v>
                </c:pt>
                <c:pt idx="4852">
                  <c:v>41194</c:v>
                </c:pt>
                <c:pt idx="4853">
                  <c:v>41195</c:v>
                </c:pt>
                <c:pt idx="4854">
                  <c:v>41196</c:v>
                </c:pt>
                <c:pt idx="4855">
                  <c:v>41197</c:v>
                </c:pt>
                <c:pt idx="4856">
                  <c:v>41198</c:v>
                </c:pt>
                <c:pt idx="4857">
                  <c:v>41199</c:v>
                </c:pt>
                <c:pt idx="4858">
                  <c:v>41200</c:v>
                </c:pt>
                <c:pt idx="4859">
                  <c:v>41201</c:v>
                </c:pt>
                <c:pt idx="4860">
                  <c:v>41202</c:v>
                </c:pt>
                <c:pt idx="4861">
                  <c:v>41203</c:v>
                </c:pt>
                <c:pt idx="4862">
                  <c:v>41204</c:v>
                </c:pt>
                <c:pt idx="4863">
                  <c:v>41205</c:v>
                </c:pt>
                <c:pt idx="4864">
                  <c:v>41206</c:v>
                </c:pt>
                <c:pt idx="4865">
                  <c:v>41207</c:v>
                </c:pt>
                <c:pt idx="4866">
                  <c:v>41208</c:v>
                </c:pt>
                <c:pt idx="4867">
                  <c:v>41209</c:v>
                </c:pt>
                <c:pt idx="4868">
                  <c:v>41210</c:v>
                </c:pt>
                <c:pt idx="4869">
                  <c:v>41211</c:v>
                </c:pt>
                <c:pt idx="4870">
                  <c:v>41212</c:v>
                </c:pt>
                <c:pt idx="4871">
                  <c:v>41213</c:v>
                </c:pt>
                <c:pt idx="4872">
                  <c:v>41214</c:v>
                </c:pt>
                <c:pt idx="4873">
                  <c:v>41215</c:v>
                </c:pt>
                <c:pt idx="4874">
                  <c:v>41216</c:v>
                </c:pt>
                <c:pt idx="4875">
                  <c:v>41217</c:v>
                </c:pt>
                <c:pt idx="4876">
                  <c:v>41218</c:v>
                </c:pt>
                <c:pt idx="4877">
                  <c:v>41219</c:v>
                </c:pt>
                <c:pt idx="4878">
                  <c:v>41220</c:v>
                </c:pt>
                <c:pt idx="4879">
                  <c:v>41221</c:v>
                </c:pt>
                <c:pt idx="4880">
                  <c:v>41222</c:v>
                </c:pt>
                <c:pt idx="4881">
                  <c:v>41223</c:v>
                </c:pt>
                <c:pt idx="4882">
                  <c:v>41224</c:v>
                </c:pt>
                <c:pt idx="4883">
                  <c:v>41225</c:v>
                </c:pt>
                <c:pt idx="4884">
                  <c:v>41226</c:v>
                </c:pt>
                <c:pt idx="4885">
                  <c:v>41227</c:v>
                </c:pt>
                <c:pt idx="4886">
                  <c:v>41228</c:v>
                </c:pt>
                <c:pt idx="4887">
                  <c:v>41229</c:v>
                </c:pt>
                <c:pt idx="4888">
                  <c:v>41230</c:v>
                </c:pt>
                <c:pt idx="4889">
                  <c:v>41231</c:v>
                </c:pt>
                <c:pt idx="4890">
                  <c:v>41232</c:v>
                </c:pt>
                <c:pt idx="4891">
                  <c:v>41233</c:v>
                </c:pt>
                <c:pt idx="4892">
                  <c:v>41234</c:v>
                </c:pt>
                <c:pt idx="4893">
                  <c:v>41235</c:v>
                </c:pt>
                <c:pt idx="4894">
                  <c:v>41236</c:v>
                </c:pt>
                <c:pt idx="4895">
                  <c:v>41237</c:v>
                </c:pt>
                <c:pt idx="4896">
                  <c:v>41238</c:v>
                </c:pt>
                <c:pt idx="4897">
                  <c:v>41239</c:v>
                </c:pt>
                <c:pt idx="4898">
                  <c:v>41240</c:v>
                </c:pt>
                <c:pt idx="4899">
                  <c:v>41241</c:v>
                </c:pt>
                <c:pt idx="4900">
                  <c:v>41242</c:v>
                </c:pt>
                <c:pt idx="4901">
                  <c:v>41243</c:v>
                </c:pt>
                <c:pt idx="4902">
                  <c:v>41244</c:v>
                </c:pt>
                <c:pt idx="4903">
                  <c:v>41245</c:v>
                </c:pt>
                <c:pt idx="4904">
                  <c:v>41246</c:v>
                </c:pt>
                <c:pt idx="4905">
                  <c:v>41247</c:v>
                </c:pt>
                <c:pt idx="4906">
                  <c:v>41248</c:v>
                </c:pt>
                <c:pt idx="4907">
                  <c:v>41249</c:v>
                </c:pt>
                <c:pt idx="4908">
                  <c:v>41250</c:v>
                </c:pt>
                <c:pt idx="4909">
                  <c:v>41251</c:v>
                </c:pt>
                <c:pt idx="4910">
                  <c:v>41252</c:v>
                </c:pt>
                <c:pt idx="4911">
                  <c:v>41253</c:v>
                </c:pt>
                <c:pt idx="4912">
                  <c:v>41254</c:v>
                </c:pt>
                <c:pt idx="4913">
                  <c:v>41255</c:v>
                </c:pt>
                <c:pt idx="4914">
                  <c:v>41256</c:v>
                </c:pt>
                <c:pt idx="4915">
                  <c:v>41257</c:v>
                </c:pt>
                <c:pt idx="4916">
                  <c:v>41258</c:v>
                </c:pt>
                <c:pt idx="4917">
                  <c:v>41259</c:v>
                </c:pt>
                <c:pt idx="4918">
                  <c:v>41260</c:v>
                </c:pt>
                <c:pt idx="4919">
                  <c:v>41261</c:v>
                </c:pt>
                <c:pt idx="4920">
                  <c:v>41262</c:v>
                </c:pt>
                <c:pt idx="4921">
                  <c:v>41263</c:v>
                </c:pt>
                <c:pt idx="4922">
                  <c:v>41264</c:v>
                </c:pt>
                <c:pt idx="4923">
                  <c:v>41265</c:v>
                </c:pt>
                <c:pt idx="4924">
                  <c:v>41266</c:v>
                </c:pt>
                <c:pt idx="4925">
                  <c:v>41267</c:v>
                </c:pt>
                <c:pt idx="4926">
                  <c:v>41268</c:v>
                </c:pt>
                <c:pt idx="4927">
                  <c:v>41269</c:v>
                </c:pt>
                <c:pt idx="4928">
                  <c:v>41270</c:v>
                </c:pt>
                <c:pt idx="4929">
                  <c:v>41271</c:v>
                </c:pt>
                <c:pt idx="4930">
                  <c:v>41272</c:v>
                </c:pt>
                <c:pt idx="4931">
                  <c:v>41273</c:v>
                </c:pt>
                <c:pt idx="4932">
                  <c:v>41274</c:v>
                </c:pt>
                <c:pt idx="4933">
                  <c:v>41275</c:v>
                </c:pt>
                <c:pt idx="4934">
                  <c:v>41276</c:v>
                </c:pt>
                <c:pt idx="4935">
                  <c:v>41277</c:v>
                </c:pt>
                <c:pt idx="4936">
                  <c:v>41278</c:v>
                </c:pt>
                <c:pt idx="4937">
                  <c:v>41279</c:v>
                </c:pt>
                <c:pt idx="4938">
                  <c:v>41280</c:v>
                </c:pt>
                <c:pt idx="4939">
                  <c:v>41281</c:v>
                </c:pt>
                <c:pt idx="4940">
                  <c:v>41282</c:v>
                </c:pt>
                <c:pt idx="4941">
                  <c:v>41283</c:v>
                </c:pt>
                <c:pt idx="4942">
                  <c:v>41284</c:v>
                </c:pt>
                <c:pt idx="4943">
                  <c:v>41285</c:v>
                </c:pt>
                <c:pt idx="4944">
                  <c:v>41286</c:v>
                </c:pt>
                <c:pt idx="4945">
                  <c:v>41287</c:v>
                </c:pt>
                <c:pt idx="4946">
                  <c:v>41288</c:v>
                </c:pt>
                <c:pt idx="4947">
                  <c:v>41289</c:v>
                </c:pt>
                <c:pt idx="4948">
                  <c:v>41290</c:v>
                </c:pt>
                <c:pt idx="4949">
                  <c:v>41291</c:v>
                </c:pt>
                <c:pt idx="4950">
                  <c:v>41292</c:v>
                </c:pt>
                <c:pt idx="4951">
                  <c:v>41293</c:v>
                </c:pt>
                <c:pt idx="4952">
                  <c:v>41294</c:v>
                </c:pt>
                <c:pt idx="4953">
                  <c:v>41295</c:v>
                </c:pt>
                <c:pt idx="4954">
                  <c:v>41296</c:v>
                </c:pt>
                <c:pt idx="4955">
                  <c:v>41297</c:v>
                </c:pt>
                <c:pt idx="4956">
                  <c:v>41298</c:v>
                </c:pt>
                <c:pt idx="4957">
                  <c:v>41299</c:v>
                </c:pt>
                <c:pt idx="4958">
                  <c:v>41300</c:v>
                </c:pt>
                <c:pt idx="4959">
                  <c:v>41301</c:v>
                </c:pt>
                <c:pt idx="4960">
                  <c:v>41302</c:v>
                </c:pt>
                <c:pt idx="4961">
                  <c:v>41303</c:v>
                </c:pt>
                <c:pt idx="4962">
                  <c:v>41304</c:v>
                </c:pt>
                <c:pt idx="4963">
                  <c:v>41305</c:v>
                </c:pt>
                <c:pt idx="4964">
                  <c:v>41306</c:v>
                </c:pt>
                <c:pt idx="4965">
                  <c:v>41307</c:v>
                </c:pt>
                <c:pt idx="4966">
                  <c:v>41308</c:v>
                </c:pt>
                <c:pt idx="4967">
                  <c:v>41309</c:v>
                </c:pt>
                <c:pt idx="4968">
                  <c:v>41310</c:v>
                </c:pt>
                <c:pt idx="4969">
                  <c:v>41311</c:v>
                </c:pt>
                <c:pt idx="4970">
                  <c:v>41312</c:v>
                </c:pt>
                <c:pt idx="4971">
                  <c:v>41313</c:v>
                </c:pt>
                <c:pt idx="4972">
                  <c:v>41314</c:v>
                </c:pt>
                <c:pt idx="4973">
                  <c:v>41315</c:v>
                </c:pt>
                <c:pt idx="4974">
                  <c:v>41316</c:v>
                </c:pt>
                <c:pt idx="4975">
                  <c:v>41317</c:v>
                </c:pt>
                <c:pt idx="4976">
                  <c:v>41318</c:v>
                </c:pt>
                <c:pt idx="4977">
                  <c:v>41319</c:v>
                </c:pt>
                <c:pt idx="4978">
                  <c:v>41320</c:v>
                </c:pt>
                <c:pt idx="4979">
                  <c:v>41321</c:v>
                </c:pt>
                <c:pt idx="4980">
                  <c:v>41322</c:v>
                </c:pt>
                <c:pt idx="4981">
                  <c:v>41323</c:v>
                </c:pt>
                <c:pt idx="4982">
                  <c:v>41324</c:v>
                </c:pt>
                <c:pt idx="4983">
                  <c:v>41325</c:v>
                </c:pt>
                <c:pt idx="4984">
                  <c:v>41326</c:v>
                </c:pt>
                <c:pt idx="4985">
                  <c:v>41327</c:v>
                </c:pt>
                <c:pt idx="4986">
                  <c:v>41328</c:v>
                </c:pt>
                <c:pt idx="4987">
                  <c:v>41329</c:v>
                </c:pt>
                <c:pt idx="4988">
                  <c:v>41330</c:v>
                </c:pt>
                <c:pt idx="4989">
                  <c:v>41331</c:v>
                </c:pt>
                <c:pt idx="4990">
                  <c:v>41332</c:v>
                </c:pt>
                <c:pt idx="4991">
                  <c:v>41333</c:v>
                </c:pt>
                <c:pt idx="4992">
                  <c:v>41334</c:v>
                </c:pt>
                <c:pt idx="4993">
                  <c:v>41335</c:v>
                </c:pt>
                <c:pt idx="4994">
                  <c:v>41336</c:v>
                </c:pt>
                <c:pt idx="4995">
                  <c:v>41337</c:v>
                </c:pt>
                <c:pt idx="4996">
                  <c:v>41338</c:v>
                </c:pt>
                <c:pt idx="4997">
                  <c:v>41339</c:v>
                </c:pt>
                <c:pt idx="4998">
                  <c:v>41340</c:v>
                </c:pt>
                <c:pt idx="4999">
                  <c:v>41341</c:v>
                </c:pt>
                <c:pt idx="5000">
                  <c:v>41342</c:v>
                </c:pt>
                <c:pt idx="5001">
                  <c:v>41343</c:v>
                </c:pt>
                <c:pt idx="5002">
                  <c:v>41344</c:v>
                </c:pt>
                <c:pt idx="5003">
                  <c:v>41345</c:v>
                </c:pt>
                <c:pt idx="5004">
                  <c:v>41346</c:v>
                </c:pt>
                <c:pt idx="5005">
                  <c:v>41347</c:v>
                </c:pt>
                <c:pt idx="5006">
                  <c:v>41348</c:v>
                </c:pt>
                <c:pt idx="5007">
                  <c:v>41349</c:v>
                </c:pt>
                <c:pt idx="5008">
                  <c:v>41350</c:v>
                </c:pt>
                <c:pt idx="5009">
                  <c:v>41351</c:v>
                </c:pt>
                <c:pt idx="5010">
                  <c:v>41352</c:v>
                </c:pt>
                <c:pt idx="5011">
                  <c:v>41353</c:v>
                </c:pt>
                <c:pt idx="5012">
                  <c:v>41354</c:v>
                </c:pt>
                <c:pt idx="5013">
                  <c:v>41355</c:v>
                </c:pt>
                <c:pt idx="5014">
                  <c:v>41356</c:v>
                </c:pt>
                <c:pt idx="5015">
                  <c:v>41357</c:v>
                </c:pt>
                <c:pt idx="5016">
                  <c:v>41358</c:v>
                </c:pt>
                <c:pt idx="5017">
                  <c:v>41359</c:v>
                </c:pt>
                <c:pt idx="5018">
                  <c:v>41360</c:v>
                </c:pt>
                <c:pt idx="5019">
                  <c:v>41361</c:v>
                </c:pt>
                <c:pt idx="5020">
                  <c:v>41362</c:v>
                </c:pt>
                <c:pt idx="5021">
                  <c:v>41363</c:v>
                </c:pt>
                <c:pt idx="5022">
                  <c:v>41364</c:v>
                </c:pt>
                <c:pt idx="5023">
                  <c:v>41365</c:v>
                </c:pt>
                <c:pt idx="5024">
                  <c:v>41366</c:v>
                </c:pt>
                <c:pt idx="5025">
                  <c:v>41367</c:v>
                </c:pt>
                <c:pt idx="5026">
                  <c:v>41368</c:v>
                </c:pt>
                <c:pt idx="5027">
                  <c:v>41369</c:v>
                </c:pt>
                <c:pt idx="5028">
                  <c:v>41370</c:v>
                </c:pt>
                <c:pt idx="5029">
                  <c:v>41371</c:v>
                </c:pt>
                <c:pt idx="5030">
                  <c:v>41372</c:v>
                </c:pt>
                <c:pt idx="5031">
                  <c:v>41373</c:v>
                </c:pt>
                <c:pt idx="5032">
                  <c:v>41374</c:v>
                </c:pt>
                <c:pt idx="5033">
                  <c:v>41375</c:v>
                </c:pt>
                <c:pt idx="5034">
                  <c:v>41376</c:v>
                </c:pt>
                <c:pt idx="5035">
                  <c:v>41377</c:v>
                </c:pt>
                <c:pt idx="5036">
                  <c:v>41378</c:v>
                </c:pt>
                <c:pt idx="5037">
                  <c:v>41379</c:v>
                </c:pt>
                <c:pt idx="5038">
                  <c:v>41380</c:v>
                </c:pt>
                <c:pt idx="5039">
                  <c:v>41381</c:v>
                </c:pt>
                <c:pt idx="5040">
                  <c:v>41382</c:v>
                </c:pt>
                <c:pt idx="5041">
                  <c:v>41383</c:v>
                </c:pt>
                <c:pt idx="5042">
                  <c:v>41384</c:v>
                </c:pt>
                <c:pt idx="5043">
                  <c:v>41385</c:v>
                </c:pt>
                <c:pt idx="5044">
                  <c:v>41386</c:v>
                </c:pt>
                <c:pt idx="5045">
                  <c:v>41387</c:v>
                </c:pt>
                <c:pt idx="5046">
                  <c:v>41388</c:v>
                </c:pt>
                <c:pt idx="5047">
                  <c:v>41389</c:v>
                </c:pt>
                <c:pt idx="5048">
                  <c:v>41390</c:v>
                </c:pt>
                <c:pt idx="5049">
                  <c:v>41391</c:v>
                </c:pt>
                <c:pt idx="5050">
                  <c:v>41392</c:v>
                </c:pt>
                <c:pt idx="5051">
                  <c:v>41393</c:v>
                </c:pt>
                <c:pt idx="5052">
                  <c:v>41394</c:v>
                </c:pt>
                <c:pt idx="5053">
                  <c:v>41395</c:v>
                </c:pt>
                <c:pt idx="5054">
                  <c:v>41396</c:v>
                </c:pt>
                <c:pt idx="5055">
                  <c:v>41397</c:v>
                </c:pt>
                <c:pt idx="5056">
                  <c:v>41398</c:v>
                </c:pt>
                <c:pt idx="5057">
                  <c:v>41399</c:v>
                </c:pt>
                <c:pt idx="5058">
                  <c:v>41400</c:v>
                </c:pt>
                <c:pt idx="5059">
                  <c:v>41401</c:v>
                </c:pt>
                <c:pt idx="5060">
                  <c:v>41402</c:v>
                </c:pt>
                <c:pt idx="5061">
                  <c:v>41403</c:v>
                </c:pt>
                <c:pt idx="5062">
                  <c:v>41404</c:v>
                </c:pt>
                <c:pt idx="5063">
                  <c:v>41405</c:v>
                </c:pt>
                <c:pt idx="5064">
                  <c:v>41406</c:v>
                </c:pt>
                <c:pt idx="5065">
                  <c:v>41407</c:v>
                </c:pt>
                <c:pt idx="5066">
                  <c:v>41408</c:v>
                </c:pt>
                <c:pt idx="5067">
                  <c:v>41409</c:v>
                </c:pt>
                <c:pt idx="5068">
                  <c:v>41410</c:v>
                </c:pt>
                <c:pt idx="5069">
                  <c:v>41411</c:v>
                </c:pt>
                <c:pt idx="5070">
                  <c:v>41412</c:v>
                </c:pt>
                <c:pt idx="5071">
                  <c:v>41413</c:v>
                </c:pt>
                <c:pt idx="5072">
                  <c:v>41414</c:v>
                </c:pt>
                <c:pt idx="5073">
                  <c:v>41415</c:v>
                </c:pt>
                <c:pt idx="5074">
                  <c:v>41416</c:v>
                </c:pt>
                <c:pt idx="5075">
                  <c:v>41417</c:v>
                </c:pt>
                <c:pt idx="5076">
                  <c:v>41418</c:v>
                </c:pt>
                <c:pt idx="5077">
                  <c:v>41419</c:v>
                </c:pt>
                <c:pt idx="5078">
                  <c:v>41420</c:v>
                </c:pt>
                <c:pt idx="5079">
                  <c:v>41421</c:v>
                </c:pt>
                <c:pt idx="5080">
                  <c:v>41422</c:v>
                </c:pt>
                <c:pt idx="5081">
                  <c:v>41423</c:v>
                </c:pt>
                <c:pt idx="5082">
                  <c:v>41424</c:v>
                </c:pt>
                <c:pt idx="5083">
                  <c:v>41425</c:v>
                </c:pt>
                <c:pt idx="5084">
                  <c:v>41426</c:v>
                </c:pt>
                <c:pt idx="5085">
                  <c:v>41427</c:v>
                </c:pt>
                <c:pt idx="5086">
                  <c:v>41428</c:v>
                </c:pt>
                <c:pt idx="5087">
                  <c:v>41429</c:v>
                </c:pt>
                <c:pt idx="5088">
                  <c:v>41430</c:v>
                </c:pt>
                <c:pt idx="5089">
                  <c:v>41431</c:v>
                </c:pt>
                <c:pt idx="5090">
                  <c:v>41432</c:v>
                </c:pt>
                <c:pt idx="5091">
                  <c:v>41433</c:v>
                </c:pt>
                <c:pt idx="5092">
                  <c:v>41434</c:v>
                </c:pt>
                <c:pt idx="5093">
                  <c:v>41435</c:v>
                </c:pt>
                <c:pt idx="5094">
                  <c:v>41436</c:v>
                </c:pt>
                <c:pt idx="5095">
                  <c:v>41437</c:v>
                </c:pt>
                <c:pt idx="5096">
                  <c:v>41438</c:v>
                </c:pt>
                <c:pt idx="5097">
                  <c:v>41439</c:v>
                </c:pt>
                <c:pt idx="5098">
                  <c:v>41440</c:v>
                </c:pt>
                <c:pt idx="5099">
                  <c:v>41441</c:v>
                </c:pt>
                <c:pt idx="5100">
                  <c:v>41442</c:v>
                </c:pt>
                <c:pt idx="5101">
                  <c:v>41443</c:v>
                </c:pt>
                <c:pt idx="5102">
                  <c:v>41444</c:v>
                </c:pt>
                <c:pt idx="5103">
                  <c:v>41445</c:v>
                </c:pt>
                <c:pt idx="5104">
                  <c:v>41446</c:v>
                </c:pt>
                <c:pt idx="5105">
                  <c:v>41447</c:v>
                </c:pt>
                <c:pt idx="5106">
                  <c:v>41448</c:v>
                </c:pt>
                <c:pt idx="5107">
                  <c:v>41449</c:v>
                </c:pt>
                <c:pt idx="5108">
                  <c:v>41450</c:v>
                </c:pt>
                <c:pt idx="5109">
                  <c:v>41451</c:v>
                </c:pt>
                <c:pt idx="5110">
                  <c:v>41452</c:v>
                </c:pt>
                <c:pt idx="5111">
                  <c:v>41453</c:v>
                </c:pt>
                <c:pt idx="5112">
                  <c:v>41454</c:v>
                </c:pt>
                <c:pt idx="5113">
                  <c:v>41455</c:v>
                </c:pt>
                <c:pt idx="5114">
                  <c:v>41456</c:v>
                </c:pt>
                <c:pt idx="5115">
                  <c:v>41457</c:v>
                </c:pt>
                <c:pt idx="5116">
                  <c:v>41458</c:v>
                </c:pt>
                <c:pt idx="5117">
                  <c:v>41459</c:v>
                </c:pt>
                <c:pt idx="5118">
                  <c:v>41460</c:v>
                </c:pt>
                <c:pt idx="5119">
                  <c:v>41461</c:v>
                </c:pt>
                <c:pt idx="5120">
                  <c:v>41462</c:v>
                </c:pt>
                <c:pt idx="5121">
                  <c:v>41463</c:v>
                </c:pt>
                <c:pt idx="5122">
                  <c:v>41464</c:v>
                </c:pt>
                <c:pt idx="5123">
                  <c:v>41465</c:v>
                </c:pt>
                <c:pt idx="5124">
                  <c:v>41466</c:v>
                </c:pt>
                <c:pt idx="5125">
                  <c:v>41467</c:v>
                </c:pt>
                <c:pt idx="5126">
                  <c:v>41468</c:v>
                </c:pt>
                <c:pt idx="5127">
                  <c:v>41469</c:v>
                </c:pt>
                <c:pt idx="5128">
                  <c:v>41470</c:v>
                </c:pt>
                <c:pt idx="5129">
                  <c:v>41471</c:v>
                </c:pt>
                <c:pt idx="5130">
                  <c:v>41472</c:v>
                </c:pt>
                <c:pt idx="5131">
                  <c:v>41473</c:v>
                </c:pt>
                <c:pt idx="5132">
                  <c:v>41474</c:v>
                </c:pt>
                <c:pt idx="5133">
                  <c:v>41475</c:v>
                </c:pt>
                <c:pt idx="5134">
                  <c:v>41476</c:v>
                </c:pt>
                <c:pt idx="5135">
                  <c:v>41477</c:v>
                </c:pt>
                <c:pt idx="5136">
                  <c:v>41478</c:v>
                </c:pt>
                <c:pt idx="5137">
                  <c:v>41479</c:v>
                </c:pt>
                <c:pt idx="5138">
                  <c:v>41480</c:v>
                </c:pt>
                <c:pt idx="5139">
                  <c:v>41481</c:v>
                </c:pt>
                <c:pt idx="5140">
                  <c:v>41482</c:v>
                </c:pt>
                <c:pt idx="5141">
                  <c:v>41483</c:v>
                </c:pt>
                <c:pt idx="5142">
                  <c:v>41484</c:v>
                </c:pt>
                <c:pt idx="5143">
                  <c:v>41485</c:v>
                </c:pt>
                <c:pt idx="5144">
                  <c:v>41486</c:v>
                </c:pt>
                <c:pt idx="5145">
                  <c:v>41487</c:v>
                </c:pt>
                <c:pt idx="5146">
                  <c:v>41488</c:v>
                </c:pt>
                <c:pt idx="5147">
                  <c:v>41489</c:v>
                </c:pt>
                <c:pt idx="5148">
                  <c:v>41490</c:v>
                </c:pt>
                <c:pt idx="5149">
                  <c:v>41491</c:v>
                </c:pt>
                <c:pt idx="5150">
                  <c:v>41492</c:v>
                </c:pt>
                <c:pt idx="5151">
                  <c:v>41493</c:v>
                </c:pt>
                <c:pt idx="5152">
                  <c:v>41494</c:v>
                </c:pt>
                <c:pt idx="5153">
                  <c:v>41495</c:v>
                </c:pt>
                <c:pt idx="5154">
                  <c:v>41496</c:v>
                </c:pt>
                <c:pt idx="5155">
                  <c:v>41497</c:v>
                </c:pt>
                <c:pt idx="5156">
                  <c:v>41498</c:v>
                </c:pt>
                <c:pt idx="5157">
                  <c:v>41499</c:v>
                </c:pt>
                <c:pt idx="5158">
                  <c:v>41500</c:v>
                </c:pt>
                <c:pt idx="5159">
                  <c:v>41501</c:v>
                </c:pt>
                <c:pt idx="5160">
                  <c:v>41502</c:v>
                </c:pt>
                <c:pt idx="5161">
                  <c:v>41503</c:v>
                </c:pt>
                <c:pt idx="5162">
                  <c:v>41504</c:v>
                </c:pt>
                <c:pt idx="5163">
                  <c:v>41505</c:v>
                </c:pt>
                <c:pt idx="5164">
                  <c:v>41506</c:v>
                </c:pt>
                <c:pt idx="5165">
                  <c:v>41507</c:v>
                </c:pt>
                <c:pt idx="5166">
                  <c:v>41508</c:v>
                </c:pt>
                <c:pt idx="5167">
                  <c:v>41509</c:v>
                </c:pt>
                <c:pt idx="5168">
                  <c:v>41510</c:v>
                </c:pt>
                <c:pt idx="5169">
                  <c:v>41511</c:v>
                </c:pt>
                <c:pt idx="5170">
                  <c:v>41512</c:v>
                </c:pt>
                <c:pt idx="5171">
                  <c:v>41513</c:v>
                </c:pt>
                <c:pt idx="5172">
                  <c:v>41514</c:v>
                </c:pt>
                <c:pt idx="5173">
                  <c:v>41515</c:v>
                </c:pt>
                <c:pt idx="5174">
                  <c:v>41516</c:v>
                </c:pt>
                <c:pt idx="5175">
                  <c:v>41517</c:v>
                </c:pt>
                <c:pt idx="5176">
                  <c:v>41518</c:v>
                </c:pt>
                <c:pt idx="5177">
                  <c:v>41519</c:v>
                </c:pt>
                <c:pt idx="5178">
                  <c:v>41520</c:v>
                </c:pt>
                <c:pt idx="5179">
                  <c:v>41521</c:v>
                </c:pt>
                <c:pt idx="5180">
                  <c:v>41522</c:v>
                </c:pt>
                <c:pt idx="5181">
                  <c:v>41523</c:v>
                </c:pt>
                <c:pt idx="5182">
                  <c:v>41524</c:v>
                </c:pt>
                <c:pt idx="5183">
                  <c:v>41525</c:v>
                </c:pt>
                <c:pt idx="5184">
                  <c:v>41526</c:v>
                </c:pt>
                <c:pt idx="5185">
                  <c:v>41527</c:v>
                </c:pt>
                <c:pt idx="5186">
                  <c:v>41528</c:v>
                </c:pt>
                <c:pt idx="5187">
                  <c:v>41529</c:v>
                </c:pt>
                <c:pt idx="5188">
                  <c:v>41530</c:v>
                </c:pt>
                <c:pt idx="5189">
                  <c:v>41531</c:v>
                </c:pt>
                <c:pt idx="5190">
                  <c:v>41532</c:v>
                </c:pt>
                <c:pt idx="5191">
                  <c:v>41533</c:v>
                </c:pt>
                <c:pt idx="5192">
                  <c:v>41534</c:v>
                </c:pt>
                <c:pt idx="5193">
                  <c:v>41535</c:v>
                </c:pt>
                <c:pt idx="5194">
                  <c:v>41536</c:v>
                </c:pt>
                <c:pt idx="5195">
                  <c:v>41537</c:v>
                </c:pt>
                <c:pt idx="5196">
                  <c:v>41538</c:v>
                </c:pt>
                <c:pt idx="5197">
                  <c:v>41539</c:v>
                </c:pt>
                <c:pt idx="5198">
                  <c:v>41540</c:v>
                </c:pt>
                <c:pt idx="5199">
                  <c:v>41541</c:v>
                </c:pt>
                <c:pt idx="5200">
                  <c:v>41542</c:v>
                </c:pt>
                <c:pt idx="5201">
                  <c:v>41543</c:v>
                </c:pt>
                <c:pt idx="5202">
                  <c:v>41544</c:v>
                </c:pt>
                <c:pt idx="5203">
                  <c:v>41545</c:v>
                </c:pt>
                <c:pt idx="5204">
                  <c:v>41546</c:v>
                </c:pt>
                <c:pt idx="5205">
                  <c:v>41547</c:v>
                </c:pt>
                <c:pt idx="5206">
                  <c:v>41548</c:v>
                </c:pt>
                <c:pt idx="5207">
                  <c:v>41549</c:v>
                </c:pt>
                <c:pt idx="5208">
                  <c:v>41550</c:v>
                </c:pt>
                <c:pt idx="5209">
                  <c:v>41551</c:v>
                </c:pt>
                <c:pt idx="5210">
                  <c:v>41552</c:v>
                </c:pt>
                <c:pt idx="5211">
                  <c:v>41553</c:v>
                </c:pt>
                <c:pt idx="5212">
                  <c:v>41554</c:v>
                </c:pt>
                <c:pt idx="5213">
                  <c:v>41555</c:v>
                </c:pt>
                <c:pt idx="5214">
                  <c:v>41556</c:v>
                </c:pt>
                <c:pt idx="5215">
                  <c:v>41557</c:v>
                </c:pt>
                <c:pt idx="5216">
                  <c:v>41558</c:v>
                </c:pt>
                <c:pt idx="5217">
                  <c:v>41559</c:v>
                </c:pt>
                <c:pt idx="5218">
                  <c:v>41560</c:v>
                </c:pt>
                <c:pt idx="5219">
                  <c:v>41561</c:v>
                </c:pt>
                <c:pt idx="5220">
                  <c:v>41562</c:v>
                </c:pt>
                <c:pt idx="5221">
                  <c:v>41563</c:v>
                </c:pt>
                <c:pt idx="5222">
                  <c:v>41564</c:v>
                </c:pt>
                <c:pt idx="5223">
                  <c:v>41565</c:v>
                </c:pt>
                <c:pt idx="5224">
                  <c:v>41566</c:v>
                </c:pt>
                <c:pt idx="5225">
                  <c:v>41567</c:v>
                </c:pt>
                <c:pt idx="5226">
                  <c:v>41568</c:v>
                </c:pt>
                <c:pt idx="5227">
                  <c:v>41569</c:v>
                </c:pt>
                <c:pt idx="5228">
                  <c:v>41570</c:v>
                </c:pt>
                <c:pt idx="5229">
                  <c:v>41571</c:v>
                </c:pt>
                <c:pt idx="5230">
                  <c:v>41572</c:v>
                </c:pt>
                <c:pt idx="5231">
                  <c:v>41573</c:v>
                </c:pt>
                <c:pt idx="5232">
                  <c:v>41574</c:v>
                </c:pt>
                <c:pt idx="5233">
                  <c:v>41575</c:v>
                </c:pt>
                <c:pt idx="5234">
                  <c:v>41576</c:v>
                </c:pt>
                <c:pt idx="5235">
                  <c:v>41577</c:v>
                </c:pt>
                <c:pt idx="5236">
                  <c:v>41578</c:v>
                </c:pt>
                <c:pt idx="5237">
                  <c:v>41579</c:v>
                </c:pt>
                <c:pt idx="5238">
                  <c:v>41580</c:v>
                </c:pt>
                <c:pt idx="5239">
                  <c:v>41581</c:v>
                </c:pt>
                <c:pt idx="5240">
                  <c:v>41582</c:v>
                </c:pt>
                <c:pt idx="5241">
                  <c:v>41583</c:v>
                </c:pt>
                <c:pt idx="5242">
                  <c:v>41584</c:v>
                </c:pt>
                <c:pt idx="5243">
                  <c:v>41585</c:v>
                </c:pt>
                <c:pt idx="5244">
                  <c:v>41586</c:v>
                </c:pt>
                <c:pt idx="5245">
                  <c:v>41587</c:v>
                </c:pt>
                <c:pt idx="5246">
                  <c:v>41588</c:v>
                </c:pt>
                <c:pt idx="5247">
                  <c:v>41589</c:v>
                </c:pt>
                <c:pt idx="5248">
                  <c:v>41590</c:v>
                </c:pt>
                <c:pt idx="5249">
                  <c:v>41591</c:v>
                </c:pt>
                <c:pt idx="5250">
                  <c:v>41592</c:v>
                </c:pt>
                <c:pt idx="5251">
                  <c:v>41593</c:v>
                </c:pt>
                <c:pt idx="5252">
                  <c:v>41594</c:v>
                </c:pt>
                <c:pt idx="5253">
                  <c:v>41595</c:v>
                </c:pt>
                <c:pt idx="5254">
                  <c:v>41596</c:v>
                </c:pt>
                <c:pt idx="5255">
                  <c:v>41597</c:v>
                </c:pt>
                <c:pt idx="5256">
                  <c:v>41598</c:v>
                </c:pt>
                <c:pt idx="5257">
                  <c:v>41599</c:v>
                </c:pt>
                <c:pt idx="5258">
                  <c:v>41600</c:v>
                </c:pt>
                <c:pt idx="5259">
                  <c:v>41601</c:v>
                </c:pt>
                <c:pt idx="5260">
                  <c:v>41602</c:v>
                </c:pt>
                <c:pt idx="5261">
                  <c:v>41603</c:v>
                </c:pt>
                <c:pt idx="5262">
                  <c:v>41604</c:v>
                </c:pt>
                <c:pt idx="5263">
                  <c:v>41605</c:v>
                </c:pt>
                <c:pt idx="5264">
                  <c:v>41606</c:v>
                </c:pt>
                <c:pt idx="5265">
                  <c:v>41607</c:v>
                </c:pt>
                <c:pt idx="5266">
                  <c:v>41608</c:v>
                </c:pt>
                <c:pt idx="5267">
                  <c:v>41609</c:v>
                </c:pt>
                <c:pt idx="5268">
                  <c:v>41610</c:v>
                </c:pt>
                <c:pt idx="5269">
                  <c:v>41611</c:v>
                </c:pt>
                <c:pt idx="5270">
                  <c:v>41612</c:v>
                </c:pt>
                <c:pt idx="5271">
                  <c:v>41613</c:v>
                </c:pt>
                <c:pt idx="5272">
                  <c:v>41614</c:v>
                </c:pt>
                <c:pt idx="5273">
                  <c:v>41615</c:v>
                </c:pt>
                <c:pt idx="5274">
                  <c:v>41616</c:v>
                </c:pt>
                <c:pt idx="5275">
                  <c:v>41617</c:v>
                </c:pt>
                <c:pt idx="5276">
                  <c:v>41618</c:v>
                </c:pt>
                <c:pt idx="5277">
                  <c:v>41619</c:v>
                </c:pt>
                <c:pt idx="5278">
                  <c:v>41620</c:v>
                </c:pt>
                <c:pt idx="5279">
                  <c:v>41621</c:v>
                </c:pt>
                <c:pt idx="5280">
                  <c:v>41622</c:v>
                </c:pt>
                <c:pt idx="5281">
                  <c:v>41623</c:v>
                </c:pt>
                <c:pt idx="5282">
                  <c:v>41624</c:v>
                </c:pt>
                <c:pt idx="5283">
                  <c:v>41625</c:v>
                </c:pt>
                <c:pt idx="5284">
                  <c:v>41626</c:v>
                </c:pt>
                <c:pt idx="5285">
                  <c:v>41627</c:v>
                </c:pt>
                <c:pt idx="5286">
                  <c:v>41628</c:v>
                </c:pt>
                <c:pt idx="5287">
                  <c:v>41629</c:v>
                </c:pt>
                <c:pt idx="5288">
                  <c:v>41630</c:v>
                </c:pt>
                <c:pt idx="5289">
                  <c:v>41631</c:v>
                </c:pt>
                <c:pt idx="5290">
                  <c:v>41632</c:v>
                </c:pt>
                <c:pt idx="5291">
                  <c:v>41633</c:v>
                </c:pt>
                <c:pt idx="5292">
                  <c:v>41634</c:v>
                </c:pt>
                <c:pt idx="5293">
                  <c:v>41635</c:v>
                </c:pt>
                <c:pt idx="5294">
                  <c:v>41636</c:v>
                </c:pt>
                <c:pt idx="5295">
                  <c:v>41637</c:v>
                </c:pt>
                <c:pt idx="5296">
                  <c:v>41638</c:v>
                </c:pt>
                <c:pt idx="5297">
                  <c:v>41639</c:v>
                </c:pt>
                <c:pt idx="5298">
                  <c:v>41640</c:v>
                </c:pt>
                <c:pt idx="5299">
                  <c:v>41641</c:v>
                </c:pt>
                <c:pt idx="5300">
                  <c:v>41642</c:v>
                </c:pt>
                <c:pt idx="5301">
                  <c:v>41643</c:v>
                </c:pt>
                <c:pt idx="5302">
                  <c:v>41644</c:v>
                </c:pt>
                <c:pt idx="5303">
                  <c:v>41645</c:v>
                </c:pt>
                <c:pt idx="5304">
                  <c:v>41646</c:v>
                </c:pt>
                <c:pt idx="5305">
                  <c:v>41647</c:v>
                </c:pt>
                <c:pt idx="5306">
                  <c:v>41648</c:v>
                </c:pt>
                <c:pt idx="5307">
                  <c:v>41649</c:v>
                </c:pt>
                <c:pt idx="5308">
                  <c:v>41650</c:v>
                </c:pt>
                <c:pt idx="5309">
                  <c:v>41651</c:v>
                </c:pt>
                <c:pt idx="5310">
                  <c:v>41652</c:v>
                </c:pt>
                <c:pt idx="5311">
                  <c:v>41653</c:v>
                </c:pt>
                <c:pt idx="5312">
                  <c:v>41654</c:v>
                </c:pt>
                <c:pt idx="5313">
                  <c:v>41655</c:v>
                </c:pt>
                <c:pt idx="5314">
                  <c:v>41656</c:v>
                </c:pt>
                <c:pt idx="5315">
                  <c:v>41657</c:v>
                </c:pt>
                <c:pt idx="5316">
                  <c:v>41658</c:v>
                </c:pt>
                <c:pt idx="5317">
                  <c:v>41659</c:v>
                </c:pt>
                <c:pt idx="5318">
                  <c:v>41660</c:v>
                </c:pt>
                <c:pt idx="5319">
                  <c:v>41661</c:v>
                </c:pt>
                <c:pt idx="5320">
                  <c:v>41662</c:v>
                </c:pt>
                <c:pt idx="5321">
                  <c:v>41663</c:v>
                </c:pt>
                <c:pt idx="5322">
                  <c:v>41664</c:v>
                </c:pt>
                <c:pt idx="5323">
                  <c:v>41665</c:v>
                </c:pt>
                <c:pt idx="5324">
                  <c:v>41666</c:v>
                </c:pt>
                <c:pt idx="5325">
                  <c:v>41667</c:v>
                </c:pt>
                <c:pt idx="5326">
                  <c:v>41668</c:v>
                </c:pt>
                <c:pt idx="5327">
                  <c:v>41669</c:v>
                </c:pt>
                <c:pt idx="5328">
                  <c:v>41670</c:v>
                </c:pt>
                <c:pt idx="5329">
                  <c:v>41671</c:v>
                </c:pt>
                <c:pt idx="5330">
                  <c:v>41672</c:v>
                </c:pt>
                <c:pt idx="5331">
                  <c:v>41673</c:v>
                </c:pt>
                <c:pt idx="5332">
                  <c:v>41674</c:v>
                </c:pt>
                <c:pt idx="5333">
                  <c:v>41675</c:v>
                </c:pt>
                <c:pt idx="5334">
                  <c:v>41676</c:v>
                </c:pt>
                <c:pt idx="5335">
                  <c:v>41677</c:v>
                </c:pt>
                <c:pt idx="5336">
                  <c:v>41678</c:v>
                </c:pt>
                <c:pt idx="5337">
                  <c:v>41679</c:v>
                </c:pt>
                <c:pt idx="5338">
                  <c:v>41680</c:v>
                </c:pt>
                <c:pt idx="5339">
                  <c:v>41681</c:v>
                </c:pt>
                <c:pt idx="5340">
                  <c:v>41682</c:v>
                </c:pt>
                <c:pt idx="5341">
                  <c:v>41683</c:v>
                </c:pt>
                <c:pt idx="5342">
                  <c:v>41684</c:v>
                </c:pt>
                <c:pt idx="5343">
                  <c:v>41685</c:v>
                </c:pt>
                <c:pt idx="5344">
                  <c:v>41686</c:v>
                </c:pt>
                <c:pt idx="5345">
                  <c:v>41687</c:v>
                </c:pt>
                <c:pt idx="5346">
                  <c:v>41688</c:v>
                </c:pt>
                <c:pt idx="5347">
                  <c:v>41689</c:v>
                </c:pt>
                <c:pt idx="5348">
                  <c:v>41690</c:v>
                </c:pt>
                <c:pt idx="5349">
                  <c:v>41691</c:v>
                </c:pt>
                <c:pt idx="5350">
                  <c:v>41692</c:v>
                </c:pt>
                <c:pt idx="5351">
                  <c:v>41693</c:v>
                </c:pt>
                <c:pt idx="5352">
                  <c:v>41694</c:v>
                </c:pt>
                <c:pt idx="5353">
                  <c:v>41695</c:v>
                </c:pt>
                <c:pt idx="5354">
                  <c:v>41696</c:v>
                </c:pt>
                <c:pt idx="5355">
                  <c:v>41697</c:v>
                </c:pt>
                <c:pt idx="5356">
                  <c:v>41698</c:v>
                </c:pt>
                <c:pt idx="5357">
                  <c:v>41699</c:v>
                </c:pt>
                <c:pt idx="5358">
                  <c:v>41700</c:v>
                </c:pt>
                <c:pt idx="5359">
                  <c:v>41701</c:v>
                </c:pt>
                <c:pt idx="5360">
                  <c:v>41702</c:v>
                </c:pt>
                <c:pt idx="5361">
                  <c:v>41703</c:v>
                </c:pt>
                <c:pt idx="5362">
                  <c:v>41704</c:v>
                </c:pt>
                <c:pt idx="5363">
                  <c:v>41705</c:v>
                </c:pt>
                <c:pt idx="5364">
                  <c:v>41706</c:v>
                </c:pt>
                <c:pt idx="5365">
                  <c:v>41707</c:v>
                </c:pt>
                <c:pt idx="5366">
                  <c:v>41708</c:v>
                </c:pt>
                <c:pt idx="5367">
                  <c:v>41709</c:v>
                </c:pt>
                <c:pt idx="5368">
                  <c:v>41710</c:v>
                </c:pt>
                <c:pt idx="5369">
                  <c:v>41711</c:v>
                </c:pt>
                <c:pt idx="5370">
                  <c:v>41712</c:v>
                </c:pt>
                <c:pt idx="5371">
                  <c:v>41713</c:v>
                </c:pt>
                <c:pt idx="5372">
                  <c:v>41714</c:v>
                </c:pt>
                <c:pt idx="5373">
                  <c:v>41715</c:v>
                </c:pt>
                <c:pt idx="5374">
                  <c:v>41716</c:v>
                </c:pt>
                <c:pt idx="5375">
                  <c:v>41717</c:v>
                </c:pt>
                <c:pt idx="5376">
                  <c:v>41718</c:v>
                </c:pt>
                <c:pt idx="5377">
                  <c:v>41719</c:v>
                </c:pt>
                <c:pt idx="5378">
                  <c:v>41720</c:v>
                </c:pt>
                <c:pt idx="5379">
                  <c:v>41721</c:v>
                </c:pt>
                <c:pt idx="5380">
                  <c:v>41722</c:v>
                </c:pt>
                <c:pt idx="5381">
                  <c:v>41723</c:v>
                </c:pt>
                <c:pt idx="5382">
                  <c:v>41724</c:v>
                </c:pt>
                <c:pt idx="5383">
                  <c:v>41725</c:v>
                </c:pt>
                <c:pt idx="5384">
                  <c:v>41726</c:v>
                </c:pt>
                <c:pt idx="5385">
                  <c:v>41727</c:v>
                </c:pt>
                <c:pt idx="5386">
                  <c:v>41728</c:v>
                </c:pt>
                <c:pt idx="5387">
                  <c:v>41729</c:v>
                </c:pt>
                <c:pt idx="5388">
                  <c:v>41730</c:v>
                </c:pt>
                <c:pt idx="5389">
                  <c:v>41731</c:v>
                </c:pt>
                <c:pt idx="5390">
                  <c:v>41732</c:v>
                </c:pt>
                <c:pt idx="5391">
                  <c:v>41733</c:v>
                </c:pt>
                <c:pt idx="5392">
                  <c:v>41734</c:v>
                </c:pt>
                <c:pt idx="5393">
                  <c:v>41735</c:v>
                </c:pt>
                <c:pt idx="5394">
                  <c:v>41736</c:v>
                </c:pt>
                <c:pt idx="5395">
                  <c:v>41737</c:v>
                </c:pt>
                <c:pt idx="5396">
                  <c:v>41738</c:v>
                </c:pt>
                <c:pt idx="5397">
                  <c:v>41739</c:v>
                </c:pt>
                <c:pt idx="5398">
                  <c:v>41740</c:v>
                </c:pt>
                <c:pt idx="5399">
                  <c:v>41741</c:v>
                </c:pt>
                <c:pt idx="5400">
                  <c:v>41742</c:v>
                </c:pt>
                <c:pt idx="5401">
                  <c:v>41743</c:v>
                </c:pt>
                <c:pt idx="5402">
                  <c:v>41744</c:v>
                </c:pt>
                <c:pt idx="5403">
                  <c:v>41745</c:v>
                </c:pt>
                <c:pt idx="5404">
                  <c:v>41746</c:v>
                </c:pt>
                <c:pt idx="5405">
                  <c:v>41747</c:v>
                </c:pt>
                <c:pt idx="5406">
                  <c:v>41748</c:v>
                </c:pt>
                <c:pt idx="5407">
                  <c:v>41749</c:v>
                </c:pt>
                <c:pt idx="5408">
                  <c:v>41750</c:v>
                </c:pt>
                <c:pt idx="5409">
                  <c:v>41751</c:v>
                </c:pt>
                <c:pt idx="5410">
                  <c:v>41752</c:v>
                </c:pt>
                <c:pt idx="5411">
                  <c:v>41753</c:v>
                </c:pt>
                <c:pt idx="5412">
                  <c:v>41754</c:v>
                </c:pt>
                <c:pt idx="5413">
                  <c:v>41755</c:v>
                </c:pt>
                <c:pt idx="5414">
                  <c:v>41756</c:v>
                </c:pt>
                <c:pt idx="5415">
                  <c:v>41757</c:v>
                </c:pt>
                <c:pt idx="5416">
                  <c:v>41758</c:v>
                </c:pt>
                <c:pt idx="5417">
                  <c:v>41759</c:v>
                </c:pt>
                <c:pt idx="5418">
                  <c:v>41760</c:v>
                </c:pt>
                <c:pt idx="5419">
                  <c:v>41761</c:v>
                </c:pt>
                <c:pt idx="5420">
                  <c:v>41762</c:v>
                </c:pt>
                <c:pt idx="5421">
                  <c:v>41763</c:v>
                </c:pt>
                <c:pt idx="5422">
                  <c:v>41764</c:v>
                </c:pt>
                <c:pt idx="5423">
                  <c:v>41765</c:v>
                </c:pt>
                <c:pt idx="5424">
                  <c:v>41766</c:v>
                </c:pt>
                <c:pt idx="5425">
                  <c:v>41767</c:v>
                </c:pt>
                <c:pt idx="5426">
                  <c:v>41768</c:v>
                </c:pt>
                <c:pt idx="5427">
                  <c:v>41769</c:v>
                </c:pt>
                <c:pt idx="5428">
                  <c:v>41770</c:v>
                </c:pt>
                <c:pt idx="5429">
                  <c:v>41771</c:v>
                </c:pt>
                <c:pt idx="5430">
                  <c:v>41772</c:v>
                </c:pt>
                <c:pt idx="5431">
                  <c:v>41773</c:v>
                </c:pt>
                <c:pt idx="5432">
                  <c:v>41774</c:v>
                </c:pt>
                <c:pt idx="5433">
                  <c:v>41775</c:v>
                </c:pt>
                <c:pt idx="5434">
                  <c:v>41776</c:v>
                </c:pt>
                <c:pt idx="5435">
                  <c:v>41777</c:v>
                </c:pt>
                <c:pt idx="5436">
                  <c:v>41778</c:v>
                </c:pt>
                <c:pt idx="5437">
                  <c:v>41779</c:v>
                </c:pt>
                <c:pt idx="5438">
                  <c:v>41780</c:v>
                </c:pt>
                <c:pt idx="5439">
                  <c:v>41781</c:v>
                </c:pt>
                <c:pt idx="5440">
                  <c:v>41782</c:v>
                </c:pt>
                <c:pt idx="5441">
                  <c:v>41783</c:v>
                </c:pt>
                <c:pt idx="5442">
                  <c:v>41784</c:v>
                </c:pt>
                <c:pt idx="5443">
                  <c:v>41785</c:v>
                </c:pt>
                <c:pt idx="5444">
                  <c:v>41786</c:v>
                </c:pt>
                <c:pt idx="5445">
                  <c:v>41787</c:v>
                </c:pt>
                <c:pt idx="5446">
                  <c:v>41788</c:v>
                </c:pt>
                <c:pt idx="5447">
                  <c:v>41789</c:v>
                </c:pt>
                <c:pt idx="5448">
                  <c:v>41790</c:v>
                </c:pt>
                <c:pt idx="5449">
                  <c:v>41791</c:v>
                </c:pt>
                <c:pt idx="5450">
                  <c:v>41792</c:v>
                </c:pt>
                <c:pt idx="5451">
                  <c:v>41793</c:v>
                </c:pt>
                <c:pt idx="5452">
                  <c:v>41794</c:v>
                </c:pt>
                <c:pt idx="5453">
                  <c:v>41795</c:v>
                </c:pt>
                <c:pt idx="5454">
                  <c:v>41796</c:v>
                </c:pt>
                <c:pt idx="5455">
                  <c:v>41797</c:v>
                </c:pt>
                <c:pt idx="5456">
                  <c:v>41798</c:v>
                </c:pt>
                <c:pt idx="5457">
                  <c:v>41799</c:v>
                </c:pt>
                <c:pt idx="5458">
                  <c:v>41800</c:v>
                </c:pt>
                <c:pt idx="5459">
                  <c:v>41801</c:v>
                </c:pt>
                <c:pt idx="5460">
                  <c:v>41802</c:v>
                </c:pt>
                <c:pt idx="5461">
                  <c:v>41803</c:v>
                </c:pt>
                <c:pt idx="5462">
                  <c:v>41804</c:v>
                </c:pt>
                <c:pt idx="5463">
                  <c:v>41805</c:v>
                </c:pt>
                <c:pt idx="5464">
                  <c:v>41806</c:v>
                </c:pt>
                <c:pt idx="5465">
                  <c:v>41807</c:v>
                </c:pt>
                <c:pt idx="5466">
                  <c:v>41808</c:v>
                </c:pt>
                <c:pt idx="5467">
                  <c:v>41809</c:v>
                </c:pt>
                <c:pt idx="5468">
                  <c:v>41810</c:v>
                </c:pt>
                <c:pt idx="5469">
                  <c:v>41811</c:v>
                </c:pt>
                <c:pt idx="5470">
                  <c:v>41812</c:v>
                </c:pt>
                <c:pt idx="5471">
                  <c:v>41813</c:v>
                </c:pt>
                <c:pt idx="5472">
                  <c:v>41814</c:v>
                </c:pt>
                <c:pt idx="5473">
                  <c:v>41815</c:v>
                </c:pt>
                <c:pt idx="5474">
                  <c:v>41816</c:v>
                </c:pt>
                <c:pt idx="5475">
                  <c:v>41817</c:v>
                </c:pt>
                <c:pt idx="5476">
                  <c:v>41818</c:v>
                </c:pt>
                <c:pt idx="5477">
                  <c:v>41819</c:v>
                </c:pt>
                <c:pt idx="5478">
                  <c:v>41820</c:v>
                </c:pt>
                <c:pt idx="5479">
                  <c:v>41821</c:v>
                </c:pt>
                <c:pt idx="5480">
                  <c:v>41822</c:v>
                </c:pt>
                <c:pt idx="5481">
                  <c:v>41823</c:v>
                </c:pt>
                <c:pt idx="5482">
                  <c:v>41824</c:v>
                </c:pt>
                <c:pt idx="5483">
                  <c:v>41825</c:v>
                </c:pt>
                <c:pt idx="5484">
                  <c:v>41826</c:v>
                </c:pt>
                <c:pt idx="5485">
                  <c:v>41827</c:v>
                </c:pt>
                <c:pt idx="5486">
                  <c:v>41828</c:v>
                </c:pt>
                <c:pt idx="5487">
                  <c:v>41829</c:v>
                </c:pt>
                <c:pt idx="5488">
                  <c:v>41830</c:v>
                </c:pt>
                <c:pt idx="5489">
                  <c:v>41831</c:v>
                </c:pt>
                <c:pt idx="5490">
                  <c:v>41832</c:v>
                </c:pt>
                <c:pt idx="5491">
                  <c:v>41833</c:v>
                </c:pt>
                <c:pt idx="5492">
                  <c:v>41834</c:v>
                </c:pt>
                <c:pt idx="5493">
                  <c:v>41835</c:v>
                </c:pt>
                <c:pt idx="5494">
                  <c:v>41836</c:v>
                </c:pt>
                <c:pt idx="5495">
                  <c:v>41837</c:v>
                </c:pt>
                <c:pt idx="5496">
                  <c:v>41838</c:v>
                </c:pt>
                <c:pt idx="5497">
                  <c:v>41839</c:v>
                </c:pt>
                <c:pt idx="5498">
                  <c:v>41840</c:v>
                </c:pt>
                <c:pt idx="5499">
                  <c:v>41841</c:v>
                </c:pt>
                <c:pt idx="5500">
                  <c:v>41842</c:v>
                </c:pt>
                <c:pt idx="5501">
                  <c:v>41843</c:v>
                </c:pt>
                <c:pt idx="5502">
                  <c:v>41844</c:v>
                </c:pt>
                <c:pt idx="5503">
                  <c:v>41845</c:v>
                </c:pt>
                <c:pt idx="5504">
                  <c:v>41846</c:v>
                </c:pt>
                <c:pt idx="5505">
                  <c:v>41847</c:v>
                </c:pt>
                <c:pt idx="5506">
                  <c:v>41848</c:v>
                </c:pt>
                <c:pt idx="5507">
                  <c:v>41849</c:v>
                </c:pt>
                <c:pt idx="5508">
                  <c:v>41850</c:v>
                </c:pt>
                <c:pt idx="5509">
                  <c:v>41851</c:v>
                </c:pt>
                <c:pt idx="5510">
                  <c:v>41852</c:v>
                </c:pt>
                <c:pt idx="5511">
                  <c:v>41853</c:v>
                </c:pt>
                <c:pt idx="5512">
                  <c:v>41854</c:v>
                </c:pt>
                <c:pt idx="5513">
                  <c:v>41855</c:v>
                </c:pt>
                <c:pt idx="5514">
                  <c:v>41856</c:v>
                </c:pt>
                <c:pt idx="5515">
                  <c:v>41857</c:v>
                </c:pt>
                <c:pt idx="5516">
                  <c:v>41858</c:v>
                </c:pt>
                <c:pt idx="5517">
                  <c:v>41859</c:v>
                </c:pt>
                <c:pt idx="5518">
                  <c:v>41860</c:v>
                </c:pt>
                <c:pt idx="5519">
                  <c:v>41861</c:v>
                </c:pt>
                <c:pt idx="5520">
                  <c:v>41862</c:v>
                </c:pt>
                <c:pt idx="5521">
                  <c:v>41863</c:v>
                </c:pt>
                <c:pt idx="5522">
                  <c:v>41864</c:v>
                </c:pt>
                <c:pt idx="5523">
                  <c:v>41865</c:v>
                </c:pt>
                <c:pt idx="5524">
                  <c:v>41866</c:v>
                </c:pt>
                <c:pt idx="5525">
                  <c:v>41867</c:v>
                </c:pt>
                <c:pt idx="5526">
                  <c:v>41868</c:v>
                </c:pt>
                <c:pt idx="5527">
                  <c:v>41869</c:v>
                </c:pt>
                <c:pt idx="5528">
                  <c:v>41870</c:v>
                </c:pt>
                <c:pt idx="5529">
                  <c:v>41871</c:v>
                </c:pt>
                <c:pt idx="5530">
                  <c:v>41872</c:v>
                </c:pt>
                <c:pt idx="5531">
                  <c:v>41873</c:v>
                </c:pt>
                <c:pt idx="5532">
                  <c:v>41874</c:v>
                </c:pt>
                <c:pt idx="5533">
                  <c:v>41875</c:v>
                </c:pt>
                <c:pt idx="5534">
                  <c:v>41876</c:v>
                </c:pt>
                <c:pt idx="5535">
                  <c:v>41877</c:v>
                </c:pt>
                <c:pt idx="5536">
                  <c:v>41878</c:v>
                </c:pt>
                <c:pt idx="5537">
                  <c:v>41879</c:v>
                </c:pt>
                <c:pt idx="5538">
                  <c:v>41880</c:v>
                </c:pt>
                <c:pt idx="5539">
                  <c:v>41881</c:v>
                </c:pt>
                <c:pt idx="5540">
                  <c:v>41882</c:v>
                </c:pt>
                <c:pt idx="5541">
                  <c:v>41883</c:v>
                </c:pt>
                <c:pt idx="5542">
                  <c:v>41884</c:v>
                </c:pt>
                <c:pt idx="5543">
                  <c:v>41885</c:v>
                </c:pt>
                <c:pt idx="5544">
                  <c:v>41886</c:v>
                </c:pt>
                <c:pt idx="5545">
                  <c:v>41887</c:v>
                </c:pt>
                <c:pt idx="5546">
                  <c:v>41888</c:v>
                </c:pt>
                <c:pt idx="5547">
                  <c:v>41889</c:v>
                </c:pt>
                <c:pt idx="5548">
                  <c:v>41890</c:v>
                </c:pt>
                <c:pt idx="5549">
                  <c:v>41891</c:v>
                </c:pt>
                <c:pt idx="5550">
                  <c:v>41892</c:v>
                </c:pt>
                <c:pt idx="5551">
                  <c:v>41893</c:v>
                </c:pt>
                <c:pt idx="5552">
                  <c:v>41894</c:v>
                </c:pt>
                <c:pt idx="5553">
                  <c:v>41895</c:v>
                </c:pt>
                <c:pt idx="5554">
                  <c:v>41896</c:v>
                </c:pt>
                <c:pt idx="5555">
                  <c:v>41897</c:v>
                </c:pt>
                <c:pt idx="5556">
                  <c:v>41898</c:v>
                </c:pt>
                <c:pt idx="5557">
                  <c:v>41899</c:v>
                </c:pt>
                <c:pt idx="5558">
                  <c:v>41900</c:v>
                </c:pt>
                <c:pt idx="5559">
                  <c:v>41901</c:v>
                </c:pt>
                <c:pt idx="5560">
                  <c:v>41902</c:v>
                </c:pt>
                <c:pt idx="5561">
                  <c:v>41903</c:v>
                </c:pt>
                <c:pt idx="5562">
                  <c:v>41904</c:v>
                </c:pt>
                <c:pt idx="5563">
                  <c:v>41905</c:v>
                </c:pt>
                <c:pt idx="5564">
                  <c:v>41906</c:v>
                </c:pt>
                <c:pt idx="5565">
                  <c:v>41907</c:v>
                </c:pt>
                <c:pt idx="5566">
                  <c:v>41908</c:v>
                </c:pt>
                <c:pt idx="5567">
                  <c:v>41909</c:v>
                </c:pt>
                <c:pt idx="5568">
                  <c:v>41910</c:v>
                </c:pt>
                <c:pt idx="5569">
                  <c:v>41911</c:v>
                </c:pt>
                <c:pt idx="5570">
                  <c:v>41912</c:v>
                </c:pt>
                <c:pt idx="5571">
                  <c:v>41913</c:v>
                </c:pt>
                <c:pt idx="5572">
                  <c:v>41914</c:v>
                </c:pt>
                <c:pt idx="5573">
                  <c:v>41915</c:v>
                </c:pt>
                <c:pt idx="5574">
                  <c:v>41916</c:v>
                </c:pt>
                <c:pt idx="5575">
                  <c:v>41917</c:v>
                </c:pt>
                <c:pt idx="5576">
                  <c:v>41918</c:v>
                </c:pt>
                <c:pt idx="5577">
                  <c:v>41919</c:v>
                </c:pt>
                <c:pt idx="5578">
                  <c:v>41920</c:v>
                </c:pt>
                <c:pt idx="5579">
                  <c:v>41921</c:v>
                </c:pt>
                <c:pt idx="5580">
                  <c:v>41922</c:v>
                </c:pt>
                <c:pt idx="5581">
                  <c:v>41923</c:v>
                </c:pt>
                <c:pt idx="5582">
                  <c:v>41924</c:v>
                </c:pt>
                <c:pt idx="5583">
                  <c:v>41925</c:v>
                </c:pt>
                <c:pt idx="5584">
                  <c:v>41926</c:v>
                </c:pt>
                <c:pt idx="5585">
                  <c:v>41927</c:v>
                </c:pt>
                <c:pt idx="5586">
                  <c:v>41928</c:v>
                </c:pt>
                <c:pt idx="5587">
                  <c:v>41929</c:v>
                </c:pt>
                <c:pt idx="5588">
                  <c:v>41930</c:v>
                </c:pt>
                <c:pt idx="5589">
                  <c:v>41931</c:v>
                </c:pt>
                <c:pt idx="5590">
                  <c:v>41932</c:v>
                </c:pt>
                <c:pt idx="5591">
                  <c:v>41933</c:v>
                </c:pt>
                <c:pt idx="5592">
                  <c:v>41934</c:v>
                </c:pt>
                <c:pt idx="5593">
                  <c:v>41935</c:v>
                </c:pt>
                <c:pt idx="5594">
                  <c:v>41936</c:v>
                </c:pt>
                <c:pt idx="5595">
                  <c:v>41937</c:v>
                </c:pt>
                <c:pt idx="5596">
                  <c:v>41938</c:v>
                </c:pt>
                <c:pt idx="5597">
                  <c:v>41939</c:v>
                </c:pt>
                <c:pt idx="5598">
                  <c:v>41940</c:v>
                </c:pt>
                <c:pt idx="5599">
                  <c:v>41941</c:v>
                </c:pt>
                <c:pt idx="5600">
                  <c:v>41942</c:v>
                </c:pt>
                <c:pt idx="5601">
                  <c:v>41943</c:v>
                </c:pt>
                <c:pt idx="5602">
                  <c:v>41944</c:v>
                </c:pt>
                <c:pt idx="5603">
                  <c:v>41945</c:v>
                </c:pt>
                <c:pt idx="5604">
                  <c:v>41946</c:v>
                </c:pt>
                <c:pt idx="5605">
                  <c:v>41947</c:v>
                </c:pt>
                <c:pt idx="5606">
                  <c:v>41948</c:v>
                </c:pt>
                <c:pt idx="5607">
                  <c:v>41949</c:v>
                </c:pt>
                <c:pt idx="5608">
                  <c:v>41950</c:v>
                </c:pt>
                <c:pt idx="5609">
                  <c:v>41951</c:v>
                </c:pt>
                <c:pt idx="5610">
                  <c:v>41952</c:v>
                </c:pt>
                <c:pt idx="5611">
                  <c:v>41953</c:v>
                </c:pt>
                <c:pt idx="5612">
                  <c:v>41954</c:v>
                </c:pt>
                <c:pt idx="5613">
                  <c:v>41955</c:v>
                </c:pt>
                <c:pt idx="5614">
                  <c:v>41956</c:v>
                </c:pt>
                <c:pt idx="5615">
                  <c:v>41957</c:v>
                </c:pt>
                <c:pt idx="5616">
                  <c:v>41958</c:v>
                </c:pt>
                <c:pt idx="5617">
                  <c:v>41959</c:v>
                </c:pt>
                <c:pt idx="5618">
                  <c:v>41960</c:v>
                </c:pt>
                <c:pt idx="5619">
                  <c:v>41961</c:v>
                </c:pt>
                <c:pt idx="5620">
                  <c:v>41962</c:v>
                </c:pt>
                <c:pt idx="5621">
                  <c:v>41963</c:v>
                </c:pt>
                <c:pt idx="5622">
                  <c:v>41964</c:v>
                </c:pt>
                <c:pt idx="5623">
                  <c:v>41965</c:v>
                </c:pt>
                <c:pt idx="5624">
                  <c:v>41966</c:v>
                </c:pt>
                <c:pt idx="5625">
                  <c:v>41967</c:v>
                </c:pt>
                <c:pt idx="5626">
                  <c:v>41968</c:v>
                </c:pt>
                <c:pt idx="5627">
                  <c:v>41969</c:v>
                </c:pt>
                <c:pt idx="5628">
                  <c:v>41970</c:v>
                </c:pt>
                <c:pt idx="5629">
                  <c:v>41971</c:v>
                </c:pt>
                <c:pt idx="5630">
                  <c:v>41972</c:v>
                </c:pt>
                <c:pt idx="5631">
                  <c:v>41973</c:v>
                </c:pt>
                <c:pt idx="5632">
                  <c:v>41974</c:v>
                </c:pt>
                <c:pt idx="5633">
                  <c:v>41975</c:v>
                </c:pt>
                <c:pt idx="5634">
                  <c:v>41976</c:v>
                </c:pt>
                <c:pt idx="5635">
                  <c:v>41977</c:v>
                </c:pt>
                <c:pt idx="5636">
                  <c:v>41978</c:v>
                </c:pt>
                <c:pt idx="5637">
                  <c:v>41979</c:v>
                </c:pt>
                <c:pt idx="5638">
                  <c:v>41980</c:v>
                </c:pt>
                <c:pt idx="5639">
                  <c:v>41981</c:v>
                </c:pt>
                <c:pt idx="5640">
                  <c:v>41982</c:v>
                </c:pt>
                <c:pt idx="5641">
                  <c:v>41983</c:v>
                </c:pt>
                <c:pt idx="5642">
                  <c:v>41984</c:v>
                </c:pt>
                <c:pt idx="5643">
                  <c:v>41985</c:v>
                </c:pt>
                <c:pt idx="5644">
                  <c:v>41986</c:v>
                </c:pt>
                <c:pt idx="5645">
                  <c:v>41987</c:v>
                </c:pt>
                <c:pt idx="5646">
                  <c:v>41988</c:v>
                </c:pt>
                <c:pt idx="5647">
                  <c:v>41989</c:v>
                </c:pt>
                <c:pt idx="5648">
                  <c:v>41990</c:v>
                </c:pt>
                <c:pt idx="5649">
                  <c:v>41991</c:v>
                </c:pt>
                <c:pt idx="5650">
                  <c:v>41992</c:v>
                </c:pt>
                <c:pt idx="5651">
                  <c:v>41993</c:v>
                </c:pt>
                <c:pt idx="5652">
                  <c:v>41994</c:v>
                </c:pt>
                <c:pt idx="5653">
                  <c:v>41995</c:v>
                </c:pt>
                <c:pt idx="5654">
                  <c:v>41996</c:v>
                </c:pt>
                <c:pt idx="5655">
                  <c:v>41997</c:v>
                </c:pt>
                <c:pt idx="5656">
                  <c:v>41998</c:v>
                </c:pt>
                <c:pt idx="5657">
                  <c:v>41999</c:v>
                </c:pt>
                <c:pt idx="5658">
                  <c:v>42000</c:v>
                </c:pt>
                <c:pt idx="5659">
                  <c:v>42001</c:v>
                </c:pt>
                <c:pt idx="5660">
                  <c:v>42002</c:v>
                </c:pt>
                <c:pt idx="5661">
                  <c:v>42003</c:v>
                </c:pt>
                <c:pt idx="5662">
                  <c:v>42004</c:v>
                </c:pt>
                <c:pt idx="5663">
                  <c:v>42005</c:v>
                </c:pt>
                <c:pt idx="5664">
                  <c:v>42006</c:v>
                </c:pt>
                <c:pt idx="5665">
                  <c:v>42007</c:v>
                </c:pt>
                <c:pt idx="5666">
                  <c:v>42008</c:v>
                </c:pt>
                <c:pt idx="5667">
                  <c:v>42009</c:v>
                </c:pt>
                <c:pt idx="5668">
                  <c:v>42010</c:v>
                </c:pt>
                <c:pt idx="5669">
                  <c:v>42011</c:v>
                </c:pt>
                <c:pt idx="5670">
                  <c:v>42012</c:v>
                </c:pt>
                <c:pt idx="5671">
                  <c:v>42013</c:v>
                </c:pt>
                <c:pt idx="5672">
                  <c:v>42014</c:v>
                </c:pt>
                <c:pt idx="5673">
                  <c:v>42015</c:v>
                </c:pt>
                <c:pt idx="5674">
                  <c:v>42016</c:v>
                </c:pt>
                <c:pt idx="5675">
                  <c:v>42017</c:v>
                </c:pt>
                <c:pt idx="5676">
                  <c:v>42018</c:v>
                </c:pt>
                <c:pt idx="5677">
                  <c:v>42019</c:v>
                </c:pt>
                <c:pt idx="5678">
                  <c:v>42020</c:v>
                </c:pt>
                <c:pt idx="5679">
                  <c:v>42021</c:v>
                </c:pt>
                <c:pt idx="5680">
                  <c:v>42022</c:v>
                </c:pt>
                <c:pt idx="5681">
                  <c:v>42023</c:v>
                </c:pt>
                <c:pt idx="5682">
                  <c:v>42024</c:v>
                </c:pt>
                <c:pt idx="5683">
                  <c:v>42025</c:v>
                </c:pt>
                <c:pt idx="5684">
                  <c:v>42026</c:v>
                </c:pt>
                <c:pt idx="5685">
                  <c:v>42027</c:v>
                </c:pt>
                <c:pt idx="5686">
                  <c:v>42028</c:v>
                </c:pt>
                <c:pt idx="5687">
                  <c:v>42029</c:v>
                </c:pt>
                <c:pt idx="5688">
                  <c:v>42030</c:v>
                </c:pt>
                <c:pt idx="5689">
                  <c:v>42031</c:v>
                </c:pt>
                <c:pt idx="5690">
                  <c:v>42032</c:v>
                </c:pt>
                <c:pt idx="5691">
                  <c:v>42033</c:v>
                </c:pt>
                <c:pt idx="5692">
                  <c:v>42034</c:v>
                </c:pt>
                <c:pt idx="5693">
                  <c:v>42035</c:v>
                </c:pt>
                <c:pt idx="5694">
                  <c:v>42036</c:v>
                </c:pt>
                <c:pt idx="5695">
                  <c:v>42037</c:v>
                </c:pt>
                <c:pt idx="5696">
                  <c:v>42038</c:v>
                </c:pt>
                <c:pt idx="5697">
                  <c:v>42039</c:v>
                </c:pt>
                <c:pt idx="5698">
                  <c:v>42040</c:v>
                </c:pt>
                <c:pt idx="5699">
                  <c:v>42041</c:v>
                </c:pt>
                <c:pt idx="5700">
                  <c:v>42042</c:v>
                </c:pt>
                <c:pt idx="5701">
                  <c:v>42043</c:v>
                </c:pt>
                <c:pt idx="5702">
                  <c:v>42044</c:v>
                </c:pt>
                <c:pt idx="5703">
                  <c:v>42045</c:v>
                </c:pt>
                <c:pt idx="5704">
                  <c:v>42046</c:v>
                </c:pt>
                <c:pt idx="5705">
                  <c:v>42047</c:v>
                </c:pt>
                <c:pt idx="5706">
                  <c:v>42048</c:v>
                </c:pt>
                <c:pt idx="5707">
                  <c:v>42049</c:v>
                </c:pt>
                <c:pt idx="5708">
                  <c:v>42050</c:v>
                </c:pt>
                <c:pt idx="5709">
                  <c:v>42051</c:v>
                </c:pt>
                <c:pt idx="5710">
                  <c:v>42052</c:v>
                </c:pt>
                <c:pt idx="5711">
                  <c:v>42053</c:v>
                </c:pt>
                <c:pt idx="5712">
                  <c:v>42054</c:v>
                </c:pt>
                <c:pt idx="5713">
                  <c:v>42055</c:v>
                </c:pt>
                <c:pt idx="5714">
                  <c:v>42056</c:v>
                </c:pt>
                <c:pt idx="5715">
                  <c:v>42057</c:v>
                </c:pt>
                <c:pt idx="5716">
                  <c:v>42058</c:v>
                </c:pt>
                <c:pt idx="5717">
                  <c:v>42059</c:v>
                </c:pt>
                <c:pt idx="5718">
                  <c:v>42060</c:v>
                </c:pt>
                <c:pt idx="5719">
                  <c:v>42061</c:v>
                </c:pt>
                <c:pt idx="5720">
                  <c:v>42062</c:v>
                </c:pt>
                <c:pt idx="5721">
                  <c:v>42063</c:v>
                </c:pt>
                <c:pt idx="5722">
                  <c:v>42064</c:v>
                </c:pt>
                <c:pt idx="5723">
                  <c:v>42065</c:v>
                </c:pt>
                <c:pt idx="5724">
                  <c:v>42066</c:v>
                </c:pt>
                <c:pt idx="5725">
                  <c:v>42067</c:v>
                </c:pt>
                <c:pt idx="5726">
                  <c:v>42068</c:v>
                </c:pt>
                <c:pt idx="5727">
                  <c:v>42069</c:v>
                </c:pt>
                <c:pt idx="5728">
                  <c:v>42070</c:v>
                </c:pt>
                <c:pt idx="5729">
                  <c:v>42071</c:v>
                </c:pt>
                <c:pt idx="5730">
                  <c:v>42072</c:v>
                </c:pt>
                <c:pt idx="5731">
                  <c:v>42073</c:v>
                </c:pt>
                <c:pt idx="5732">
                  <c:v>42074</c:v>
                </c:pt>
                <c:pt idx="5733">
                  <c:v>42075</c:v>
                </c:pt>
                <c:pt idx="5734">
                  <c:v>42076</c:v>
                </c:pt>
                <c:pt idx="5735">
                  <c:v>42077</c:v>
                </c:pt>
                <c:pt idx="5736">
                  <c:v>42078</c:v>
                </c:pt>
                <c:pt idx="5737">
                  <c:v>42079</c:v>
                </c:pt>
                <c:pt idx="5738">
                  <c:v>42080</c:v>
                </c:pt>
                <c:pt idx="5739">
                  <c:v>42081</c:v>
                </c:pt>
                <c:pt idx="5740">
                  <c:v>42082</c:v>
                </c:pt>
                <c:pt idx="5741">
                  <c:v>42083</c:v>
                </c:pt>
                <c:pt idx="5742">
                  <c:v>42084</c:v>
                </c:pt>
                <c:pt idx="5743">
                  <c:v>42085</c:v>
                </c:pt>
                <c:pt idx="5744">
                  <c:v>42086</c:v>
                </c:pt>
                <c:pt idx="5745">
                  <c:v>42087</c:v>
                </c:pt>
                <c:pt idx="5746">
                  <c:v>42088</c:v>
                </c:pt>
                <c:pt idx="5747">
                  <c:v>42089</c:v>
                </c:pt>
                <c:pt idx="5748">
                  <c:v>42090</c:v>
                </c:pt>
                <c:pt idx="5749">
                  <c:v>42091</c:v>
                </c:pt>
                <c:pt idx="5750">
                  <c:v>42092</c:v>
                </c:pt>
                <c:pt idx="5751">
                  <c:v>42093</c:v>
                </c:pt>
                <c:pt idx="5752">
                  <c:v>42094</c:v>
                </c:pt>
                <c:pt idx="5753">
                  <c:v>42095</c:v>
                </c:pt>
                <c:pt idx="5754">
                  <c:v>42096</c:v>
                </c:pt>
                <c:pt idx="5755">
                  <c:v>42097</c:v>
                </c:pt>
                <c:pt idx="5756">
                  <c:v>42098</c:v>
                </c:pt>
                <c:pt idx="5757">
                  <c:v>42099</c:v>
                </c:pt>
                <c:pt idx="5758">
                  <c:v>42100</c:v>
                </c:pt>
                <c:pt idx="5759">
                  <c:v>42101</c:v>
                </c:pt>
                <c:pt idx="5760">
                  <c:v>42102</c:v>
                </c:pt>
                <c:pt idx="5761">
                  <c:v>42103</c:v>
                </c:pt>
                <c:pt idx="5762">
                  <c:v>42104</c:v>
                </c:pt>
                <c:pt idx="5763">
                  <c:v>42105</c:v>
                </c:pt>
                <c:pt idx="5764">
                  <c:v>42106</c:v>
                </c:pt>
                <c:pt idx="5765">
                  <c:v>42107</c:v>
                </c:pt>
                <c:pt idx="5766">
                  <c:v>42108</c:v>
                </c:pt>
                <c:pt idx="5767">
                  <c:v>42109</c:v>
                </c:pt>
                <c:pt idx="5768">
                  <c:v>42110</c:v>
                </c:pt>
                <c:pt idx="5769">
                  <c:v>42111</c:v>
                </c:pt>
                <c:pt idx="5770">
                  <c:v>42112</c:v>
                </c:pt>
                <c:pt idx="5771">
                  <c:v>42113</c:v>
                </c:pt>
                <c:pt idx="5772">
                  <c:v>42114</c:v>
                </c:pt>
                <c:pt idx="5773">
                  <c:v>42115</c:v>
                </c:pt>
                <c:pt idx="5774">
                  <c:v>42116</c:v>
                </c:pt>
                <c:pt idx="5775">
                  <c:v>42117</c:v>
                </c:pt>
                <c:pt idx="5776">
                  <c:v>42118</c:v>
                </c:pt>
                <c:pt idx="5777">
                  <c:v>42119</c:v>
                </c:pt>
                <c:pt idx="5778">
                  <c:v>42120</c:v>
                </c:pt>
                <c:pt idx="5779">
                  <c:v>42121</c:v>
                </c:pt>
                <c:pt idx="5780">
                  <c:v>42122</c:v>
                </c:pt>
                <c:pt idx="5781">
                  <c:v>42123</c:v>
                </c:pt>
                <c:pt idx="5782">
                  <c:v>42124</c:v>
                </c:pt>
                <c:pt idx="5783">
                  <c:v>42125</c:v>
                </c:pt>
                <c:pt idx="5784">
                  <c:v>42126</c:v>
                </c:pt>
                <c:pt idx="5785">
                  <c:v>42127</c:v>
                </c:pt>
                <c:pt idx="5786">
                  <c:v>42128</c:v>
                </c:pt>
                <c:pt idx="5787">
                  <c:v>42129</c:v>
                </c:pt>
                <c:pt idx="5788">
                  <c:v>42130</c:v>
                </c:pt>
                <c:pt idx="5789">
                  <c:v>42131</c:v>
                </c:pt>
                <c:pt idx="5790">
                  <c:v>42132</c:v>
                </c:pt>
                <c:pt idx="5791">
                  <c:v>42133</c:v>
                </c:pt>
                <c:pt idx="5792">
                  <c:v>42134</c:v>
                </c:pt>
                <c:pt idx="5793">
                  <c:v>42135</c:v>
                </c:pt>
                <c:pt idx="5794">
                  <c:v>42136</c:v>
                </c:pt>
                <c:pt idx="5795">
                  <c:v>42137</c:v>
                </c:pt>
                <c:pt idx="5796">
                  <c:v>42138</c:v>
                </c:pt>
                <c:pt idx="5797">
                  <c:v>42139</c:v>
                </c:pt>
                <c:pt idx="5798">
                  <c:v>42140</c:v>
                </c:pt>
                <c:pt idx="5799">
                  <c:v>42141</c:v>
                </c:pt>
                <c:pt idx="5800">
                  <c:v>42142</c:v>
                </c:pt>
                <c:pt idx="5801">
                  <c:v>42143</c:v>
                </c:pt>
                <c:pt idx="5802">
                  <c:v>42144</c:v>
                </c:pt>
                <c:pt idx="5803">
                  <c:v>42145</c:v>
                </c:pt>
                <c:pt idx="5804">
                  <c:v>42146</c:v>
                </c:pt>
                <c:pt idx="5805">
                  <c:v>42147</c:v>
                </c:pt>
                <c:pt idx="5806">
                  <c:v>42148</c:v>
                </c:pt>
                <c:pt idx="5807">
                  <c:v>42149</c:v>
                </c:pt>
                <c:pt idx="5808">
                  <c:v>42150</c:v>
                </c:pt>
                <c:pt idx="5809">
                  <c:v>42151</c:v>
                </c:pt>
                <c:pt idx="5810">
                  <c:v>42152</c:v>
                </c:pt>
                <c:pt idx="5811">
                  <c:v>42153</c:v>
                </c:pt>
                <c:pt idx="5812">
                  <c:v>42154</c:v>
                </c:pt>
                <c:pt idx="5813">
                  <c:v>42155</c:v>
                </c:pt>
                <c:pt idx="5814">
                  <c:v>42156</c:v>
                </c:pt>
                <c:pt idx="5815">
                  <c:v>42157</c:v>
                </c:pt>
                <c:pt idx="5816">
                  <c:v>42158</c:v>
                </c:pt>
                <c:pt idx="5817">
                  <c:v>42159</c:v>
                </c:pt>
                <c:pt idx="5818">
                  <c:v>42160</c:v>
                </c:pt>
                <c:pt idx="5819">
                  <c:v>42161</c:v>
                </c:pt>
                <c:pt idx="5820">
                  <c:v>42162</c:v>
                </c:pt>
                <c:pt idx="5821">
                  <c:v>42163</c:v>
                </c:pt>
                <c:pt idx="5822">
                  <c:v>42164</c:v>
                </c:pt>
                <c:pt idx="5823">
                  <c:v>42165</c:v>
                </c:pt>
                <c:pt idx="5824">
                  <c:v>42166</c:v>
                </c:pt>
                <c:pt idx="5825">
                  <c:v>42167</c:v>
                </c:pt>
                <c:pt idx="5826">
                  <c:v>42168</c:v>
                </c:pt>
                <c:pt idx="5827">
                  <c:v>42169</c:v>
                </c:pt>
                <c:pt idx="5828">
                  <c:v>42170</c:v>
                </c:pt>
                <c:pt idx="5829">
                  <c:v>42171</c:v>
                </c:pt>
                <c:pt idx="5830">
                  <c:v>42172</c:v>
                </c:pt>
                <c:pt idx="5831">
                  <c:v>42173</c:v>
                </c:pt>
                <c:pt idx="5832">
                  <c:v>42174</c:v>
                </c:pt>
                <c:pt idx="5833">
                  <c:v>42175</c:v>
                </c:pt>
                <c:pt idx="5834">
                  <c:v>42176</c:v>
                </c:pt>
                <c:pt idx="5835">
                  <c:v>42177</c:v>
                </c:pt>
                <c:pt idx="5836">
                  <c:v>42178</c:v>
                </c:pt>
                <c:pt idx="5837">
                  <c:v>42179</c:v>
                </c:pt>
                <c:pt idx="5838">
                  <c:v>42180</c:v>
                </c:pt>
                <c:pt idx="5839">
                  <c:v>42181</c:v>
                </c:pt>
                <c:pt idx="5840">
                  <c:v>42182</c:v>
                </c:pt>
                <c:pt idx="5841">
                  <c:v>42183</c:v>
                </c:pt>
                <c:pt idx="5842">
                  <c:v>42184</c:v>
                </c:pt>
                <c:pt idx="5843">
                  <c:v>42185</c:v>
                </c:pt>
                <c:pt idx="5844">
                  <c:v>42186</c:v>
                </c:pt>
                <c:pt idx="5845">
                  <c:v>42187</c:v>
                </c:pt>
                <c:pt idx="5846">
                  <c:v>42188</c:v>
                </c:pt>
                <c:pt idx="5847">
                  <c:v>42189</c:v>
                </c:pt>
                <c:pt idx="5848">
                  <c:v>42190</c:v>
                </c:pt>
                <c:pt idx="5849">
                  <c:v>42191</c:v>
                </c:pt>
                <c:pt idx="5850">
                  <c:v>42192</c:v>
                </c:pt>
                <c:pt idx="5851">
                  <c:v>42193</c:v>
                </c:pt>
                <c:pt idx="5852">
                  <c:v>42194</c:v>
                </c:pt>
                <c:pt idx="5853">
                  <c:v>42195</c:v>
                </c:pt>
                <c:pt idx="5854">
                  <c:v>42196</c:v>
                </c:pt>
                <c:pt idx="5855">
                  <c:v>42197</c:v>
                </c:pt>
                <c:pt idx="5856">
                  <c:v>42198</c:v>
                </c:pt>
                <c:pt idx="5857">
                  <c:v>42199</c:v>
                </c:pt>
                <c:pt idx="5858">
                  <c:v>42200</c:v>
                </c:pt>
                <c:pt idx="5859">
                  <c:v>42201</c:v>
                </c:pt>
                <c:pt idx="5860">
                  <c:v>42202</c:v>
                </c:pt>
                <c:pt idx="5861">
                  <c:v>42203</c:v>
                </c:pt>
                <c:pt idx="5862">
                  <c:v>42204</c:v>
                </c:pt>
                <c:pt idx="5863">
                  <c:v>42205</c:v>
                </c:pt>
                <c:pt idx="5864">
                  <c:v>42206</c:v>
                </c:pt>
                <c:pt idx="5865">
                  <c:v>42207</c:v>
                </c:pt>
                <c:pt idx="5866">
                  <c:v>42208</c:v>
                </c:pt>
                <c:pt idx="5867">
                  <c:v>42209</c:v>
                </c:pt>
                <c:pt idx="5868">
                  <c:v>42210</c:v>
                </c:pt>
                <c:pt idx="5869">
                  <c:v>42211</c:v>
                </c:pt>
                <c:pt idx="5870">
                  <c:v>42212</c:v>
                </c:pt>
                <c:pt idx="5871">
                  <c:v>42213</c:v>
                </c:pt>
                <c:pt idx="5872">
                  <c:v>42214</c:v>
                </c:pt>
                <c:pt idx="5873">
                  <c:v>42215</c:v>
                </c:pt>
                <c:pt idx="5874">
                  <c:v>42216</c:v>
                </c:pt>
                <c:pt idx="5875">
                  <c:v>42217</c:v>
                </c:pt>
                <c:pt idx="5876">
                  <c:v>42218</c:v>
                </c:pt>
                <c:pt idx="5877">
                  <c:v>42219</c:v>
                </c:pt>
                <c:pt idx="5878">
                  <c:v>42220</c:v>
                </c:pt>
                <c:pt idx="5879">
                  <c:v>42221</c:v>
                </c:pt>
                <c:pt idx="5880">
                  <c:v>42222</c:v>
                </c:pt>
                <c:pt idx="5881">
                  <c:v>42223</c:v>
                </c:pt>
                <c:pt idx="5882">
                  <c:v>42224</c:v>
                </c:pt>
                <c:pt idx="5883">
                  <c:v>42225</c:v>
                </c:pt>
                <c:pt idx="5884">
                  <c:v>42226</c:v>
                </c:pt>
                <c:pt idx="5885">
                  <c:v>42227</c:v>
                </c:pt>
                <c:pt idx="5886">
                  <c:v>42228</c:v>
                </c:pt>
                <c:pt idx="5887">
                  <c:v>42229</c:v>
                </c:pt>
                <c:pt idx="5888">
                  <c:v>42230</c:v>
                </c:pt>
                <c:pt idx="5889">
                  <c:v>42231</c:v>
                </c:pt>
                <c:pt idx="5890">
                  <c:v>42232</c:v>
                </c:pt>
                <c:pt idx="5891">
                  <c:v>42233</c:v>
                </c:pt>
                <c:pt idx="5892">
                  <c:v>42234</c:v>
                </c:pt>
                <c:pt idx="5893">
                  <c:v>42235</c:v>
                </c:pt>
                <c:pt idx="5894">
                  <c:v>42236</c:v>
                </c:pt>
                <c:pt idx="5895">
                  <c:v>42237</c:v>
                </c:pt>
                <c:pt idx="5896">
                  <c:v>42238</c:v>
                </c:pt>
                <c:pt idx="5897">
                  <c:v>42239</c:v>
                </c:pt>
                <c:pt idx="5898">
                  <c:v>42240</c:v>
                </c:pt>
                <c:pt idx="5899">
                  <c:v>42241</c:v>
                </c:pt>
                <c:pt idx="5900">
                  <c:v>42242</c:v>
                </c:pt>
                <c:pt idx="5901">
                  <c:v>42243</c:v>
                </c:pt>
                <c:pt idx="5902">
                  <c:v>42244</c:v>
                </c:pt>
                <c:pt idx="5903">
                  <c:v>42245</c:v>
                </c:pt>
                <c:pt idx="5904">
                  <c:v>42246</c:v>
                </c:pt>
                <c:pt idx="5905">
                  <c:v>42247</c:v>
                </c:pt>
                <c:pt idx="5906">
                  <c:v>42248</c:v>
                </c:pt>
                <c:pt idx="5907">
                  <c:v>42249</c:v>
                </c:pt>
                <c:pt idx="5908">
                  <c:v>42250</c:v>
                </c:pt>
                <c:pt idx="5909">
                  <c:v>42251</c:v>
                </c:pt>
                <c:pt idx="5910">
                  <c:v>42252</c:v>
                </c:pt>
                <c:pt idx="5911">
                  <c:v>42253</c:v>
                </c:pt>
                <c:pt idx="5912">
                  <c:v>42254</c:v>
                </c:pt>
                <c:pt idx="5913">
                  <c:v>42255</c:v>
                </c:pt>
                <c:pt idx="5914">
                  <c:v>42256</c:v>
                </c:pt>
                <c:pt idx="5915">
                  <c:v>42257</c:v>
                </c:pt>
                <c:pt idx="5916">
                  <c:v>42258</c:v>
                </c:pt>
                <c:pt idx="5917">
                  <c:v>42259</c:v>
                </c:pt>
                <c:pt idx="5918">
                  <c:v>42260</c:v>
                </c:pt>
                <c:pt idx="5919">
                  <c:v>42261</c:v>
                </c:pt>
                <c:pt idx="5920">
                  <c:v>42262</c:v>
                </c:pt>
                <c:pt idx="5921">
                  <c:v>42263</c:v>
                </c:pt>
                <c:pt idx="5922">
                  <c:v>42264</c:v>
                </c:pt>
                <c:pt idx="5923">
                  <c:v>42265</c:v>
                </c:pt>
                <c:pt idx="5924">
                  <c:v>42266</c:v>
                </c:pt>
                <c:pt idx="5925">
                  <c:v>42267</c:v>
                </c:pt>
                <c:pt idx="5926">
                  <c:v>42268</c:v>
                </c:pt>
                <c:pt idx="5927">
                  <c:v>42269</c:v>
                </c:pt>
                <c:pt idx="5928">
                  <c:v>42270</c:v>
                </c:pt>
                <c:pt idx="5929">
                  <c:v>42271</c:v>
                </c:pt>
                <c:pt idx="5930">
                  <c:v>42272</c:v>
                </c:pt>
                <c:pt idx="5931">
                  <c:v>42273</c:v>
                </c:pt>
                <c:pt idx="5932">
                  <c:v>42274</c:v>
                </c:pt>
                <c:pt idx="5933">
                  <c:v>42275</c:v>
                </c:pt>
                <c:pt idx="5934">
                  <c:v>42276</c:v>
                </c:pt>
                <c:pt idx="5935">
                  <c:v>42277</c:v>
                </c:pt>
                <c:pt idx="5936">
                  <c:v>42278</c:v>
                </c:pt>
                <c:pt idx="5937">
                  <c:v>42279</c:v>
                </c:pt>
                <c:pt idx="5938">
                  <c:v>42280</c:v>
                </c:pt>
                <c:pt idx="5939">
                  <c:v>42281</c:v>
                </c:pt>
                <c:pt idx="5940">
                  <c:v>42282</c:v>
                </c:pt>
                <c:pt idx="5941">
                  <c:v>42283</c:v>
                </c:pt>
                <c:pt idx="5942">
                  <c:v>42284</c:v>
                </c:pt>
                <c:pt idx="5943">
                  <c:v>42285</c:v>
                </c:pt>
                <c:pt idx="5944">
                  <c:v>42286</c:v>
                </c:pt>
                <c:pt idx="5945">
                  <c:v>42287</c:v>
                </c:pt>
                <c:pt idx="5946">
                  <c:v>42288</c:v>
                </c:pt>
                <c:pt idx="5947">
                  <c:v>42289</c:v>
                </c:pt>
                <c:pt idx="5948">
                  <c:v>42290</c:v>
                </c:pt>
                <c:pt idx="5949">
                  <c:v>42291</c:v>
                </c:pt>
                <c:pt idx="5950">
                  <c:v>42292</c:v>
                </c:pt>
                <c:pt idx="5951">
                  <c:v>42293</c:v>
                </c:pt>
                <c:pt idx="5952">
                  <c:v>42294</c:v>
                </c:pt>
                <c:pt idx="5953">
                  <c:v>42295</c:v>
                </c:pt>
                <c:pt idx="5954">
                  <c:v>42296</c:v>
                </c:pt>
                <c:pt idx="5955">
                  <c:v>42297</c:v>
                </c:pt>
                <c:pt idx="5956">
                  <c:v>42298</c:v>
                </c:pt>
                <c:pt idx="5957">
                  <c:v>42299</c:v>
                </c:pt>
                <c:pt idx="5958">
                  <c:v>42300</c:v>
                </c:pt>
                <c:pt idx="5959">
                  <c:v>42301</c:v>
                </c:pt>
                <c:pt idx="5960">
                  <c:v>42302</c:v>
                </c:pt>
                <c:pt idx="5961">
                  <c:v>42303</c:v>
                </c:pt>
                <c:pt idx="5962">
                  <c:v>42304</c:v>
                </c:pt>
                <c:pt idx="5963">
                  <c:v>42305</c:v>
                </c:pt>
                <c:pt idx="5964">
                  <c:v>42306</c:v>
                </c:pt>
                <c:pt idx="5965">
                  <c:v>42307</c:v>
                </c:pt>
                <c:pt idx="5966">
                  <c:v>42308</c:v>
                </c:pt>
                <c:pt idx="5967">
                  <c:v>42309</c:v>
                </c:pt>
                <c:pt idx="5968">
                  <c:v>42310</c:v>
                </c:pt>
                <c:pt idx="5969">
                  <c:v>42311</c:v>
                </c:pt>
                <c:pt idx="5970">
                  <c:v>42312</c:v>
                </c:pt>
                <c:pt idx="5971">
                  <c:v>42313</c:v>
                </c:pt>
                <c:pt idx="5972">
                  <c:v>42314</c:v>
                </c:pt>
                <c:pt idx="5973">
                  <c:v>42315</c:v>
                </c:pt>
                <c:pt idx="5974">
                  <c:v>42316</c:v>
                </c:pt>
                <c:pt idx="5975">
                  <c:v>42317</c:v>
                </c:pt>
                <c:pt idx="5976">
                  <c:v>42318</c:v>
                </c:pt>
                <c:pt idx="5977">
                  <c:v>42319</c:v>
                </c:pt>
                <c:pt idx="5978">
                  <c:v>42320</c:v>
                </c:pt>
                <c:pt idx="5979">
                  <c:v>42321</c:v>
                </c:pt>
                <c:pt idx="5980">
                  <c:v>42322</c:v>
                </c:pt>
                <c:pt idx="5981">
                  <c:v>42323</c:v>
                </c:pt>
                <c:pt idx="5982">
                  <c:v>42324</c:v>
                </c:pt>
                <c:pt idx="5983">
                  <c:v>42325</c:v>
                </c:pt>
                <c:pt idx="5984">
                  <c:v>42326</c:v>
                </c:pt>
                <c:pt idx="5985">
                  <c:v>42327</c:v>
                </c:pt>
                <c:pt idx="5986">
                  <c:v>42328</c:v>
                </c:pt>
                <c:pt idx="5987">
                  <c:v>42329</c:v>
                </c:pt>
                <c:pt idx="5988">
                  <c:v>42330</c:v>
                </c:pt>
                <c:pt idx="5989">
                  <c:v>42331</c:v>
                </c:pt>
                <c:pt idx="5990">
                  <c:v>42332</c:v>
                </c:pt>
                <c:pt idx="5991">
                  <c:v>42333</c:v>
                </c:pt>
                <c:pt idx="5992">
                  <c:v>42334</c:v>
                </c:pt>
                <c:pt idx="5993">
                  <c:v>42335</c:v>
                </c:pt>
                <c:pt idx="5994">
                  <c:v>42336</c:v>
                </c:pt>
                <c:pt idx="5995">
                  <c:v>42337</c:v>
                </c:pt>
                <c:pt idx="5996">
                  <c:v>42338</c:v>
                </c:pt>
                <c:pt idx="5997">
                  <c:v>42339</c:v>
                </c:pt>
                <c:pt idx="5998">
                  <c:v>42340</c:v>
                </c:pt>
                <c:pt idx="5999">
                  <c:v>42341</c:v>
                </c:pt>
                <c:pt idx="6000">
                  <c:v>42342</c:v>
                </c:pt>
                <c:pt idx="6001">
                  <c:v>42343</c:v>
                </c:pt>
                <c:pt idx="6002">
                  <c:v>42344</c:v>
                </c:pt>
                <c:pt idx="6003">
                  <c:v>42345</c:v>
                </c:pt>
                <c:pt idx="6004">
                  <c:v>42346</c:v>
                </c:pt>
                <c:pt idx="6005">
                  <c:v>42347</c:v>
                </c:pt>
                <c:pt idx="6006">
                  <c:v>42348</c:v>
                </c:pt>
                <c:pt idx="6007">
                  <c:v>42349</c:v>
                </c:pt>
                <c:pt idx="6008">
                  <c:v>42350</c:v>
                </c:pt>
                <c:pt idx="6009">
                  <c:v>42351</c:v>
                </c:pt>
                <c:pt idx="6010">
                  <c:v>42352</c:v>
                </c:pt>
                <c:pt idx="6011">
                  <c:v>42353</c:v>
                </c:pt>
                <c:pt idx="6012">
                  <c:v>42354</c:v>
                </c:pt>
                <c:pt idx="6013">
                  <c:v>42355</c:v>
                </c:pt>
                <c:pt idx="6014">
                  <c:v>42356</c:v>
                </c:pt>
                <c:pt idx="6015">
                  <c:v>42357</c:v>
                </c:pt>
                <c:pt idx="6016">
                  <c:v>42358</c:v>
                </c:pt>
                <c:pt idx="6017">
                  <c:v>42359</c:v>
                </c:pt>
                <c:pt idx="6018">
                  <c:v>42360</c:v>
                </c:pt>
                <c:pt idx="6019">
                  <c:v>42361</c:v>
                </c:pt>
                <c:pt idx="6020">
                  <c:v>42362</c:v>
                </c:pt>
                <c:pt idx="6021">
                  <c:v>42363</c:v>
                </c:pt>
                <c:pt idx="6022">
                  <c:v>42364</c:v>
                </c:pt>
                <c:pt idx="6023">
                  <c:v>42365</c:v>
                </c:pt>
                <c:pt idx="6024">
                  <c:v>42366</c:v>
                </c:pt>
                <c:pt idx="6025">
                  <c:v>42367</c:v>
                </c:pt>
                <c:pt idx="6026">
                  <c:v>42368</c:v>
                </c:pt>
                <c:pt idx="6027">
                  <c:v>42369</c:v>
                </c:pt>
                <c:pt idx="6028">
                  <c:v>42370</c:v>
                </c:pt>
                <c:pt idx="6029">
                  <c:v>42371</c:v>
                </c:pt>
                <c:pt idx="6030">
                  <c:v>42372</c:v>
                </c:pt>
                <c:pt idx="6031">
                  <c:v>42373</c:v>
                </c:pt>
                <c:pt idx="6032">
                  <c:v>42374</c:v>
                </c:pt>
                <c:pt idx="6033">
                  <c:v>42375</c:v>
                </c:pt>
                <c:pt idx="6034">
                  <c:v>42376</c:v>
                </c:pt>
                <c:pt idx="6035">
                  <c:v>42377</c:v>
                </c:pt>
                <c:pt idx="6036">
                  <c:v>42378</c:v>
                </c:pt>
                <c:pt idx="6037">
                  <c:v>42379</c:v>
                </c:pt>
                <c:pt idx="6038">
                  <c:v>42380</c:v>
                </c:pt>
                <c:pt idx="6039">
                  <c:v>42381</c:v>
                </c:pt>
                <c:pt idx="6040">
                  <c:v>42382</c:v>
                </c:pt>
                <c:pt idx="6041">
                  <c:v>42383</c:v>
                </c:pt>
                <c:pt idx="6042">
                  <c:v>42384</c:v>
                </c:pt>
                <c:pt idx="6043">
                  <c:v>42385</c:v>
                </c:pt>
                <c:pt idx="6044">
                  <c:v>42386</c:v>
                </c:pt>
                <c:pt idx="6045">
                  <c:v>42387</c:v>
                </c:pt>
                <c:pt idx="6046">
                  <c:v>42388</c:v>
                </c:pt>
                <c:pt idx="6047">
                  <c:v>42389</c:v>
                </c:pt>
                <c:pt idx="6048">
                  <c:v>42390</c:v>
                </c:pt>
                <c:pt idx="6049">
                  <c:v>42391</c:v>
                </c:pt>
                <c:pt idx="6050">
                  <c:v>42392</c:v>
                </c:pt>
                <c:pt idx="6051">
                  <c:v>42393</c:v>
                </c:pt>
                <c:pt idx="6052">
                  <c:v>42394</c:v>
                </c:pt>
                <c:pt idx="6053">
                  <c:v>42395</c:v>
                </c:pt>
                <c:pt idx="6054">
                  <c:v>42396</c:v>
                </c:pt>
                <c:pt idx="6055">
                  <c:v>42397</c:v>
                </c:pt>
                <c:pt idx="6056">
                  <c:v>42398</c:v>
                </c:pt>
                <c:pt idx="6057">
                  <c:v>42399</c:v>
                </c:pt>
                <c:pt idx="6058">
                  <c:v>42400</c:v>
                </c:pt>
                <c:pt idx="6059">
                  <c:v>42401</c:v>
                </c:pt>
                <c:pt idx="6060">
                  <c:v>42402</c:v>
                </c:pt>
                <c:pt idx="6061">
                  <c:v>42403</c:v>
                </c:pt>
                <c:pt idx="6062">
                  <c:v>42404</c:v>
                </c:pt>
                <c:pt idx="6063">
                  <c:v>42405</c:v>
                </c:pt>
                <c:pt idx="6064">
                  <c:v>42406</c:v>
                </c:pt>
                <c:pt idx="6065">
                  <c:v>42407</c:v>
                </c:pt>
                <c:pt idx="6066">
                  <c:v>42408</c:v>
                </c:pt>
                <c:pt idx="6067">
                  <c:v>42409</c:v>
                </c:pt>
                <c:pt idx="6068">
                  <c:v>42410</c:v>
                </c:pt>
                <c:pt idx="6069">
                  <c:v>42411</c:v>
                </c:pt>
                <c:pt idx="6070">
                  <c:v>42412</c:v>
                </c:pt>
                <c:pt idx="6071">
                  <c:v>42413</c:v>
                </c:pt>
                <c:pt idx="6072">
                  <c:v>42414</c:v>
                </c:pt>
                <c:pt idx="6073">
                  <c:v>42415</c:v>
                </c:pt>
                <c:pt idx="6074">
                  <c:v>42416</c:v>
                </c:pt>
                <c:pt idx="6075">
                  <c:v>42417</c:v>
                </c:pt>
                <c:pt idx="6076">
                  <c:v>42418</c:v>
                </c:pt>
                <c:pt idx="6077">
                  <c:v>42419</c:v>
                </c:pt>
                <c:pt idx="6078">
                  <c:v>42420</c:v>
                </c:pt>
                <c:pt idx="6079">
                  <c:v>42421</c:v>
                </c:pt>
                <c:pt idx="6080">
                  <c:v>42422</c:v>
                </c:pt>
                <c:pt idx="6081">
                  <c:v>42423</c:v>
                </c:pt>
                <c:pt idx="6082">
                  <c:v>42424</c:v>
                </c:pt>
                <c:pt idx="6083">
                  <c:v>42425</c:v>
                </c:pt>
                <c:pt idx="6084">
                  <c:v>42426</c:v>
                </c:pt>
                <c:pt idx="6085">
                  <c:v>42427</c:v>
                </c:pt>
                <c:pt idx="6086">
                  <c:v>42428</c:v>
                </c:pt>
                <c:pt idx="6087">
                  <c:v>42429</c:v>
                </c:pt>
                <c:pt idx="6088">
                  <c:v>42430</c:v>
                </c:pt>
                <c:pt idx="6089">
                  <c:v>42431</c:v>
                </c:pt>
                <c:pt idx="6090">
                  <c:v>42432</c:v>
                </c:pt>
                <c:pt idx="6091">
                  <c:v>42433</c:v>
                </c:pt>
                <c:pt idx="6092">
                  <c:v>42434</c:v>
                </c:pt>
                <c:pt idx="6093">
                  <c:v>42435</c:v>
                </c:pt>
                <c:pt idx="6094">
                  <c:v>42436</c:v>
                </c:pt>
                <c:pt idx="6095">
                  <c:v>42437</c:v>
                </c:pt>
                <c:pt idx="6096">
                  <c:v>42438</c:v>
                </c:pt>
                <c:pt idx="6097">
                  <c:v>42439</c:v>
                </c:pt>
                <c:pt idx="6098">
                  <c:v>42440</c:v>
                </c:pt>
                <c:pt idx="6099">
                  <c:v>42441</c:v>
                </c:pt>
                <c:pt idx="6100">
                  <c:v>42442</c:v>
                </c:pt>
                <c:pt idx="6101">
                  <c:v>42443</c:v>
                </c:pt>
                <c:pt idx="6102">
                  <c:v>42444</c:v>
                </c:pt>
                <c:pt idx="6103">
                  <c:v>42445</c:v>
                </c:pt>
                <c:pt idx="6104">
                  <c:v>42446</c:v>
                </c:pt>
                <c:pt idx="6105">
                  <c:v>42447</c:v>
                </c:pt>
                <c:pt idx="6106">
                  <c:v>42448</c:v>
                </c:pt>
                <c:pt idx="6107">
                  <c:v>42449</c:v>
                </c:pt>
                <c:pt idx="6108">
                  <c:v>42450</c:v>
                </c:pt>
                <c:pt idx="6109">
                  <c:v>42451</c:v>
                </c:pt>
                <c:pt idx="6110">
                  <c:v>42452</c:v>
                </c:pt>
                <c:pt idx="6111">
                  <c:v>42453</c:v>
                </c:pt>
                <c:pt idx="6112">
                  <c:v>42454</c:v>
                </c:pt>
                <c:pt idx="6113">
                  <c:v>42455</c:v>
                </c:pt>
                <c:pt idx="6114">
                  <c:v>42456</c:v>
                </c:pt>
                <c:pt idx="6115">
                  <c:v>42457</c:v>
                </c:pt>
                <c:pt idx="6116">
                  <c:v>42458</c:v>
                </c:pt>
                <c:pt idx="6117">
                  <c:v>42459</c:v>
                </c:pt>
                <c:pt idx="6118">
                  <c:v>42460</c:v>
                </c:pt>
                <c:pt idx="6119">
                  <c:v>42461</c:v>
                </c:pt>
                <c:pt idx="6120">
                  <c:v>42462</c:v>
                </c:pt>
                <c:pt idx="6121">
                  <c:v>42463</c:v>
                </c:pt>
                <c:pt idx="6122">
                  <c:v>42464</c:v>
                </c:pt>
                <c:pt idx="6123">
                  <c:v>42465</c:v>
                </c:pt>
                <c:pt idx="6124">
                  <c:v>42466</c:v>
                </c:pt>
                <c:pt idx="6125">
                  <c:v>42467</c:v>
                </c:pt>
                <c:pt idx="6126">
                  <c:v>42468</c:v>
                </c:pt>
                <c:pt idx="6127">
                  <c:v>42469</c:v>
                </c:pt>
                <c:pt idx="6128">
                  <c:v>42470</c:v>
                </c:pt>
                <c:pt idx="6129">
                  <c:v>42471</c:v>
                </c:pt>
                <c:pt idx="6130">
                  <c:v>42472</c:v>
                </c:pt>
                <c:pt idx="6131">
                  <c:v>42473</c:v>
                </c:pt>
                <c:pt idx="6132">
                  <c:v>42474</c:v>
                </c:pt>
                <c:pt idx="6133">
                  <c:v>42475</c:v>
                </c:pt>
                <c:pt idx="6134">
                  <c:v>42476</c:v>
                </c:pt>
                <c:pt idx="6135">
                  <c:v>42477</c:v>
                </c:pt>
                <c:pt idx="6136">
                  <c:v>42478</c:v>
                </c:pt>
                <c:pt idx="6137">
                  <c:v>42479</c:v>
                </c:pt>
                <c:pt idx="6138">
                  <c:v>42480</c:v>
                </c:pt>
                <c:pt idx="6139">
                  <c:v>42481</c:v>
                </c:pt>
                <c:pt idx="6140">
                  <c:v>42482</c:v>
                </c:pt>
                <c:pt idx="6141">
                  <c:v>42483</c:v>
                </c:pt>
                <c:pt idx="6142">
                  <c:v>42484</c:v>
                </c:pt>
                <c:pt idx="6143">
                  <c:v>42485</c:v>
                </c:pt>
                <c:pt idx="6144">
                  <c:v>42486</c:v>
                </c:pt>
                <c:pt idx="6145">
                  <c:v>42487</c:v>
                </c:pt>
                <c:pt idx="6146">
                  <c:v>42488</c:v>
                </c:pt>
                <c:pt idx="6147">
                  <c:v>42489</c:v>
                </c:pt>
                <c:pt idx="6148">
                  <c:v>42490</c:v>
                </c:pt>
                <c:pt idx="6149">
                  <c:v>42491</c:v>
                </c:pt>
                <c:pt idx="6150">
                  <c:v>42492</c:v>
                </c:pt>
                <c:pt idx="6151">
                  <c:v>42493</c:v>
                </c:pt>
                <c:pt idx="6152">
                  <c:v>42494</c:v>
                </c:pt>
                <c:pt idx="6153">
                  <c:v>42495</c:v>
                </c:pt>
                <c:pt idx="6154">
                  <c:v>42496</c:v>
                </c:pt>
                <c:pt idx="6155">
                  <c:v>42497</c:v>
                </c:pt>
                <c:pt idx="6156">
                  <c:v>42498</c:v>
                </c:pt>
                <c:pt idx="6157">
                  <c:v>42499</c:v>
                </c:pt>
                <c:pt idx="6158">
                  <c:v>42500</c:v>
                </c:pt>
                <c:pt idx="6159">
                  <c:v>42501</c:v>
                </c:pt>
                <c:pt idx="6160">
                  <c:v>42502</c:v>
                </c:pt>
                <c:pt idx="6161">
                  <c:v>42503</c:v>
                </c:pt>
                <c:pt idx="6162">
                  <c:v>42504</c:v>
                </c:pt>
                <c:pt idx="6163">
                  <c:v>42505</c:v>
                </c:pt>
                <c:pt idx="6164">
                  <c:v>42506</c:v>
                </c:pt>
                <c:pt idx="6165">
                  <c:v>42507</c:v>
                </c:pt>
                <c:pt idx="6166">
                  <c:v>42508</c:v>
                </c:pt>
                <c:pt idx="6167">
                  <c:v>42509</c:v>
                </c:pt>
                <c:pt idx="6168">
                  <c:v>42510</c:v>
                </c:pt>
                <c:pt idx="6169">
                  <c:v>42511</c:v>
                </c:pt>
                <c:pt idx="6170">
                  <c:v>42512</c:v>
                </c:pt>
                <c:pt idx="6171">
                  <c:v>42513</c:v>
                </c:pt>
                <c:pt idx="6172">
                  <c:v>42514</c:v>
                </c:pt>
                <c:pt idx="6173">
                  <c:v>42515</c:v>
                </c:pt>
                <c:pt idx="6174">
                  <c:v>42516</c:v>
                </c:pt>
                <c:pt idx="6175">
                  <c:v>42517</c:v>
                </c:pt>
                <c:pt idx="6176">
                  <c:v>42518</c:v>
                </c:pt>
                <c:pt idx="6177">
                  <c:v>42519</c:v>
                </c:pt>
                <c:pt idx="6178">
                  <c:v>42520</c:v>
                </c:pt>
                <c:pt idx="6179">
                  <c:v>42521</c:v>
                </c:pt>
                <c:pt idx="6180">
                  <c:v>42522</c:v>
                </c:pt>
                <c:pt idx="6181">
                  <c:v>42523</c:v>
                </c:pt>
                <c:pt idx="6182">
                  <c:v>42524</c:v>
                </c:pt>
                <c:pt idx="6183">
                  <c:v>42525</c:v>
                </c:pt>
                <c:pt idx="6184">
                  <c:v>42526</c:v>
                </c:pt>
                <c:pt idx="6185">
                  <c:v>42527</c:v>
                </c:pt>
                <c:pt idx="6186">
                  <c:v>42528</c:v>
                </c:pt>
                <c:pt idx="6187">
                  <c:v>42529</c:v>
                </c:pt>
                <c:pt idx="6188">
                  <c:v>42530</c:v>
                </c:pt>
                <c:pt idx="6189">
                  <c:v>42531</c:v>
                </c:pt>
                <c:pt idx="6190">
                  <c:v>42532</c:v>
                </c:pt>
                <c:pt idx="6191">
                  <c:v>42533</c:v>
                </c:pt>
                <c:pt idx="6192">
                  <c:v>42534</c:v>
                </c:pt>
                <c:pt idx="6193">
                  <c:v>42535</c:v>
                </c:pt>
                <c:pt idx="6194">
                  <c:v>42536</c:v>
                </c:pt>
                <c:pt idx="6195">
                  <c:v>42537</c:v>
                </c:pt>
                <c:pt idx="6196">
                  <c:v>42538</c:v>
                </c:pt>
                <c:pt idx="6197">
                  <c:v>42539</c:v>
                </c:pt>
                <c:pt idx="6198">
                  <c:v>42540</c:v>
                </c:pt>
                <c:pt idx="6199">
                  <c:v>42541</c:v>
                </c:pt>
                <c:pt idx="6200">
                  <c:v>42542</c:v>
                </c:pt>
                <c:pt idx="6201">
                  <c:v>42543</c:v>
                </c:pt>
                <c:pt idx="6202">
                  <c:v>42544</c:v>
                </c:pt>
                <c:pt idx="6203">
                  <c:v>42545</c:v>
                </c:pt>
                <c:pt idx="6204">
                  <c:v>42546</c:v>
                </c:pt>
                <c:pt idx="6205">
                  <c:v>42547</c:v>
                </c:pt>
                <c:pt idx="6206">
                  <c:v>42548</c:v>
                </c:pt>
                <c:pt idx="6207">
                  <c:v>42549</c:v>
                </c:pt>
                <c:pt idx="6208">
                  <c:v>42550</c:v>
                </c:pt>
                <c:pt idx="6209">
                  <c:v>42551</c:v>
                </c:pt>
                <c:pt idx="6210">
                  <c:v>42552</c:v>
                </c:pt>
                <c:pt idx="6211">
                  <c:v>42553</c:v>
                </c:pt>
                <c:pt idx="6212">
                  <c:v>42554</c:v>
                </c:pt>
                <c:pt idx="6213">
                  <c:v>42555</c:v>
                </c:pt>
                <c:pt idx="6214">
                  <c:v>42556</c:v>
                </c:pt>
                <c:pt idx="6215">
                  <c:v>42557</c:v>
                </c:pt>
                <c:pt idx="6216">
                  <c:v>42558</c:v>
                </c:pt>
                <c:pt idx="6217">
                  <c:v>42559</c:v>
                </c:pt>
                <c:pt idx="6218">
                  <c:v>42560</c:v>
                </c:pt>
                <c:pt idx="6219">
                  <c:v>42561</c:v>
                </c:pt>
                <c:pt idx="6220">
                  <c:v>42562</c:v>
                </c:pt>
                <c:pt idx="6221">
                  <c:v>42563</c:v>
                </c:pt>
                <c:pt idx="6222">
                  <c:v>42564</c:v>
                </c:pt>
                <c:pt idx="6223">
                  <c:v>42565</c:v>
                </c:pt>
                <c:pt idx="6224">
                  <c:v>42566</c:v>
                </c:pt>
                <c:pt idx="6225">
                  <c:v>42567</c:v>
                </c:pt>
                <c:pt idx="6226">
                  <c:v>42568</c:v>
                </c:pt>
                <c:pt idx="6227">
                  <c:v>42569</c:v>
                </c:pt>
                <c:pt idx="6228">
                  <c:v>42570</c:v>
                </c:pt>
                <c:pt idx="6229">
                  <c:v>42571</c:v>
                </c:pt>
                <c:pt idx="6230">
                  <c:v>42572</c:v>
                </c:pt>
                <c:pt idx="6231">
                  <c:v>42573</c:v>
                </c:pt>
                <c:pt idx="6232">
                  <c:v>42574</c:v>
                </c:pt>
                <c:pt idx="6233">
                  <c:v>42575</c:v>
                </c:pt>
                <c:pt idx="6234">
                  <c:v>42576</c:v>
                </c:pt>
                <c:pt idx="6235">
                  <c:v>42577</c:v>
                </c:pt>
                <c:pt idx="6236">
                  <c:v>42578</c:v>
                </c:pt>
                <c:pt idx="6237">
                  <c:v>42579</c:v>
                </c:pt>
                <c:pt idx="6238">
                  <c:v>42580</c:v>
                </c:pt>
                <c:pt idx="6239">
                  <c:v>42581</c:v>
                </c:pt>
                <c:pt idx="6240">
                  <c:v>42582</c:v>
                </c:pt>
                <c:pt idx="6241">
                  <c:v>42583</c:v>
                </c:pt>
                <c:pt idx="6242">
                  <c:v>42584</c:v>
                </c:pt>
                <c:pt idx="6243">
                  <c:v>42585</c:v>
                </c:pt>
                <c:pt idx="6244">
                  <c:v>42586</c:v>
                </c:pt>
                <c:pt idx="6245">
                  <c:v>42587</c:v>
                </c:pt>
                <c:pt idx="6246">
                  <c:v>42588</c:v>
                </c:pt>
                <c:pt idx="6247">
                  <c:v>42589</c:v>
                </c:pt>
                <c:pt idx="6248">
                  <c:v>42590</c:v>
                </c:pt>
                <c:pt idx="6249">
                  <c:v>42591</c:v>
                </c:pt>
                <c:pt idx="6250">
                  <c:v>42592</c:v>
                </c:pt>
                <c:pt idx="6251">
                  <c:v>42593</c:v>
                </c:pt>
                <c:pt idx="6252">
                  <c:v>42594</c:v>
                </c:pt>
                <c:pt idx="6253">
                  <c:v>42595</c:v>
                </c:pt>
                <c:pt idx="6254">
                  <c:v>42596</c:v>
                </c:pt>
                <c:pt idx="6255">
                  <c:v>42597</c:v>
                </c:pt>
                <c:pt idx="6256">
                  <c:v>42598</c:v>
                </c:pt>
                <c:pt idx="6257">
                  <c:v>42599</c:v>
                </c:pt>
                <c:pt idx="6258">
                  <c:v>42600</c:v>
                </c:pt>
                <c:pt idx="6259">
                  <c:v>42601</c:v>
                </c:pt>
                <c:pt idx="6260">
                  <c:v>42602</c:v>
                </c:pt>
                <c:pt idx="6261">
                  <c:v>42603</c:v>
                </c:pt>
                <c:pt idx="6262">
                  <c:v>42604</c:v>
                </c:pt>
                <c:pt idx="6263">
                  <c:v>42605</c:v>
                </c:pt>
                <c:pt idx="6264">
                  <c:v>42606</c:v>
                </c:pt>
                <c:pt idx="6265">
                  <c:v>42607</c:v>
                </c:pt>
                <c:pt idx="6266">
                  <c:v>42608</c:v>
                </c:pt>
                <c:pt idx="6267">
                  <c:v>42609</c:v>
                </c:pt>
                <c:pt idx="6268">
                  <c:v>42610</c:v>
                </c:pt>
                <c:pt idx="6269">
                  <c:v>42611</c:v>
                </c:pt>
                <c:pt idx="6270">
                  <c:v>42612</c:v>
                </c:pt>
                <c:pt idx="6271">
                  <c:v>42613</c:v>
                </c:pt>
                <c:pt idx="6272">
                  <c:v>42614</c:v>
                </c:pt>
                <c:pt idx="6273">
                  <c:v>42615</c:v>
                </c:pt>
                <c:pt idx="6274">
                  <c:v>42616</c:v>
                </c:pt>
                <c:pt idx="6275">
                  <c:v>42617</c:v>
                </c:pt>
                <c:pt idx="6276">
                  <c:v>42618</c:v>
                </c:pt>
                <c:pt idx="6277">
                  <c:v>42619</c:v>
                </c:pt>
                <c:pt idx="6278">
                  <c:v>42620</c:v>
                </c:pt>
                <c:pt idx="6279">
                  <c:v>42621</c:v>
                </c:pt>
                <c:pt idx="6280">
                  <c:v>42622</c:v>
                </c:pt>
                <c:pt idx="6281">
                  <c:v>42623</c:v>
                </c:pt>
                <c:pt idx="6282">
                  <c:v>42624</c:v>
                </c:pt>
                <c:pt idx="6283">
                  <c:v>42625</c:v>
                </c:pt>
                <c:pt idx="6284">
                  <c:v>42626</c:v>
                </c:pt>
                <c:pt idx="6285">
                  <c:v>42627</c:v>
                </c:pt>
                <c:pt idx="6286">
                  <c:v>42628</c:v>
                </c:pt>
                <c:pt idx="6287">
                  <c:v>42629</c:v>
                </c:pt>
                <c:pt idx="6288">
                  <c:v>42630</c:v>
                </c:pt>
                <c:pt idx="6289">
                  <c:v>42631</c:v>
                </c:pt>
                <c:pt idx="6290">
                  <c:v>42632</c:v>
                </c:pt>
                <c:pt idx="6291">
                  <c:v>42633</c:v>
                </c:pt>
                <c:pt idx="6292">
                  <c:v>42634</c:v>
                </c:pt>
                <c:pt idx="6293">
                  <c:v>42635</c:v>
                </c:pt>
                <c:pt idx="6294">
                  <c:v>42636</c:v>
                </c:pt>
                <c:pt idx="6295">
                  <c:v>42637</c:v>
                </c:pt>
                <c:pt idx="6296">
                  <c:v>42638</c:v>
                </c:pt>
                <c:pt idx="6297">
                  <c:v>42639</c:v>
                </c:pt>
                <c:pt idx="6298">
                  <c:v>42640</c:v>
                </c:pt>
                <c:pt idx="6299">
                  <c:v>42641</c:v>
                </c:pt>
                <c:pt idx="6300">
                  <c:v>42642</c:v>
                </c:pt>
                <c:pt idx="6301">
                  <c:v>42643</c:v>
                </c:pt>
                <c:pt idx="6302">
                  <c:v>42644</c:v>
                </c:pt>
                <c:pt idx="6303">
                  <c:v>42645</c:v>
                </c:pt>
                <c:pt idx="6304">
                  <c:v>42646</c:v>
                </c:pt>
                <c:pt idx="6305">
                  <c:v>42647</c:v>
                </c:pt>
                <c:pt idx="6306">
                  <c:v>42648</c:v>
                </c:pt>
                <c:pt idx="6307">
                  <c:v>42649</c:v>
                </c:pt>
                <c:pt idx="6308">
                  <c:v>42650</c:v>
                </c:pt>
                <c:pt idx="6309">
                  <c:v>42651</c:v>
                </c:pt>
                <c:pt idx="6310">
                  <c:v>42652</c:v>
                </c:pt>
                <c:pt idx="6311">
                  <c:v>42653</c:v>
                </c:pt>
                <c:pt idx="6312">
                  <c:v>42654</c:v>
                </c:pt>
                <c:pt idx="6313">
                  <c:v>42655</c:v>
                </c:pt>
                <c:pt idx="6314">
                  <c:v>42656</c:v>
                </c:pt>
                <c:pt idx="6315">
                  <c:v>42657</c:v>
                </c:pt>
                <c:pt idx="6316">
                  <c:v>42658</c:v>
                </c:pt>
                <c:pt idx="6317">
                  <c:v>42659</c:v>
                </c:pt>
                <c:pt idx="6318">
                  <c:v>42660</c:v>
                </c:pt>
                <c:pt idx="6319">
                  <c:v>42661</c:v>
                </c:pt>
                <c:pt idx="6320">
                  <c:v>42662</c:v>
                </c:pt>
                <c:pt idx="6321">
                  <c:v>42663</c:v>
                </c:pt>
                <c:pt idx="6322">
                  <c:v>42664</c:v>
                </c:pt>
                <c:pt idx="6323">
                  <c:v>42665</c:v>
                </c:pt>
                <c:pt idx="6324">
                  <c:v>42666</c:v>
                </c:pt>
                <c:pt idx="6325">
                  <c:v>42667</c:v>
                </c:pt>
                <c:pt idx="6326">
                  <c:v>42668</c:v>
                </c:pt>
                <c:pt idx="6327">
                  <c:v>42669</c:v>
                </c:pt>
                <c:pt idx="6328">
                  <c:v>42670</c:v>
                </c:pt>
                <c:pt idx="6329">
                  <c:v>42671</c:v>
                </c:pt>
                <c:pt idx="6330">
                  <c:v>42672</c:v>
                </c:pt>
                <c:pt idx="6331">
                  <c:v>42673</c:v>
                </c:pt>
                <c:pt idx="6332">
                  <c:v>42674</c:v>
                </c:pt>
                <c:pt idx="6333">
                  <c:v>42675</c:v>
                </c:pt>
                <c:pt idx="6334">
                  <c:v>42676</c:v>
                </c:pt>
                <c:pt idx="6335">
                  <c:v>42677</c:v>
                </c:pt>
                <c:pt idx="6336">
                  <c:v>42678</c:v>
                </c:pt>
                <c:pt idx="6337">
                  <c:v>42679</c:v>
                </c:pt>
                <c:pt idx="6338">
                  <c:v>42680</c:v>
                </c:pt>
                <c:pt idx="6339">
                  <c:v>42681</c:v>
                </c:pt>
                <c:pt idx="6340">
                  <c:v>42682</c:v>
                </c:pt>
                <c:pt idx="6341">
                  <c:v>42683</c:v>
                </c:pt>
                <c:pt idx="6342">
                  <c:v>42684</c:v>
                </c:pt>
                <c:pt idx="6343">
                  <c:v>42685</c:v>
                </c:pt>
                <c:pt idx="6344">
                  <c:v>42686</c:v>
                </c:pt>
                <c:pt idx="6345">
                  <c:v>42687</c:v>
                </c:pt>
                <c:pt idx="6346">
                  <c:v>42688</c:v>
                </c:pt>
                <c:pt idx="6347">
                  <c:v>42689</c:v>
                </c:pt>
                <c:pt idx="6348">
                  <c:v>42690</c:v>
                </c:pt>
                <c:pt idx="6349">
                  <c:v>42691</c:v>
                </c:pt>
                <c:pt idx="6350">
                  <c:v>42692</c:v>
                </c:pt>
                <c:pt idx="6351">
                  <c:v>42693</c:v>
                </c:pt>
                <c:pt idx="6352">
                  <c:v>42694</c:v>
                </c:pt>
                <c:pt idx="6353">
                  <c:v>42695</c:v>
                </c:pt>
                <c:pt idx="6354">
                  <c:v>42696</c:v>
                </c:pt>
                <c:pt idx="6355">
                  <c:v>42697</c:v>
                </c:pt>
                <c:pt idx="6356">
                  <c:v>42698</c:v>
                </c:pt>
                <c:pt idx="6357">
                  <c:v>42699</c:v>
                </c:pt>
                <c:pt idx="6358">
                  <c:v>42700</c:v>
                </c:pt>
                <c:pt idx="6359">
                  <c:v>42701</c:v>
                </c:pt>
                <c:pt idx="6360">
                  <c:v>42702</c:v>
                </c:pt>
                <c:pt idx="6361">
                  <c:v>42703</c:v>
                </c:pt>
                <c:pt idx="6362">
                  <c:v>42704</c:v>
                </c:pt>
                <c:pt idx="6363">
                  <c:v>42705</c:v>
                </c:pt>
                <c:pt idx="6364">
                  <c:v>42706</c:v>
                </c:pt>
                <c:pt idx="6365">
                  <c:v>42707</c:v>
                </c:pt>
                <c:pt idx="6366">
                  <c:v>42708</c:v>
                </c:pt>
                <c:pt idx="6367">
                  <c:v>42709</c:v>
                </c:pt>
                <c:pt idx="6368">
                  <c:v>42710</c:v>
                </c:pt>
                <c:pt idx="6369">
                  <c:v>42711</c:v>
                </c:pt>
                <c:pt idx="6370">
                  <c:v>42712</c:v>
                </c:pt>
                <c:pt idx="6371">
                  <c:v>42713</c:v>
                </c:pt>
                <c:pt idx="6372">
                  <c:v>42714</c:v>
                </c:pt>
                <c:pt idx="6373">
                  <c:v>42715</c:v>
                </c:pt>
                <c:pt idx="6374">
                  <c:v>42716</c:v>
                </c:pt>
                <c:pt idx="6375">
                  <c:v>42717</c:v>
                </c:pt>
                <c:pt idx="6376">
                  <c:v>42718</c:v>
                </c:pt>
                <c:pt idx="6377">
                  <c:v>42719</c:v>
                </c:pt>
                <c:pt idx="6378">
                  <c:v>42720</c:v>
                </c:pt>
                <c:pt idx="6379">
                  <c:v>42721</c:v>
                </c:pt>
                <c:pt idx="6380">
                  <c:v>42722</c:v>
                </c:pt>
                <c:pt idx="6381">
                  <c:v>42723</c:v>
                </c:pt>
                <c:pt idx="6382">
                  <c:v>42724</c:v>
                </c:pt>
                <c:pt idx="6383">
                  <c:v>42725</c:v>
                </c:pt>
                <c:pt idx="6384">
                  <c:v>42726</c:v>
                </c:pt>
                <c:pt idx="6385">
                  <c:v>42727</c:v>
                </c:pt>
                <c:pt idx="6386">
                  <c:v>42728</c:v>
                </c:pt>
                <c:pt idx="6387">
                  <c:v>42729</c:v>
                </c:pt>
                <c:pt idx="6388">
                  <c:v>42730</c:v>
                </c:pt>
                <c:pt idx="6389">
                  <c:v>42731</c:v>
                </c:pt>
                <c:pt idx="6390">
                  <c:v>42732</c:v>
                </c:pt>
                <c:pt idx="6391">
                  <c:v>42733</c:v>
                </c:pt>
                <c:pt idx="6392">
                  <c:v>42734</c:v>
                </c:pt>
                <c:pt idx="6393">
                  <c:v>42735</c:v>
                </c:pt>
                <c:pt idx="6394">
                  <c:v>42736</c:v>
                </c:pt>
                <c:pt idx="6395">
                  <c:v>42737</c:v>
                </c:pt>
                <c:pt idx="6396">
                  <c:v>42738</c:v>
                </c:pt>
                <c:pt idx="6397">
                  <c:v>42739</c:v>
                </c:pt>
                <c:pt idx="6398">
                  <c:v>42740</c:v>
                </c:pt>
                <c:pt idx="6399">
                  <c:v>42741</c:v>
                </c:pt>
                <c:pt idx="6400">
                  <c:v>42742</c:v>
                </c:pt>
                <c:pt idx="6401">
                  <c:v>42743</c:v>
                </c:pt>
                <c:pt idx="6402">
                  <c:v>42744</c:v>
                </c:pt>
                <c:pt idx="6403">
                  <c:v>42745</c:v>
                </c:pt>
                <c:pt idx="6404">
                  <c:v>42746</c:v>
                </c:pt>
                <c:pt idx="6405">
                  <c:v>42747</c:v>
                </c:pt>
                <c:pt idx="6406">
                  <c:v>42748</c:v>
                </c:pt>
                <c:pt idx="6407">
                  <c:v>42749</c:v>
                </c:pt>
                <c:pt idx="6408">
                  <c:v>42750</c:v>
                </c:pt>
                <c:pt idx="6409">
                  <c:v>42751</c:v>
                </c:pt>
                <c:pt idx="6410">
                  <c:v>42752</c:v>
                </c:pt>
                <c:pt idx="6411">
                  <c:v>42753</c:v>
                </c:pt>
                <c:pt idx="6412">
                  <c:v>42754</c:v>
                </c:pt>
                <c:pt idx="6413">
                  <c:v>42755</c:v>
                </c:pt>
                <c:pt idx="6414">
                  <c:v>42756</c:v>
                </c:pt>
                <c:pt idx="6415">
                  <c:v>42757</c:v>
                </c:pt>
                <c:pt idx="6416">
                  <c:v>42758</c:v>
                </c:pt>
                <c:pt idx="6417">
                  <c:v>42759</c:v>
                </c:pt>
                <c:pt idx="6418">
                  <c:v>42760</c:v>
                </c:pt>
                <c:pt idx="6419">
                  <c:v>42761</c:v>
                </c:pt>
                <c:pt idx="6420">
                  <c:v>42762</c:v>
                </c:pt>
                <c:pt idx="6421">
                  <c:v>42763</c:v>
                </c:pt>
                <c:pt idx="6422">
                  <c:v>42764</c:v>
                </c:pt>
                <c:pt idx="6423">
                  <c:v>42765</c:v>
                </c:pt>
                <c:pt idx="6424">
                  <c:v>42766</c:v>
                </c:pt>
                <c:pt idx="6425">
                  <c:v>42767</c:v>
                </c:pt>
                <c:pt idx="6426">
                  <c:v>42768</c:v>
                </c:pt>
                <c:pt idx="6427">
                  <c:v>42769</c:v>
                </c:pt>
                <c:pt idx="6428">
                  <c:v>42770</c:v>
                </c:pt>
                <c:pt idx="6429">
                  <c:v>42771</c:v>
                </c:pt>
                <c:pt idx="6430">
                  <c:v>42772</c:v>
                </c:pt>
                <c:pt idx="6431">
                  <c:v>42773</c:v>
                </c:pt>
                <c:pt idx="6432">
                  <c:v>42774</c:v>
                </c:pt>
                <c:pt idx="6433">
                  <c:v>42775</c:v>
                </c:pt>
                <c:pt idx="6434">
                  <c:v>42776</c:v>
                </c:pt>
                <c:pt idx="6435">
                  <c:v>42777</c:v>
                </c:pt>
                <c:pt idx="6436">
                  <c:v>42778</c:v>
                </c:pt>
                <c:pt idx="6437">
                  <c:v>42779</c:v>
                </c:pt>
                <c:pt idx="6438">
                  <c:v>42780</c:v>
                </c:pt>
                <c:pt idx="6439">
                  <c:v>42781</c:v>
                </c:pt>
                <c:pt idx="6440">
                  <c:v>42782</c:v>
                </c:pt>
                <c:pt idx="6441">
                  <c:v>42783</c:v>
                </c:pt>
                <c:pt idx="6442">
                  <c:v>42784</c:v>
                </c:pt>
                <c:pt idx="6443">
                  <c:v>42785</c:v>
                </c:pt>
                <c:pt idx="6444">
                  <c:v>42786</c:v>
                </c:pt>
                <c:pt idx="6445">
                  <c:v>42787</c:v>
                </c:pt>
                <c:pt idx="6446">
                  <c:v>42788</c:v>
                </c:pt>
                <c:pt idx="6447">
                  <c:v>42789</c:v>
                </c:pt>
                <c:pt idx="6448">
                  <c:v>42790</c:v>
                </c:pt>
                <c:pt idx="6449">
                  <c:v>42791</c:v>
                </c:pt>
                <c:pt idx="6450">
                  <c:v>42792</c:v>
                </c:pt>
                <c:pt idx="6451">
                  <c:v>42793</c:v>
                </c:pt>
                <c:pt idx="6452">
                  <c:v>42794</c:v>
                </c:pt>
                <c:pt idx="6453">
                  <c:v>42795</c:v>
                </c:pt>
                <c:pt idx="6454">
                  <c:v>42796</c:v>
                </c:pt>
                <c:pt idx="6455">
                  <c:v>42797</c:v>
                </c:pt>
                <c:pt idx="6456">
                  <c:v>42798</c:v>
                </c:pt>
                <c:pt idx="6457">
                  <c:v>42799</c:v>
                </c:pt>
                <c:pt idx="6458">
                  <c:v>42800</c:v>
                </c:pt>
                <c:pt idx="6459">
                  <c:v>42801</c:v>
                </c:pt>
                <c:pt idx="6460">
                  <c:v>42802</c:v>
                </c:pt>
                <c:pt idx="6461">
                  <c:v>42803</c:v>
                </c:pt>
                <c:pt idx="6462">
                  <c:v>42804</c:v>
                </c:pt>
                <c:pt idx="6463">
                  <c:v>42805</c:v>
                </c:pt>
                <c:pt idx="6464">
                  <c:v>42806</c:v>
                </c:pt>
                <c:pt idx="6465">
                  <c:v>42807</c:v>
                </c:pt>
                <c:pt idx="6466">
                  <c:v>42808</c:v>
                </c:pt>
                <c:pt idx="6467">
                  <c:v>42809</c:v>
                </c:pt>
                <c:pt idx="6468">
                  <c:v>42810</c:v>
                </c:pt>
                <c:pt idx="6469">
                  <c:v>42811</c:v>
                </c:pt>
                <c:pt idx="6470">
                  <c:v>42812</c:v>
                </c:pt>
                <c:pt idx="6471">
                  <c:v>42813</c:v>
                </c:pt>
                <c:pt idx="6472">
                  <c:v>42814</c:v>
                </c:pt>
                <c:pt idx="6473">
                  <c:v>42815</c:v>
                </c:pt>
                <c:pt idx="6474">
                  <c:v>42816</c:v>
                </c:pt>
                <c:pt idx="6475">
                  <c:v>42817</c:v>
                </c:pt>
                <c:pt idx="6476">
                  <c:v>42818</c:v>
                </c:pt>
                <c:pt idx="6477">
                  <c:v>42819</c:v>
                </c:pt>
                <c:pt idx="6478">
                  <c:v>42820</c:v>
                </c:pt>
                <c:pt idx="6479">
                  <c:v>42821</c:v>
                </c:pt>
                <c:pt idx="6480">
                  <c:v>42822</c:v>
                </c:pt>
                <c:pt idx="6481">
                  <c:v>42823</c:v>
                </c:pt>
                <c:pt idx="6482">
                  <c:v>42824</c:v>
                </c:pt>
                <c:pt idx="6483">
                  <c:v>42825</c:v>
                </c:pt>
                <c:pt idx="6484">
                  <c:v>42826</c:v>
                </c:pt>
                <c:pt idx="6485">
                  <c:v>42827</c:v>
                </c:pt>
                <c:pt idx="6486">
                  <c:v>42828</c:v>
                </c:pt>
                <c:pt idx="6487">
                  <c:v>42829</c:v>
                </c:pt>
                <c:pt idx="6488">
                  <c:v>42830</c:v>
                </c:pt>
                <c:pt idx="6489">
                  <c:v>42831</c:v>
                </c:pt>
                <c:pt idx="6490">
                  <c:v>42832</c:v>
                </c:pt>
                <c:pt idx="6491">
                  <c:v>42833</c:v>
                </c:pt>
                <c:pt idx="6492">
                  <c:v>42834</c:v>
                </c:pt>
                <c:pt idx="6493">
                  <c:v>42835</c:v>
                </c:pt>
                <c:pt idx="6494">
                  <c:v>42836</c:v>
                </c:pt>
                <c:pt idx="6495">
                  <c:v>42837</c:v>
                </c:pt>
                <c:pt idx="6496">
                  <c:v>42838</c:v>
                </c:pt>
                <c:pt idx="6497">
                  <c:v>42839</c:v>
                </c:pt>
                <c:pt idx="6498">
                  <c:v>42840</c:v>
                </c:pt>
                <c:pt idx="6499">
                  <c:v>42841</c:v>
                </c:pt>
                <c:pt idx="6500">
                  <c:v>42842</c:v>
                </c:pt>
                <c:pt idx="6501">
                  <c:v>42843</c:v>
                </c:pt>
                <c:pt idx="6502">
                  <c:v>42844</c:v>
                </c:pt>
                <c:pt idx="6503">
                  <c:v>42845</c:v>
                </c:pt>
                <c:pt idx="6504">
                  <c:v>42846</c:v>
                </c:pt>
                <c:pt idx="6505">
                  <c:v>42847</c:v>
                </c:pt>
                <c:pt idx="6506">
                  <c:v>42848</c:v>
                </c:pt>
                <c:pt idx="6507">
                  <c:v>42849</c:v>
                </c:pt>
                <c:pt idx="6508">
                  <c:v>42850</c:v>
                </c:pt>
                <c:pt idx="6509">
                  <c:v>42851</c:v>
                </c:pt>
                <c:pt idx="6510">
                  <c:v>42852</c:v>
                </c:pt>
                <c:pt idx="6511">
                  <c:v>42853</c:v>
                </c:pt>
                <c:pt idx="6512">
                  <c:v>42854</c:v>
                </c:pt>
                <c:pt idx="6513">
                  <c:v>42855</c:v>
                </c:pt>
                <c:pt idx="6514">
                  <c:v>42856</c:v>
                </c:pt>
                <c:pt idx="6515">
                  <c:v>42857</c:v>
                </c:pt>
                <c:pt idx="6516">
                  <c:v>42858</c:v>
                </c:pt>
                <c:pt idx="6517">
                  <c:v>42859</c:v>
                </c:pt>
                <c:pt idx="6518">
                  <c:v>42860</c:v>
                </c:pt>
                <c:pt idx="6519">
                  <c:v>42861</c:v>
                </c:pt>
                <c:pt idx="6520">
                  <c:v>42862</c:v>
                </c:pt>
                <c:pt idx="6521">
                  <c:v>42863</c:v>
                </c:pt>
                <c:pt idx="6522">
                  <c:v>42864</c:v>
                </c:pt>
                <c:pt idx="6523">
                  <c:v>42865</c:v>
                </c:pt>
                <c:pt idx="6524">
                  <c:v>42866</c:v>
                </c:pt>
                <c:pt idx="6525">
                  <c:v>42867</c:v>
                </c:pt>
                <c:pt idx="6526">
                  <c:v>42868</c:v>
                </c:pt>
                <c:pt idx="6527">
                  <c:v>42869</c:v>
                </c:pt>
                <c:pt idx="6528">
                  <c:v>42870</c:v>
                </c:pt>
                <c:pt idx="6529">
                  <c:v>42871</c:v>
                </c:pt>
                <c:pt idx="6530">
                  <c:v>42872</c:v>
                </c:pt>
                <c:pt idx="6531">
                  <c:v>42873</c:v>
                </c:pt>
                <c:pt idx="6532">
                  <c:v>42874</c:v>
                </c:pt>
                <c:pt idx="6533">
                  <c:v>42875</c:v>
                </c:pt>
                <c:pt idx="6534">
                  <c:v>42876</c:v>
                </c:pt>
                <c:pt idx="6535">
                  <c:v>42877</c:v>
                </c:pt>
                <c:pt idx="6536">
                  <c:v>42878</c:v>
                </c:pt>
                <c:pt idx="6537">
                  <c:v>42879</c:v>
                </c:pt>
                <c:pt idx="6538">
                  <c:v>42880</c:v>
                </c:pt>
                <c:pt idx="6539">
                  <c:v>42881</c:v>
                </c:pt>
                <c:pt idx="6540">
                  <c:v>42882</c:v>
                </c:pt>
                <c:pt idx="6541">
                  <c:v>42883</c:v>
                </c:pt>
                <c:pt idx="6542">
                  <c:v>42884</c:v>
                </c:pt>
                <c:pt idx="6543">
                  <c:v>42885</c:v>
                </c:pt>
                <c:pt idx="6544">
                  <c:v>42886</c:v>
                </c:pt>
                <c:pt idx="6545">
                  <c:v>42887</c:v>
                </c:pt>
                <c:pt idx="6546">
                  <c:v>42888</c:v>
                </c:pt>
                <c:pt idx="6547">
                  <c:v>42889</c:v>
                </c:pt>
                <c:pt idx="6548">
                  <c:v>42890</c:v>
                </c:pt>
                <c:pt idx="6549">
                  <c:v>42891</c:v>
                </c:pt>
                <c:pt idx="6550">
                  <c:v>42892</c:v>
                </c:pt>
                <c:pt idx="6551">
                  <c:v>42893</c:v>
                </c:pt>
                <c:pt idx="6552">
                  <c:v>42894</c:v>
                </c:pt>
                <c:pt idx="6553">
                  <c:v>42895</c:v>
                </c:pt>
                <c:pt idx="6554">
                  <c:v>42896</c:v>
                </c:pt>
                <c:pt idx="6555">
                  <c:v>42897</c:v>
                </c:pt>
                <c:pt idx="6556">
                  <c:v>42898</c:v>
                </c:pt>
                <c:pt idx="6557">
                  <c:v>42899</c:v>
                </c:pt>
                <c:pt idx="6558">
                  <c:v>42900</c:v>
                </c:pt>
                <c:pt idx="6559">
                  <c:v>42901</c:v>
                </c:pt>
                <c:pt idx="6560">
                  <c:v>42902</c:v>
                </c:pt>
                <c:pt idx="6561">
                  <c:v>42903</c:v>
                </c:pt>
                <c:pt idx="6562">
                  <c:v>42904</c:v>
                </c:pt>
                <c:pt idx="6563">
                  <c:v>42905</c:v>
                </c:pt>
                <c:pt idx="6564">
                  <c:v>42906</c:v>
                </c:pt>
                <c:pt idx="6565">
                  <c:v>42907</c:v>
                </c:pt>
                <c:pt idx="6566">
                  <c:v>42908</c:v>
                </c:pt>
                <c:pt idx="6567">
                  <c:v>42909</c:v>
                </c:pt>
                <c:pt idx="6568">
                  <c:v>42910</c:v>
                </c:pt>
                <c:pt idx="6569">
                  <c:v>42911</c:v>
                </c:pt>
                <c:pt idx="6570">
                  <c:v>42912</c:v>
                </c:pt>
                <c:pt idx="6571">
                  <c:v>42913</c:v>
                </c:pt>
                <c:pt idx="6572">
                  <c:v>42914</c:v>
                </c:pt>
                <c:pt idx="6573">
                  <c:v>42915</c:v>
                </c:pt>
                <c:pt idx="6574">
                  <c:v>42916</c:v>
                </c:pt>
                <c:pt idx="6575">
                  <c:v>42917</c:v>
                </c:pt>
                <c:pt idx="6576">
                  <c:v>42918</c:v>
                </c:pt>
                <c:pt idx="6577">
                  <c:v>42919</c:v>
                </c:pt>
                <c:pt idx="6578">
                  <c:v>42920</c:v>
                </c:pt>
                <c:pt idx="6579">
                  <c:v>42921</c:v>
                </c:pt>
                <c:pt idx="6580">
                  <c:v>42922</c:v>
                </c:pt>
                <c:pt idx="6581">
                  <c:v>42923</c:v>
                </c:pt>
                <c:pt idx="6582">
                  <c:v>42924</c:v>
                </c:pt>
                <c:pt idx="6583">
                  <c:v>42925</c:v>
                </c:pt>
                <c:pt idx="6584">
                  <c:v>42926</c:v>
                </c:pt>
                <c:pt idx="6585">
                  <c:v>42927</c:v>
                </c:pt>
                <c:pt idx="6586">
                  <c:v>42928</c:v>
                </c:pt>
                <c:pt idx="6587">
                  <c:v>42929</c:v>
                </c:pt>
                <c:pt idx="6588">
                  <c:v>42930</c:v>
                </c:pt>
                <c:pt idx="6589">
                  <c:v>42931</c:v>
                </c:pt>
                <c:pt idx="6590">
                  <c:v>42932</c:v>
                </c:pt>
                <c:pt idx="6591">
                  <c:v>42933</c:v>
                </c:pt>
                <c:pt idx="6592">
                  <c:v>42934</c:v>
                </c:pt>
                <c:pt idx="6593">
                  <c:v>42935</c:v>
                </c:pt>
                <c:pt idx="6594">
                  <c:v>42936</c:v>
                </c:pt>
                <c:pt idx="6595">
                  <c:v>42937</c:v>
                </c:pt>
                <c:pt idx="6596">
                  <c:v>42938</c:v>
                </c:pt>
                <c:pt idx="6597">
                  <c:v>42939</c:v>
                </c:pt>
                <c:pt idx="6598">
                  <c:v>42940</c:v>
                </c:pt>
                <c:pt idx="6599">
                  <c:v>42941</c:v>
                </c:pt>
                <c:pt idx="6600">
                  <c:v>42942</c:v>
                </c:pt>
                <c:pt idx="6601">
                  <c:v>42943</c:v>
                </c:pt>
                <c:pt idx="6602">
                  <c:v>42944</c:v>
                </c:pt>
                <c:pt idx="6603">
                  <c:v>42945</c:v>
                </c:pt>
                <c:pt idx="6604">
                  <c:v>42946</c:v>
                </c:pt>
                <c:pt idx="6605">
                  <c:v>42947</c:v>
                </c:pt>
                <c:pt idx="6606">
                  <c:v>42948</c:v>
                </c:pt>
                <c:pt idx="6607">
                  <c:v>42949</c:v>
                </c:pt>
                <c:pt idx="6608">
                  <c:v>42950</c:v>
                </c:pt>
                <c:pt idx="6609">
                  <c:v>42951</c:v>
                </c:pt>
                <c:pt idx="6610">
                  <c:v>42952</c:v>
                </c:pt>
                <c:pt idx="6611">
                  <c:v>42953</c:v>
                </c:pt>
                <c:pt idx="6612">
                  <c:v>42954</c:v>
                </c:pt>
                <c:pt idx="6613">
                  <c:v>42955</c:v>
                </c:pt>
                <c:pt idx="6614">
                  <c:v>42956</c:v>
                </c:pt>
                <c:pt idx="6615">
                  <c:v>42957</c:v>
                </c:pt>
                <c:pt idx="6616">
                  <c:v>42958</c:v>
                </c:pt>
                <c:pt idx="6617">
                  <c:v>42959</c:v>
                </c:pt>
                <c:pt idx="6618">
                  <c:v>42960</c:v>
                </c:pt>
                <c:pt idx="6619">
                  <c:v>42961</c:v>
                </c:pt>
                <c:pt idx="6620">
                  <c:v>42962</c:v>
                </c:pt>
                <c:pt idx="6621">
                  <c:v>42963</c:v>
                </c:pt>
                <c:pt idx="6622">
                  <c:v>42964</c:v>
                </c:pt>
                <c:pt idx="6623">
                  <c:v>42965</c:v>
                </c:pt>
                <c:pt idx="6624">
                  <c:v>42966</c:v>
                </c:pt>
                <c:pt idx="6625">
                  <c:v>42967</c:v>
                </c:pt>
                <c:pt idx="6626">
                  <c:v>42968</c:v>
                </c:pt>
                <c:pt idx="6627">
                  <c:v>42969</c:v>
                </c:pt>
                <c:pt idx="6628">
                  <c:v>42970</c:v>
                </c:pt>
                <c:pt idx="6629">
                  <c:v>42971</c:v>
                </c:pt>
                <c:pt idx="6630">
                  <c:v>42972</c:v>
                </c:pt>
                <c:pt idx="6631">
                  <c:v>42973</c:v>
                </c:pt>
                <c:pt idx="6632">
                  <c:v>42974</c:v>
                </c:pt>
                <c:pt idx="6633">
                  <c:v>42975</c:v>
                </c:pt>
                <c:pt idx="6634">
                  <c:v>42976</c:v>
                </c:pt>
                <c:pt idx="6635">
                  <c:v>42977</c:v>
                </c:pt>
                <c:pt idx="6636">
                  <c:v>42978</c:v>
                </c:pt>
                <c:pt idx="6637">
                  <c:v>42979</c:v>
                </c:pt>
                <c:pt idx="6638">
                  <c:v>42980</c:v>
                </c:pt>
                <c:pt idx="6639">
                  <c:v>42981</c:v>
                </c:pt>
                <c:pt idx="6640">
                  <c:v>42982</c:v>
                </c:pt>
                <c:pt idx="6641">
                  <c:v>42983</c:v>
                </c:pt>
                <c:pt idx="6642">
                  <c:v>42984</c:v>
                </c:pt>
                <c:pt idx="6643">
                  <c:v>42985</c:v>
                </c:pt>
                <c:pt idx="6644">
                  <c:v>42986</c:v>
                </c:pt>
                <c:pt idx="6645">
                  <c:v>42987</c:v>
                </c:pt>
                <c:pt idx="6646">
                  <c:v>42988</c:v>
                </c:pt>
                <c:pt idx="6647">
                  <c:v>42989</c:v>
                </c:pt>
                <c:pt idx="6648">
                  <c:v>42990</c:v>
                </c:pt>
                <c:pt idx="6649">
                  <c:v>42991</c:v>
                </c:pt>
                <c:pt idx="6650">
                  <c:v>42992</c:v>
                </c:pt>
                <c:pt idx="6651">
                  <c:v>42993</c:v>
                </c:pt>
                <c:pt idx="6652">
                  <c:v>42994</c:v>
                </c:pt>
                <c:pt idx="6653">
                  <c:v>42995</c:v>
                </c:pt>
                <c:pt idx="6654">
                  <c:v>42996</c:v>
                </c:pt>
                <c:pt idx="6655">
                  <c:v>42997</c:v>
                </c:pt>
                <c:pt idx="6656">
                  <c:v>42998</c:v>
                </c:pt>
                <c:pt idx="6657">
                  <c:v>42999</c:v>
                </c:pt>
                <c:pt idx="6658">
                  <c:v>43000</c:v>
                </c:pt>
                <c:pt idx="6659">
                  <c:v>43001</c:v>
                </c:pt>
                <c:pt idx="6660">
                  <c:v>43002</c:v>
                </c:pt>
                <c:pt idx="6661">
                  <c:v>43003</c:v>
                </c:pt>
                <c:pt idx="6662">
                  <c:v>43004</c:v>
                </c:pt>
                <c:pt idx="6663">
                  <c:v>43005</c:v>
                </c:pt>
                <c:pt idx="6664">
                  <c:v>43006</c:v>
                </c:pt>
                <c:pt idx="6665">
                  <c:v>43007</c:v>
                </c:pt>
                <c:pt idx="6666">
                  <c:v>43008</c:v>
                </c:pt>
                <c:pt idx="6667">
                  <c:v>43009</c:v>
                </c:pt>
                <c:pt idx="6668">
                  <c:v>43010</c:v>
                </c:pt>
                <c:pt idx="6669">
                  <c:v>43011</c:v>
                </c:pt>
                <c:pt idx="6670">
                  <c:v>43012</c:v>
                </c:pt>
                <c:pt idx="6671">
                  <c:v>43013</c:v>
                </c:pt>
                <c:pt idx="6672">
                  <c:v>43014</c:v>
                </c:pt>
                <c:pt idx="6673">
                  <c:v>43015</c:v>
                </c:pt>
                <c:pt idx="6674">
                  <c:v>43016</c:v>
                </c:pt>
                <c:pt idx="6675">
                  <c:v>43017</c:v>
                </c:pt>
                <c:pt idx="6676">
                  <c:v>43018</c:v>
                </c:pt>
                <c:pt idx="6677">
                  <c:v>43019</c:v>
                </c:pt>
                <c:pt idx="6678">
                  <c:v>43020</c:v>
                </c:pt>
                <c:pt idx="6679">
                  <c:v>43021</c:v>
                </c:pt>
                <c:pt idx="6680">
                  <c:v>43022</c:v>
                </c:pt>
                <c:pt idx="6681">
                  <c:v>43023</c:v>
                </c:pt>
                <c:pt idx="6682">
                  <c:v>43024</c:v>
                </c:pt>
                <c:pt idx="6683">
                  <c:v>43025</c:v>
                </c:pt>
                <c:pt idx="6684">
                  <c:v>43026</c:v>
                </c:pt>
                <c:pt idx="6685">
                  <c:v>43027</c:v>
                </c:pt>
                <c:pt idx="6686">
                  <c:v>43028</c:v>
                </c:pt>
                <c:pt idx="6687">
                  <c:v>43029</c:v>
                </c:pt>
                <c:pt idx="6688">
                  <c:v>43030</c:v>
                </c:pt>
                <c:pt idx="6689">
                  <c:v>43031</c:v>
                </c:pt>
                <c:pt idx="6690">
                  <c:v>43032</c:v>
                </c:pt>
                <c:pt idx="6691">
                  <c:v>43033</c:v>
                </c:pt>
                <c:pt idx="6692">
                  <c:v>43034</c:v>
                </c:pt>
                <c:pt idx="6693">
                  <c:v>43035</c:v>
                </c:pt>
                <c:pt idx="6694">
                  <c:v>43036</c:v>
                </c:pt>
                <c:pt idx="6695">
                  <c:v>43037</c:v>
                </c:pt>
                <c:pt idx="6696">
                  <c:v>43038</c:v>
                </c:pt>
                <c:pt idx="6697">
                  <c:v>43039</c:v>
                </c:pt>
                <c:pt idx="6698">
                  <c:v>43040</c:v>
                </c:pt>
                <c:pt idx="6699">
                  <c:v>43041</c:v>
                </c:pt>
                <c:pt idx="6700">
                  <c:v>43042</c:v>
                </c:pt>
                <c:pt idx="6701">
                  <c:v>43043</c:v>
                </c:pt>
                <c:pt idx="6702">
                  <c:v>43044</c:v>
                </c:pt>
                <c:pt idx="6703">
                  <c:v>43045</c:v>
                </c:pt>
                <c:pt idx="6704">
                  <c:v>43046</c:v>
                </c:pt>
                <c:pt idx="6705">
                  <c:v>43047</c:v>
                </c:pt>
                <c:pt idx="6706">
                  <c:v>43048</c:v>
                </c:pt>
                <c:pt idx="6707">
                  <c:v>43049</c:v>
                </c:pt>
                <c:pt idx="6708">
                  <c:v>43050</c:v>
                </c:pt>
                <c:pt idx="6709">
                  <c:v>43051</c:v>
                </c:pt>
                <c:pt idx="6710">
                  <c:v>43052</c:v>
                </c:pt>
                <c:pt idx="6711">
                  <c:v>43053</c:v>
                </c:pt>
                <c:pt idx="6712">
                  <c:v>43054</c:v>
                </c:pt>
                <c:pt idx="6713">
                  <c:v>43055</c:v>
                </c:pt>
                <c:pt idx="6714">
                  <c:v>43056</c:v>
                </c:pt>
                <c:pt idx="6715">
                  <c:v>43057</c:v>
                </c:pt>
                <c:pt idx="6716">
                  <c:v>43058</c:v>
                </c:pt>
                <c:pt idx="6717">
                  <c:v>43059</c:v>
                </c:pt>
                <c:pt idx="6718">
                  <c:v>43060</c:v>
                </c:pt>
                <c:pt idx="6719">
                  <c:v>43061</c:v>
                </c:pt>
                <c:pt idx="6720">
                  <c:v>43062</c:v>
                </c:pt>
                <c:pt idx="6721">
                  <c:v>43063</c:v>
                </c:pt>
                <c:pt idx="6722">
                  <c:v>43064</c:v>
                </c:pt>
                <c:pt idx="6723">
                  <c:v>43065</c:v>
                </c:pt>
                <c:pt idx="6724">
                  <c:v>43066</c:v>
                </c:pt>
                <c:pt idx="6725">
                  <c:v>43067</c:v>
                </c:pt>
                <c:pt idx="6726">
                  <c:v>43068</c:v>
                </c:pt>
                <c:pt idx="6727">
                  <c:v>43069</c:v>
                </c:pt>
                <c:pt idx="6728">
                  <c:v>43070</c:v>
                </c:pt>
                <c:pt idx="6729">
                  <c:v>43071</c:v>
                </c:pt>
                <c:pt idx="6730">
                  <c:v>43072</c:v>
                </c:pt>
                <c:pt idx="6731">
                  <c:v>43073</c:v>
                </c:pt>
                <c:pt idx="6732">
                  <c:v>43074</c:v>
                </c:pt>
                <c:pt idx="6733">
                  <c:v>43075</c:v>
                </c:pt>
                <c:pt idx="6734">
                  <c:v>43076</c:v>
                </c:pt>
                <c:pt idx="6735">
                  <c:v>43077</c:v>
                </c:pt>
                <c:pt idx="6736">
                  <c:v>43078</c:v>
                </c:pt>
                <c:pt idx="6737">
                  <c:v>43079</c:v>
                </c:pt>
                <c:pt idx="6738">
                  <c:v>43080</c:v>
                </c:pt>
                <c:pt idx="6739">
                  <c:v>43081</c:v>
                </c:pt>
                <c:pt idx="6740">
                  <c:v>43082</c:v>
                </c:pt>
                <c:pt idx="6741">
                  <c:v>43083</c:v>
                </c:pt>
                <c:pt idx="6742">
                  <c:v>43084</c:v>
                </c:pt>
                <c:pt idx="6743">
                  <c:v>43085</c:v>
                </c:pt>
                <c:pt idx="6744">
                  <c:v>43086</c:v>
                </c:pt>
                <c:pt idx="6745">
                  <c:v>43087</c:v>
                </c:pt>
                <c:pt idx="6746">
                  <c:v>43088</c:v>
                </c:pt>
                <c:pt idx="6747">
                  <c:v>43089</c:v>
                </c:pt>
                <c:pt idx="6748">
                  <c:v>43090</c:v>
                </c:pt>
                <c:pt idx="6749">
                  <c:v>43091</c:v>
                </c:pt>
                <c:pt idx="6750">
                  <c:v>43092</c:v>
                </c:pt>
                <c:pt idx="6751">
                  <c:v>43093</c:v>
                </c:pt>
                <c:pt idx="6752">
                  <c:v>43094</c:v>
                </c:pt>
                <c:pt idx="6753">
                  <c:v>43095</c:v>
                </c:pt>
                <c:pt idx="6754">
                  <c:v>43096</c:v>
                </c:pt>
                <c:pt idx="6755">
                  <c:v>43097</c:v>
                </c:pt>
                <c:pt idx="6756">
                  <c:v>43098</c:v>
                </c:pt>
                <c:pt idx="6757">
                  <c:v>43099</c:v>
                </c:pt>
                <c:pt idx="6758">
                  <c:v>43100</c:v>
                </c:pt>
                <c:pt idx="6759">
                  <c:v>43101</c:v>
                </c:pt>
                <c:pt idx="6760">
                  <c:v>43102</c:v>
                </c:pt>
                <c:pt idx="6761">
                  <c:v>43103</c:v>
                </c:pt>
                <c:pt idx="6762">
                  <c:v>43104</c:v>
                </c:pt>
                <c:pt idx="6763">
                  <c:v>43105</c:v>
                </c:pt>
                <c:pt idx="6764">
                  <c:v>43106</c:v>
                </c:pt>
                <c:pt idx="6765">
                  <c:v>43107</c:v>
                </c:pt>
                <c:pt idx="6766">
                  <c:v>43108</c:v>
                </c:pt>
                <c:pt idx="6767">
                  <c:v>43109</c:v>
                </c:pt>
                <c:pt idx="6768">
                  <c:v>43110</c:v>
                </c:pt>
                <c:pt idx="6769">
                  <c:v>43111</c:v>
                </c:pt>
                <c:pt idx="6770">
                  <c:v>43112</c:v>
                </c:pt>
                <c:pt idx="6771">
                  <c:v>43113</c:v>
                </c:pt>
                <c:pt idx="6772">
                  <c:v>43114</c:v>
                </c:pt>
                <c:pt idx="6773">
                  <c:v>43115</c:v>
                </c:pt>
                <c:pt idx="6774">
                  <c:v>43116</c:v>
                </c:pt>
                <c:pt idx="6775">
                  <c:v>43117</c:v>
                </c:pt>
                <c:pt idx="6776">
                  <c:v>43118</c:v>
                </c:pt>
                <c:pt idx="6777">
                  <c:v>43119</c:v>
                </c:pt>
                <c:pt idx="6778">
                  <c:v>43120</c:v>
                </c:pt>
                <c:pt idx="6779">
                  <c:v>43121</c:v>
                </c:pt>
                <c:pt idx="6780">
                  <c:v>43122</c:v>
                </c:pt>
                <c:pt idx="6781">
                  <c:v>43123</c:v>
                </c:pt>
                <c:pt idx="6782">
                  <c:v>43124</c:v>
                </c:pt>
                <c:pt idx="6783">
                  <c:v>43125</c:v>
                </c:pt>
                <c:pt idx="6784">
                  <c:v>43126</c:v>
                </c:pt>
                <c:pt idx="6785">
                  <c:v>43127</c:v>
                </c:pt>
                <c:pt idx="6786">
                  <c:v>43128</c:v>
                </c:pt>
                <c:pt idx="6787">
                  <c:v>43129</c:v>
                </c:pt>
                <c:pt idx="6788">
                  <c:v>43130</c:v>
                </c:pt>
                <c:pt idx="6789">
                  <c:v>43131</c:v>
                </c:pt>
                <c:pt idx="6790">
                  <c:v>43132</c:v>
                </c:pt>
                <c:pt idx="6791">
                  <c:v>43133</c:v>
                </c:pt>
                <c:pt idx="6792">
                  <c:v>43134</c:v>
                </c:pt>
                <c:pt idx="6793">
                  <c:v>43135</c:v>
                </c:pt>
                <c:pt idx="6794">
                  <c:v>43136</c:v>
                </c:pt>
                <c:pt idx="6795">
                  <c:v>43137</c:v>
                </c:pt>
                <c:pt idx="6796">
                  <c:v>43138</c:v>
                </c:pt>
                <c:pt idx="6797">
                  <c:v>43139</c:v>
                </c:pt>
                <c:pt idx="6798">
                  <c:v>43140</c:v>
                </c:pt>
                <c:pt idx="6799">
                  <c:v>43141</c:v>
                </c:pt>
                <c:pt idx="6800">
                  <c:v>43142</c:v>
                </c:pt>
                <c:pt idx="6801">
                  <c:v>43143</c:v>
                </c:pt>
                <c:pt idx="6802">
                  <c:v>43144</c:v>
                </c:pt>
                <c:pt idx="6803">
                  <c:v>43145</c:v>
                </c:pt>
                <c:pt idx="6804">
                  <c:v>43146</c:v>
                </c:pt>
                <c:pt idx="6805">
                  <c:v>43147</c:v>
                </c:pt>
                <c:pt idx="6806">
                  <c:v>43148</c:v>
                </c:pt>
                <c:pt idx="6807">
                  <c:v>43149</c:v>
                </c:pt>
                <c:pt idx="6808">
                  <c:v>43150</c:v>
                </c:pt>
                <c:pt idx="6809">
                  <c:v>43151</c:v>
                </c:pt>
                <c:pt idx="6810">
                  <c:v>43152</c:v>
                </c:pt>
                <c:pt idx="6811">
                  <c:v>43153</c:v>
                </c:pt>
                <c:pt idx="6812">
                  <c:v>43154</c:v>
                </c:pt>
                <c:pt idx="6813">
                  <c:v>43155</c:v>
                </c:pt>
                <c:pt idx="6814">
                  <c:v>43156</c:v>
                </c:pt>
                <c:pt idx="6815">
                  <c:v>43157</c:v>
                </c:pt>
                <c:pt idx="6816">
                  <c:v>43158</c:v>
                </c:pt>
                <c:pt idx="6817">
                  <c:v>43159</c:v>
                </c:pt>
                <c:pt idx="6818">
                  <c:v>43160</c:v>
                </c:pt>
                <c:pt idx="6819">
                  <c:v>43161</c:v>
                </c:pt>
                <c:pt idx="6820">
                  <c:v>43162</c:v>
                </c:pt>
                <c:pt idx="6821">
                  <c:v>43163</c:v>
                </c:pt>
                <c:pt idx="6822">
                  <c:v>43164</c:v>
                </c:pt>
                <c:pt idx="6823">
                  <c:v>43165</c:v>
                </c:pt>
                <c:pt idx="6824">
                  <c:v>43166</c:v>
                </c:pt>
                <c:pt idx="6825">
                  <c:v>43167</c:v>
                </c:pt>
                <c:pt idx="6826">
                  <c:v>43168</c:v>
                </c:pt>
                <c:pt idx="6827">
                  <c:v>43169</c:v>
                </c:pt>
                <c:pt idx="6828">
                  <c:v>43170</c:v>
                </c:pt>
                <c:pt idx="6829">
                  <c:v>43171</c:v>
                </c:pt>
                <c:pt idx="6830">
                  <c:v>43172</c:v>
                </c:pt>
                <c:pt idx="6831">
                  <c:v>43173</c:v>
                </c:pt>
                <c:pt idx="6832">
                  <c:v>43174</c:v>
                </c:pt>
                <c:pt idx="6833">
                  <c:v>43175</c:v>
                </c:pt>
                <c:pt idx="6834">
                  <c:v>43176</c:v>
                </c:pt>
                <c:pt idx="6835">
                  <c:v>43177</c:v>
                </c:pt>
                <c:pt idx="6836">
                  <c:v>43178</c:v>
                </c:pt>
                <c:pt idx="6837">
                  <c:v>43179</c:v>
                </c:pt>
                <c:pt idx="6838">
                  <c:v>43180</c:v>
                </c:pt>
                <c:pt idx="6839">
                  <c:v>43181</c:v>
                </c:pt>
                <c:pt idx="6840">
                  <c:v>43182</c:v>
                </c:pt>
                <c:pt idx="6841">
                  <c:v>43183</c:v>
                </c:pt>
                <c:pt idx="6842">
                  <c:v>43184</c:v>
                </c:pt>
                <c:pt idx="6843">
                  <c:v>43185</c:v>
                </c:pt>
                <c:pt idx="6844">
                  <c:v>43186</c:v>
                </c:pt>
                <c:pt idx="6845">
                  <c:v>43187</c:v>
                </c:pt>
                <c:pt idx="6846">
                  <c:v>43188</c:v>
                </c:pt>
                <c:pt idx="6847">
                  <c:v>43189</c:v>
                </c:pt>
                <c:pt idx="6848">
                  <c:v>43190</c:v>
                </c:pt>
                <c:pt idx="6849">
                  <c:v>43191</c:v>
                </c:pt>
                <c:pt idx="6850">
                  <c:v>43192</c:v>
                </c:pt>
                <c:pt idx="6851">
                  <c:v>43193</c:v>
                </c:pt>
                <c:pt idx="6852">
                  <c:v>43194</c:v>
                </c:pt>
                <c:pt idx="6853">
                  <c:v>43195</c:v>
                </c:pt>
                <c:pt idx="6854">
                  <c:v>43196</c:v>
                </c:pt>
                <c:pt idx="6855">
                  <c:v>43197</c:v>
                </c:pt>
                <c:pt idx="6856">
                  <c:v>43198</c:v>
                </c:pt>
                <c:pt idx="6857">
                  <c:v>43199</c:v>
                </c:pt>
                <c:pt idx="6858">
                  <c:v>43200</c:v>
                </c:pt>
                <c:pt idx="6859">
                  <c:v>43201</c:v>
                </c:pt>
                <c:pt idx="6860">
                  <c:v>43202</c:v>
                </c:pt>
                <c:pt idx="6861">
                  <c:v>43203</c:v>
                </c:pt>
                <c:pt idx="6862">
                  <c:v>43204</c:v>
                </c:pt>
                <c:pt idx="6863">
                  <c:v>43205</c:v>
                </c:pt>
                <c:pt idx="6864">
                  <c:v>43206</c:v>
                </c:pt>
                <c:pt idx="6865">
                  <c:v>43207</c:v>
                </c:pt>
                <c:pt idx="6866">
                  <c:v>43208</c:v>
                </c:pt>
                <c:pt idx="6867">
                  <c:v>43209</c:v>
                </c:pt>
                <c:pt idx="6868">
                  <c:v>43210</c:v>
                </c:pt>
                <c:pt idx="6869">
                  <c:v>43211</c:v>
                </c:pt>
                <c:pt idx="6870">
                  <c:v>43212</c:v>
                </c:pt>
                <c:pt idx="6871">
                  <c:v>43213</c:v>
                </c:pt>
                <c:pt idx="6872">
                  <c:v>43214</c:v>
                </c:pt>
                <c:pt idx="6873">
                  <c:v>43215</c:v>
                </c:pt>
                <c:pt idx="6874">
                  <c:v>43216</c:v>
                </c:pt>
                <c:pt idx="6875">
                  <c:v>43217</c:v>
                </c:pt>
                <c:pt idx="6876">
                  <c:v>43218</c:v>
                </c:pt>
                <c:pt idx="6877">
                  <c:v>43219</c:v>
                </c:pt>
                <c:pt idx="6878">
                  <c:v>43220</c:v>
                </c:pt>
                <c:pt idx="6879">
                  <c:v>43221</c:v>
                </c:pt>
                <c:pt idx="6880">
                  <c:v>43222</c:v>
                </c:pt>
                <c:pt idx="6881">
                  <c:v>43223</c:v>
                </c:pt>
                <c:pt idx="6882">
                  <c:v>43224</c:v>
                </c:pt>
                <c:pt idx="6883">
                  <c:v>43225</c:v>
                </c:pt>
                <c:pt idx="6884">
                  <c:v>43226</c:v>
                </c:pt>
                <c:pt idx="6885">
                  <c:v>43227</c:v>
                </c:pt>
                <c:pt idx="6886">
                  <c:v>43228</c:v>
                </c:pt>
                <c:pt idx="6887">
                  <c:v>43229</c:v>
                </c:pt>
                <c:pt idx="6888">
                  <c:v>43230</c:v>
                </c:pt>
                <c:pt idx="6889">
                  <c:v>43231</c:v>
                </c:pt>
                <c:pt idx="6890">
                  <c:v>43232</c:v>
                </c:pt>
                <c:pt idx="6891">
                  <c:v>43233</c:v>
                </c:pt>
                <c:pt idx="6892">
                  <c:v>43234</c:v>
                </c:pt>
                <c:pt idx="6893">
                  <c:v>43235</c:v>
                </c:pt>
                <c:pt idx="6894">
                  <c:v>43236</c:v>
                </c:pt>
                <c:pt idx="6895">
                  <c:v>43237</c:v>
                </c:pt>
                <c:pt idx="6896">
                  <c:v>43238</c:v>
                </c:pt>
                <c:pt idx="6897">
                  <c:v>43239</c:v>
                </c:pt>
                <c:pt idx="6898">
                  <c:v>43240</c:v>
                </c:pt>
                <c:pt idx="6899">
                  <c:v>43241</c:v>
                </c:pt>
                <c:pt idx="6900">
                  <c:v>43242</c:v>
                </c:pt>
                <c:pt idx="6901">
                  <c:v>43243</c:v>
                </c:pt>
                <c:pt idx="6902">
                  <c:v>43244</c:v>
                </c:pt>
                <c:pt idx="6903">
                  <c:v>43245</c:v>
                </c:pt>
                <c:pt idx="6904">
                  <c:v>43246</c:v>
                </c:pt>
                <c:pt idx="6905">
                  <c:v>43247</c:v>
                </c:pt>
                <c:pt idx="6906">
                  <c:v>43248</c:v>
                </c:pt>
                <c:pt idx="6907">
                  <c:v>43249</c:v>
                </c:pt>
                <c:pt idx="6908">
                  <c:v>43250</c:v>
                </c:pt>
                <c:pt idx="6909">
                  <c:v>43251</c:v>
                </c:pt>
                <c:pt idx="6910">
                  <c:v>43252</c:v>
                </c:pt>
                <c:pt idx="6911">
                  <c:v>43253</c:v>
                </c:pt>
                <c:pt idx="6912">
                  <c:v>43254</c:v>
                </c:pt>
                <c:pt idx="6913">
                  <c:v>43255</c:v>
                </c:pt>
                <c:pt idx="6914">
                  <c:v>43256</c:v>
                </c:pt>
                <c:pt idx="6915">
                  <c:v>43257</c:v>
                </c:pt>
                <c:pt idx="6916">
                  <c:v>43258</c:v>
                </c:pt>
                <c:pt idx="6917">
                  <c:v>43259</c:v>
                </c:pt>
                <c:pt idx="6918">
                  <c:v>43260</c:v>
                </c:pt>
                <c:pt idx="6919">
                  <c:v>43261</c:v>
                </c:pt>
                <c:pt idx="6920">
                  <c:v>43262</c:v>
                </c:pt>
                <c:pt idx="6921">
                  <c:v>43263</c:v>
                </c:pt>
                <c:pt idx="6922">
                  <c:v>43264</c:v>
                </c:pt>
                <c:pt idx="6923">
                  <c:v>43265</c:v>
                </c:pt>
                <c:pt idx="6924">
                  <c:v>43266</c:v>
                </c:pt>
                <c:pt idx="6925">
                  <c:v>43267</c:v>
                </c:pt>
                <c:pt idx="6926">
                  <c:v>43268</c:v>
                </c:pt>
                <c:pt idx="6927">
                  <c:v>43269</c:v>
                </c:pt>
                <c:pt idx="6928">
                  <c:v>43270</c:v>
                </c:pt>
                <c:pt idx="6929">
                  <c:v>43271</c:v>
                </c:pt>
                <c:pt idx="6930">
                  <c:v>43272</c:v>
                </c:pt>
                <c:pt idx="6931">
                  <c:v>43273</c:v>
                </c:pt>
                <c:pt idx="6932">
                  <c:v>43274</c:v>
                </c:pt>
                <c:pt idx="6933">
                  <c:v>43275</c:v>
                </c:pt>
                <c:pt idx="6934">
                  <c:v>43276</c:v>
                </c:pt>
                <c:pt idx="6935">
                  <c:v>43277</c:v>
                </c:pt>
                <c:pt idx="6936">
                  <c:v>43278</c:v>
                </c:pt>
                <c:pt idx="6937">
                  <c:v>43279</c:v>
                </c:pt>
                <c:pt idx="6938">
                  <c:v>43280</c:v>
                </c:pt>
                <c:pt idx="6939">
                  <c:v>43281</c:v>
                </c:pt>
                <c:pt idx="6940">
                  <c:v>43282</c:v>
                </c:pt>
                <c:pt idx="6941">
                  <c:v>43283</c:v>
                </c:pt>
                <c:pt idx="6942">
                  <c:v>43284</c:v>
                </c:pt>
                <c:pt idx="6943">
                  <c:v>43285</c:v>
                </c:pt>
                <c:pt idx="6944">
                  <c:v>43286</c:v>
                </c:pt>
                <c:pt idx="6945">
                  <c:v>43287</c:v>
                </c:pt>
                <c:pt idx="6946">
                  <c:v>43288</c:v>
                </c:pt>
                <c:pt idx="6947">
                  <c:v>43289</c:v>
                </c:pt>
                <c:pt idx="6948">
                  <c:v>43290</c:v>
                </c:pt>
                <c:pt idx="6949">
                  <c:v>43291</c:v>
                </c:pt>
                <c:pt idx="6950">
                  <c:v>43292</c:v>
                </c:pt>
                <c:pt idx="6951">
                  <c:v>43293</c:v>
                </c:pt>
                <c:pt idx="6952">
                  <c:v>43294</c:v>
                </c:pt>
                <c:pt idx="6953">
                  <c:v>43295</c:v>
                </c:pt>
                <c:pt idx="6954">
                  <c:v>43296</c:v>
                </c:pt>
                <c:pt idx="6955">
                  <c:v>43297</c:v>
                </c:pt>
                <c:pt idx="6956">
                  <c:v>43298</c:v>
                </c:pt>
                <c:pt idx="6957">
                  <c:v>43299</c:v>
                </c:pt>
                <c:pt idx="6958">
                  <c:v>43300</c:v>
                </c:pt>
                <c:pt idx="6959">
                  <c:v>43301</c:v>
                </c:pt>
                <c:pt idx="6960">
                  <c:v>43302</c:v>
                </c:pt>
                <c:pt idx="6961">
                  <c:v>43303</c:v>
                </c:pt>
                <c:pt idx="6962">
                  <c:v>43304</c:v>
                </c:pt>
                <c:pt idx="6963">
                  <c:v>43305</c:v>
                </c:pt>
                <c:pt idx="6964">
                  <c:v>43306</c:v>
                </c:pt>
                <c:pt idx="6965">
                  <c:v>43307</c:v>
                </c:pt>
                <c:pt idx="6966">
                  <c:v>43308</c:v>
                </c:pt>
                <c:pt idx="6967">
                  <c:v>43309</c:v>
                </c:pt>
                <c:pt idx="6968">
                  <c:v>43310</c:v>
                </c:pt>
                <c:pt idx="6969">
                  <c:v>43311</c:v>
                </c:pt>
                <c:pt idx="6970">
                  <c:v>43312</c:v>
                </c:pt>
                <c:pt idx="6971">
                  <c:v>43313</c:v>
                </c:pt>
                <c:pt idx="6972">
                  <c:v>43314</c:v>
                </c:pt>
                <c:pt idx="6973">
                  <c:v>43315</c:v>
                </c:pt>
                <c:pt idx="6974">
                  <c:v>43316</c:v>
                </c:pt>
                <c:pt idx="6975">
                  <c:v>43317</c:v>
                </c:pt>
                <c:pt idx="6976">
                  <c:v>43318</c:v>
                </c:pt>
                <c:pt idx="6977">
                  <c:v>43319</c:v>
                </c:pt>
                <c:pt idx="6978">
                  <c:v>43320</c:v>
                </c:pt>
                <c:pt idx="6979">
                  <c:v>43321</c:v>
                </c:pt>
                <c:pt idx="6980">
                  <c:v>43322</c:v>
                </c:pt>
                <c:pt idx="6981">
                  <c:v>43323</c:v>
                </c:pt>
                <c:pt idx="6982">
                  <c:v>43324</c:v>
                </c:pt>
                <c:pt idx="6983">
                  <c:v>43325</c:v>
                </c:pt>
                <c:pt idx="6984">
                  <c:v>43326</c:v>
                </c:pt>
                <c:pt idx="6985">
                  <c:v>43327</c:v>
                </c:pt>
                <c:pt idx="6986">
                  <c:v>43328</c:v>
                </c:pt>
                <c:pt idx="6987">
                  <c:v>43329</c:v>
                </c:pt>
                <c:pt idx="6988">
                  <c:v>43330</c:v>
                </c:pt>
                <c:pt idx="6989">
                  <c:v>43331</c:v>
                </c:pt>
                <c:pt idx="6990">
                  <c:v>43332</c:v>
                </c:pt>
                <c:pt idx="6991">
                  <c:v>43333</c:v>
                </c:pt>
                <c:pt idx="6992">
                  <c:v>43334</c:v>
                </c:pt>
                <c:pt idx="6993">
                  <c:v>43335</c:v>
                </c:pt>
                <c:pt idx="6994">
                  <c:v>43336</c:v>
                </c:pt>
                <c:pt idx="6995">
                  <c:v>43337</c:v>
                </c:pt>
                <c:pt idx="6996">
                  <c:v>43338</c:v>
                </c:pt>
                <c:pt idx="6997">
                  <c:v>43339</c:v>
                </c:pt>
                <c:pt idx="6998">
                  <c:v>43340</c:v>
                </c:pt>
                <c:pt idx="6999">
                  <c:v>43341</c:v>
                </c:pt>
                <c:pt idx="7000">
                  <c:v>43342</c:v>
                </c:pt>
                <c:pt idx="7001">
                  <c:v>43343</c:v>
                </c:pt>
                <c:pt idx="7002">
                  <c:v>43344</c:v>
                </c:pt>
                <c:pt idx="7003">
                  <c:v>43345</c:v>
                </c:pt>
                <c:pt idx="7004">
                  <c:v>43346</c:v>
                </c:pt>
                <c:pt idx="7005">
                  <c:v>43347</c:v>
                </c:pt>
                <c:pt idx="7006">
                  <c:v>43348</c:v>
                </c:pt>
                <c:pt idx="7007">
                  <c:v>43349</c:v>
                </c:pt>
                <c:pt idx="7008">
                  <c:v>43350</c:v>
                </c:pt>
                <c:pt idx="7009">
                  <c:v>43351</c:v>
                </c:pt>
                <c:pt idx="7010">
                  <c:v>43352</c:v>
                </c:pt>
                <c:pt idx="7011">
                  <c:v>43353</c:v>
                </c:pt>
                <c:pt idx="7012">
                  <c:v>43354</c:v>
                </c:pt>
                <c:pt idx="7013">
                  <c:v>43355</c:v>
                </c:pt>
                <c:pt idx="7014">
                  <c:v>43356</c:v>
                </c:pt>
                <c:pt idx="7015">
                  <c:v>43357</c:v>
                </c:pt>
                <c:pt idx="7016">
                  <c:v>43358</c:v>
                </c:pt>
                <c:pt idx="7017">
                  <c:v>43359</c:v>
                </c:pt>
                <c:pt idx="7018">
                  <c:v>43360</c:v>
                </c:pt>
                <c:pt idx="7019">
                  <c:v>43361</c:v>
                </c:pt>
                <c:pt idx="7020">
                  <c:v>43362</c:v>
                </c:pt>
                <c:pt idx="7021">
                  <c:v>43363</c:v>
                </c:pt>
                <c:pt idx="7022">
                  <c:v>43364</c:v>
                </c:pt>
                <c:pt idx="7023">
                  <c:v>43365</c:v>
                </c:pt>
                <c:pt idx="7024">
                  <c:v>43366</c:v>
                </c:pt>
                <c:pt idx="7025">
                  <c:v>43367</c:v>
                </c:pt>
                <c:pt idx="7026">
                  <c:v>43368</c:v>
                </c:pt>
                <c:pt idx="7027">
                  <c:v>43369</c:v>
                </c:pt>
                <c:pt idx="7028">
                  <c:v>43370</c:v>
                </c:pt>
                <c:pt idx="7029">
                  <c:v>43371</c:v>
                </c:pt>
                <c:pt idx="7030">
                  <c:v>43372</c:v>
                </c:pt>
                <c:pt idx="7031">
                  <c:v>43373</c:v>
                </c:pt>
                <c:pt idx="7032">
                  <c:v>43374</c:v>
                </c:pt>
                <c:pt idx="7033">
                  <c:v>43375</c:v>
                </c:pt>
                <c:pt idx="7034">
                  <c:v>43376</c:v>
                </c:pt>
                <c:pt idx="7035">
                  <c:v>43377</c:v>
                </c:pt>
                <c:pt idx="7036">
                  <c:v>43378</c:v>
                </c:pt>
                <c:pt idx="7037">
                  <c:v>43379</c:v>
                </c:pt>
                <c:pt idx="7038">
                  <c:v>43380</c:v>
                </c:pt>
                <c:pt idx="7039">
                  <c:v>43381</c:v>
                </c:pt>
                <c:pt idx="7040">
                  <c:v>43382</c:v>
                </c:pt>
                <c:pt idx="7041">
                  <c:v>43383</c:v>
                </c:pt>
                <c:pt idx="7042">
                  <c:v>43384</c:v>
                </c:pt>
                <c:pt idx="7043">
                  <c:v>43385</c:v>
                </c:pt>
                <c:pt idx="7044">
                  <c:v>43386</c:v>
                </c:pt>
                <c:pt idx="7045">
                  <c:v>43387</c:v>
                </c:pt>
                <c:pt idx="7046">
                  <c:v>43388</c:v>
                </c:pt>
                <c:pt idx="7047">
                  <c:v>43389</c:v>
                </c:pt>
                <c:pt idx="7048">
                  <c:v>43390</c:v>
                </c:pt>
                <c:pt idx="7049">
                  <c:v>43391</c:v>
                </c:pt>
                <c:pt idx="7050">
                  <c:v>43392</c:v>
                </c:pt>
                <c:pt idx="7051">
                  <c:v>43393</c:v>
                </c:pt>
                <c:pt idx="7052">
                  <c:v>43394</c:v>
                </c:pt>
                <c:pt idx="7053">
                  <c:v>43395</c:v>
                </c:pt>
                <c:pt idx="7054">
                  <c:v>43396</c:v>
                </c:pt>
                <c:pt idx="7055">
                  <c:v>43397</c:v>
                </c:pt>
                <c:pt idx="7056">
                  <c:v>43398</c:v>
                </c:pt>
                <c:pt idx="7057">
                  <c:v>43399</c:v>
                </c:pt>
                <c:pt idx="7058">
                  <c:v>43400</c:v>
                </c:pt>
                <c:pt idx="7059">
                  <c:v>43401</c:v>
                </c:pt>
                <c:pt idx="7060">
                  <c:v>43402</c:v>
                </c:pt>
                <c:pt idx="7061">
                  <c:v>43403</c:v>
                </c:pt>
                <c:pt idx="7062">
                  <c:v>43404</c:v>
                </c:pt>
                <c:pt idx="7063">
                  <c:v>43405</c:v>
                </c:pt>
                <c:pt idx="7064">
                  <c:v>43406</c:v>
                </c:pt>
                <c:pt idx="7065">
                  <c:v>43407</c:v>
                </c:pt>
                <c:pt idx="7066">
                  <c:v>43408</c:v>
                </c:pt>
                <c:pt idx="7067">
                  <c:v>43409</c:v>
                </c:pt>
                <c:pt idx="7068">
                  <c:v>43410</c:v>
                </c:pt>
                <c:pt idx="7069">
                  <c:v>43411</c:v>
                </c:pt>
                <c:pt idx="7070">
                  <c:v>43412</c:v>
                </c:pt>
                <c:pt idx="7071">
                  <c:v>43413</c:v>
                </c:pt>
                <c:pt idx="7072">
                  <c:v>43414</c:v>
                </c:pt>
                <c:pt idx="7073">
                  <c:v>43415</c:v>
                </c:pt>
                <c:pt idx="7074">
                  <c:v>43416</c:v>
                </c:pt>
                <c:pt idx="7075">
                  <c:v>43417</c:v>
                </c:pt>
                <c:pt idx="7076">
                  <c:v>43418</c:v>
                </c:pt>
              </c:numCache>
            </c:numRef>
          </c:cat>
          <c:val>
            <c:numRef>
              <c:f>data5!$D$4:$D$10000</c:f>
              <c:numCache>
                <c:formatCode>0.0</c:formatCode>
                <c:ptCount val="9997"/>
                <c:pt idx="0">
                  <c:v>4.1928999999999998</c:v>
                </c:pt>
                <c:pt idx="1">
                  <c:v>4.1686999999999994</c:v>
                </c:pt>
                <c:pt idx="4">
                  <c:v>4.1930999999999994</c:v>
                </c:pt>
                <c:pt idx="5">
                  <c:v>4.1697999999999995</c:v>
                </c:pt>
                <c:pt idx="6">
                  <c:v>4.1774999999999993</c:v>
                </c:pt>
                <c:pt idx="7">
                  <c:v>4.1658999999999997</c:v>
                </c:pt>
                <c:pt idx="8">
                  <c:v>4.1713999999999993</c:v>
                </c:pt>
                <c:pt idx="11">
                  <c:v>4.1410999999999998</c:v>
                </c:pt>
                <c:pt idx="12">
                  <c:v>4.1710999999999991</c:v>
                </c:pt>
                <c:pt idx="13">
                  <c:v>4.1602999999999994</c:v>
                </c:pt>
                <c:pt idx="14">
                  <c:v>4.1616</c:v>
                </c:pt>
                <c:pt idx="15">
                  <c:v>4.1656999999999993</c:v>
                </c:pt>
                <c:pt idx="18">
                  <c:v>4.1346999999999996</c:v>
                </c:pt>
                <c:pt idx="19">
                  <c:v>4.2391999999999994</c:v>
                </c:pt>
                <c:pt idx="20">
                  <c:v>4.2812999999999999</c:v>
                </c:pt>
                <c:pt idx="22">
                  <c:v>4.3155999999999999</c:v>
                </c:pt>
                <c:pt idx="25">
                  <c:v>4.3815999999999997</c:v>
                </c:pt>
                <c:pt idx="26">
                  <c:v>4.3766999999999996</c:v>
                </c:pt>
                <c:pt idx="27">
                  <c:v>4.3719999999999999</c:v>
                </c:pt>
                <c:pt idx="28">
                  <c:v>4.4137999999999993</c:v>
                </c:pt>
                <c:pt idx="29">
                  <c:v>4.4531999999999998</c:v>
                </c:pt>
                <c:pt idx="32">
                  <c:v>4.4592999999999998</c:v>
                </c:pt>
                <c:pt idx="33">
                  <c:v>4.4296999999999995</c:v>
                </c:pt>
                <c:pt idx="34">
                  <c:v>4.4859</c:v>
                </c:pt>
                <c:pt idx="35">
                  <c:v>4.5137999999999998</c:v>
                </c:pt>
                <c:pt idx="36">
                  <c:v>4.4790999999999999</c:v>
                </c:pt>
                <c:pt idx="39">
                  <c:v>4.4638</c:v>
                </c:pt>
                <c:pt idx="40">
                  <c:v>4.5142999999999995</c:v>
                </c:pt>
                <c:pt idx="41">
                  <c:v>4.4715999999999996</c:v>
                </c:pt>
                <c:pt idx="42">
                  <c:v>4.4464999999999995</c:v>
                </c:pt>
                <c:pt idx="43">
                  <c:v>4.4770999999999992</c:v>
                </c:pt>
                <c:pt idx="46">
                  <c:v>4.4229999999999992</c:v>
                </c:pt>
                <c:pt idx="47">
                  <c:v>4.4177999999999997</c:v>
                </c:pt>
                <c:pt idx="48">
                  <c:v>4.4170999999999996</c:v>
                </c:pt>
                <c:pt idx="49">
                  <c:v>4.4265999999999996</c:v>
                </c:pt>
                <c:pt idx="50">
                  <c:v>4.5208999999999993</c:v>
                </c:pt>
                <c:pt idx="53">
                  <c:v>4.4813999999999998</c:v>
                </c:pt>
                <c:pt idx="54">
                  <c:v>4.4271999999999991</c:v>
                </c:pt>
                <c:pt idx="55">
                  <c:v>4.4339999999999993</c:v>
                </c:pt>
                <c:pt idx="56">
                  <c:v>4.4427999999999992</c:v>
                </c:pt>
                <c:pt idx="57">
                  <c:v>4.4244999999999992</c:v>
                </c:pt>
                <c:pt idx="60">
                  <c:v>4.4255999999999993</c:v>
                </c:pt>
                <c:pt idx="61">
                  <c:v>4.4821</c:v>
                </c:pt>
                <c:pt idx="62">
                  <c:v>4.4879999999999995</c:v>
                </c:pt>
                <c:pt idx="63">
                  <c:v>4.5110999999999999</c:v>
                </c:pt>
                <c:pt idx="64">
                  <c:v>4.5160999999999998</c:v>
                </c:pt>
                <c:pt idx="67">
                  <c:v>4.4623999999999997</c:v>
                </c:pt>
                <c:pt idx="68">
                  <c:v>4.4495999999999993</c:v>
                </c:pt>
                <c:pt idx="69">
                  <c:v>4.4930999999999992</c:v>
                </c:pt>
                <c:pt idx="70">
                  <c:v>4.4771999999999998</c:v>
                </c:pt>
                <c:pt idx="74">
                  <c:v>4.3876999999999997</c:v>
                </c:pt>
                <c:pt idx="75">
                  <c:v>4.3998999999999997</c:v>
                </c:pt>
                <c:pt idx="76">
                  <c:v>4.3738999999999999</c:v>
                </c:pt>
                <c:pt idx="77">
                  <c:v>4.3994999999999997</c:v>
                </c:pt>
                <c:pt idx="78">
                  <c:v>4.4038999999999993</c:v>
                </c:pt>
                <c:pt idx="82">
                  <c:v>4.4123999999999999</c:v>
                </c:pt>
                <c:pt idx="83">
                  <c:v>4.4715999999999996</c:v>
                </c:pt>
                <c:pt idx="84">
                  <c:v>4.4491999999999994</c:v>
                </c:pt>
                <c:pt idx="85">
                  <c:v>4.4976999999999991</c:v>
                </c:pt>
                <c:pt idx="88">
                  <c:v>4.4696999999999996</c:v>
                </c:pt>
                <c:pt idx="89">
                  <c:v>4.4779999999999998</c:v>
                </c:pt>
                <c:pt idx="90">
                  <c:v>4.5061999999999998</c:v>
                </c:pt>
                <c:pt idx="91">
                  <c:v>4.5639999999999992</c:v>
                </c:pt>
                <c:pt idx="92">
                  <c:v>4.5824999999999996</c:v>
                </c:pt>
                <c:pt idx="95">
                  <c:v>4.5686999999999998</c:v>
                </c:pt>
                <c:pt idx="96">
                  <c:v>4.5532999999999992</c:v>
                </c:pt>
                <c:pt idx="97">
                  <c:v>4.577</c:v>
                </c:pt>
                <c:pt idx="98">
                  <c:v>4.5709999999999997</c:v>
                </c:pt>
                <c:pt idx="99">
                  <c:v>4.5519999999999996</c:v>
                </c:pt>
                <c:pt idx="102">
                  <c:v>4.5306999999999995</c:v>
                </c:pt>
                <c:pt idx="103">
                  <c:v>4.5460999999999991</c:v>
                </c:pt>
                <c:pt idx="104">
                  <c:v>4.5970999999999993</c:v>
                </c:pt>
                <c:pt idx="105">
                  <c:v>4.5931999999999995</c:v>
                </c:pt>
                <c:pt idx="106">
                  <c:v>4.6319999999999997</c:v>
                </c:pt>
                <c:pt idx="109">
                  <c:v>4.6445999999999996</c:v>
                </c:pt>
                <c:pt idx="110">
                  <c:v>4.6205999999999996</c:v>
                </c:pt>
                <c:pt idx="111">
                  <c:v>4.5963999999999992</c:v>
                </c:pt>
                <c:pt idx="112">
                  <c:v>4.6177999999999999</c:v>
                </c:pt>
                <c:pt idx="113">
                  <c:v>4.6117999999999997</c:v>
                </c:pt>
                <c:pt idx="116">
                  <c:v>4.5607999999999995</c:v>
                </c:pt>
                <c:pt idx="117">
                  <c:v>4.5187999999999997</c:v>
                </c:pt>
                <c:pt idx="118">
                  <c:v>4.4946999999999999</c:v>
                </c:pt>
                <c:pt idx="119">
                  <c:v>4.4910999999999994</c:v>
                </c:pt>
                <c:pt idx="120">
                  <c:v>4.4577999999999998</c:v>
                </c:pt>
                <c:pt idx="123">
                  <c:v>4.4850999999999992</c:v>
                </c:pt>
                <c:pt idx="124">
                  <c:v>4.4500999999999999</c:v>
                </c:pt>
                <c:pt idx="125">
                  <c:v>4.4452999999999996</c:v>
                </c:pt>
                <c:pt idx="126">
                  <c:v>4.4161999999999999</c:v>
                </c:pt>
                <c:pt idx="127">
                  <c:v>4.3832999999999993</c:v>
                </c:pt>
                <c:pt idx="130">
                  <c:v>4.3900999999999994</c:v>
                </c:pt>
                <c:pt idx="131">
                  <c:v>4.3940999999999999</c:v>
                </c:pt>
                <c:pt idx="132">
                  <c:v>4.3819999999999997</c:v>
                </c:pt>
                <c:pt idx="133">
                  <c:v>4.3779999999999992</c:v>
                </c:pt>
                <c:pt idx="134">
                  <c:v>4.3613999999999997</c:v>
                </c:pt>
                <c:pt idx="137">
                  <c:v>4.3672999999999993</c:v>
                </c:pt>
                <c:pt idx="138">
                  <c:v>4.3758999999999997</c:v>
                </c:pt>
                <c:pt idx="139">
                  <c:v>4.3854999999999995</c:v>
                </c:pt>
                <c:pt idx="140">
                  <c:v>4.3938999999999995</c:v>
                </c:pt>
                <c:pt idx="141">
                  <c:v>4.3623999999999992</c:v>
                </c:pt>
                <c:pt idx="144">
                  <c:v>4.3701999999999996</c:v>
                </c:pt>
                <c:pt idx="145">
                  <c:v>4.3693</c:v>
                </c:pt>
                <c:pt idx="146">
                  <c:v>4.3176999999999994</c:v>
                </c:pt>
                <c:pt idx="147">
                  <c:v>4.3140999999999998</c:v>
                </c:pt>
                <c:pt idx="148">
                  <c:v>4.2939999999999996</c:v>
                </c:pt>
                <c:pt idx="151">
                  <c:v>4.2725999999999997</c:v>
                </c:pt>
                <c:pt idx="152">
                  <c:v>4.2702999999999998</c:v>
                </c:pt>
                <c:pt idx="153">
                  <c:v>4.2707999999999995</c:v>
                </c:pt>
                <c:pt idx="154">
                  <c:v>4.2546999999999997</c:v>
                </c:pt>
                <c:pt idx="155">
                  <c:v>4.2380999999999993</c:v>
                </c:pt>
                <c:pt idx="158">
                  <c:v>4.2965</c:v>
                </c:pt>
                <c:pt idx="159">
                  <c:v>4.3289999999999997</c:v>
                </c:pt>
                <c:pt idx="160">
                  <c:v>4.3379999999999992</c:v>
                </c:pt>
                <c:pt idx="161">
                  <c:v>4.3045999999999998</c:v>
                </c:pt>
                <c:pt idx="162">
                  <c:v>4.2814999999999994</c:v>
                </c:pt>
                <c:pt idx="165">
                  <c:v>4.2569999999999997</c:v>
                </c:pt>
                <c:pt idx="166">
                  <c:v>4.1989999999999998</c:v>
                </c:pt>
                <c:pt idx="167">
                  <c:v>4.1976999999999993</c:v>
                </c:pt>
                <c:pt idx="168">
                  <c:v>4.2552999999999992</c:v>
                </c:pt>
                <c:pt idx="169">
                  <c:v>4.2869999999999999</c:v>
                </c:pt>
                <c:pt idx="172">
                  <c:v>4.2047999999999996</c:v>
                </c:pt>
                <c:pt idx="173">
                  <c:v>4.2154999999999996</c:v>
                </c:pt>
                <c:pt idx="174">
                  <c:v>4.2070999999999996</c:v>
                </c:pt>
                <c:pt idx="175">
                  <c:v>4.2079999999999993</c:v>
                </c:pt>
                <c:pt idx="176">
                  <c:v>4.2216999999999993</c:v>
                </c:pt>
                <c:pt idx="179">
                  <c:v>4.2182999999999993</c:v>
                </c:pt>
                <c:pt idx="180">
                  <c:v>4.1873999999999993</c:v>
                </c:pt>
                <c:pt idx="181">
                  <c:v>4.1872999999999996</c:v>
                </c:pt>
                <c:pt idx="182">
                  <c:v>4.1749999999999998</c:v>
                </c:pt>
                <c:pt idx="186">
                  <c:v>4.1602999999999994</c:v>
                </c:pt>
                <c:pt idx="187">
                  <c:v>4.2689999999999992</c:v>
                </c:pt>
                <c:pt idx="188">
                  <c:v>4.3003999999999998</c:v>
                </c:pt>
                <c:pt idx="189">
                  <c:v>4.3142999999999994</c:v>
                </c:pt>
                <c:pt idx="190">
                  <c:v>4.2672999999999996</c:v>
                </c:pt>
                <c:pt idx="193">
                  <c:v>4.2044999999999995</c:v>
                </c:pt>
                <c:pt idx="194">
                  <c:v>4.2190999999999992</c:v>
                </c:pt>
                <c:pt idx="195">
                  <c:v>4.2396999999999991</c:v>
                </c:pt>
                <c:pt idx="196">
                  <c:v>4.2277999999999993</c:v>
                </c:pt>
                <c:pt idx="197">
                  <c:v>4.2022999999999993</c:v>
                </c:pt>
                <c:pt idx="200">
                  <c:v>4.1235999999999997</c:v>
                </c:pt>
                <c:pt idx="201">
                  <c:v>4.0928999999999993</c:v>
                </c:pt>
                <c:pt idx="202">
                  <c:v>4.1312999999999995</c:v>
                </c:pt>
                <c:pt idx="203">
                  <c:v>4.1275999999999993</c:v>
                </c:pt>
                <c:pt idx="204">
                  <c:v>4.1608999999999998</c:v>
                </c:pt>
                <c:pt idx="207">
                  <c:v>4.1117999999999997</c:v>
                </c:pt>
                <c:pt idx="208">
                  <c:v>4.1125999999999996</c:v>
                </c:pt>
                <c:pt idx="209">
                  <c:v>4.0872999999999999</c:v>
                </c:pt>
                <c:pt idx="210">
                  <c:v>4.0875999999999992</c:v>
                </c:pt>
                <c:pt idx="211">
                  <c:v>4.0206999999999997</c:v>
                </c:pt>
                <c:pt idx="214">
                  <c:v>4.0031999999999996</c:v>
                </c:pt>
                <c:pt idx="215">
                  <c:v>3.9500999999999999</c:v>
                </c:pt>
                <c:pt idx="216">
                  <c:v>3.9523999999999999</c:v>
                </c:pt>
                <c:pt idx="217">
                  <c:v>3.9485999999999999</c:v>
                </c:pt>
                <c:pt idx="218">
                  <c:v>4.0217999999999998</c:v>
                </c:pt>
                <c:pt idx="221">
                  <c:v>3.9790999999999999</c:v>
                </c:pt>
                <c:pt idx="222">
                  <c:v>4.0291999999999994</c:v>
                </c:pt>
                <c:pt idx="223">
                  <c:v>4.0289999999999999</c:v>
                </c:pt>
                <c:pt idx="224">
                  <c:v>4.0138999999999996</c:v>
                </c:pt>
                <c:pt idx="225">
                  <c:v>4.0080999999999998</c:v>
                </c:pt>
                <c:pt idx="228">
                  <c:v>3.9970999999999997</c:v>
                </c:pt>
                <c:pt idx="229">
                  <c:v>3.9652999999999996</c:v>
                </c:pt>
                <c:pt idx="230">
                  <c:v>3.9622999999999999</c:v>
                </c:pt>
                <c:pt idx="231">
                  <c:v>4.0136999999999992</c:v>
                </c:pt>
                <c:pt idx="232">
                  <c:v>3.9903</c:v>
                </c:pt>
                <c:pt idx="235">
                  <c:v>3.9958999999999998</c:v>
                </c:pt>
                <c:pt idx="236">
                  <c:v>4.0622999999999996</c:v>
                </c:pt>
                <c:pt idx="237">
                  <c:v>4.0655999999999999</c:v>
                </c:pt>
                <c:pt idx="238">
                  <c:v>4.0070999999999994</c:v>
                </c:pt>
                <c:pt idx="239">
                  <c:v>3.9952999999999999</c:v>
                </c:pt>
                <c:pt idx="242">
                  <c:v>3.8947999999999996</c:v>
                </c:pt>
                <c:pt idx="243">
                  <c:v>3.9204999999999997</c:v>
                </c:pt>
                <c:pt idx="244">
                  <c:v>3.9028999999999998</c:v>
                </c:pt>
                <c:pt idx="245">
                  <c:v>3.9076999999999997</c:v>
                </c:pt>
                <c:pt idx="246">
                  <c:v>3.8845999999999998</c:v>
                </c:pt>
                <c:pt idx="249">
                  <c:v>3.8592</c:v>
                </c:pt>
                <c:pt idx="250">
                  <c:v>3.84</c:v>
                </c:pt>
                <c:pt idx="251">
                  <c:v>3.8297999999999996</c:v>
                </c:pt>
                <c:pt idx="252">
                  <c:v>3.8421999999999996</c:v>
                </c:pt>
                <c:pt idx="253">
                  <c:v>3.8424999999999998</c:v>
                </c:pt>
                <c:pt idx="256">
                  <c:v>3.8543999999999996</c:v>
                </c:pt>
                <c:pt idx="257">
                  <c:v>3.8194999999999997</c:v>
                </c:pt>
                <c:pt idx="258">
                  <c:v>3.8346999999999998</c:v>
                </c:pt>
                <c:pt idx="259">
                  <c:v>3.8498999999999999</c:v>
                </c:pt>
                <c:pt idx="260">
                  <c:v>3.8425999999999996</c:v>
                </c:pt>
                <c:pt idx="263">
                  <c:v>3.8707999999999996</c:v>
                </c:pt>
                <c:pt idx="266">
                  <c:v>3.9131999999999998</c:v>
                </c:pt>
                <c:pt idx="267">
                  <c:v>3.9285999999999999</c:v>
                </c:pt>
                <c:pt idx="270">
                  <c:v>3.9116</c:v>
                </c:pt>
                <c:pt idx="271">
                  <c:v>3.8560999999999996</c:v>
                </c:pt>
                <c:pt idx="272">
                  <c:v>3.831</c:v>
                </c:pt>
                <c:pt idx="273">
                  <c:v>3.8461999999999996</c:v>
                </c:pt>
                <c:pt idx="274">
                  <c:v>3.8491</c:v>
                </c:pt>
                <c:pt idx="277">
                  <c:v>3.8752</c:v>
                </c:pt>
                <c:pt idx="278">
                  <c:v>3.8459999999999996</c:v>
                </c:pt>
                <c:pt idx="279">
                  <c:v>3.9351999999999996</c:v>
                </c:pt>
                <c:pt idx="280">
                  <c:v>3.8834999999999997</c:v>
                </c:pt>
                <c:pt idx="281">
                  <c:v>3.8674999999999997</c:v>
                </c:pt>
                <c:pt idx="284">
                  <c:v>3.8641999999999999</c:v>
                </c:pt>
                <c:pt idx="285">
                  <c:v>3.8789999999999996</c:v>
                </c:pt>
                <c:pt idx="286">
                  <c:v>3.8592999999999997</c:v>
                </c:pt>
                <c:pt idx="287">
                  <c:v>3.8463999999999996</c:v>
                </c:pt>
                <c:pt idx="288">
                  <c:v>3.8514999999999997</c:v>
                </c:pt>
                <c:pt idx="291">
                  <c:v>3.9043999999999999</c:v>
                </c:pt>
                <c:pt idx="292">
                  <c:v>3.8484999999999996</c:v>
                </c:pt>
                <c:pt idx="299">
                  <c:v>3.7709999999999999</c:v>
                </c:pt>
                <c:pt idx="301">
                  <c:v>3.7226999999999997</c:v>
                </c:pt>
                <c:pt idx="302">
                  <c:v>3.6675999999999997</c:v>
                </c:pt>
                <c:pt idx="306">
                  <c:v>3.7209999999999996</c:v>
                </c:pt>
                <c:pt idx="307">
                  <c:v>3.6420999999999997</c:v>
                </c:pt>
                <c:pt idx="308">
                  <c:v>3.6631999999999998</c:v>
                </c:pt>
                <c:pt idx="309">
                  <c:v>3.6810999999999998</c:v>
                </c:pt>
                <c:pt idx="312">
                  <c:v>3.6804999999999999</c:v>
                </c:pt>
                <c:pt idx="313">
                  <c:v>3.7095999999999996</c:v>
                </c:pt>
                <c:pt idx="315">
                  <c:v>3.7746999999999997</c:v>
                </c:pt>
                <c:pt idx="316">
                  <c:v>3.7361999999999997</c:v>
                </c:pt>
                <c:pt idx="319">
                  <c:v>3.7843999999999998</c:v>
                </c:pt>
                <c:pt idx="320">
                  <c:v>3.7580999999999998</c:v>
                </c:pt>
                <c:pt idx="321">
                  <c:v>3.6931999999999996</c:v>
                </c:pt>
                <c:pt idx="322">
                  <c:v>3.7183999999999999</c:v>
                </c:pt>
                <c:pt idx="323">
                  <c:v>3.7190999999999996</c:v>
                </c:pt>
                <c:pt idx="326">
                  <c:v>3.7681999999999998</c:v>
                </c:pt>
                <c:pt idx="327">
                  <c:v>3.8228</c:v>
                </c:pt>
                <c:pt idx="328">
                  <c:v>3.8178999999999998</c:v>
                </c:pt>
                <c:pt idx="329">
                  <c:v>3.7521999999999998</c:v>
                </c:pt>
                <c:pt idx="330">
                  <c:v>3.8153999999999999</c:v>
                </c:pt>
                <c:pt idx="334">
                  <c:v>3.9045999999999998</c:v>
                </c:pt>
                <c:pt idx="335">
                  <c:v>3.8738999999999999</c:v>
                </c:pt>
                <c:pt idx="336">
                  <c:v>3.8790999999999998</c:v>
                </c:pt>
                <c:pt idx="337">
                  <c:v>3.8718999999999997</c:v>
                </c:pt>
                <c:pt idx="340">
                  <c:v>3.8912</c:v>
                </c:pt>
                <c:pt idx="341">
                  <c:v>3.9119999999999999</c:v>
                </c:pt>
                <c:pt idx="342">
                  <c:v>3.9645999999999999</c:v>
                </c:pt>
                <c:pt idx="343">
                  <c:v>3.9741999999999997</c:v>
                </c:pt>
                <c:pt idx="347">
                  <c:v>3.9055999999999997</c:v>
                </c:pt>
                <c:pt idx="348">
                  <c:v>3.9347999999999996</c:v>
                </c:pt>
                <c:pt idx="349">
                  <c:v>3.9537999999999998</c:v>
                </c:pt>
                <c:pt idx="350">
                  <c:v>3.9026999999999998</c:v>
                </c:pt>
                <c:pt idx="351">
                  <c:v>3.9013999999999998</c:v>
                </c:pt>
                <c:pt idx="354">
                  <c:v>3.9359999999999999</c:v>
                </c:pt>
                <c:pt idx="355">
                  <c:v>3.9121999999999999</c:v>
                </c:pt>
                <c:pt idx="356">
                  <c:v>3.8849999999999998</c:v>
                </c:pt>
                <c:pt idx="357">
                  <c:v>3.8476999999999997</c:v>
                </c:pt>
                <c:pt idx="358">
                  <c:v>3.8287999999999998</c:v>
                </c:pt>
                <c:pt idx="361">
                  <c:v>3.8108</c:v>
                </c:pt>
                <c:pt idx="362">
                  <c:v>3.8380999999999998</c:v>
                </c:pt>
                <c:pt idx="363">
                  <c:v>3.8522999999999996</c:v>
                </c:pt>
                <c:pt idx="364">
                  <c:v>3.8825999999999996</c:v>
                </c:pt>
                <c:pt idx="365">
                  <c:v>3.9150999999999998</c:v>
                </c:pt>
                <c:pt idx="368">
                  <c:v>3.8616999999999999</c:v>
                </c:pt>
                <c:pt idx="369">
                  <c:v>3.8618999999999999</c:v>
                </c:pt>
                <c:pt idx="370">
                  <c:v>3.8862999999999999</c:v>
                </c:pt>
                <c:pt idx="371">
                  <c:v>3.8959999999999999</c:v>
                </c:pt>
                <c:pt idx="372">
                  <c:v>3.8879999999999999</c:v>
                </c:pt>
                <c:pt idx="375">
                  <c:v>3.9102999999999999</c:v>
                </c:pt>
                <c:pt idx="376">
                  <c:v>3.9024999999999999</c:v>
                </c:pt>
                <c:pt idx="377">
                  <c:v>3.8851999999999998</c:v>
                </c:pt>
                <c:pt idx="378">
                  <c:v>3.8209999999999997</c:v>
                </c:pt>
                <c:pt idx="379">
                  <c:v>3.8388</c:v>
                </c:pt>
                <c:pt idx="382">
                  <c:v>3.8364999999999996</c:v>
                </c:pt>
                <c:pt idx="383">
                  <c:v>3.8287</c:v>
                </c:pt>
                <c:pt idx="384">
                  <c:v>3.7814999999999999</c:v>
                </c:pt>
                <c:pt idx="385">
                  <c:v>3.7868999999999997</c:v>
                </c:pt>
                <c:pt idx="386">
                  <c:v>3.8281999999999998</c:v>
                </c:pt>
                <c:pt idx="389">
                  <c:v>3.8159999999999998</c:v>
                </c:pt>
                <c:pt idx="390">
                  <c:v>3.8502999999999998</c:v>
                </c:pt>
                <c:pt idx="391">
                  <c:v>3.8460999999999999</c:v>
                </c:pt>
                <c:pt idx="392">
                  <c:v>3.8384999999999998</c:v>
                </c:pt>
                <c:pt idx="393">
                  <c:v>3.7950999999999997</c:v>
                </c:pt>
                <c:pt idx="396">
                  <c:v>3.7808999999999999</c:v>
                </c:pt>
                <c:pt idx="397">
                  <c:v>3.7803</c:v>
                </c:pt>
                <c:pt idx="398">
                  <c:v>3.7292999999999998</c:v>
                </c:pt>
                <c:pt idx="399">
                  <c:v>3.6837</c:v>
                </c:pt>
                <c:pt idx="400">
                  <c:v>3.6934999999999998</c:v>
                </c:pt>
                <c:pt idx="403">
                  <c:v>3.7039</c:v>
                </c:pt>
                <c:pt idx="404">
                  <c:v>3.6837</c:v>
                </c:pt>
                <c:pt idx="405">
                  <c:v>3.6467999999999998</c:v>
                </c:pt>
                <c:pt idx="407">
                  <c:v>3.6993999999999998</c:v>
                </c:pt>
                <c:pt idx="410">
                  <c:v>3.6494999999999997</c:v>
                </c:pt>
                <c:pt idx="411">
                  <c:v>3.6843999999999997</c:v>
                </c:pt>
                <c:pt idx="412">
                  <c:v>3.6717</c:v>
                </c:pt>
                <c:pt idx="413">
                  <c:v>3.6820999999999997</c:v>
                </c:pt>
                <c:pt idx="414">
                  <c:v>3.6987999999999999</c:v>
                </c:pt>
                <c:pt idx="417">
                  <c:v>3.6393999999999997</c:v>
                </c:pt>
                <c:pt idx="418">
                  <c:v>3.6130999999999998</c:v>
                </c:pt>
                <c:pt idx="419">
                  <c:v>3.6042999999999998</c:v>
                </c:pt>
                <c:pt idx="420">
                  <c:v>3.6349999999999998</c:v>
                </c:pt>
                <c:pt idx="421">
                  <c:v>3.6496</c:v>
                </c:pt>
                <c:pt idx="424">
                  <c:v>3.6347999999999998</c:v>
                </c:pt>
                <c:pt idx="425">
                  <c:v>3.6217999999999999</c:v>
                </c:pt>
                <c:pt idx="426">
                  <c:v>3.5749</c:v>
                </c:pt>
                <c:pt idx="427">
                  <c:v>3.5825999999999998</c:v>
                </c:pt>
                <c:pt idx="428">
                  <c:v>3.5648999999999997</c:v>
                </c:pt>
                <c:pt idx="431">
                  <c:v>3.6207999999999996</c:v>
                </c:pt>
                <c:pt idx="432">
                  <c:v>3.5667</c:v>
                </c:pt>
                <c:pt idx="433">
                  <c:v>3.5555999999999996</c:v>
                </c:pt>
                <c:pt idx="434">
                  <c:v>3.4976999999999996</c:v>
                </c:pt>
                <c:pt idx="435">
                  <c:v>3.5198999999999998</c:v>
                </c:pt>
                <c:pt idx="438">
                  <c:v>3.4584999999999999</c:v>
                </c:pt>
                <c:pt idx="439">
                  <c:v>3.4867999999999997</c:v>
                </c:pt>
                <c:pt idx="440">
                  <c:v>3.4965999999999999</c:v>
                </c:pt>
                <c:pt idx="441">
                  <c:v>3.5066999999999999</c:v>
                </c:pt>
                <c:pt idx="442">
                  <c:v>3.496</c:v>
                </c:pt>
                <c:pt idx="445">
                  <c:v>3.4541999999999997</c:v>
                </c:pt>
                <c:pt idx="446">
                  <c:v>3.4656999999999996</c:v>
                </c:pt>
                <c:pt idx="447">
                  <c:v>3.4280999999999997</c:v>
                </c:pt>
                <c:pt idx="448">
                  <c:v>3.4502999999999999</c:v>
                </c:pt>
                <c:pt idx="449">
                  <c:v>3.51</c:v>
                </c:pt>
                <c:pt idx="452">
                  <c:v>3.5572999999999997</c:v>
                </c:pt>
                <c:pt idx="453">
                  <c:v>3.5410999999999997</c:v>
                </c:pt>
                <c:pt idx="454">
                  <c:v>3.5711999999999997</c:v>
                </c:pt>
                <c:pt idx="455">
                  <c:v>3.5533999999999999</c:v>
                </c:pt>
                <c:pt idx="459">
                  <c:v>3.5526</c:v>
                </c:pt>
                <c:pt idx="460">
                  <c:v>3.5410999999999997</c:v>
                </c:pt>
                <c:pt idx="461">
                  <c:v>3.53</c:v>
                </c:pt>
                <c:pt idx="462">
                  <c:v>3.5332999999999997</c:v>
                </c:pt>
                <c:pt idx="463">
                  <c:v>3.5404</c:v>
                </c:pt>
                <c:pt idx="467">
                  <c:v>3.5648</c:v>
                </c:pt>
                <c:pt idx="468">
                  <c:v>3.5569999999999999</c:v>
                </c:pt>
                <c:pt idx="469">
                  <c:v>3.5774999999999997</c:v>
                </c:pt>
                <c:pt idx="470">
                  <c:v>3.5660999999999996</c:v>
                </c:pt>
                <c:pt idx="473">
                  <c:v>3.5038999999999998</c:v>
                </c:pt>
                <c:pt idx="474">
                  <c:v>3.5169999999999999</c:v>
                </c:pt>
                <c:pt idx="475">
                  <c:v>3.5055999999999998</c:v>
                </c:pt>
                <c:pt idx="476">
                  <c:v>3.4636999999999998</c:v>
                </c:pt>
                <c:pt idx="477">
                  <c:v>3.4856999999999996</c:v>
                </c:pt>
                <c:pt idx="480">
                  <c:v>3.4711999999999996</c:v>
                </c:pt>
                <c:pt idx="481">
                  <c:v>3.4874999999999998</c:v>
                </c:pt>
                <c:pt idx="482">
                  <c:v>3.4450999999999996</c:v>
                </c:pt>
                <c:pt idx="483">
                  <c:v>3.4114</c:v>
                </c:pt>
                <c:pt idx="484">
                  <c:v>3.4388999999999998</c:v>
                </c:pt>
                <c:pt idx="487">
                  <c:v>3.5120999999999998</c:v>
                </c:pt>
                <c:pt idx="488">
                  <c:v>3.4816999999999996</c:v>
                </c:pt>
                <c:pt idx="489">
                  <c:v>3.5206999999999997</c:v>
                </c:pt>
                <c:pt idx="490">
                  <c:v>3.5502999999999996</c:v>
                </c:pt>
                <c:pt idx="491">
                  <c:v>3.5482999999999998</c:v>
                </c:pt>
                <c:pt idx="494">
                  <c:v>3.5606</c:v>
                </c:pt>
                <c:pt idx="495">
                  <c:v>3.5286999999999997</c:v>
                </c:pt>
                <c:pt idx="496">
                  <c:v>3.5253999999999999</c:v>
                </c:pt>
                <c:pt idx="497">
                  <c:v>3.5075999999999996</c:v>
                </c:pt>
                <c:pt idx="498">
                  <c:v>3.5755999999999997</c:v>
                </c:pt>
                <c:pt idx="501">
                  <c:v>3.5482999999999998</c:v>
                </c:pt>
                <c:pt idx="502">
                  <c:v>3.5324999999999998</c:v>
                </c:pt>
                <c:pt idx="503">
                  <c:v>3.5414999999999996</c:v>
                </c:pt>
                <c:pt idx="504">
                  <c:v>3.5223</c:v>
                </c:pt>
                <c:pt idx="505">
                  <c:v>3.5111999999999997</c:v>
                </c:pt>
                <c:pt idx="508">
                  <c:v>3.4764999999999997</c:v>
                </c:pt>
                <c:pt idx="509">
                  <c:v>3.4800999999999997</c:v>
                </c:pt>
                <c:pt idx="510">
                  <c:v>3.4724999999999997</c:v>
                </c:pt>
                <c:pt idx="511">
                  <c:v>3.4741999999999997</c:v>
                </c:pt>
                <c:pt idx="512">
                  <c:v>3.4514999999999998</c:v>
                </c:pt>
                <c:pt idx="515">
                  <c:v>3.4448999999999996</c:v>
                </c:pt>
                <c:pt idx="516">
                  <c:v>3.5085999999999999</c:v>
                </c:pt>
                <c:pt idx="517">
                  <c:v>3.5419999999999998</c:v>
                </c:pt>
                <c:pt idx="518">
                  <c:v>3.5516999999999999</c:v>
                </c:pt>
                <c:pt idx="519">
                  <c:v>3.5867</c:v>
                </c:pt>
                <c:pt idx="522">
                  <c:v>3.6551999999999998</c:v>
                </c:pt>
                <c:pt idx="523">
                  <c:v>3.6092999999999997</c:v>
                </c:pt>
                <c:pt idx="524">
                  <c:v>3.6136999999999997</c:v>
                </c:pt>
                <c:pt idx="525">
                  <c:v>3.6600999999999999</c:v>
                </c:pt>
                <c:pt idx="526">
                  <c:v>3.6210999999999998</c:v>
                </c:pt>
                <c:pt idx="529">
                  <c:v>3.6052</c:v>
                </c:pt>
                <c:pt idx="530">
                  <c:v>3.5938999999999997</c:v>
                </c:pt>
                <c:pt idx="531">
                  <c:v>3.5808999999999997</c:v>
                </c:pt>
                <c:pt idx="532">
                  <c:v>3.6205999999999996</c:v>
                </c:pt>
                <c:pt idx="533">
                  <c:v>3.6772999999999998</c:v>
                </c:pt>
                <c:pt idx="536">
                  <c:v>3.6542999999999997</c:v>
                </c:pt>
                <c:pt idx="537">
                  <c:v>3.6305999999999998</c:v>
                </c:pt>
                <c:pt idx="538">
                  <c:v>3.6875</c:v>
                </c:pt>
                <c:pt idx="539">
                  <c:v>3.7271999999999998</c:v>
                </c:pt>
                <c:pt idx="540">
                  <c:v>3.7296999999999998</c:v>
                </c:pt>
                <c:pt idx="545">
                  <c:v>3.7690999999999999</c:v>
                </c:pt>
                <c:pt idx="546">
                  <c:v>3.7585999999999999</c:v>
                </c:pt>
                <c:pt idx="547">
                  <c:v>3.7627999999999999</c:v>
                </c:pt>
                <c:pt idx="551">
                  <c:v>3.8472999999999997</c:v>
                </c:pt>
                <c:pt idx="552">
                  <c:v>3.9055</c:v>
                </c:pt>
                <c:pt idx="553">
                  <c:v>3.8396999999999997</c:v>
                </c:pt>
                <c:pt idx="554">
                  <c:v>3.9015</c:v>
                </c:pt>
                <c:pt idx="557">
                  <c:v>3.9128999999999996</c:v>
                </c:pt>
                <c:pt idx="558">
                  <c:v>3.8789999999999996</c:v>
                </c:pt>
                <c:pt idx="559">
                  <c:v>3.8675999999999999</c:v>
                </c:pt>
                <c:pt idx="560">
                  <c:v>3.9147999999999996</c:v>
                </c:pt>
                <c:pt idx="561">
                  <c:v>3.9148999999999998</c:v>
                </c:pt>
                <c:pt idx="564">
                  <c:v>3.8722999999999996</c:v>
                </c:pt>
                <c:pt idx="565">
                  <c:v>3.8702999999999999</c:v>
                </c:pt>
                <c:pt idx="566">
                  <c:v>3.8546999999999998</c:v>
                </c:pt>
                <c:pt idx="567">
                  <c:v>3.8813999999999997</c:v>
                </c:pt>
                <c:pt idx="568">
                  <c:v>3.8971999999999998</c:v>
                </c:pt>
                <c:pt idx="571">
                  <c:v>3.8552</c:v>
                </c:pt>
                <c:pt idx="572">
                  <c:v>3.8931999999999998</c:v>
                </c:pt>
                <c:pt idx="573">
                  <c:v>3.8571999999999997</c:v>
                </c:pt>
                <c:pt idx="574">
                  <c:v>3.7817999999999996</c:v>
                </c:pt>
                <c:pt idx="575">
                  <c:v>3.8435999999999999</c:v>
                </c:pt>
                <c:pt idx="578">
                  <c:v>3.8138999999999998</c:v>
                </c:pt>
                <c:pt idx="579">
                  <c:v>3.8163999999999998</c:v>
                </c:pt>
                <c:pt idx="580">
                  <c:v>3.8417999999999997</c:v>
                </c:pt>
                <c:pt idx="581">
                  <c:v>3.9065999999999996</c:v>
                </c:pt>
                <c:pt idx="582">
                  <c:v>3.8945999999999996</c:v>
                </c:pt>
                <c:pt idx="585">
                  <c:v>3.8979999999999997</c:v>
                </c:pt>
                <c:pt idx="587">
                  <c:v>3.8605999999999998</c:v>
                </c:pt>
                <c:pt idx="588">
                  <c:v>3.8139999999999996</c:v>
                </c:pt>
                <c:pt idx="589">
                  <c:v>3.7766999999999999</c:v>
                </c:pt>
                <c:pt idx="592">
                  <c:v>3.8138999999999998</c:v>
                </c:pt>
                <c:pt idx="593">
                  <c:v>3.8038999999999996</c:v>
                </c:pt>
                <c:pt idx="594">
                  <c:v>3.7647999999999997</c:v>
                </c:pt>
                <c:pt idx="595">
                  <c:v>3.7267999999999999</c:v>
                </c:pt>
                <c:pt idx="596">
                  <c:v>3.7389999999999999</c:v>
                </c:pt>
                <c:pt idx="599">
                  <c:v>3.7913999999999999</c:v>
                </c:pt>
                <c:pt idx="600">
                  <c:v>3.7368999999999999</c:v>
                </c:pt>
                <c:pt idx="601">
                  <c:v>3.7721999999999998</c:v>
                </c:pt>
                <c:pt idx="602">
                  <c:v>3.7433999999999998</c:v>
                </c:pt>
                <c:pt idx="603">
                  <c:v>3.7277999999999998</c:v>
                </c:pt>
                <c:pt idx="606">
                  <c:v>3.7608999999999999</c:v>
                </c:pt>
                <c:pt idx="607">
                  <c:v>3.7666999999999997</c:v>
                </c:pt>
                <c:pt idx="608">
                  <c:v>3.7975999999999996</c:v>
                </c:pt>
                <c:pt idx="609">
                  <c:v>3.8175999999999997</c:v>
                </c:pt>
                <c:pt idx="610">
                  <c:v>3.8468999999999998</c:v>
                </c:pt>
                <c:pt idx="613">
                  <c:v>3.8353999999999999</c:v>
                </c:pt>
                <c:pt idx="614">
                  <c:v>3.8226999999999998</c:v>
                </c:pt>
                <c:pt idx="615">
                  <c:v>3.8354999999999997</c:v>
                </c:pt>
                <c:pt idx="616">
                  <c:v>3.8434999999999997</c:v>
                </c:pt>
                <c:pt idx="620">
                  <c:v>3.8285999999999998</c:v>
                </c:pt>
                <c:pt idx="621">
                  <c:v>3.8036999999999996</c:v>
                </c:pt>
                <c:pt idx="622">
                  <c:v>3.8066999999999998</c:v>
                </c:pt>
                <c:pt idx="623">
                  <c:v>3.7843999999999998</c:v>
                </c:pt>
                <c:pt idx="624">
                  <c:v>3.7346999999999997</c:v>
                </c:pt>
                <c:pt idx="627">
                  <c:v>3.7532999999999999</c:v>
                </c:pt>
                <c:pt idx="628">
                  <c:v>3.7683</c:v>
                </c:pt>
                <c:pt idx="629">
                  <c:v>3.7864</c:v>
                </c:pt>
                <c:pt idx="630">
                  <c:v>3.742</c:v>
                </c:pt>
                <c:pt idx="631">
                  <c:v>3.7648999999999999</c:v>
                </c:pt>
                <c:pt idx="634">
                  <c:v>3.7344999999999997</c:v>
                </c:pt>
                <c:pt idx="635">
                  <c:v>3.7446999999999999</c:v>
                </c:pt>
                <c:pt idx="636">
                  <c:v>3.7374999999999998</c:v>
                </c:pt>
                <c:pt idx="637">
                  <c:v>3.7315999999999998</c:v>
                </c:pt>
                <c:pt idx="638">
                  <c:v>3.6901999999999999</c:v>
                </c:pt>
                <c:pt idx="641">
                  <c:v>3.6992999999999996</c:v>
                </c:pt>
                <c:pt idx="642">
                  <c:v>3.7386999999999997</c:v>
                </c:pt>
                <c:pt idx="643">
                  <c:v>3.7979999999999996</c:v>
                </c:pt>
                <c:pt idx="644">
                  <c:v>3.7690999999999999</c:v>
                </c:pt>
                <c:pt idx="645">
                  <c:v>3.7720999999999996</c:v>
                </c:pt>
                <c:pt idx="648">
                  <c:v>3.7828999999999997</c:v>
                </c:pt>
                <c:pt idx="649">
                  <c:v>3.7375999999999996</c:v>
                </c:pt>
                <c:pt idx="650">
                  <c:v>3.7092999999999998</c:v>
                </c:pt>
                <c:pt idx="651">
                  <c:v>3.7028999999999996</c:v>
                </c:pt>
                <c:pt idx="655">
                  <c:v>3.7018</c:v>
                </c:pt>
                <c:pt idx="656">
                  <c:v>3.6968999999999999</c:v>
                </c:pt>
                <c:pt idx="657">
                  <c:v>3.6635999999999997</c:v>
                </c:pt>
                <c:pt idx="658">
                  <c:v>3.6750999999999996</c:v>
                </c:pt>
                <c:pt idx="659">
                  <c:v>3.7316999999999996</c:v>
                </c:pt>
                <c:pt idx="662">
                  <c:v>3.7393999999999998</c:v>
                </c:pt>
                <c:pt idx="663">
                  <c:v>3.7218999999999998</c:v>
                </c:pt>
                <c:pt idx="664">
                  <c:v>3.7129999999999996</c:v>
                </c:pt>
                <c:pt idx="666">
                  <c:v>3.7464999999999997</c:v>
                </c:pt>
                <c:pt idx="669">
                  <c:v>3.6745999999999999</c:v>
                </c:pt>
                <c:pt idx="670">
                  <c:v>3.6802999999999999</c:v>
                </c:pt>
                <c:pt idx="671">
                  <c:v>3.6932999999999998</c:v>
                </c:pt>
                <c:pt idx="672">
                  <c:v>3.6907999999999999</c:v>
                </c:pt>
                <c:pt idx="673">
                  <c:v>3.7000999999999999</c:v>
                </c:pt>
                <c:pt idx="676">
                  <c:v>3.7006999999999999</c:v>
                </c:pt>
                <c:pt idx="677">
                  <c:v>3.6770999999999998</c:v>
                </c:pt>
                <c:pt idx="678">
                  <c:v>3.6570999999999998</c:v>
                </c:pt>
                <c:pt idx="679">
                  <c:v>3.6945999999999999</c:v>
                </c:pt>
                <c:pt idx="680">
                  <c:v>3.6443999999999996</c:v>
                </c:pt>
                <c:pt idx="683">
                  <c:v>3.6297999999999999</c:v>
                </c:pt>
                <c:pt idx="684">
                  <c:v>3.6443999999999996</c:v>
                </c:pt>
                <c:pt idx="685">
                  <c:v>3.6652999999999998</c:v>
                </c:pt>
                <c:pt idx="686">
                  <c:v>3.6454999999999997</c:v>
                </c:pt>
                <c:pt idx="687">
                  <c:v>3.6395999999999997</c:v>
                </c:pt>
                <c:pt idx="690">
                  <c:v>3.6294</c:v>
                </c:pt>
                <c:pt idx="691">
                  <c:v>3.5923999999999996</c:v>
                </c:pt>
                <c:pt idx="692">
                  <c:v>3.55</c:v>
                </c:pt>
                <c:pt idx="693">
                  <c:v>3.5479999999999996</c:v>
                </c:pt>
                <c:pt idx="694">
                  <c:v>3.5376999999999996</c:v>
                </c:pt>
                <c:pt idx="698">
                  <c:v>3.5257999999999998</c:v>
                </c:pt>
                <c:pt idx="699">
                  <c:v>3.5257999999999998</c:v>
                </c:pt>
                <c:pt idx="700">
                  <c:v>3.5070999999999999</c:v>
                </c:pt>
                <c:pt idx="701">
                  <c:v>3.5032999999999999</c:v>
                </c:pt>
                <c:pt idx="704">
                  <c:v>3.5432999999999999</c:v>
                </c:pt>
                <c:pt idx="705">
                  <c:v>3.5132999999999996</c:v>
                </c:pt>
                <c:pt idx="706">
                  <c:v>3.5415999999999999</c:v>
                </c:pt>
                <c:pt idx="707">
                  <c:v>3.5143999999999997</c:v>
                </c:pt>
                <c:pt idx="708">
                  <c:v>3.5307999999999997</c:v>
                </c:pt>
                <c:pt idx="711">
                  <c:v>3.5317999999999996</c:v>
                </c:pt>
                <c:pt idx="712">
                  <c:v>3.5215999999999998</c:v>
                </c:pt>
                <c:pt idx="713">
                  <c:v>3.5492999999999997</c:v>
                </c:pt>
                <c:pt idx="714">
                  <c:v>3.5425</c:v>
                </c:pt>
                <c:pt idx="715">
                  <c:v>3.6034999999999999</c:v>
                </c:pt>
                <c:pt idx="718">
                  <c:v>3.5811999999999999</c:v>
                </c:pt>
                <c:pt idx="719">
                  <c:v>3.5696999999999997</c:v>
                </c:pt>
                <c:pt idx="720">
                  <c:v>3.5486</c:v>
                </c:pt>
                <c:pt idx="721">
                  <c:v>3.5768999999999997</c:v>
                </c:pt>
                <c:pt idx="722">
                  <c:v>3.5631999999999997</c:v>
                </c:pt>
                <c:pt idx="725">
                  <c:v>3.5959999999999996</c:v>
                </c:pt>
                <c:pt idx="726">
                  <c:v>3.5991</c:v>
                </c:pt>
                <c:pt idx="727">
                  <c:v>3.6031999999999997</c:v>
                </c:pt>
                <c:pt idx="728">
                  <c:v>3.5471999999999997</c:v>
                </c:pt>
                <c:pt idx="729">
                  <c:v>3.5281999999999996</c:v>
                </c:pt>
                <c:pt idx="732">
                  <c:v>3.5347999999999997</c:v>
                </c:pt>
                <c:pt idx="733">
                  <c:v>3.5523999999999996</c:v>
                </c:pt>
                <c:pt idx="734">
                  <c:v>3.5341999999999998</c:v>
                </c:pt>
                <c:pt idx="735">
                  <c:v>3.5256999999999996</c:v>
                </c:pt>
                <c:pt idx="736">
                  <c:v>3.5180999999999996</c:v>
                </c:pt>
                <c:pt idx="739">
                  <c:v>3.5554999999999999</c:v>
                </c:pt>
                <c:pt idx="740">
                  <c:v>3.5843999999999996</c:v>
                </c:pt>
                <c:pt idx="741">
                  <c:v>3.6146999999999996</c:v>
                </c:pt>
                <c:pt idx="742">
                  <c:v>3.5854999999999997</c:v>
                </c:pt>
                <c:pt idx="743">
                  <c:v>3.585</c:v>
                </c:pt>
                <c:pt idx="746">
                  <c:v>3.6042999999999998</c:v>
                </c:pt>
                <c:pt idx="747">
                  <c:v>3.5871</c:v>
                </c:pt>
                <c:pt idx="748">
                  <c:v>3.6362999999999999</c:v>
                </c:pt>
                <c:pt idx="749">
                  <c:v>3.6679999999999997</c:v>
                </c:pt>
                <c:pt idx="750">
                  <c:v>3.6765999999999996</c:v>
                </c:pt>
                <c:pt idx="753">
                  <c:v>3.6390999999999996</c:v>
                </c:pt>
                <c:pt idx="754">
                  <c:v>3.6486999999999998</c:v>
                </c:pt>
                <c:pt idx="755">
                  <c:v>3.6807999999999996</c:v>
                </c:pt>
                <c:pt idx="756">
                  <c:v>3.6788999999999996</c:v>
                </c:pt>
                <c:pt idx="757">
                  <c:v>3.6860999999999997</c:v>
                </c:pt>
                <c:pt idx="760">
                  <c:v>3.6765999999999996</c:v>
                </c:pt>
                <c:pt idx="761">
                  <c:v>3.6840999999999999</c:v>
                </c:pt>
                <c:pt idx="762">
                  <c:v>3.7132999999999998</c:v>
                </c:pt>
                <c:pt idx="763">
                  <c:v>3.7123999999999997</c:v>
                </c:pt>
                <c:pt idx="764">
                  <c:v>3.7157999999999998</c:v>
                </c:pt>
                <c:pt idx="767">
                  <c:v>3.7162999999999999</c:v>
                </c:pt>
                <c:pt idx="768">
                  <c:v>3.7091999999999996</c:v>
                </c:pt>
                <c:pt idx="769">
                  <c:v>3.7081</c:v>
                </c:pt>
                <c:pt idx="770">
                  <c:v>3.7470999999999997</c:v>
                </c:pt>
                <c:pt idx="771">
                  <c:v>3.7932999999999999</c:v>
                </c:pt>
                <c:pt idx="774">
                  <c:v>3.8047999999999997</c:v>
                </c:pt>
                <c:pt idx="775">
                  <c:v>3.7976999999999999</c:v>
                </c:pt>
                <c:pt idx="776">
                  <c:v>3.8697999999999997</c:v>
                </c:pt>
                <c:pt idx="777">
                  <c:v>3.8764999999999996</c:v>
                </c:pt>
                <c:pt idx="778">
                  <c:v>3.8550999999999997</c:v>
                </c:pt>
                <c:pt idx="781">
                  <c:v>3.8720999999999997</c:v>
                </c:pt>
                <c:pt idx="782">
                  <c:v>3.8686999999999996</c:v>
                </c:pt>
                <c:pt idx="783">
                  <c:v>3.9010999999999996</c:v>
                </c:pt>
                <c:pt idx="784">
                  <c:v>3.8522999999999996</c:v>
                </c:pt>
                <c:pt idx="785">
                  <c:v>3.8654999999999999</c:v>
                </c:pt>
                <c:pt idx="788">
                  <c:v>3.8507999999999996</c:v>
                </c:pt>
                <c:pt idx="789">
                  <c:v>3.8317999999999999</c:v>
                </c:pt>
                <c:pt idx="790">
                  <c:v>3.8819999999999997</c:v>
                </c:pt>
                <c:pt idx="791">
                  <c:v>3.8579999999999997</c:v>
                </c:pt>
                <c:pt idx="792">
                  <c:v>3.9088999999999996</c:v>
                </c:pt>
                <c:pt idx="795">
                  <c:v>3.8657999999999997</c:v>
                </c:pt>
                <c:pt idx="796">
                  <c:v>3.8302999999999998</c:v>
                </c:pt>
                <c:pt idx="797">
                  <c:v>3.8177999999999996</c:v>
                </c:pt>
                <c:pt idx="798">
                  <c:v>3.8069999999999999</c:v>
                </c:pt>
                <c:pt idx="799">
                  <c:v>3.8431999999999999</c:v>
                </c:pt>
                <c:pt idx="802">
                  <c:v>3.9034999999999997</c:v>
                </c:pt>
                <c:pt idx="803">
                  <c:v>3.8958999999999997</c:v>
                </c:pt>
                <c:pt idx="804">
                  <c:v>3.9306999999999999</c:v>
                </c:pt>
                <c:pt idx="805">
                  <c:v>3.9289999999999998</c:v>
                </c:pt>
                <c:pt idx="806">
                  <c:v>3.9434999999999998</c:v>
                </c:pt>
                <c:pt idx="812">
                  <c:v>4.0079999999999991</c:v>
                </c:pt>
                <c:pt idx="813">
                  <c:v>4.0210999999999997</c:v>
                </c:pt>
                <c:pt idx="816">
                  <c:v>4.0012999999999996</c:v>
                </c:pt>
                <c:pt idx="817">
                  <c:v>4.0133999999999999</c:v>
                </c:pt>
                <c:pt idx="820">
                  <c:v>3.9889999999999999</c:v>
                </c:pt>
                <c:pt idx="823">
                  <c:v>3.9711999999999996</c:v>
                </c:pt>
                <c:pt idx="825">
                  <c:v>4.0245999999999995</c:v>
                </c:pt>
                <c:pt idx="826">
                  <c:v>3.9912999999999998</c:v>
                </c:pt>
                <c:pt idx="827">
                  <c:v>3.98</c:v>
                </c:pt>
                <c:pt idx="830">
                  <c:v>3.9845999999999999</c:v>
                </c:pt>
                <c:pt idx="832">
                  <c:v>3.9596999999999998</c:v>
                </c:pt>
                <c:pt idx="833">
                  <c:v>3.8906999999999998</c:v>
                </c:pt>
                <c:pt idx="834">
                  <c:v>3.9030999999999998</c:v>
                </c:pt>
                <c:pt idx="837">
                  <c:v>3.9133999999999998</c:v>
                </c:pt>
                <c:pt idx="838">
                  <c:v>3.8809999999999998</c:v>
                </c:pt>
                <c:pt idx="839">
                  <c:v>3.8890999999999996</c:v>
                </c:pt>
                <c:pt idx="840">
                  <c:v>3.8832</c:v>
                </c:pt>
                <c:pt idx="841">
                  <c:v>3.8837999999999999</c:v>
                </c:pt>
                <c:pt idx="844">
                  <c:v>3.8441999999999998</c:v>
                </c:pt>
                <c:pt idx="845">
                  <c:v>3.8134999999999999</c:v>
                </c:pt>
                <c:pt idx="846">
                  <c:v>3.8440999999999996</c:v>
                </c:pt>
                <c:pt idx="847">
                  <c:v>3.8478999999999997</c:v>
                </c:pt>
                <c:pt idx="848">
                  <c:v>3.8379999999999996</c:v>
                </c:pt>
                <c:pt idx="851">
                  <c:v>3.8600999999999996</c:v>
                </c:pt>
                <c:pt idx="852">
                  <c:v>3.8929999999999998</c:v>
                </c:pt>
                <c:pt idx="853">
                  <c:v>3.8682999999999996</c:v>
                </c:pt>
                <c:pt idx="854">
                  <c:v>3.8878999999999997</c:v>
                </c:pt>
                <c:pt idx="855">
                  <c:v>3.8600999999999996</c:v>
                </c:pt>
                <c:pt idx="858">
                  <c:v>3.8148999999999997</c:v>
                </c:pt>
                <c:pt idx="859">
                  <c:v>3.8249</c:v>
                </c:pt>
                <c:pt idx="860">
                  <c:v>3.8486999999999996</c:v>
                </c:pt>
                <c:pt idx="861">
                  <c:v>3.8098999999999998</c:v>
                </c:pt>
                <c:pt idx="862">
                  <c:v>3.7694999999999999</c:v>
                </c:pt>
                <c:pt idx="865">
                  <c:v>3.7641999999999998</c:v>
                </c:pt>
                <c:pt idx="866">
                  <c:v>3.7298999999999998</c:v>
                </c:pt>
                <c:pt idx="867">
                  <c:v>3.7230999999999996</c:v>
                </c:pt>
                <c:pt idx="868">
                  <c:v>3.7345999999999999</c:v>
                </c:pt>
                <c:pt idx="869">
                  <c:v>3.7494999999999998</c:v>
                </c:pt>
                <c:pt idx="872">
                  <c:v>3.7152999999999996</c:v>
                </c:pt>
                <c:pt idx="873">
                  <c:v>3.7313999999999998</c:v>
                </c:pt>
                <c:pt idx="874">
                  <c:v>3.714</c:v>
                </c:pt>
                <c:pt idx="875">
                  <c:v>3.7119999999999997</c:v>
                </c:pt>
                <c:pt idx="876">
                  <c:v>3.7215999999999996</c:v>
                </c:pt>
                <c:pt idx="879">
                  <c:v>3.7447999999999997</c:v>
                </c:pt>
                <c:pt idx="880">
                  <c:v>3.7254999999999998</c:v>
                </c:pt>
                <c:pt idx="881">
                  <c:v>3.7334999999999998</c:v>
                </c:pt>
                <c:pt idx="882">
                  <c:v>3.7542999999999997</c:v>
                </c:pt>
                <c:pt idx="883">
                  <c:v>3.7502</c:v>
                </c:pt>
                <c:pt idx="886">
                  <c:v>3.7875999999999999</c:v>
                </c:pt>
                <c:pt idx="887">
                  <c:v>3.7871999999999999</c:v>
                </c:pt>
                <c:pt idx="888">
                  <c:v>3.7803999999999998</c:v>
                </c:pt>
                <c:pt idx="889">
                  <c:v>3.7544999999999997</c:v>
                </c:pt>
                <c:pt idx="890">
                  <c:v>3.7680999999999996</c:v>
                </c:pt>
                <c:pt idx="893">
                  <c:v>3.7414999999999998</c:v>
                </c:pt>
                <c:pt idx="894">
                  <c:v>3.7613999999999996</c:v>
                </c:pt>
                <c:pt idx="895">
                  <c:v>3.7755999999999998</c:v>
                </c:pt>
                <c:pt idx="896">
                  <c:v>3.7967999999999997</c:v>
                </c:pt>
                <c:pt idx="897">
                  <c:v>3.8253999999999997</c:v>
                </c:pt>
                <c:pt idx="900">
                  <c:v>3.8331</c:v>
                </c:pt>
                <c:pt idx="901">
                  <c:v>3.8196999999999997</c:v>
                </c:pt>
                <c:pt idx="902">
                  <c:v>3.8205999999999998</c:v>
                </c:pt>
                <c:pt idx="903">
                  <c:v>3.8404999999999996</c:v>
                </c:pt>
                <c:pt idx="904">
                  <c:v>3.8800999999999997</c:v>
                </c:pt>
                <c:pt idx="907">
                  <c:v>3.8148</c:v>
                </c:pt>
                <c:pt idx="909">
                  <c:v>3.8510999999999997</c:v>
                </c:pt>
                <c:pt idx="910">
                  <c:v>3.8552</c:v>
                </c:pt>
                <c:pt idx="911">
                  <c:v>3.8714999999999997</c:v>
                </c:pt>
                <c:pt idx="914">
                  <c:v>3.9074999999999998</c:v>
                </c:pt>
                <c:pt idx="916">
                  <c:v>4.0061999999999998</c:v>
                </c:pt>
                <c:pt idx="917">
                  <c:v>4.0473999999999997</c:v>
                </c:pt>
                <c:pt idx="918">
                  <c:v>4.0294999999999996</c:v>
                </c:pt>
                <c:pt idx="921">
                  <c:v>4.0156999999999998</c:v>
                </c:pt>
                <c:pt idx="922">
                  <c:v>3.9931999999999999</c:v>
                </c:pt>
                <c:pt idx="923">
                  <c:v>3.9811999999999999</c:v>
                </c:pt>
                <c:pt idx="924">
                  <c:v>3.9819</c:v>
                </c:pt>
                <c:pt idx="925">
                  <c:v>4.0119999999999996</c:v>
                </c:pt>
                <c:pt idx="928">
                  <c:v>4.0052999999999992</c:v>
                </c:pt>
                <c:pt idx="929">
                  <c:v>4.0199999999999996</c:v>
                </c:pt>
                <c:pt idx="930">
                  <c:v>3.9968999999999997</c:v>
                </c:pt>
                <c:pt idx="931">
                  <c:v>3.9973999999999998</c:v>
                </c:pt>
                <c:pt idx="932">
                  <c:v>3.9749999999999996</c:v>
                </c:pt>
                <c:pt idx="935">
                  <c:v>4.0241999999999996</c:v>
                </c:pt>
                <c:pt idx="936">
                  <c:v>4.0484</c:v>
                </c:pt>
                <c:pt idx="937">
                  <c:v>4.0761999999999992</c:v>
                </c:pt>
                <c:pt idx="938">
                  <c:v>4.0309999999999997</c:v>
                </c:pt>
                <c:pt idx="939">
                  <c:v>4.0183</c:v>
                </c:pt>
                <c:pt idx="942">
                  <c:v>3.9638</c:v>
                </c:pt>
                <c:pt idx="943">
                  <c:v>3.9943</c:v>
                </c:pt>
                <c:pt idx="944">
                  <c:v>3.9944999999999999</c:v>
                </c:pt>
                <c:pt idx="945">
                  <c:v>3.9749999999999996</c:v>
                </c:pt>
                <c:pt idx="946">
                  <c:v>3.9436</c:v>
                </c:pt>
                <c:pt idx="949">
                  <c:v>3.9763999999999999</c:v>
                </c:pt>
                <c:pt idx="950">
                  <c:v>4.0157999999999996</c:v>
                </c:pt>
                <c:pt idx="951">
                  <c:v>4.0139999999999993</c:v>
                </c:pt>
                <c:pt idx="952">
                  <c:v>4.0434999999999999</c:v>
                </c:pt>
                <c:pt idx="953">
                  <c:v>4.0737999999999994</c:v>
                </c:pt>
                <c:pt idx="956">
                  <c:v>4.1689999999999996</c:v>
                </c:pt>
                <c:pt idx="957">
                  <c:v>4.1337999999999999</c:v>
                </c:pt>
                <c:pt idx="958">
                  <c:v>4.0636999999999999</c:v>
                </c:pt>
                <c:pt idx="959">
                  <c:v>4.0273999999999992</c:v>
                </c:pt>
                <c:pt idx="960">
                  <c:v>4.0381999999999998</c:v>
                </c:pt>
                <c:pt idx="963">
                  <c:v>4.0768999999999993</c:v>
                </c:pt>
                <c:pt idx="964">
                  <c:v>4.1038999999999994</c:v>
                </c:pt>
                <c:pt idx="965">
                  <c:v>4.1126999999999994</c:v>
                </c:pt>
                <c:pt idx="966">
                  <c:v>4.0838999999999999</c:v>
                </c:pt>
                <c:pt idx="967">
                  <c:v>4.0873999999999997</c:v>
                </c:pt>
                <c:pt idx="970">
                  <c:v>4.0517999999999992</c:v>
                </c:pt>
                <c:pt idx="973">
                  <c:v>3.9995999999999996</c:v>
                </c:pt>
                <c:pt idx="974">
                  <c:v>4.0571999999999999</c:v>
                </c:pt>
                <c:pt idx="977">
                  <c:v>4.0406999999999993</c:v>
                </c:pt>
                <c:pt idx="978">
                  <c:v>4.0773999999999999</c:v>
                </c:pt>
                <c:pt idx="979">
                  <c:v>4.1056999999999997</c:v>
                </c:pt>
                <c:pt idx="980">
                  <c:v>4.1154999999999999</c:v>
                </c:pt>
                <c:pt idx="981">
                  <c:v>4.0982999999999992</c:v>
                </c:pt>
                <c:pt idx="984">
                  <c:v>4.0753999999999992</c:v>
                </c:pt>
                <c:pt idx="985">
                  <c:v>4.0810999999999993</c:v>
                </c:pt>
                <c:pt idx="986">
                  <c:v>4.0831</c:v>
                </c:pt>
                <c:pt idx="987">
                  <c:v>4.1086999999999998</c:v>
                </c:pt>
                <c:pt idx="988">
                  <c:v>4.1127999999999991</c:v>
                </c:pt>
                <c:pt idx="991">
                  <c:v>4.0876999999999999</c:v>
                </c:pt>
                <c:pt idx="992">
                  <c:v>4.0878999999999994</c:v>
                </c:pt>
                <c:pt idx="993">
                  <c:v>4.0636999999999999</c:v>
                </c:pt>
                <c:pt idx="994">
                  <c:v>4.0956999999999999</c:v>
                </c:pt>
                <c:pt idx="995">
                  <c:v>4.0867999999999993</c:v>
                </c:pt>
                <c:pt idx="998">
                  <c:v>4.0895999999999999</c:v>
                </c:pt>
                <c:pt idx="999">
                  <c:v>4.0781999999999998</c:v>
                </c:pt>
                <c:pt idx="1006">
                  <c:v>4.1988999999999992</c:v>
                </c:pt>
                <c:pt idx="1008">
                  <c:v>4.2147999999999994</c:v>
                </c:pt>
                <c:pt idx="1009">
                  <c:v>4.1649999999999991</c:v>
                </c:pt>
                <c:pt idx="1012">
                  <c:v>4.1776</c:v>
                </c:pt>
                <c:pt idx="1013">
                  <c:v>4.1861999999999995</c:v>
                </c:pt>
                <c:pt idx="1014">
                  <c:v>4.1984999999999992</c:v>
                </c:pt>
                <c:pt idx="1015">
                  <c:v>4.1912999999999991</c:v>
                </c:pt>
                <c:pt idx="1016">
                  <c:v>4.2279</c:v>
                </c:pt>
                <c:pt idx="1019">
                  <c:v>4.2204999999999995</c:v>
                </c:pt>
                <c:pt idx="1020">
                  <c:v>4.2208999999999994</c:v>
                </c:pt>
                <c:pt idx="1022">
                  <c:v>4.2586999999999993</c:v>
                </c:pt>
                <c:pt idx="1023">
                  <c:v>4.2659999999999991</c:v>
                </c:pt>
                <c:pt idx="1026">
                  <c:v>4.2479999999999993</c:v>
                </c:pt>
                <c:pt idx="1027">
                  <c:v>4.2462999999999997</c:v>
                </c:pt>
                <c:pt idx="1028">
                  <c:v>4.3262999999999998</c:v>
                </c:pt>
                <c:pt idx="1029">
                  <c:v>4.3829999999999991</c:v>
                </c:pt>
                <c:pt idx="1030">
                  <c:v>4.3744999999999994</c:v>
                </c:pt>
                <c:pt idx="1033">
                  <c:v>4.4292999999999996</c:v>
                </c:pt>
                <c:pt idx="1034">
                  <c:v>4.4078999999999997</c:v>
                </c:pt>
                <c:pt idx="1035">
                  <c:v>4.3923999999999994</c:v>
                </c:pt>
                <c:pt idx="1036">
                  <c:v>4.3860999999999999</c:v>
                </c:pt>
                <c:pt idx="1037">
                  <c:v>4.3742999999999999</c:v>
                </c:pt>
                <c:pt idx="1040">
                  <c:v>4.4290999999999991</c:v>
                </c:pt>
                <c:pt idx="1041">
                  <c:v>4.4398999999999997</c:v>
                </c:pt>
                <c:pt idx="1042">
                  <c:v>4.4594999999999994</c:v>
                </c:pt>
                <c:pt idx="1043">
                  <c:v>4.4588999999999999</c:v>
                </c:pt>
                <c:pt idx="1044">
                  <c:v>4.5070999999999994</c:v>
                </c:pt>
                <c:pt idx="1047">
                  <c:v>4.4949999999999992</c:v>
                </c:pt>
                <c:pt idx="1048">
                  <c:v>4.4408999999999992</c:v>
                </c:pt>
                <c:pt idx="1049">
                  <c:v>4.4156999999999993</c:v>
                </c:pt>
                <c:pt idx="1050">
                  <c:v>4.4437999999999995</c:v>
                </c:pt>
                <c:pt idx="1054">
                  <c:v>4.4668999999999999</c:v>
                </c:pt>
                <c:pt idx="1055">
                  <c:v>4.4845999999999995</c:v>
                </c:pt>
                <c:pt idx="1056">
                  <c:v>4.5046999999999997</c:v>
                </c:pt>
                <c:pt idx="1057">
                  <c:v>4.5245999999999995</c:v>
                </c:pt>
                <c:pt idx="1058">
                  <c:v>4.5122999999999998</c:v>
                </c:pt>
                <c:pt idx="1061">
                  <c:v>4.4874999999999998</c:v>
                </c:pt>
                <c:pt idx="1062">
                  <c:v>4.5751999999999997</c:v>
                </c:pt>
                <c:pt idx="1063">
                  <c:v>4.6292</c:v>
                </c:pt>
                <c:pt idx="1064">
                  <c:v>4.6251999999999995</c:v>
                </c:pt>
                <c:pt idx="1065">
                  <c:v>4.6074999999999999</c:v>
                </c:pt>
                <c:pt idx="1068">
                  <c:v>4.5857999999999999</c:v>
                </c:pt>
                <c:pt idx="1069">
                  <c:v>4.6659999999999995</c:v>
                </c:pt>
                <c:pt idx="1070">
                  <c:v>4.6678999999999995</c:v>
                </c:pt>
                <c:pt idx="1071">
                  <c:v>4.6661999999999999</c:v>
                </c:pt>
                <c:pt idx="1072">
                  <c:v>4.7186999999999992</c:v>
                </c:pt>
                <c:pt idx="1075">
                  <c:v>4.7083999999999993</c:v>
                </c:pt>
                <c:pt idx="1076">
                  <c:v>4.7100999999999997</c:v>
                </c:pt>
                <c:pt idx="1077">
                  <c:v>4.6936999999999998</c:v>
                </c:pt>
                <c:pt idx="1078">
                  <c:v>4.6722999999999999</c:v>
                </c:pt>
                <c:pt idx="1079">
                  <c:v>4.6819999999999995</c:v>
                </c:pt>
                <c:pt idx="1082">
                  <c:v>4.6648999999999994</c:v>
                </c:pt>
                <c:pt idx="1083">
                  <c:v>4.6719999999999997</c:v>
                </c:pt>
                <c:pt idx="1084">
                  <c:v>4.7356999999999996</c:v>
                </c:pt>
                <c:pt idx="1085">
                  <c:v>4.7769999999999992</c:v>
                </c:pt>
                <c:pt idx="1086">
                  <c:v>4.8110999999999997</c:v>
                </c:pt>
                <c:pt idx="1089">
                  <c:v>4.8376999999999999</c:v>
                </c:pt>
                <c:pt idx="1090">
                  <c:v>4.7744</c:v>
                </c:pt>
                <c:pt idx="1091">
                  <c:v>4.8421999999999992</c:v>
                </c:pt>
                <c:pt idx="1092">
                  <c:v>4.7509999999999994</c:v>
                </c:pt>
                <c:pt idx="1093">
                  <c:v>4.7338999999999993</c:v>
                </c:pt>
                <c:pt idx="1096">
                  <c:v>4.7183999999999999</c:v>
                </c:pt>
                <c:pt idx="1097">
                  <c:v>4.6873999999999993</c:v>
                </c:pt>
                <c:pt idx="1098">
                  <c:v>4.6697999999999995</c:v>
                </c:pt>
                <c:pt idx="1099">
                  <c:v>4.6620999999999997</c:v>
                </c:pt>
                <c:pt idx="1100">
                  <c:v>4.6818</c:v>
                </c:pt>
                <c:pt idx="1103">
                  <c:v>4.7072999999999992</c:v>
                </c:pt>
                <c:pt idx="1104">
                  <c:v>4.72</c:v>
                </c:pt>
                <c:pt idx="1105">
                  <c:v>4.6912999999999991</c:v>
                </c:pt>
                <c:pt idx="1106">
                  <c:v>4.6404999999999994</c:v>
                </c:pt>
                <c:pt idx="1107">
                  <c:v>4.6747999999999994</c:v>
                </c:pt>
                <c:pt idx="1110">
                  <c:v>4.6823999999999995</c:v>
                </c:pt>
                <c:pt idx="1111">
                  <c:v>4.7449999999999992</c:v>
                </c:pt>
                <c:pt idx="1112">
                  <c:v>4.6858999999999993</c:v>
                </c:pt>
                <c:pt idx="1114">
                  <c:v>4.7368999999999994</c:v>
                </c:pt>
                <c:pt idx="1117">
                  <c:v>4.6784999999999997</c:v>
                </c:pt>
                <c:pt idx="1118">
                  <c:v>4.6227999999999998</c:v>
                </c:pt>
                <c:pt idx="1119">
                  <c:v>4.6519999999999992</c:v>
                </c:pt>
                <c:pt idx="1120">
                  <c:v>4.7236999999999991</c:v>
                </c:pt>
                <c:pt idx="1121">
                  <c:v>4.7426999999999992</c:v>
                </c:pt>
                <c:pt idx="1124">
                  <c:v>4.6483999999999996</c:v>
                </c:pt>
                <c:pt idx="1125">
                  <c:v>4.6357999999999997</c:v>
                </c:pt>
                <c:pt idx="1126">
                  <c:v>4.5789999999999997</c:v>
                </c:pt>
                <c:pt idx="1127">
                  <c:v>4.5779999999999994</c:v>
                </c:pt>
                <c:pt idx="1128">
                  <c:v>4.6532999999999998</c:v>
                </c:pt>
                <c:pt idx="1131">
                  <c:v>4.6508999999999991</c:v>
                </c:pt>
                <c:pt idx="1132">
                  <c:v>4.5569999999999995</c:v>
                </c:pt>
                <c:pt idx="1133">
                  <c:v>4.5688999999999993</c:v>
                </c:pt>
                <c:pt idx="1134">
                  <c:v>4.5526999999999997</c:v>
                </c:pt>
                <c:pt idx="1135">
                  <c:v>4.5495999999999999</c:v>
                </c:pt>
                <c:pt idx="1138">
                  <c:v>4.5733999999999995</c:v>
                </c:pt>
                <c:pt idx="1139">
                  <c:v>4.5927999999999995</c:v>
                </c:pt>
                <c:pt idx="1140">
                  <c:v>4.6179999999999994</c:v>
                </c:pt>
                <c:pt idx="1141">
                  <c:v>4.5694999999999997</c:v>
                </c:pt>
                <c:pt idx="1142">
                  <c:v>4.5751999999999997</c:v>
                </c:pt>
                <c:pt idx="1145">
                  <c:v>4.5480999999999998</c:v>
                </c:pt>
                <c:pt idx="1146">
                  <c:v>4.5265999999999993</c:v>
                </c:pt>
                <c:pt idx="1147">
                  <c:v>4.5320999999999998</c:v>
                </c:pt>
                <c:pt idx="1148">
                  <c:v>4.5511999999999997</c:v>
                </c:pt>
                <c:pt idx="1149">
                  <c:v>4.5161999999999995</c:v>
                </c:pt>
                <c:pt idx="1152">
                  <c:v>4.5325999999999995</c:v>
                </c:pt>
                <c:pt idx="1153">
                  <c:v>4.5638999999999994</c:v>
                </c:pt>
                <c:pt idx="1154">
                  <c:v>4.5784999999999991</c:v>
                </c:pt>
                <c:pt idx="1155">
                  <c:v>4.5940999999999992</c:v>
                </c:pt>
                <c:pt idx="1156">
                  <c:v>4.5877999999999997</c:v>
                </c:pt>
                <c:pt idx="1159">
                  <c:v>4.5954999999999995</c:v>
                </c:pt>
                <c:pt idx="1160">
                  <c:v>4.6415999999999995</c:v>
                </c:pt>
                <c:pt idx="1161">
                  <c:v>4.6847999999999992</c:v>
                </c:pt>
                <c:pt idx="1162">
                  <c:v>4.7290999999999999</c:v>
                </c:pt>
                <c:pt idx="1166">
                  <c:v>4.6381999999999994</c:v>
                </c:pt>
                <c:pt idx="1167">
                  <c:v>4.6297999999999995</c:v>
                </c:pt>
                <c:pt idx="1168">
                  <c:v>4.6494999999999997</c:v>
                </c:pt>
                <c:pt idx="1169">
                  <c:v>4.6279999999999992</c:v>
                </c:pt>
                <c:pt idx="1170">
                  <c:v>4.6408999999999994</c:v>
                </c:pt>
                <c:pt idx="1174">
                  <c:v>4.5476999999999999</c:v>
                </c:pt>
                <c:pt idx="1175">
                  <c:v>4.6147999999999998</c:v>
                </c:pt>
                <c:pt idx="1176">
                  <c:v>4.6941999999999995</c:v>
                </c:pt>
                <c:pt idx="1177">
                  <c:v>4.7446999999999999</c:v>
                </c:pt>
                <c:pt idx="1180">
                  <c:v>4.7545999999999999</c:v>
                </c:pt>
                <c:pt idx="1181">
                  <c:v>4.7205999999999992</c:v>
                </c:pt>
                <c:pt idx="1182">
                  <c:v>4.8051999999999992</c:v>
                </c:pt>
                <c:pt idx="1183">
                  <c:v>4.7468999999999992</c:v>
                </c:pt>
                <c:pt idx="1184">
                  <c:v>4.7444999999999995</c:v>
                </c:pt>
                <c:pt idx="1187">
                  <c:v>4.7995999999999999</c:v>
                </c:pt>
                <c:pt idx="1188">
                  <c:v>4.7948999999999993</c:v>
                </c:pt>
                <c:pt idx="1189">
                  <c:v>4.7432999999999996</c:v>
                </c:pt>
                <c:pt idx="1190">
                  <c:v>4.7881999999999998</c:v>
                </c:pt>
                <c:pt idx="1191">
                  <c:v>4.7753999999999994</c:v>
                </c:pt>
                <c:pt idx="1194">
                  <c:v>4.7678999999999991</c:v>
                </c:pt>
                <c:pt idx="1195">
                  <c:v>4.7478999999999996</c:v>
                </c:pt>
                <c:pt idx="1196">
                  <c:v>4.7574999999999994</c:v>
                </c:pt>
                <c:pt idx="1197">
                  <c:v>4.7651999999999992</c:v>
                </c:pt>
                <c:pt idx="1198">
                  <c:v>4.7561999999999998</c:v>
                </c:pt>
                <c:pt idx="1201">
                  <c:v>4.7661999999999995</c:v>
                </c:pt>
                <c:pt idx="1202">
                  <c:v>4.7325999999999997</c:v>
                </c:pt>
                <c:pt idx="1203">
                  <c:v>4.7317999999999998</c:v>
                </c:pt>
                <c:pt idx="1204">
                  <c:v>4.6435999999999993</c:v>
                </c:pt>
                <c:pt idx="1205">
                  <c:v>4.6312999999999995</c:v>
                </c:pt>
                <c:pt idx="1208">
                  <c:v>4.6199999999999992</c:v>
                </c:pt>
                <c:pt idx="1209">
                  <c:v>4.6595999999999993</c:v>
                </c:pt>
                <c:pt idx="1210">
                  <c:v>4.6319999999999997</c:v>
                </c:pt>
                <c:pt idx="1211">
                  <c:v>4.6113</c:v>
                </c:pt>
                <c:pt idx="1212">
                  <c:v>4.6377999999999995</c:v>
                </c:pt>
                <c:pt idx="1215">
                  <c:v>4.6446999999999994</c:v>
                </c:pt>
                <c:pt idx="1216">
                  <c:v>4.6989999999999998</c:v>
                </c:pt>
                <c:pt idx="1217">
                  <c:v>4.6602999999999994</c:v>
                </c:pt>
                <c:pt idx="1218">
                  <c:v>4.7001999999999997</c:v>
                </c:pt>
                <c:pt idx="1219">
                  <c:v>4.7119999999999997</c:v>
                </c:pt>
                <c:pt idx="1222">
                  <c:v>4.7199</c:v>
                </c:pt>
                <c:pt idx="1223">
                  <c:v>4.7433999999999994</c:v>
                </c:pt>
                <c:pt idx="1224">
                  <c:v>4.6821999999999999</c:v>
                </c:pt>
                <c:pt idx="1225">
                  <c:v>4.7016999999999998</c:v>
                </c:pt>
                <c:pt idx="1226">
                  <c:v>4.7596999999999996</c:v>
                </c:pt>
                <c:pt idx="1229">
                  <c:v>4.7524999999999995</c:v>
                </c:pt>
                <c:pt idx="1230">
                  <c:v>4.7473999999999998</c:v>
                </c:pt>
                <c:pt idx="1231">
                  <c:v>4.7234999999999996</c:v>
                </c:pt>
                <c:pt idx="1232">
                  <c:v>4.7050999999999998</c:v>
                </c:pt>
                <c:pt idx="1233">
                  <c:v>4.6833999999999998</c:v>
                </c:pt>
                <c:pt idx="1236">
                  <c:v>4.7004999999999999</c:v>
                </c:pt>
                <c:pt idx="1237">
                  <c:v>4.7396999999999991</c:v>
                </c:pt>
                <c:pt idx="1238">
                  <c:v>4.6925999999999997</c:v>
                </c:pt>
                <c:pt idx="1239">
                  <c:v>4.6960999999999995</c:v>
                </c:pt>
                <c:pt idx="1240">
                  <c:v>4.6918999999999995</c:v>
                </c:pt>
                <c:pt idx="1243">
                  <c:v>4.6341999999999999</c:v>
                </c:pt>
                <c:pt idx="1244">
                  <c:v>4.6145999999999994</c:v>
                </c:pt>
                <c:pt idx="1245">
                  <c:v>4.5994999999999999</c:v>
                </c:pt>
                <c:pt idx="1246">
                  <c:v>4.6149999999999993</c:v>
                </c:pt>
                <c:pt idx="1247">
                  <c:v>4.6069999999999993</c:v>
                </c:pt>
                <c:pt idx="1250">
                  <c:v>4.5740999999999996</c:v>
                </c:pt>
                <c:pt idx="1251">
                  <c:v>4.6257999999999999</c:v>
                </c:pt>
                <c:pt idx="1252">
                  <c:v>4.6566999999999998</c:v>
                </c:pt>
                <c:pt idx="1253">
                  <c:v>4.6561999999999992</c:v>
                </c:pt>
                <c:pt idx="1254">
                  <c:v>4.7031999999999998</c:v>
                </c:pt>
                <c:pt idx="1257">
                  <c:v>4.7359999999999998</c:v>
                </c:pt>
                <c:pt idx="1258">
                  <c:v>4.7299999999999995</c:v>
                </c:pt>
                <c:pt idx="1259">
                  <c:v>4.6976999999999993</c:v>
                </c:pt>
                <c:pt idx="1260">
                  <c:v>4.7360999999999995</c:v>
                </c:pt>
                <c:pt idx="1261">
                  <c:v>4.7582999999999993</c:v>
                </c:pt>
                <c:pt idx="1264">
                  <c:v>4.7346999999999992</c:v>
                </c:pt>
                <c:pt idx="1265">
                  <c:v>4.7940999999999994</c:v>
                </c:pt>
                <c:pt idx="1266">
                  <c:v>4.7848999999999995</c:v>
                </c:pt>
                <c:pt idx="1267">
                  <c:v>4.8587999999999996</c:v>
                </c:pt>
                <c:pt idx="1268">
                  <c:v>4.8607999999999993</c:v>
                </c:pt>
                <c:pt idx="1271">
                  <c:v>4.8724999999999996</c:v>
                </c:pt>
                <c:pt idx="1272">
                  <c:v>4.8808999999999996</c:v>
                </c:pt>
                <c:pt idx="1274">
                  <c:v>4.9293999999999993</c:v>
                </c:pt>
                <c:pt idx="1275">
                  <c:v>4.9756999999999998</c:v>
                </c:pt>
                <c:pt idx="1278">
                  <c:v>4.9704999999999995</c:v>
                </c:pt>
                <c:pt idx="1279">
                  <c:v>4.9695999999999998</c:v>
                </c:pt>
                <c:pt idx="1281">
                  <c:v>4.9990999999999994</c:v>
                </c:pt>
                <c:pt idx="1282">
                  <c:v>4.9710999999999999</c:v>
                </c:pt>
                <c:pt idx="1285">
                  <c:v>5.0207999999999995</c:v>
                </c:pt>
                <c:pt idx="1286">
                  <c:v>4.9680999999999997</c:v>
                </c:pt>
                <c:pt idx="1287">
                  <c:v>5.0059999999999993</c:v>
                </c:pt>
                <c:pt idx="1288">
                  <c:v>5.0702999999999996</c:v>
                </c:pt>
                <c:pt idx="1289">
                  <c:v>5.0552999999999999</c:v>
                </c:pt>
                <c:pt idx="1292">
                  <c:v>5.0908999999999995</c:v>
                </c:pt>
                <c:pt idx="1293">
                  <c:v>5.1064999999999996</c:v>
                </c:pt>
                <c:pt idx="1294">
                  <c:v>5.0934999999999997</c:v>
                </c:pt>
                <c:pt idx="1295">
                  <c:v>5.0998999999999999</c:v>
                </c:pt>
                <c:pt idx="1296">
                  <c:v>5.1586999999999996</c:v>
                </c:pt>
                <c:pt idx="1299">
                  <c:v>5.1712999999999996</c:v>
                </c:pt>
                <c:pt idx="1300">
                  <c:v>5.1907999999999994</c:v>
                </c:pt>
                <c:pt idx="1301">
                  <c:v>5.2498999999999993</c:v>
                </c:pt>
                <c:pt idx="1302">
                  <c:v>5.2561999999999998</c:v>
                </c:pt>
                <c:pt idx="1303">
                  <c:v>5.2691999999999997</c:v>
                </c:pt>
                <c:pt idx="1306">
                  <c:v>5.3150999999999993</c:v>
                </c:pt>
                <c:pt idx="1308">
                  <c:v>5.3085999999999993</c:v>
                </c:pt>
                <c:pt idx="1309">
                  <c:v>5.1876999999999995</c:v>
                </c:pt>
                <c:pt idx="1310">
                  <c:v>5.2074999999999996</c:v>
                </c:pt>
                <c:pt idx="1313">
                  <c:v>5.1924999999999999</c:v>
                </c:pt>
                <c:pt idx="1314">
                  <c:v>5.2741999999999996</c:v>
                </c:pt>
                <c:pt idx="1315">
                  <c:v>5.3356999999999992</c:v>
                </c:pt>
                <c:pt idx="1316">
                  <c:v>5.2617999999999991</c:v>
                </c:pt>
                <c:pt idx="1317">
                  <c:v>5.2371999999999996</c:v>
                </c:pt>
                <c:pt idx="1320">
                  <c:v>5.2643999999999993</c:v>
                </c:pt>
                <c:pt idx="1321">
                  <c:v>5.1988999999999992</c:v>
                </c:pt>
                <c:pt idx="1322">
                  <c:v>5.2190999999999992</c:v>
                </c:pt>
                <c:pt idx="1323">
                  <c:v>5.2690999999999999</c:v>
                </c:pt>
                <c:pt idx="1324">
                  <c:v>5.3257999999999992</c:v>
                </c:pt>
                <c:pt idx="1327">
                  <c:v>5.2040999999999995</c:v>
                </c:pt>
                <c:pt idx="1328">
                  <c:v>5.1868999999999996</c:v>
                </c:pt>
                <c:pt idx="1329">
                  <c:v>5.2075999999999993</c:v>
                </c:pt>
                <c:pt idx="1330">
                  <c:v>5.2565999999999997</c:v>
                </c:pt>
                <c:pt idx="1331">
                  <c:v>5.2918999999999992</c:v>
                </c:pt>
                <c:pt idx="1334">
                  <c:v>5.2304999999999993</c:v>
                </c:pt>
                <c:pt idx="1335">
                  <c:v>5.2584</c:v>
                </c:pt>
                <c:pt idx="1336">
                  <c:v>5.2235999999999994</c:v>
                </c:pt>
                <c:pt idx="1337">
                  <c:v>5.2422999999999993</c:v>
                </c:pt>
                <c:pt idx="1338">
                  <c:v>5.1726999999999999</c:v>
                </c:pt>
                <c:pt idx="1341">
                  <c:v>5.2222</c:v>
                </c:pt>
                <c:pt idx="1342">
                  <c:v>5.2854999999999999</c:v>
                </c:pt>
                <c:pt idx="1343">
                  <c:v>5.3282999999999996</c:v>
                </c:pt>
                <c:pt idx="1344">
                  <c:v>5.2958999999999996</c:v>
                </c:pt>
                <c:pt idx="1345">
                  <c:v>5.3476999999999997</c:v>
                </c:pt>
                <c:pt idx="1348">
                  <c:v>5.3534999999999995</c:v>
                </c:pt>
                <c:pt idx="1349">
                  <c:v>5.3665999999999991</c:v>
                </c:pt>
                <c:pt idx="1350">
                  <c:v>5.3371999999999993</c:v>
                </c:pt>
                <c:pt idx="1351">
                  <c:v>5.2096999999999998</c:v>
                </c:pt>
                <c:pt idx="1352">
                  <c:v>5.1648999999999994</c:v>
                </c:pt>
                <c:pt idx="1355">
                  <c:v>5.1960999999999995</c:v>
                </c:pt>
                <c:pt idx="1358">
                  <c:v>5.0366999999999997</c:v>
                </c:pt>
                <c:pt idx="1359">
                  <c:v>5.0274999999999999</c:v>
                </c:pt>
                <c:pt idx="1362">
                  <c:v>5.0199999999999996</c:v>
                </c:pt>
                <c:pt idx="1363">
                  <c:v>5.0247999999999999</c:v>
                </c:pt>
                <c:pt idx="1364">
                  <c:v>4.9976999999999991</c:v>
                </c:pt>
                <c:pt idx="1365">
                  <c:v>5.0364999999999993</c:v>
                </c:pt>
                <c:pt idx="1366">
                  <c:v>5.0511999999999997</c:v>
                </c:pt>
                <c:pt idx="1369">
                  <c:v>5.1085999999999991</c:v>
                </c:pt>
                <c:pt idx="1370">
                  <c:v>5.0659999999999998</c:v>
                </c:pt>
                <c:pt idx="1371">
                  <c:v>5.0609999999999999</c:v>
                </c:pt>
                <c:pt idx="1372">
                  <c:v>4.9946999999999999</c:v>
                </c:pt>
                <c:pt idx="1373">
                  <c:v>5.0005999999999995</c:v>
                </c:pt>
                <c:pt idx="1376">
                  <c:v>4.9160999999999992</c:v>
                </c:pt>
                <c:pt idx="1377">
                  <c:v>4.96</c:v>
                </c:pt>
                <c:pt idx="1378">
                  <c:v>4.9755999999999991</c:v>
                </c:pt>
                <c:pt idx="1379">
                  <c:v>5.0023</c:v>
                </c:pt>
                <c:pt idx="1380">
                  <c:v>5.0233999999999996</c:v>
                </c:pt>
                <c:pt idx="1383">
                  <c:v>4.9321999999999999</c:v>
                </c:pt>
                <c:pt idx="1384">
                  <c:v>4.9248999999999992</c:v>
                </c:pt>
                <c:pt idx="1391">
                  <c:v>5.0482999999999993</c:v>
                </c:pt>
                <c:pt idx="1393">
                  <c:v>5.0251999999999999</c:v>
                </c:pt>
                <c:pt idx="1394">
                  <c:v>5.0394999999999994</c:v>
                </c:pt>
                <c:pt idx="1397">
                  <c:v>5.0424999999999995</c:v>
                </c:pt>
                <c:pt idx="1398">
                  <c:v>4.9549999999999992</c:v>
                </c:pt>
                <c:pt idx="1401">
                  <c:v>5.0348999999999995</c:v>
                </c:pt>
                <c:pt idx="1404">
                  <c:v>5.0274999999999999</c:v>
                </c:pt>
                <c:pt idx="1405">
                  <c:v>5.0564999999999998</c:v>
                </c:pt>
                <c:pt idx="1407">
                  <c:v>5.0966999999999993</c:v>
                </c:pt>
                <c:pt idx="1408">
                  <c:v>5.1387999999999998</c:v>
                </c:pt>
                <c:pt idx="1411">
                  <c:v>5.1706999999999992</c:v>
                </c:pt>
                <c:pt idx="1412">
                  <c:v>5.1833999999999998</c:v>
                </c:pt>
                <c:pt idx="1413">
                  <c:v>5.1571999999999996</c:v>
                </c:pt>
                <c:pt idx="1418">
                  <c:v>5.2758999999999991</c:v>
                </c:pt>
                <c:pt idx="1419">
                  <c:v>5.2956999999999992</c:v>
                </c:pt>
                <c:pt idx="1420">
                  <c:v>5.3529999999999998</c:v>
                </c:pt>
                <c:pt idx="1421">
                  <c:v>5.3328999999999995</c:v>
                </c:pt>
                <c:pt idx="1422">
                  <c:v>5.2554999999999996</c:v>
                </c:pt>
                <c:pt idx="1426">
                  <c:v>5.2735999999999992</c:v>
                </c:pt>
                <c:pt idx="1427">
                  <c:v>5.2107999999999999</c:v>
                </c:pt>
                <c:pt idx="1428">
                  <c:v>5.1797999999999993</c:v>
                </c:pt>
                <c:pt idx="1429">
                  <c:v>5.1764999999999999</c:v>
                </c:pt>
                <c:pt idx="1432">
                  <c:v>5.1443999999999992</c:v>
                </c:pt>
                <c:pt idx="1433">
                  <c:v>5.1323999999999996</c:v>
                </c:pt>
                <c:pt idx="1434">
                  <c:v>5.1219999999999999</c:v>
                </c:pt>
                <c:pt idx="1435">
                  <c:v>5.1790999999999991</c:v>
                </c:pt>
                <c:pt idx="1439">
                  <c:v>5.1476999999999995</c:v>
                </c:pt>
                <c:pt idx="1440">
                  <c:v>5.1720999999999995</c:v>
                </c:pt>
                <c:pt idx="1441">
                  <c:v>5.1898</c:v>
                </c:pt>
                <c:pt idx="1442">
                  <c:v>5.1727999999999996</c:v>
                </c:pt>
                <c:pt idx="1443">
                  <c:v>5.1850999999999994</c:v>
                </c:pt>
                <c:pt idx="1446">
                  <c:v>5.1731999999999996</c:v>
                </c:pt>
                <c:pt idx="1447">
                  <c:v>5.1349999999999998</c:v>
                </c:pt>
                <c:pt idx="1448">
                  <c:v>5.1286999999999994</c:v>
                </c:pt>
                <c:pt idx="1449">
                  <c:v>5.0994999999999999</c:v>
                </c:pt>
                <c:pt idx="1450">
                  <c:v>5.1251999999999995</c:v>
                </c:pt>
                <c:pt idx="1453">
                  <c:v>5.0730999999999993</c:v>
                </c:pt>
                <c:pt idx="1454">
                  <c:v>5.0554999999999994</c:v>
                </c:pt>
                <c:pt idx="1455">
                  <c:v>5.0279999999999996</c:v>
                </c:pt>
                <c:pt idx="1456">
                  <c:v>4.9547999999999996</c:v>
                </c:pt>
                <c:pt idx="1457">
                  <c:v>4.9473999999999991</c:v>
                </c:pt>
                <c:pt idx="1460">
                  <c:v>4.9274999999999993</c:v>
                </c:pt>
                <c:pt idx="1461">
                  <c:v>4.9804999999999993</c:v>
                </c:pt>
                <c:pt idx="1462">
                  <c:v>4.9635999999999996</c:v>
                </c:pt>
                <c:pt idx="1463">
                  <c:v>4.9223999999999997</c:v>
                </c:pt>
                <c:pt idx="1464">
                  <c:v>4.9369999999999994</c:v>
                </c:pt>
                <c:pt idx="1467">
                  <c:v>4.8632999999999997</c:v>
                </c:pt>
                <c:pt idx="1468">
                  <c:v>4.9017999999999997</c:v>
                </c:pt>
                <c:pt idx="1469">
                  <c:v>4.9327999999999994</c:v>
                </c:pt>
                <c:pt idx="1470">
                  <c:v>4.9032999999999998</c:v>
                </c:pt>
                <c:pt idx="1471">
                  <c:v>4.9441999999999995</c:v>
                </c:pt>
                <c:pt idx="1474">
                  <c:v>4.9438999999999993</c:v>
                </c:pt>
                <c:pt idx="1475">
                  <c:v>4.9683999999999999</c:v>
                </c:pt>
                <c:pt idx="1476">
                  <c:v>4.9307999999999996</c:v>
                </c:pt>
                <c:pt idx="1477">
                  <c:v>4.9956999999999994</c:v>
                </c:pt>
                <c:pt idx="1478">
                  <c:v>4.9749999999999996</c:v>
                </c:pt>
                <c:pt idx="1481">
                  <c:v>5.0004999999999997</c:v>
                </c:pt>
                <c:pt idx="1482">
                  <c:v>4.9894999999999996</c:v>
                </c:pt>
                <c:pt idx="1483">
                  <c:v>4.9879999999999995</c:v>
                </c:pt>
                <c:pt idx="1484">
                  <c:v>5.0344999999999995</c:v>
                </c:pt>
                <c:pt idx="1485">
                  <c:v>5.0547999999999993</c:v>
                </c:pt>
                <c:pt idx="1488">
                  <c:v>5.0222999999999995</c:v>
                </c:pt>
                <c:pt idx="1489">
                  <c:v>5.0289999999999999</c:v>
                </c:pt>
                <c:pt idx="1490">
                  <c:v>5.0436999999999994</c:v>
                </c:pt>
                <c:pt idx="1491">
                  <c:v>5.0023</c:v>
                </c:pt>
                <c:pt idx="1492">
                  <c:v>4.9459</c:v>
                </c:pt>
                <c:pt idx="1495">
                  <c:v>5.0514999999999999</c:v>
                </c:pt>
                <c:pt idx="1496">
                  <c:v>5.0535999999999994</c:v>
                </c:pt>
                <c:pt idx="1497">
                  <c:v>5.0498999999999992</c:v>
                </c:pt>
                <c:pt idx="1499">
                  <c:v>5.0249999999999995</c:v>
                </c:pt>
                <c:pt idx="1502">
                  <c:v>5.0048999999999992</c:v>
                </c:pt>
                <c:pt idx="1503">
                  <c:v>5.0287999999999995</c:v>
                </c:pt>
                <c:pt idx="1504">
                  <c:v>5.0042999999999997</c:v>
                </c:pt>
                <c:pt idx="1505">
                  <c:v>5.0143999999999993</c:v>
                </c:pt>
                <c:pt idx="1506">
                  <c:v>5.0018999999999991</c:v>
                </c:pt>
                <c:pt idx="1509">
                  <c:v>4.9638999999999998</c:v>
                </c:pt>
                <c:pt idx="1510">
                  <c:v>4.9190999999999994</c:v>
                </c:pt>
                <c:pt idx="1511">
                  <c:v>4.9334999999999996</c:v>
                </c:pt>
                <c:pt idx="1512">
                  <c:v>4.9147999999999996</c:v>
                </c:pt>
                <c:pt idx="1513">
                  <c:v>4.9063999999999997</c:v>
                </c:pt>
                <c:pt idx="1516">
                  <c:v>4.8809999999999993</c:v>
                </c:pt>
                <c:pt idx="1517">
                  <c:v>4.8353999999999999</c:v>
                </c:pt>
                <c:pt idx="1518">
                  <c:v>4.8865999999999996</c:v>
                </c:pt>
                <c:pt idx="1519">
                  <c:v>4.8339999999999996</c:v>
                </c:pt>
                <c:pt idx="1520">
                  <c:v>4.8501999999999992</c:v>
                </c:pt>
                <c:pt idx="1523">
                  <c:v>4.8785999999999996</c:v>
                </c:pt>
                <c:pt idx="1524">
                  <c:v>4.8350999999999997</c:v>
                </c:pt>
                <c:pt idx="1525">
                  <c:v>4.8062999999999994</c:v>
                </c:pt>
                <c:pt idx="1526">
                  <c:v>4.8038999999999996</c:v>
                </c:pt>
                <c:pt idx="1527">
                  <c:v>4.8626999999999994</c:v>
                </c:pt>
                <c:pt idx="1530">
                  <c:v>4.9434999999999993</c:v>
                </c:pt>
                <c:pt idx="1531">
                  <c:v>4.9559999999999995</c:v>
                </c:pt>
                <c:pt idx="1532">
                  <c:v>4.9967999999999995</c:v>
                </c:pt>
                <c:pt idx="1533">
                  <c:v>5.0327999999999999</c:v>
                </c:pt>
                <c:pt idx="1534">
                  <c:v>5.0664999999999996</c:v>
                </c:pt>
                <c:pt idx="1537">
                  <c:v>5.0802999999999994</c:v>
                </c:pt>
                <c:pt idx="1538">
                  <c:v>5.0345999999999993</c:v>
                </c:pt>
                <c:pt idx="1539">
                  <c:v>5.0220999999999991</c:v>
                </c:pt>
                <c:pt idx="1540">
                  <c:v>5.0425999999999993</c:v>
                </c:pt>
                <c:pt idx="1541">
                  <c:v>5.0556999999999999</c:v>
                </c:pt>
                <c:pt idx="1544">
                  <c:v>5.1057999999999995</c:v>
                </c:pt>
                <c:pt idx="1545">
                  <c:v>5.0904999999999996</c:v>
                </c:pt>
                <c:pt idx="1546">
                  <c:v>5.1079999999999997</c:v>
                </c:pt>
                <c:pt idx="1547">
                  <c:v>5.1200999999999999</c:v>
                </c:pt>
                <c:pt idx="1551">
                  <c:v>5.0813999999999995</c:v>
                </c:pt>
                <c:pt idx="1552">
                  <c:v>5.1850999999999994</c:v>
                </c:pt>
                <c:pt idx="1553">
                  <c:v>5.1801999999999992</c:v>
                </c:pt>
                <c:pt idx="1554">
                  <c:v>5.1702999999999992</c:v>
                </c:pt>
                <c:pt idx="1555">
                  <c:v>5.1658999999999997</c:v>
                </c:pt>
                <c:pt idx="1559">
                  <c:v>5.2226999999999997</c:v>
                </c:pt>
                <c:pt idx="1560">
                  <c:v>5.2248999999999999</c:v>
                </c:pt>
                <c:pt idx="1561">
                  <c:v>5.1739999999999995</c:v>
                </c:pt>
                <c:pt idx="1562">
                  <c:v>5.1879999999999997</c:v>
                </c:pt>
                <c:pt idx="1565">
                  <c:v>5.1481999999999992</c:v>
                </c:pt>
                <c:pt idx="1566">
                  <c:v>5.1421999999999999</c:v>
                </c:pt>
                <c:pt idx="1567">
                  <c:v>5.1525999999999996</c:v>
                </c:pt>
                <c:pt idx="1568">
                  <c:v>5.1483999999999996</c:v>
                </c:pt>
                <c:pt idx="1569">
                  <c:v>5.1428999999999991</c:v>
                </c:pt>
                <c:pt idx="1572">
                  <c:v>5.1579999999999995</c:v>
                </c:pt>
                <c:pt idx="1573">
                  <c:v>5.1944999999999997</c:v>
                </c:pt>
                <c:pt idx="1574">
                  <c:v>5.2273999999999994</c:v>
                </c:pt>
                <c:pt idx="1575">
                  <c:v>5.2796999999999992</c:v>
                </c:pt>
                <c:pt idx="1576">
                  <c:v>5.2854999999999999</c:v>
                </c:pt>
                <c:pt idx="1579">
                  <c:v>5.2603</c:v>
                </c:pt>
                <c:pt idx="1580">
                  <c:v>5.2303999999999995</c:v>
                </c:pt>
                <c:pt idx="1581">
                  <c:v>5.2761999999999993</c:v>
                </c:pt>
                <c:pt idx="1582">
                  <c:v>5.2883999999999993</c:v>
                </c:pt>
                <c:pt idx="1583">
                  <c:v>5.2279999999999998</c:v>
                </c:pt>
                <c:pt idx="1586">
                  <c:v>5.2142999999999997</c:v>
                </c:pt>
                <c:pt idx="1587">
                  <c:v>5.1391999999999998</c:v>
                </c:pt>
                <c:pt idx="1588">
                  <c:v>5.1315999999999997</c:v>
                </c:pt>
                <c:pt idx="1589">
                  <c:v>5.1458999999999993</c:v>
                </c:pt>
                <c:pt idx="1590">
                  <c:v>5.1332999999999993</c:v>
                </c:pt>
                <c:pt idx="1593">
                  <c:v>5.1715</c:v>
                </c:pt>
                <c:pt idx="1594">
                  <c:v>5.2172999999999998</c:v>
                </c:pt>
                <c:pt idx="1595">
                  <c:v>5.2470999999999997</c:v>
                </c:pt>
                <c:pt idx="1596">
                  <c:v>5.2679999999999998</c:v>
                </c:pt>
                <c:pt idx="1597">
                  <c:v>5.3328999999999995</c:v>
                </c:pt>
                <c:pt idx="1600">
                  <c:v>5.3428999999999993</c:v>
                </c:pt>
                <c:pt idx="1601">
                  <c:v>5.3083999999999998</c:v>
                </c:pt>
                <c:pt idx="1602">
                  <c:v>5.3556999999999997</c:v>
                </c:pt>
                <c:pt idx="1603">
                  <c:v>5.3333999999999993</c:v>
                </c:pt>
                <c:pt idx="1604">
                  <c:v>5.3355999999999995</c:v>
                </c:pt>
                <c:pt idx="1607">
                  <c:v>5.3003999999999998</c:v>
                </c:pt>
                <c:pt idx="1608">
                  <c:v>5.2673999999999994</c:v>
                </c:pt>
                <c:pt idx="1609">
                  <c:v>5.2813999999999997</c:v>
                </c:pt>
                <c:pt idx="1610">
                  <c:v>5.2968999999999999</c:v>
                </c:pt>
                <c:pt idx="1611">
                  <c:v>5.3230999999999993</c:v>
                </c:pt>
                <c:pt idx="1614">
                  <c:v>5.3289999999999997</c:v>
                </c:pt>
                <c:pt idx="1615">
                  <c:v>5.3016999999999994</c:v>
                </c:pt>
                <c:pt idx="1616">
                  <c:v>5.3533999999999997</c:v>
                </c:pt>
                <c:pt idx="1617">
                  <c:v>5.3604999999999992</c:v>
                </c:pt>
                <c:pt idx="1618">
                  <c:v>5.3653999999999993</c:v>
                </c:pt>
                <c:pt idx="1621">
                  <c:v>5.4104999999999999</c:v>
                </c:pt>
                <c:pt idx="1622">
                  <c:v>5.3811999999999998</c:v>
                </c:pt>
                <c:pt idx="1623">
                  <c:v>5.3691999999999993</c:v>
                </c:pt>
                <c:pt idx="1624">
                  <c:v>5.3341999999999992</c:v>
                </c:pt>
                <c:pt idx="1625">
                  <c:v>5.3797999999999995</c:v>
                </c:pt>
                <c:pt idx="1628">
                  <c:v>5.3143999999999991</c:v>
                </c:pt>
                <c:pt idx="1629">
                  <c:v>5.3908999999999994</c:v>
                </c:pt>
                <c:pt idx="1630">
                  <c:v>5.3858999999999995</c:v>
                </c:pt>
                <c:pt idx="1631">
                  <c:v>5.4324999999999992</c:v>
                </c:pt>
                <c:pt idx="1632">
                  <c:v>5.4497999999999998</c:v>
                </c:pt>
                <c:pt idx="1635">
                  <c:v>5.4483999999999995</c:v>
                </c:pt>
                <c:pt idx="1636">
                  <c:v>5.4102999999999994</c:v>
                </c:pt>
                <c:pt idx="1637">
                  <c:v>5.4177999999999997</c:v>
                </c:pt>
                <c:pt idx="1642">
                  <c:v>5.4592999999999998</c:v>
                </c:pt>
                <c:pt idx="1643">
                  <c:v>5.4451999999999998</c:v>
                </c:pt>
                <c:pt idx="1644">
                  <c:v>5.5330999999999992</c:v>
                </c:pt>
                <c:pt idx="1646">
                  <c:v>5.5721999999999996</c:v>
                </c:pt>
                <c:pt idx="1649">
                  <c:v>5.5856999999999992</c:v>
                </c:pt>
                <c:pt idx="1650">
                  <c:v>5.5799999999999992</c:v>
                </c:pt>
                <c:pt idx="1651">
                  <c:v>5.5730999999999993</c:v>
                </c:pt>
                <c:pt idx="1652">
                  <c:v>5.5484999999999998</c:v>
                </c:pt>
                <c:pt idx="1653">
                  <c:v>5.5825999999999993</c:v>
                </c:pt>
                <c:pt idx="1656">
                  <c:v>5.6307999999999998</c:v>
                </c:pt>
                <c:pt idx="1657">
                  <c:v>5.6042999999999994</c:v>
                </c:pt>
                <c:pt idx="1658">
                  <c:v>5.5888</c:v>
                </c:pt>
                <c:pt idx="1659">
                  <c:v>5.5800999999999998</c:v>
                </c:pt>
                <c:pt idx="1660">
                  <c:v>5.4996999999999998</c:v>
                </c:pt>
                <c:pt idx="1663">
                  <c:v>5.4720999999999993</c:v>
                </c:pt>
                <c:pt idx="1664">
                  <c:v>5.5434999999999999</c:v>
                </c:pt>
                <c:pt idx="1665">
                  <c:v>5.5771999999999995</c:v>
                </c:pt>
                <c:pt idx="1666">
                  <c:v>5.6612999999999998</c:v>
                </c:pt>
                <c:pt idx="1667">
                  <c:v>5.6657999999999999</c:v>
                </c:pt>
                <c:pt idx="1670">
                  <c:v>5.6008999999999993</c:v>
                </c:pt>
                <c:pt idx="1671">
                  <c:v>5.5949</c:v>
                </c:pt>
                <c:pt idx="1672">
                  <c:v>5.6317999999999993</c:v>
                </c:pt>
                <c:pt idx="1673">
                  <c:v>5.5943999999999994</c:v>
                </c:pt>
                <c:pt idx="1674">
                  <c:v>5.5478999999999994</c:v>
                </c:pt>
                <c:pt idx="1677">
                  <c:v>5.6033999999999997</c:v>
                </c:pt>
                <c:pt idx="1678">
                  <c:v>5.5993999999999993</c:v>
                </c:pt>
                <c:pt idx="1679">
                  <c:v>5.6029999999999998</c:v>
                </c:pt>
                <c:pt idx="1680">
                  <c:v>5.6361999999999997</c:v>
                </c:pt>
                <c:pt idx="1681">
                  <c:v>5.6077999999999992</c:v>
                </c:pt>
                <c:pt idx="1684">
                  <c:v>5.6898999999999997</c:v>
                </c:pt>
                <c:pt idx="1685">
                  <c:v>5.7139999999999995</c:v>
                </c:pt>
                <c:pt idx="1686">
                  <c:v>5.6862999999999992</c:v>
                </c:pt>
                <c:pt idx="1687">
                  <c:v>5.7254999999999994</c:v>
                </c:pt>
                <c:pt idx="1688">
                  <c:v>5.6861999999999995</c:v>
                </c:pt>
                <c:pt idx="1691">
                  <c:v>5.6613999999999995</c:v>
                </c:pt>
                <c:pt idx="1692">
                  <c:v>5.7177999999999995</c:v>
                </c:pt>
                <c:pt idx="1693">
                  <c:v>5.7000999999999999</c:v>
                </c:pt>
                <c:pt idx="1694">
                  <c:v>5.6568999999999994</c:v>
                </c:pt>
                <c:pt idx="1695">
                  <c:v>5.6343999999999994</c:v>
                </c:pt>
                <c:pt idx="1698">
                  <c:v>5.6113</c:v>
                </c:pt>
                <c:pt idx="1699">
                  <c:v>5.6220999999999997</c:v>
                </c:pt>
                <c:pt idx="1700">
                  <c:v>5.6302999999999992</c:v>
                </c:pt>
                <c:pt idx="1701">
                  <c:v>5.5781999999999998</c:v>
                </c:pt>
                <c:pt idx="1702">
                  <c:v>5.5501999999999994</c:v>
                </c:pt>
                <c:pt idx="1705">
                  <c:v>5.5946999999999996</c:v>
                </c:pt>
                <c:pt idx="1706">
                  <c:v>5.5601999999999991</c:v>
                </c:pt>
                <c:pt idx="1707">
                  <c:v>5.4784999999999995</c:v>
                </c:pt>
                <c:pt idx="1708">
                  <c:v>5.4783999999999997</c:v>
                </c:pt>
                <c:pt idx="1709">
                  <c:v>5.4928999999999997</c:v>
                </c:pt>
                <c:pt idx="1713">
                  <c:v>5.5631999999999993</c:v>
                </c:pt>
                <c:pt idx="1714">
                  <c:v>5.5263999999999998</c:v>
                </c:pt>
                <c:pt idx="1715">
                  <c:v>5.52</c:v>
                </c:pt>
                <c:pt idx="1716">
                  <c:v>5.5273999999999992</c:v>
                </c:pt>
                <c:pt idx="1719">
                  <c:v>5.5287999999999995</c:v>
                </c:pt>
                <c:pt idx="1720">
                  <c:v>5.5401999999999996</c:v>
                </c:pt>
                <c:pt idx="1721">
                  <c:v>5.5004</c:v>
                </c:pt>
                <c:pt idx="1722">
                  <c:v>5.4965999999999999</c:v>
                </c:pt>
                <c:pt idx="1723">
                  <c:v>5.5362999999999998</c:v>
                </c:pt>
                <c:pt idx="1726">
                  <c:v>5.5530999999999997</c:v>
                </c:pt>
                <c:pt idx="1727">
                  <c:v>5.5324</c:v>
                </c:pt>
                <c:pt idx="1728">
                  <c:v>5.5196999999999994</c:v>
                </c:pt>
                <c:pt idx="1729">
                  <c:v>5.4874999999999998</c:v>
                </c:pt>
                <c:pt idx="1730">
                  <c:v>5.4864999999999995</c:v>
                </c:pt>
                <c:pt idx="1733">
                  <c:v>5.4979999999999993</c:v>
                </c:pt>
                <c:pt idx="1734">
                  <c:v>5.5061</c:v>
                </c:pt>
                <c:pt idx="1735">
                  <c:v>5.5352999999999994</c:v>
                </c:pt>
                <c:pt idx="1736">
                  <c:v>5.5714999999999995</c:v>
                </c:pt>
                <c:pt idx="1737">
                  <c:v>5.5592999999999995</c:v>
                </c:pt>
                <c:pt idx="1742">
                  <c:v>5.4635999999999996</c:v>
                </c:pt>
                <c:pt idx="1743">
                  <c:v>5.5042</c:v>
                </c:pt>
                <c:pt idx="1748">
                  <c:v>5.4164999999999992</c:v>
                </c:pt>
                <c:pt idx="1749">
                  <c:v>5.3910999999999998</c:v>
                </c:pt>
                <c:pt idx="1750">
                  <c:v>5.4072999999999993</c:v>
                </c:pt>
                <c:pt idx="1751">
                  <c:v>5.4391999999999996</c:v>
                </c:pt>
                <c:pt idx="1754">
                  <c:v>5.4622999999999999</c:v>
                </c:pt>
                <c:pt idx="1755">
                  <c:v>5.4260999999999999</c:v>
                </c:pt>
                <c:pt idx="1756">
                  <c:v>5.4188999999999998</c:v>
                </c:pt>
                <c:pt idx="1757">
                  <c:v>5.4306999999999999</c:v>
                </c:pt>
                <c:pt idx="1758">
                  <c:v>5.4334999999999996</c:v>
                </c:pt>
                <c:pt idx="1761">
                  <c:v>5.4168999999999992</c:v>
                </c:pt>
                <c:pt idx="1763">
                  <c:v>5.4757999999999996</c:v>
                </c:pt>
                <c:pt idx="1764">
                  <c:v>5.4245999999999999</c:v>
                </c:pt>
                <c:pt idx="1765">
                  <c:v>5.4867999999999997</c:v>
                </c:pt>
                <c:pt idx="1768">
                  <c:v>5.4892999999999992</c:v>
                </c:pt>
                <c:pt idx="1769">
                  <c:v>5.5307999999999993</c:v>
                </c:pt>
                <c:pt idx="1770">
                  <c:v>5.5422999999999991</c:v>
                </c:pt>
                <c:pt idx="1771">
                  <c:v>5.5435999999999996</c:v>
                </c:pt>
                <c:pt idx="1772">
                  <c:v>5.5311999999999992</c:v>
                </c:pt>
                <c:pt idx="1775">
                  <c:v>5.4822999999999995</c:v>
                </c:pt>
                <c:pt idx="1776">
                  <c:v>5.4644999999999992</c:v>
                </c:pt>
                <c:pt idx="1777">
                  <c:v>5.4874999999999998</c:v>
                </c:pt>
                <c:pt idx="1778">
                  <c:v>5.4762999999999993</c:v>
                </c:pt>
                <c:pt idx="1779">
                  <c:v>5.4478999999999997</c:v>
                </c:pt>
                <c:pt idx="1782">
                  <c:v>5.5276999999999994</c:v>
                </c:pt>
                <c:pt idx="1783">
                  <c:v>5.5215999999999994</c:v>
                </c:pt>
                <c:pt idx="1784">
                  <c:v>5.5031999999999996</c:v>
                </c:pt>
                <c:pt idx="1785">
                  <c:v>5.4821999999999997</c:v>
                </c:pt>
                <c:pt idx="1786">
                  <c:v>5.5066999999999995</c:v>
                </c:pt>
                <c:pt idx="1789">
                  <c:v>5.4821999999999997</c:v>
                </c:pt>
                <c:pt idx="1790">
                  <c:v>5.5173999999999994</c:v>
                </c:pt>
                <c:pt idx="1793">
                  <c:v>5.5909999999999993</c:v>
                </c:pt>
                <c:pt idx="1797">
                  <c:v>5.5663999999999998</c:v>
                </c:pt>
                <c:pt idx="1798">
                  <c:v>5.5869999999999997</c:v>
                </c:pt>
                <c:pt idx="1799">
                  <c:v>5.5489999999999995</c:v>
                </c:pt>
                <c:pt idx="1800">
                  <c:v>5.5536999999999992</c:v>
                </c:pt>
                <c:pt idx="1803">
                  <c:v>5.5827</c:v>
                </c:pt>
                <c:pt idx="1804">
                  <c:v>5.5531999999999995</c:v>
                </c:pt>
                <c:pt idx="1805">
                  <c:v>5.5024999999999995</c:v>
                </c:pt>
                <c:pt idx="1806">
                  <c:v>5.4450999999999992</c:v>
                </c:pt>
                <c:pt idx="1807">
                  <c:v>5.4314999999999998</c:v>
                </c:pt>
                <c:pt idx="1810">
                  <c:v>5.4424999999999999</c:v>
                </c:pt>
                <c:pt idx="1811">
                  <c:v>5.4568999999999992</c:v>
                </c:pt>
                <c:pt idx="1812">
                  <c:v>5.4342999999999995</c:v>
                </c:pt>
                <c:pt idx="1813">
                  <c:v>5.4215</c:v>
                </c:pt>
                <c:pt idx="1814">
                  <c:v>5.3994999999999997</c:v>
                </c:pt>
                <c:pt idx="1817">
                  <c:v>5.4308999999999994</c:v>
                </c:pt>
                <c:pt idx="1818">
                  <c:v>5.4318999999999997</c:v>
                </c:pt>
                <c:pt idx="1819">
                  <c:v>5.4389999999999992</c:v>
                </c:pt>
                <c:pt idx="1820">
                  <c:v>5.4695999999999998</c:v>
                </c:pt>
                <c:pt idx="1821">
                  <c:v>5.4621999999999993</c:v>
                </c:pt>
                <c:pt idx="1824">
                  <c:v>5.4728999999999992</c:v>
                </c:pt>
                <c:pt idx="1825">
                  <c:v>5.4627999999999997</c:v>
                </c:pt>
                <c:pt idx="1826">
                  <c:v>5.4656999999999991</c:v>
                </c:pt>
                <c:pt idx="1827">
                  <c:v>5.4513999999999996</c:v>
                </c:pt>
                <c:pt idx="1828">
                  <c:v>5.4387999999999996</c:v>
                </c:pt>
                <c:pt idx="1831">
                  <c:v>5.4950999999999999</c:v>
                </c:pt>
                <c:pt idx="1832">
                  <c:v>5.5075999999999992</c:v>
                </c:pt>
                <c:pt idx="1833">
                  <c:v>5.5430999999999999</c:v>
                </c:pt>
                <c:pt idx="1834">
                  <c:v>5.5410999999999992</c:v>
                </c:pt>
                <c:pt idx="1835">
                  <c:v>5.5502999999999991</c:v>
                </c:pt>
                <c:pt idx="1838">
                  <c:v>5.5517999999999992</c:v>
                </c:pt>
                <c:pt idx="1839">
                  <c:v>5.5454999999999997</c:v>
                </c:pt>
                <c:pt idx="1840">
                  <c:v>5.5581999999999994</c:v>
                </c:pt>
                <c:pt idx="1841">
                  <c:v>5.5631999999999993</c:v>
                </c:pt>
                <c:pt idx="1842">
                  <c:v>5.5582999999999991</c:v>
                </c:pt>
                <c:pt idx="1845">
                  <c:v>5.5713999999999997</c:v>
                </c:pt>
                <c:pt idx="1846">
                  <c:v>5.5558999999999994</c:v>
                </c:pt>
                <c:pt idx="1847">
                  <c:v>5.5190999999999999</c:v>
                </c:pt>
                <c:pt idx="1848">
                  <c:v>5.5080999999999998</c:v>
                </c:pt>
                <c:pt idx="1849">
                  <c:v>5.4930999999999992</c:v>
                </c:pt>
                <c:pt idx="1852">
                  <c:v>5.4732999999999992</c:v>
                </c:pt>
                <c:pt idx="1854">
                  <c:v>5.4423999999999992</c:v>
                </c:pt>
                <c:pt idx="1855">
                  <c:v>5.4417</c:v>
                </c:pt>
                <c:pt idx="1856">
                  <c:v>5.4464999999999995</c:v>
                </c:pt>
                <c:pt idx="1859">
                  <c:v>5.4506999999999994</c:v>
                </c:pt>
                <c:pt idx="1860">
                  <c:v>5.4363999999999999</c:v>
                </c:pt>
                <c:pt idx="1861">
                  <c:v>5.4400999999999993</c:v>
                </c:pt>
                <c:pt idx="1862">
                  <c:v>5.4785999999999992</c:v>
                </c:pt>
                <c:pt idx="1863">
                  <c:v>5.4935999999999998</c:v>
                </c:pt>
                <c:pt idx="1866">
                  <c:v>5.5551999999999992</c:v>
                </c:pt>
                <c:pt idx="1867">
                  <c:v>5.5539999999999994</c:v>
                </c:pt>
                <c:pt idx="1868">
                  <c:v>5.5446999999999997</c:v>
                </c:pt>
                <c:pt idx="1869">
                  <c:v>5.5584999999999996</c:v>
                </c:pt>
                <c:pt idx="1870">
                  <c:v>5.5414999999999992</c:v>
                </c:pt>
                <c:pt idx="1873">
                  <c:v>5.5956999999999999</c:v>
                </c:pt>
                <c:pt idx="1874">
                  <c:v>5.5979999999999999</c:v>
                </c:pt>
                <c:pt idx="1875">
                  <c:v>5.5874999999999995</c:v>
                </c:pt>
                <c:pt idx="1876">
                  <c:v>5.6120999999999999</c:v>
                </c:pt>
                <c:pt idx="1877">
                  <c:v>5.5998999999999999</c:v>
                </c:pt>
                <c:pt idx="1880">
                  <c:v>5.5457999999999998</c:v>
                </c:pt>
                <c:pt idx="1881">
                  <c:v>5.4935999999999998</c:v>
                </c:pt>
                <c:pt idx="1882">
                  <c:v>5.4812999999999992</c:v>
                </c:pt>
                <c:pt idx="1883">
                  <c:v>5.4922999999999993</c:v>
                </c:pt>
                <c:pt idx="1884">
                  <c:v>5.4940999999999995</c:v>
                </c:pt>
                <c:pt idx="1887">
                  <c:v>5.4607999999999999</c:v>
                </c:pt>
                <c:pt idx="1888">
                  <c:v>5.4821</c:v>
                </c:pt>
                <c:pt idx="1889">
                  <c:v>5.4954999999999998</c:v>
                </c:pt>
                <c:pt idx="1890">
                  <c:v>5.4887999999999995</c:v>
                </c:pt>
                <c:pt idx="1891">
                  <c:v>5.4920999999999998</c:v>
                </c:pt>
                <c:pt idx="1894">
                  <c:v>5.4503999999999992</c:v>
                </c:pt>
                <c:pt idx="1895">
                  <c:v>5.4523999999999999</c:v>
                </c:pt>
                <c:pt idx="1896">
                  <c:v>5.4209999999999994</c:v>
                </c:pt>
                <c:pt idx="1897">
                  <c:v>5.4966999999999997</c:v>
                </c:pt>
                <c:pt idx="1898">
                  <c:v>5.5091999999999999</c:v>
                </c:pt>
                <c:pt idx="1901">
                  <c:v>5.5025999999999993</c:v>
                </c:pt>
                <c:pt idx="1902">
                  <c:v>5.4811999999999994</c:v>
                </c:pt>
                <c:pt idx="1908">
                  <c:v>5.4348999999999998</c:v>
                </c:pt>
                <c:pt idx="1911">
                  <c:v>5.5213999999999999</c:v>
                </c:pt>
                <c:pt idx="1915">
                  <c:v>5.4968999999999992</c:v>
                </c:pt>
                <c:pt idx="1916">
                  <c:v>5.5267999999999997</c:v>
                </c:pt>
                <c:pt idx="1917">
                  <c:v>5.5246999999999993</c:v>
                </c:pt>
                <c:pt idx="1919">
                  <c:v>5.5562999999999994</c:v>
                </c:pt>
                <c:pt idx="1922">
                  <c:v>5.5284999999999993</c:v>
                </c:pt>
                <c:pt idx="1923">
                  <c:v>5.4866999999999999</c:v>
                </c:pt>
                <c:pt idx="1924">
                  <c:v>5.4798999999999998</c:v>
                </c:pt>
                <c:pt idx="1926">
                  <c:v>5.5043999999999995</c:v>
                </c:pt>
                <c:pt idx="1929">
                  <c:v>5.5157999999999996</c:v>
                </c:pt>
                <c:pt idx="1930">
                  <c:v>5.4908999999999999</c:v>
                </c:pt>
                <c:pt idx="1931">
                  <c:v>5.4711999999999996</c:v>
                </c:pt>
                <c:pt idx="1932">
                  <c:v>5.5351999999999997</c:v>
                </c:pt>
                <c:pt idx="1933">
                  <c:v>5.5315999999999992</c:v>
                </c:pt>
                <c:pt idx="1936">
                  <c:v>5.5898999999999992</c:v>
                </c:pt>
                <c:pt idx="1937">
                  <c:v>5.5908999999999995</c:v>
                </c:pt>
                <c:pt idx="1938">
                  <c:v>5.6087999999999996</c:v>
                </c:pt>
                <c:pt idx="1939">
                  <c:v>5.5957999999999997</c:v>
                </c:pt>
                <c:pt idx="1940">
                  <c:v>5.6072999999999995</c:v>
                </c:pt>
                <c:pt idx="1943">
                  <c:v>5.6630999999999991</c:v>
                </c:pt>
                <c:pt idx="1944">
                  <c:v>5.6682999999999995</c:v>
                </c:pt>
                <c:pt idx="1945">
                  <c:v>5.6964999999999995</c:v>
                </c:pt>
                <c:pt idx="1946">
                  <c:v>5.7004999999999999</c:v>
                </c:pt>
                <c:pt idx="1947">
                  <c:v>5.6993999999999998</c:v>
                </c:pt>
                <c:pt idx="1950">
                  <c:v>5.6673999999999998</c:v>
                </c:pt>
                <c:pt idx="1951">
                  <c:v>5.6572999999999993</c:v>
                </c:pt>
                <c:pt idx="1952">
                  <c:v>5.6748999999999992</c:v>
                </c:pt>
                <c:pt idx="1953">
                  <c:v>5.7103999999999999</c:v>
                </c:pt>
                <c:pt idx="1954">
                  <c:v>5.6997</c:v>
                </c:pt>
                <c:pt idx="1957">
                  <c:v>5.7234999999999996</c:v>
                </c:pt>
                <c:pt idx="1958">
                  <c:v>5.7156999999999991</c:v>
                </c:pt>
                <c:pt idx="1959">
                  <c:v>5.7172999999999998</c:v>
                </c:pt>
                <c:pt idx="1960">
                  <c:v>5.7065999999999999</c:v>
                </c:pt>
                <c:pt idx="1961">
                  <c:v>5.7244999999999999</c:v>
                </c:pt>
                <c:pt idx="1964">
                  <c:v>5.7145999999999999</c:v>
                </c:pt>
                <c:pt idx="1965">
                  <c:v>5.6870999999999992</c:v>
                </c:pt>
                <c:pt idx="1966">
                  <c:v>5.7159999999999993</c:v>
                </c:pt>
                <c:pt idx="1967">
                  <c:v>5.7155999999999993</c:v>
                </c:pt>
                <c:pt idx="1968">
                  <c:v>5.7075999999999993</c:v>
                </c:pt>
                <c:pt idx="1971">
                  <c:v>5.7086999999999994</c:v>
                </c:pt>
                <c:pt idx="1972">
                  <c:v>5.7342999999999993</c:v>
                </c:pt>
                <c:pt idx="1973">
                  <c:v>5.7502999999999993</c:v>
                </c:pt>
                <c:pt idx="1974">
                  <c:v>5.7739999999999991</c:v>
                </c:pt>
                <c:pt idx="1975">
                  <c:v>5.7738999999999994</c:v>
                </c:pt>
                <c:pt idx="1978">
                  <c:v>5.7979999999999992</c:v>
                </c:pt>
                <c:pt idx="1979">
                  <c:v>5.7981999999999996</c:v>
                </c:pt>
                <c:pt idx="1980">
                  <c:v>5.8100999999999994</c:v>
                </c:pt>
                <c:pt idx="1981">
                  <c:v>5.8125999999999998</c:v>
                </c:pt>
                <c:pt idx="1982">
                  <c:v>5.7982999999999993</c:v>
                </c:pt>
                <c:pt idx="1985">
                  <c:v>5.8483999999999998</c:v>
                </c:pt>
                <c:pt idx="1986">
                  <c:v>5.8158999999999992</c:v>
                </c:pt>
                <c:pt idx="1987">
                  <c:v>5.7814999999999994</c:v>
                </c:pt>
                <c:pt idx="1988">
                  <c:v>5.7735999999999992</c:v>
                </c:pt>
                <c:pt idx="1989">
                  <c:v>5.7579999999999991</c:v>
                </c:pt>
                <c:pt idx="1992">
                  <c:v>5.7871999999999995</c:v>
                </c:pt>
                <c:pt idx="1993">
                  <c:v>5.7586999999999993</c:v>
                </c:pt>
                <c:pt idx="1994">
                  <c:v>5.7878999999999996</c:v>
                </c:pt>
                <c:pt idx="1995">
                  <c:v>5.7933999999999992</c:v>
                </c:pt>
                <c:pt idx="1996">
                  <c:v>5.7725999999999997</c:v>
                </c:pt>
                <c:pt idx="1999">
                  <c:v>5.7911999999999999</c:v>
                </c:pt>
                <c:pt idx="2000">
                  <c:v>5.8072999999999997</c:v>
                </c:pt>
                <c:pt idx="2001">
                  <c:v>5.8092999999999995</c:v>
                </c:pt>
                <c:pt idx="2002">
                  <c:v>5.8366999999999996</c:v>
                </c:pt>
                <c:pt idx="2003">
                  <c:v>5.8649999999999993</c:v>
                </c:pt>
                <c:pt idx="2006">
                  <c:v>5.8688999999999991</c:v>
                </c:pt>
                <c:pt idx="2007">
                  <c:v>5.9175999999999993</c:v>
                </c:pt>
                <c:pt idx="2008">
                  <c:v>5.9553999999999991</c:v>
                </c:pt>
                <c:pt idx="2009">
                  <c:v>5.9066999999999998</c:v>
                </c:pt>
                <c:pt idx="2010">
                  <c:v>5.8767999999999994</c:v>
                </c:pt>
                <c:pt idx="2013">
                  <c:v>5.8896999999999995</c:v>
                </c:pt>
                <c:pt idx="2014">
                  <c:v>5.8489999999999993</c:v>
                </c:pt>
                <c:pt idx="2015">
                  <c:v>5.8277999999999999</c:v>
                </c:pt>
                <c:pt idx="2016">
                  <c:v>5.7993999999999994</c:v>
                </c:pt>
                <c:pt idx="2017">
                  <c:v>5.8007</c:v>
                </c:pt>
                <c:pt idx="2020">
                  <c:v>5.7246999999999995</c:v>
                </c:pt>
                <c:pt idx="2021">
                  <c:v>5.7296999999999993</c:v>
                </c:pt>
                <c:pt idx="2022">
                  <c:v>5.7373999999999992</c:v>
                </c:pt>
                <c:pt idx="2023">
                  <c:v>5.7652999999999999</c:v>
                </c:pt>
                <c:pt idx="2024">
                  <c:v>5.7187999999999999</c:v>
                </c:pt>
                <c:pt idx="2027">
                  <c:v>5.7093999999999996</c:v>
                </c:pt>
                <c:pt idx="2028">
                  <c:v>5.6971999999999996</c:v>
                </c:pt>
                <c:pt idx="2029">
                  <c:v>5.7102999999999993</c:v>
                </c:pt>
                <c:pt idx="2030">
                  <c:v>5.6640999999999995</c:v>
                </c:pt>
                <c:pt idx="2031">
                  <c:v>5.6730999999999998</c:v>
                </c:pt>
                <c:pt idx="2034">
                  <c:v>5.7169999999999996</c:v>
                </c:pt>
                <c:pt idx="2035">
                  <c:v>5.7361999999999993</c:v>
                </c:pt>
                <c:pt idx="2036">
                  <c:v>5.7441999999999993</c:v>
                </c:pt>
                <c:pt idx="2037">
                  <c:v>5.7496999999999998</c:v>
                </c:pt>
                <c:pt idx="2038">
                  <c:v>5.7401999999999997</c:v>
                </c:pt>
                <c:pt idx="2041">
                  <c:v>5.7131999999999996</c:v>
                </c:pt>
                <c:pt idx="2042">
                  <c:v>5.7125999999999992</c:v>
                </c:pt>
                <c:pt idx="2043">
                  <c:v>5.7387999999999995</c:v>
                </c:pt>
                <c:pt idx="2044">
                  <c:v>5.6964999999999995</c:v>
                </c:pt>
                <c:pt idx="2045">
                  <c:v>5.6587999999999994</c:v>
                </c:pt>
                <c:pt idx="2048">
                  <c:v>5.6160999999999994</c:v>
                </c:pt>
                <c:pt idx="2049">
                  <c:v>5.6012999999999993</c:v>
                </c:pt>
                <c:pt idx="2050">
                  <c:v>5.5965999999999996</c:v>
                </c:pt>
                <c:pt idx="2051">
                  <c:v>5.5991999999999997</c:v>
                </c:pt>
                <c:pt idx="2052">
                  <c:v>5.6350999999999996</c:v>
                </c:pt>
                <c:pt idx="2055">
                  <c:v>5.6674999999999995</c:v>
                </c:pt>
                <c:pt idx="2056">
                  <c:v>5.6707999999999998</c:v>
                </c:pt>
                <c:pt idx="2057">
                  <c:v>5.6875999999999998</c:v>
                </c:pt>
                <c:pt idx="2058">
                  <c:v>5.6899999999999995</c:v>
                </c:pt>
                <c:pt idx="2059">
                  <c:v>5.6888999999999994</c:v>
                </c:pt>
                <c:pt idx="2062">
                  <c:v>5.7021999999999995</c:v>
                </c:pt>
                <c:pt idx="2063">
                  <c:v>5.7504</c:v>
                </c:pt>
                <c:pt idx="2064">
                  <c:v>5.7597999999999994</c:v>
                </c:pt>
                <c:pt idx="2065">
                  <c:v>5.7755999999999998</c:v>
                </c:pt>
                <c:pt idx="2066">
                  <c:v>5.7606999999999999</c:v>
                </c:pt>
                <c:pt idx="2069">
                  <c:v>5.7766999999999999</c:v>
                </c:pt>
                <c:pt idx="2070">
                  <c:v>5.7351999999999999</c:v>
                </c:pt>
                <c:pt idx="2071">
                  <c:v>5.6807999999999996</c:v>
                </c:pt>
                <c:pt idx="2072">
                  <c:v>5.6993999999999998</c:v>
                </c:pt>
                <c:pt idx="2073">
                  <c:v>5.6978</c:v>
                </c:pt>
                <c:pt idx="2076">
                  <c:v>5.7166999999999994</c:v>
                </c:pt>
                <c:pt idx="2077">
                  <c:v>5.7008999999999999</c:v>
                </c:pt>
                <c:pt idx="2078">
                  <c:v>5.7371999999999996</c:v>
                </c:pt>
                <c:pt idx="2079">
                  <c:v>5.7845999999999993</c:v>
                </c:pt>
                <c:pt idx="2080">
                  <c:v>5.7712999999999992</c:v>
                </c:pt>
                <c:pt idx="2083">
                  <c:v>5.7640999999999991</c:v>
                </c:pt>
                <c:pt idx="2084">
                  <c:v>5.7722999999999995</c:v>
                </c:pt>
                <c:pt idx="2085">
                  <c:v>5.7716999999999992</c:v>
                </c:pt>
                <c:pt idx="2086">
                  <c:v>5.7757999999999994</c:v>
                </c:pt>
                <c:pt idx="2087">
                  <c:v>5.7422999999999993</c:v>
                </c:pt>
                <c:pt idx="2090">
                  <c:v>5.6956999999999995</c:v>
                </c:pt>
                <c:pt idx="2091">
                  <c:v>5.6845999999999997</c:v>
                </c:pt>
                <c:pt idx="2092">
                  <c:v>5.6469999999999994</c:v>
                </c:pt>
                <c:pt idx="2093">
                  <c:v>5.6482999999999999</c:v>
                </c:pt>
                <c:pt idx="2097">
                  <c:v>5.6331999999999995</c:v>
                </c:pt>
                <c:pt idx="2098">
                  <c:v>5.6583999999999994</c:v>
                </c:pt>
                <c:pt idx="2099">
                  <c:v>5.6722999999999999</c:v>
                </c:pt>
                <c:pt idx="2100">
                  <c:v>5.6487999999999996</c:v>
                </c:pt>
                <c:pt idx="2101">
                  <c:v>5.6550999999999991</c:v>
                </c:pt>
                <c:pt idx="2104">
                  <c:v>5.6332999999999993</c:v>
                </c:pt>
                <c:pt idx="2105">
                  <c:v>5.5991999999999997</c:v>
                </c:pt>
                <c:pt idx="2106">
                  <c:v>5.6179999999999994</c:v>
                </c:pt>
                <c:pt idx="2107">
                  <c:v>5.6379999999999999</c:v>
                </c:pt>
                <c:pt idx="2108">
                  <c:v>5.6061999999999994</c:v>
                </c:pt>
                <c:pt idx="2111">
                  <c:v>5.6604999999999999</c:v>
                </c:pt>
                <c:pt idx="2112">
                  <c:v>5.6732999999999993</c:v>
                </c:pt>
                <c:pt idx="2113">
                  <c:v>5.6710999999999991</c:v>
                </c:pt>
                <c:pt idx="2114">
                  <c:v>5.6308999999999996</c:v>
                </c:pt>
                <c:pt idx="2115">
                  <c:v>5.6462999999999992</c:v>
                </c:pt>
                <c:pt idx="2118">
                  <c:v>5.6847999999999992</c:v>
                </c:pt>
                <c:pt idx="2119">
                  <c:v>5.6861999999999995</c:v>
                </c:pt>
                <c:pt idx="2120">
                  <c:v>5.7012999999999998</c:v>
                </c:pt>
                <c:pt idx="2121">
                  <c:v>5.7065999999999999</c:v>
                </c:pt>
                <c:pt idx="2125">
                  <c:v>5.6694999999999993</c:v>
                </c:pt>
                <c:pt idx="2126">
                  <c:v>5.6609999999999996</c:v>
                </c:pt>
                <c:pt idx="2127">
                  <c:v>5.6449999999999996</c:v>
                </c:pt>
                <c:pt idx="2128">
                  <c:v>5.6452</c:v>
                </c:pt>
                <c:pt idx="2129">
                  <c:v>5.6602999999999994</c:v>
                </c:pt>
                <c:pt idx="2132">
                  <c:v>5.6245999999999992</c:v>
                </c:pt>
                <c:pt idx="2133">
                  <c:v>5.6231999999999998</c:v>
                </c:pt>
                <c:pt idx="2134">
                  <c:v>5.6515999999999993</c:v>
                </c:pt>
                <c:pt idx="2135">
                  <c:v>5.6468999999999996</c:v>
                </c:pt>
                <c:pt idx="2136">
                  <c:v>5.6452999999999998</c:v>
                </c:pt>
                <c:pt idx="2139">
                  <c:v>5.5944999999999991</c:v>
                </c:pt>
                <c:pt idx="2140">
                  <c:v>5.5911</c:v>
                </c:pt>
                <c:pt idx="2141">
                  <c:v>5.6184999999999992</c:v>
                </c:pt>
                <c:pt idx="2143">
                  <c:v>5.55</c:v>
                </c:pt>
                <c:pt idx="2146">
                  <c:v>5.5237999999999996</c:v>
                </c:pt>
                <c:pt idx="2147">
                  <c:v>5.5272999999999994</c:v>
                </c:pt>
                <c:pt idx="2148">
                  <c:v>5.5136999999999992</c:v>
                </c:pt>
                <c:pt idx="2149">
                  <c:v>5.5124999999999993</c:v>
                </c:pt>
                <c:pt idx="2150">
                  <c:v>5.5167999999999999</c:v>
                </c:pt>
                <c:pt idx="2153">
                  <c:v>5.4953999999999992</c:v>
                </c:pt>
                <c:pt idx="2154">
                  <c:v>5.5225999999999997</c:v>
                </c:pt>
                <c:pt idx="2155">
                  <c:v>5.5098999999999991</c:v>
                </c:pt>
                <c:pt idx="2156">
                  <c:v>5.4985999999999997</c:v>
                </c:pt>
                <c:pt idx="2157">
                  <c:v>5.5179999999999998</c:v>
                </c:pt>
                <c:pt idx="2161">
                  <c:v>5.4420999999999999</c:v>
                </c:pt>
                <c:pt idx="2162">
                  <c:v>5.4101999999999997</c:v>
                </c:pt>
                <c:pt idx="2163">
                  <c:v>5.4127999999999998</c:v>
                </c:pt>
                <c:pt idx="2164">
                  <c:v>5.4163999999999994</c:v>
                </c:pt>
                <c:pt idx="2167">
                  <c:v>5.4143999999999997</c:v>
                </c:pt>
                <c:pt idx="2168">
                  <c:v>5.4155999999999995</c:v>
                </c:pt>
                <c:pt idx="2169">
                  <c:v>5.4277999999999995</c:v>
                </c:pt>
                <c:pt idx="2170">
                  <c:v>5.4219999999999997</c:v>
                </c:pt>
                <c:pt idx="2171">
                  <c:v>5.4151999999999996</c:v>
                </c:pt>
                <c:pt idx="2175">
                  <c:v>5.4055999999999997</c:v>
                </c:pt>
                <c:pt idx="2176">
                  <c:v>5.4003999999999994</c:v>
                </c:pt>
                <c:pt idx="2177">
                  <c:v>5.4521999999999995</c:v>
                </c:pt>
                <c:pt idx="2178">
                  <c:v>5.4593999999999996</c:v>
                </c:pt>
                <c:pt idx="2181">
                  <c:v>5.5430999999999999</c:v>
                </c:pt>
                <c:pt idx="2182">
                  <c:v>5.4896999999999991</c:v>
                </c:pt>
                <c:pt idx="2183">
                  <c:v>5.4716999999999993</c:v>
                </c:pt>
                <c:pt idx="2184">
                  <c:v>5.4701999999999993</c:v>
                </c:pt>
                <c:pt idx="2185">
                  <c:v>5.4725999999999999</c:v>
                </c:pt>
                <c:pt idx="2188">
                  <c:v>5.5305</c:v>
                </c:pt>
                <c:pt idx="2189">
                  <c:v>5.5235999999999992</c:v>
                </c:pt>
                <c:pt idx="2190">
                  <c:v>5.5084</c:v>
                </c:pt>
                <c:pt idx="2191">
                  <c:v>5.5269999999999992</c:v>
                </c:pt>
                <c:pt idx="2192">
                  <c:v>5.5260999999999996</c:v>
                </c:pt>
                <c:pt idx="2195">
                  <c:v>5.4649999999999999</c:v>
                </c:pt>
                <c:pt idx="2196">
                  <c:v>5.4603999999999999</c:v>
                </c:pt>
                <c:pt idx="2197">
                  <c:v>5.4817999999999998</c:v>
                </c:pt>
                <c:pt idx="2198">
                  <c:v>5.5114999999999998</c:v>
                </c:pt>
                <c:pt idx="2199">
                  <c:v>5.4872999999999994</c:v>
                </c:pt>
                <c:pt idx="2202">
                  <c:v>5.4908999999999999</c:v>
                </c:pt>
                <c:pt idx="2203">
                  <c:v>5.5066999999999995</c:v>
                </c:pt>
                <c:pt idx="2204">
                  <c:v>5.5178999999999991</c:v>
                </c:pt>
                <c:pt idx="2205">
                  <c:v>5.4751999999999992</c:v>
                </c:pt>
                <c:pt idx="2206">
                  <c:v>5.5079999999999991</c:v>
                </c:pt>
                <c:pt idx="2209">
                  <c:v>5.5007999999999999</c:v>
                </c:pt>
                <c:pt idx="2210">
                  <c:v>5.4851999999999999</c:v>
                </c:pt>
                <c:pt idx="2211">
                  <c:v>5.5152999999999999</c:v>
                </c:pt>
                <c:pt idx="2212">
                  <c:v>5.5202999999999998</c:v>
                </c:pt>
                <c:pt idx="2213">
                  <c:v>5.5184999999999995</c:v>
                </c:pt>
                <c:pt idx="2216">
                  <c:v>5.4855999999999998</c:v>
                </c:pt>
                <c:pt idx="2217">
                  <c:v>5.4536999999999995</c:v>
                </c:pt>
                <c:pt idx="2218">
                  <c:v>5.4541999999999993</c:v>
                </c:pt>
                <c:pt idx="2219">
                  <c:v>5.4811999999999994</c:v>
                </c:pt>
                <c:pt idx="2220">
                  <c:v>5.4709999999999992</c:v>
                </c:pt>
                <c:pt idx="2223">
                  <c:v>5.5222999999999995</c:v>
                </c:pt>
                <c:pt idx="2224">
                  <c:v>5.5016999999999996</c:v>
                </c:pt>
                <c:pt idx="2225">
                  <c:v>5.5177999999999994</c:v>
                </c:pt>
                <c:pt idx="2226">
                  <c:v>5.5272999999999994</c:v>
                </c:pt>
                <c:pt idx="2227">
                  <c:v>5.5413999999999994</c:v>
                </c:pt>
                <c:pt idx="2230">
                  <c:v>5.5922999999999998</c:v>
                </c:pt>
                <c:pt idx="2231">
                  <c:v>5.5834999999999999</c:v>
                </c:pt>
                <c:pt idx="2232">
                  <c:v>5.5913999999999993</c:v>
                </c:pt>
                <c:pt idx="2233">
                  <c:v>5.6067999999999998</c:v>
                </c:pt>
                <c:pt idx="2234">
                  <c:v>5.6481999999999992</c:v>
                </c:pt>
                <c:pt idx="2237">
                  <c:v>5.6026999999999996</c:v>
                </c:pt>
                <c:pt idx="2238">
                  <c:v>5.5709</c:v>
                </c:pt>
                <c:pt idx="2239">
                  <c:v>5.5114999999999998</c:v>
                </c:pt>
                <c:pt idx="2240">
                  <c:v>5.4715999999999996</c:v>
                </c:pt>
                <c:pt idx="2241">
                  <c:v>5.4513999999999996</c:v>
                </c:pt>
                <c:pt idx="2244">
                  <c:v>5.5013999999999994</c:v>
                </c:pt>
                <c:pt idx="2245">
                  <c:v>5.4978999999999996</c:v>
                </c:pt>
                <c:pt idx="2246">
                  <c:v>5.4852999999999996</c:v>
                </c:pt>
                <c:pt idx="2247">
                  <c:v>5.5377999999999998</c:v>
                </c:pt>
                <c:pt idx="2248">
                  <c:v>5.5707999999999993</c:v>
                </c:pt>
                <c:pt idx="2251">
                  <c:v>5.5817999999999994</c:v>
                </c:pt>
                <c:pt idx="2252">
                  <c:v>5.5553999999999997</c:v>
                </c:pt>
                <c:pt idx="2253">
                  <c:v>5.5437999999999992</c:v>
                </c:pt>
                <c:pt idx="2254">
                  <c:v>5.5731999999999999</c:v>
                </c:pt>
                <c:pt idx="2255">
                  <c:v>5.6487999999999996</c:v>
                </c:pt>
                <c:pt idx="2258">
                  <c:v>5.6151999999999997</c:v>
                </c:pt>
                <c:pt idx="2259">
                  <c:v>5.6047999999999991</c:v>
                </c:pt>
                <c:pt idx="2260">
                  <c:v>5.6022999999999996</c:v>
                </c:pt>
                <c:pt idx="2261">
                  <c:v>5.5955999999999992</c:v>
                </c:pt>
                <c:pt idx="2262">
                  <c:v>5.5960999999999999</c:v>
                </c:pt>
                <c:pt idx="2265">
                  <c:v>5.5558999999999994</c:v>
                </c:pt>
                <c:pt idx="2266">
                  <c:v>5.5566999999999993</c:v>
                </c:pt>
                <c:pt idx="2267">
                  <c:v>5.5729999999999995</c:v>
                </c:pt>
                <c:pt idx="2268">
                  <c:v>5.5363999999999995</c:v>
                </c:pt>
                <c:pt idx="2269">
                  <c:v>5.5594999999999999</c:v>
                </c:pt>
                <c:pt idx="2272">
                  <c:v>5.5209999999999999</c:v>
                </c:pt>
                <c:pt idx="2273">
                  <c:v>5.5325999999999995</c:v>
                </c:pt>
                <c:pt idx="2274">
                  <c:v>5.5953999999999997</c:v>
                </c:pt>
                <c:pt idx="2275">
                  <c:v>5.6042999999999994</c:v>
                </c:pt>
                <c:pt idx="2276">
                  <c:v>5.5676999999999994</c:v>
                </c:pt>
                <c:pt idx="2279">
                  <c:v>5.5343999999999998</c:v>
                </c:pt>
                <c:pt idx="2280">
                  <c:v>5.4863</c:v>
                </c:pt>
                <c:pt idx="2281">
                  <c:v>5.5036999999999994</c:v>
                </c:pt>
                <c:pt idx="2282">
                  <c:v>5.5246999999999993</c:v>
                </c:pt>
                <c:pt idx="2283">
                  <c:v>5.5274999999999999</c:v>
                </c:pt>
                <c:pt idx="2289">
                  <c:v>5.5436999999999994</c:v>
                </c:pt>
                <c:pt idx="2290">
                  <c:v>5.5839999999999996</c:v>
                </c:pt>
                <c:pt idx="2293">
                  <c:v>5.5523999999999996</c:v>
                </c:pt>
                <c:pt idx="2294">
                  <c:v>5.5552999999999999</c:v>
                </c:pt>
                <c:pt idx="2297">
                  <c:v>5.5872999999999999</c:v>
                </c:pt>
                <c:pt idx="2300">
                  <c:v>5.5856999999999992</c:v>
                </c:pt>
                <c:pt idx="2302">
                  <c:v>5.5555999999999992</c:v>
                </c:pt>
                <c:pt idx="2303">
                  <c:v>5.5454999999999997</c:v>
                </c:pt>
                <c:pt idx="2304">
                  <c:v>5.5640999999999998</c:v>
                </c:pt>
                <c:pt idx="2307">
                  <c:v>5.5390999999999995</c:v>
                </c:pt>
                <c:pt idx="2309">
                  <c:v>5.5819999999999999</c:v>
                </c:pt>
                <c:pt idx="2310">
                  <c:v>5.6029999999999998</c:v>
                </c:pt>
                <c:pt idx="2311">
                  <c:v>5.6410999999999998</c:v>
                </c:pt>
                <c:pt idx="2314">
                  <c:v>5.5768999999999993</c:v>
                </c:pt>
                <c:pt idx="2315">
                  <c:v>5.5765999999999991</c:v>
                </c:pt>
                <c:pt idx="2316">
                  <c:v>5.5795999999999992</c:v>
                </c:pt>
                <c:pt idx="2317">
                  <c:v>5.6223999999999998</c:v>
                </c:pt>
                <c:pt idx="2318">
                  <c:v>5.5747</c:v>
                </c:pt>
                <c:pt idx="2321">
                  <c:v>5.5390999999999995</c:v>
                </c:pt>
                <c:pt idx="2322">
                  <c:v>5.5036999999999994</c:v>
                </c:pt>
                <c:pt idx="2323">
                  <c:v>5.5076999999999998</c:v>
                </c:pt>
                <c:pt idx="2324">
                  <c:v>5.5347</c:v>
                </c:pt>
                <c:pt idx="2325">
                  <c:v>5.5209999999999999</c:v>
                </c:pt>
                <c:pt idx="2328">
                  <c:v>5.5469999999999997</c:v>
                </c:pt>
                <c:pt idx="2329">
                  <c:v>5.5251999999999999</c:v>
                </c:pt>
                <c:pt idx="2330">
                  <c:v>5.5344999999999995</c:v>
                </c:pt>
                <c:pt idx="2331">
                  <c:v>5.5234999999999994</c:v>
                </c:pt>
                <c:pt idx="2332">
                  <c:v>5.5238999999999994</c:v>
                </c:pt>
                <c:pt idx="2335">
                  <c:v>5.5844999999999994</c:v>
                </c:pt>
                <c:pt idx="2336">
                  <c:v>5.5514999999999999</c:v>
                </c:pt>
                <c:pt idx="2337">
                  <c:v>5.5671999999999997</c:v>
                </c:pt>
                <c:pt idx="2338">
                  <c:v>5.5433999999999992</c:v>
                </c:pt>
                <c:pt idx="2339">
                  <c:v>5.5231999999999992</c:v>
                </c:pt>
                <c:pt idx="2342">
                  <c:v>5.4968999999999992</c:v>
                </c:pt>
                <c:pt idx="2343">
                  <c:v>5.5033999999999992</c:v>
                </c:pt>
                <c:pt idx="2344">
                  <c:v>5.4894999999999996</c:v>
                </c:pt>
                <c:pt idx="2345">
                  <c:v>5.4826999999999995</c:v>
                </c:pt>
                <c:pt idx="2346">
                  <c:v>5.4490999999999996</c:v>
                </c:pt>
                <c:pt idx="2349">
                  <c:v>5.4623999999999997</c:v>
                </c:pt>
                <c:pt idx="2350">
                  <c:v>5.4556999999999993</c:v>
                </c:pt>
                <c:pt idx="2351">
                  <c:v>5.4312999999999994</c:v>
                </c:pt>
                <c:pt idx="2352">
                  <c:v>5.4532999999999996</c:v>
                </c:pt>
                <c:pt idx="2353">
                  <c:v>5.4559999999999995</c:v>
                </c:pt>
                <c:pt idx="2356">
                  <c:v>5.4760999999999997</c:v>
                </c:pt>
                <c:pt idx="2357">
                  <c:v>5.4877999999999991</c:v>
                </c:pt>
                <c:pt idx="2358">
                  <c:v>5.5117999999999991</c:v>
                </c:pt>
                <c:pt idx="2359">
                  <c:v>5.5001999999999995</c:v>
                </c:pt>
                <c:pt idx="2360">
                  <c:v>5.4991999999999992</c:v>
                </c:pt>
                <c:pt idx="2363">
                  <c:v>5.5025999999999993</c:v>
                </c:pt>
                <c:pt idx="2364">
                  <c:v>5.5005999999999995</c:v>
                </c:pt>
                <c:pt idx="2365">
                  <c:v>5.4543999999999997</c:v>
                </c:pt>
                <c:pt idx="2366">
                  <c:v>5.4640999999999993</c:v>
                </c:pt>
                <c:pt idx="2367">
                  <c:v>5.4438999999999993</c:v>
                </c:pt>
                <c:pt idx="2371">
                  <c:v>5.4646999999999997</c:v>
                </c:pt>
                <c:pt idx="2372">
                  <c:v>5.4715999999999996</c:v>
                </c:pt>
                <c:pt idx="2373">
                  <c:v>5.4338999999999995</c:v>
                </c:pt>
                <c:pt idx="2374">
                  <c:v>5.4464999999999995</c:v>
                </c:pt>
                <c:pt idx="2378">
                  <c:v>5.4572999999999992</c:v>
                </c:pt>
                <c:pt idx="2379">
                  <c:v>5.5301999999999998</c:v>
                </c:pt>
                <c:pt idx="2380">
                  <c:v>5.5995999999999997</c:v>
                </c:pt>
                <c:pt idx="2381">
                  <c:v>5.5864999999999991</c:v>
                </c:pt>
                <c:pt idx="2384">
                  <c:v>5.5747</c:v>
                </c:pt>
                <c:pt idx="2385">
                  <c:v>5.5891999999999999</c:v>
                </c:pt>
                <c:pt idx="2386">
                  <c:v>5.6067999999999998</c:v>
                </c:pt>
                <c:pt idx="2387">
                  <c:v>5.6066999999999991</c:v>
                </c:pt>
                <c:pt idx="2388">
                  <c:v>5.5771999999999995</c:v>
                </c:pt>
                <c:pt idx="2391">
                  <c:v>5.5831</c:v>
                </c:pt>
                <c:pt idx="2392">
                  <c:v>5.5745999999999993</c:v>
                </c:pt>
                <c:pt idx="2393">
                  <c:v>5.6047999999999991</c:v>
                </c:pt>
                <c:pt idx="2394">
                  <c:v>5.5821999999999994</c:v>
                </c:pt>
                <c:pt idx="2395">
                  <c:v>5.5835999999999997</c:v>
                </c:pt>
                <c:pt idx="2398">
                  <c:v>5.6614999999999993</c:v>
                </c:pt>
                <c:pt idx="2399">
                  <c:v>5.6660999999999992</c:v>
                </c:pt>
                <c:pt idx="2400">
                  <c:v>5.6572999999999993</c:v>
                </c:pt>
                <c:pt idx="2401">
                  <c:v>5.6483999999999996</c:v>
                </c:pt>
                <c:pt idx="2402">
                  <c:v>5.6577999999999999</c:v>
                </c:pt>
                <c:pt idx="2405">
                  <c:v>5.6069999999999993</c:v>
                </c:pt>
                <c:pt idx="2406">
                  <c:v>5.6473999999999993</c:v>
                </c:pt>
                <c:pt idx="2407">
                  <c:v>5.6450999999999993</c:v>
                </c:pt>
                <c:pt idx="2408">
                  <c:v>5.6624999999999996</c:v>
                </c:pt>
                <c:pt idx="2409">
                  <c:v>5.6624999999999996</c:v>
                </c:pt>
                <c:pt idx="2412">
                  <c:v>5.6277999999999997</c:v>
                </c:pt>
                <c:pt idx="2413">
                  <c:v>5.6521999999999997</c:v>
                </c:pt>
                <c:pt idx="2414">
                  <c:v>5.6285999999999996</c:v>
                </c:pt>
                <c:pt idx="2415">
                  <c:v>5.6240999999999994</c:v>
                </c:pt>
                <c:pt idx="2416">
                  <c:v>5.6207999999999991</c:v>
                </c:pt>
                <c:pt idx="2419">
                  <c:v>5.5927999999999995</c:v>
                </c:pt>
                <c:pt idx="2420">
                  <c:v>5.6127999999999991</c:v>
                </c:pt>
                <c:pt idx="2421">
                  <c:v>5.6231999999999998</c:v>
                </c:pt>
                <c:pt idx="2422">
                  <c:v>5.5836999999999994</c:v>
                </c:pt>
                <c:pt idx="2423">
                  <c:v>5.5794999999999995</c:v>
                </c:pt>
                <c:pt idx="2426">
                  <c:v>5.5957999999999997</c:v>
                </c:pt>
                <c:pt idx="2427">
                  <c:v>5.6105999999999998</c:v>
                </c:pt>
                <c:pt idx="2428">
                  <c:v>5.6163999999999996</c:v>
                </c:pt>
                <c:pt idx="2429">
                  <c:v>5.6306999999999992</c:v>
                </c:pt>
                <c:pt idx="2430">
                  <c:v>5.6095999999999995</c:v>
                </c:pt>
                <c:pt idx="2433">
                  <c:v>5.5839999999999996</c:v>
                </c:pt>
                <c:pt idx="2434">
                  <c:v>5.5909999999999993</c:v>
                </c:pt>
                <c:pt idx="2435">
                  <c:v>5.6127999999999991</c:v>
                </c:pt>
                <c:pt idx="2436">
                  <c:v>5.6141999999999994</c:v>
                </c:pt>
                <c:pt idx="2437">
                  <c:v>5.6393999999999993</c:v>
                </c:pt>
                <c:pt idx="2440">
                  <c:v>5.6438999999999995</c:v>
                </c:pt>
                <c:pt idx="2441">
                  <c:v>5.6048999999999998</c:v>
                </c:pt>
                <c:pt idx="2442">
                  <c:v>5.6201999999999996</c:v>
                </c:pt>
                <c:pt idx="2443">
                  <c:v>5.6194999999999995</c:v>
                </c:pt>
                <c:pt idx="2444">
                  <c:v>5.6168999999999993</c:v>
                </c:pt>
                <c:pt idx="2447">
                  <c:v>5.6278999999999995</c:v>
                </c:pt>
                <c:pt idx="2450">
                  <c:v>5.6681999999999997</c:v>
                </c:pt>
                <c:pt idx="2451">
                  <c:v>5.6768999999999998</c:v>
                </c:pt>
                <c:pt idx="2454">
                  <c:v>5.67</c:v>
                </c:pt>
                <c:pt idx="2455">
                  <c:v>5.6548999999999996</c:v>
                </c:pt>
                <c:pt idx="2456">
                  <c:v>5.6420999999999992</c:v>
                </c:pt>
                <c:pt idx="2457">
                  <c:v>5.6315999999999997</c:v>
                </c:pt>
                <c:pt idx="2458">
                  <c:v>5.6049999999999995</c:v>
                </c:pt>
                <c:pt idx="2461">
                  <c:v>5.6343999999999994</c:v>
                </c:pt>
                <c:pt idx="2463">
                  <c:v>5.6461999999999994</c:v>
                </c:pt>
                <c:pt idx="2464">
                  <c:v>5.6510999999999996</c:v>
                </c:pt>
                <c:pt idx="2465">
                  <c:v>5.6618999999999993</c:v>
                </c:pt>
                <c:pt idx="2468">
                  <c:v>5.6350999999999996</c:v>
                </c:pt>
                <c:pt idx="2469">
                  <c:v>5.6484999999999994</c:v>
                </c:pt>
                <c:pt idx="2470">
                  <c:v>5.6521999999999997</c:v>
                </c:pt>
                <c:pt idx="2471">
                  <c:v>5.6600999999999999</c:v>
                </c:pt>
                <c:pt idx="2472">
                  <c:v>5.6119999999999992</c:v>
                </c:pt>
                <c:pt idx="2475">
                  <c:v>5.5811999999999999</c:v>
                </c:pt>
                <c:pt idx="2476">
                  <c:v>5.569</c:v>
                </c:pt>
                <c:pt idx="2483">
                  <c:v>5.6135999999999999</c:v>
                </c:pt>
                <c:pt idx="2485">
                  <c:v>5.6240999999999994</c:v>
                </c:pt>
                <c:pt idx="2486">
                  <c:v>5.6204999999999998</c:v>
                </c:pt>
                <c:pt idx="2489">
                  <c:v>5.6250999999999998</c:v>
                </c:pt>
                <c:pt idx="2490">
                  <c:v>5.6125999999999996</c:v>
                </c:pt>
                <c:pt idx="2491">
                  <c:v>5.6404999999999994</c:v>
                </c:pt>
                <c:pt idx="2492">
                  <c:v>5.6307999999999998</c:v>
                </c:pt>
                <c:pt idx="2493">
                  <c:v>5.6491999999999996</c:v>
                </c:pt>
                <c:pt idx="2496">
                  <c:v>5.6578999999999997</c:v>
                </c:pt>
                <c:pt idx="2497">
                  <c:v>5.6509999999999998</c:v>
                </c:pt>
                <c:pt idx="2499">
                  <c:v>5.6662999999999997</c:v>
                </c:pt>
                <c:pt idx="2500">
                  <c:v>5.6696999999999997</c:v>
                </c:pt>
                <c:pt idx="2503">
                  <c:v>5.6600999999999999</c:v>
                </c:pt>
                <c:pt idx="2504">
                  <c:v>5.6437999999999997</c:v>
                </c:pt>
                <c:pt idx="2505">
                  <c:v>5.6622999999999992</c:v>
                </c:pt>
                <c:pt idx="2506">
                  <c:v>5.6542999999999992</c:v>
                </c:pt>
                <c:pt idx="2507">
                  <c:v>5.7097999999999995</c:v>
                </c:pt>
                <c:pt idx="2510">
                  <c:v>5.7190999999999992</c:v>
                </c:pt>
                <c:pt idx="2511">
                  <c:v>5.7047999999999996</c:v>
                </c:pt>
                <c:pt idx="2512">
                  <c:v>5.7156999999999991</c:v>
                </c:pt>
                <c:pt idx="2513">
                  <c:v>5.6986999999999997</c:v>
                </c:pt>
                <c:pt idx="2514">
                  <c:v>5.6947999999999999</c:v>
                </c:pt>
                <c:pt idx="2517">
                  <c:v>5.7256999999999998</c:v>
                </c:pt>
                <c:pt idx="2518">
                  <c:v>5.7702</c:v>
                </c:pt>
                <c:pt idx="2519">
                  <c:v>5.8095999999999997</c:v>
                </c:pt>
                <c:pt idx="2520">
                  <c:v>5.7768999999999995</c:v>
                </c:pt>
                <c:pt idx="2521">
                  <c:v>5.7831999999999999</c:v>
                </c:pt>
                <c:pt idx="2525">
                  <c:v>5.8144999999999998</c:v>
                </c:pt>
                <c:pt idx="2526">
                  <c:v>5.8094999999999999</c:v>
                </c:pt>
                <c:pt idx="2527">
                  <c:v>5.7886999999999995</c:v>
                </c:pt>
                <c:pt idx="2531">
                  <c:v>5.8054999999999994</c:v>
                </c:pt>
                <c:pt idx="2532">
                  <c:v>5.7511999999999999</c:v>
                </c:pt>
                <c:pt idx="2533">
                  <c:v>5.7244999999999999</c:v>
                </c:pt>
                <c:pt idx="2534">
                  <c:v>5.7046999999999999</c:v>
                </c:pt>
                <c:pt idx="2535">
                  <c:v>5.6702999999999992</c:v>
                </c:pt>
                <c:pt idx="2538">
                  <c:v>5.6339999999999995</c:v>
                </c:pt>
                <c:pt idx="2539">
                  <c:v>5.6647999999999996</c:v>
                </c:pt>
                <c:pt idx="2540">
                  <c:v>5.6504999999999992</c:v>
                </c:pt>
                <c:pt idx="2541">
                  <c:v>5.6286999999999994</c:v>
                </c:pt>
                <c:pt idx="2542">
                  <c:v>5.6134999999999993</c:v>
                </c:pt>
                <c:pt idx="2545">
                  <c:v>5.5939999999999994</c:v>
                </c:pt>
                <c:pt idx="2546">
                  <c:v>5.5994999999999999</c:v>
                </c:pt>
                <c:pt idx="2547">
                  <c:v>5.6370999999999993</c:v>
                </c:pt>
                <c:pt idx="2548">
                  <c:v>5.6225999999999994</c:v>
                </c:pt>
                <c:pt idx="2549">
                  <c:v>5.6085999999999991</c:v>
                </c:pt>
                <c:pt idx="2552">
                  <c:v>5.6260999999999992</c:v>
                </c:pt>
                <c:pt idx="2553">
                  <c:v>5.6450999999999993</c:v>
                </c:pt>
                <c:pt idx="2554">
                  <c:v>5.6264999999999992</c:v>
                </c:pt>
                <c:pt idx="2555">
                  <c:v>5.609</c:v>
                </c:pt>
                <c:pt idx="2556">
                  <c:v>5.6434999999999995</c:v>
                </c:pt>
                <c:pt idx="2559">
                  <c:v>5.6529999999999996</c:v>
                </c:pt>
                <c:pt idx="2560">
                  <c:v>5.6175999999999995</c:v>
                </c:pt>
                <c:pt idx="2561">
                  <c:v>5.5952999999999999</c:v>
                </c:pt>
                <c:pt idx="2562">
                  <c:v>5.6044999999999998</c:v>
                </c:pt>
                <c:pt idx="2563">
                  <c:v>5.6020999999999992</c:v>
                </c:pt>
                <c:pt idx="2566">
                  <c:v>5.6118999999999994</c:v>
                </c:pt>
                <c:pt idx="2567">
                  <c:v>5.5888</c:v>
                </c:pt>
                <c:pt idx="2568">
                  <c:v>5.6446999999999994</c:v>
                </c:pt>
                <c:pt idx="2569">
                  <c:v>5.7078999999999995</c:v>
                </c:pt>
                <c:pt idx="2570">
                  <c:v>5.7305999999999999</c:v>
                </c:pt>
                <c:pt idx="2573">
                  <c:v>5.6335999999999995</c:v>
                </c:pt>
                <c:pt idx="2574">
                  <c:v>5.5885999999999996</c:v>
                </c:pt>
                <c:pt idx="2575">
                  <c:v>5.5709999999999997</c:v>
                </c:pt>
                <c:pt idx="2576">
                  <c:v>5.6194999999999995</c:v>
                </c:pt>
                <c:pt idx="2577">
                  <c:v>5.6540999999999997</c:v>
                </c:pt>
                <c:pt idx="2580">
                  <c:v>5.6338999999999997</c:v>
                </c:pt>
                <c:pt idx="2581">
                  <c:v>5.6015999999999995</c:v>
                </c:pt>
                <c:pt idx="2582">
                  <c:v>5.5867999999999993</c:v>
                </c:pt>
                <c:pt idx="2583">
                  <c:v>5.6350999999999996</c:v>
                </c:pt>
                <c:pt idx="2584">
                  <c:v>5.6179999999999994</c:v>
                </c:pt>
                <c:pt idx="2587">
                  <c:v>5.6038999999999994</c:v>
                </c:pt>
                <c:pt idx="2588">
                  <c:v>5.6183999999999994</c:v>
                </c:pt>
                <c:pt idx="2589">
                  <c:v>5.6417999999999999</c:v>
                </c:pt>
                <c:pt idx="2591">
                  <c:v>5.6348999999999991</c:v>
                </c:pt>
                <c:pt idx="2594">
                  <c:v>5.6543999999999999</c:v>
                </c:pt>
                <c:pt idx="2595">
                  <c:v>5.6048999999999998</c:v>
                </c:pt>
                <c:pt idx="2596">
                  <c:v>5.6280999999999999</c:v>
                </c:pt>
                <c:pt idx="2597">
                  <c:v>5.6404999999999994</c:v>
                </c:pt>
                <c:pt idx="2598">
                  <c:v>5.6124999999999998</c:v>
                </c:pt>
                <c:pt idx="2601">
                  <c:v>5.5668999999999995</c:v>
                </c:pt>
                <c:pt idx="2602">
                  <c:v>5.5587999999999997</c:v>
                </c:pt>
                <c:pt idx="2603">
                  <c:v>5.5844999999999994</c:v>
                </c:pt>
                <c:pt idx="2604">
                  <c:v>5.6109</c:v>
                </c:pt>
                <c:pt idx="2605">
                  <c:v>5.6039999999999992</c:v>
                </c:pt>
                <c:pt idx="2608">
                  <c:v>5.6190999999999995</c:v>
                </c:pt>
                <c:pt idx="2609">
                  <c:v>5.5956999999999999</c:v>
                </c:pt>
                <c:pt idx="2610">
                  <c:v>5.5968</c:v>
                </c:pt>
                <c:pt idx="2611">
                  <c:v>5.6157999999999992</c:v>
                </c:pt>
                <c:pt idx="2612">
                  <c:v>5.6078999999999999</c:v>
                </c:pt>
                <c:pt idx="2615">
                  <c:v>5.6365999999999996</c:v>
                </c:pt>
                <c:pt idx="2616">
                  <c:v>5.6318999999999999</c:v>
                </c:pt>
                <c:pt idx="2617">
                  <c:v>5.6148999999999996</c:v>
                </c:pt>
                <c:pt idx="2618">
                  <c:v>5.6118999999999994</c:v>
                </c:pt>
                <c:pt idx="2619">
                  <c:v>5.6032999999999999</c:v>
                </c:pt>
                <c:pt idx="2622">
                  <c:v>5.6202999999999994</c:v>
                </c:pt>
                <c:pt idx="2623">
                  <c:v>5.5888999999999998</c:v>
                </c:pt>
                <c:pt idx="2624">
                  <c:v>5.5864999999999991</c:v>
                </c:pt>
                <c:pt idx="2625">
                  <c:v>5.5883999999999991</c:v>
                </c:pt>
                <c:pt idx="2626">
                  <c:v>5.5800999999999998</c:v>
                </c:pt>
                <c:pt idx="2629">
                  <c:v>5.5888999999999998</c:v>
                </c:pt>
                <c:pt idx="2630">
                  <c:v>5.5777999999999999</c:v>
                </c:pt>
                <c:pt idx="2631">
                  <c:v>5.5489999999999995</c:v>
                </c:pt>
                <c:pt idx="2632">
                  <c:v>5.5725999999999996</c:v>
                </c:pt>
                <c:pt idx="2633">
                  <c:v>5.5492999999999997</c:v>
                </c:pt>
                <c:pt idx="2636">
                  <c:v>5.5125999999999999</c:v>
                </c:pt>
                <c:pt idx="2637">
                  <c:v>5.5012999999999996</c:v>
                </c:pt>
                <c:pt idx="2638">
                  <c:v>5.5005999999999995</c:v>
                </c:pt>
                <c:pt idx="2639">
                  <c:v>5.5075999999999992</c:v>
                </c:pt>
                <c:pt idx="2643">
                  <c:v>5.5210999999999997</c:v>
                </c:pt>
                <c:pt idx="2644">
                  <c:v>5.4804999999999993</c:v>
                </c:pt>
                <c:pt idx="2645">
                  <c:v>5.4600999999999997</c:v>
                </c:pt>
                <c:pt idx="2646">
                  <c:v>5.4640999999999993</c:v>
                </c:pt>
                <c:pt idx="2647">
                  <c:v>5.4551999999999996</c:v>
                </c:pt>
                <c:pt idx="2651">
                  <c:v>5.4726999999999997</c:v>
                </c:pt>
                <c:pt idx="2652">
                  <c:v>5.4292999999999996</c:v>
                </c:pt>
                <c:pt idx="2653">
                  <c:v>5.4084999999999992</c:v>
                </c:pt>
                <c:pt idx="2654">
                  <c:v>5.3716999999999997</c:v>
                </c:pt>
                <c:pt idx="2657">
                  <c:v>5.3648999999999996</c:v>
                </c:pt>
                <c:pt idx="2658">
                  <c:v>5.3567999999999998</c:v>
                </c:pt>
                <c:pt idx="2659">
                  <c:v>5.3541999999999996</c:v>
                </c:pt>
                <c:pt idx="2660">
                  <c:v>5.3554999999999993</c:v>
                </c:pt>
                <c:pt idx="2661">
                  <c:v>5.3360999999999992</c:v>
                </c:pt>
                <c:pt idx="2664">
                  <c:v>5.3390999999999993</c:v>
                </c:pt>
                <c:pt idx="2665">
                  <c:v>5.3425999999999991</c:v>
                </c:pt>
                <c:pt idx="2666">
                  <c:v>5.3613</c:v>
                </c:pt>
                <c:pt idx="2667">
                  <c:v>5.3691999999999993</c:v>
                </c:pt>
                <c:pt idx="2668">
                  <c:v>5.3996999999999993</c:v>
                </c:pt>
                <c:pt idx="2671">
                  <c:v>5.3719999999999999</c:v>
                </c:pt>
                <c:pt idx="2672">
                  <c:v>5.3714999999999993</c:v>
                </c:pt>
                <c:pt idx="2673">
                  <c:v>5.3957999999999995</c:v>
                </c:pt>
                <c:pt idx="2674">
                  <c:v>5.4219999999999997</c:v>
                </c:pt>
                <c:pt idx="2675">
                  <c:v>5.4440999999999997</c:v>
                </c:pt>
                <c:pt idx="2678">
                  <c:v>5.4598999999999993</c:v>
                </c:pt>
                <c:pt idx="2679">
                  <c:v>5.4429999999999996</c:v>
                </c:pt>
                <c:pt idx="2680">
                  <c:v>5.4363999999999999</c:v>
                </c:pt>
                <c:pt idx="2681">
                  <c:v>5.4695999999999998</c:v>
                </c:pt>
                <c:pt idx="2682">
                  <c:v>5.4776999999999996</c:v>
                </c:pt>
                <c:pt idx="2685">
                  <c:v>5.4741</c:v>
                </c:pt>
                <c:pt idx="2686">
                  <c:v>5.5247999999999999</c:v>
                </c:pt>
                <c:pt idx="2687">
                  <c:v>5.5362999999999998</c:v>
                </c:pt>
                <c:pt idx="2688">
                  <c:v>5.5279999999999996</c:v>
                </c:pt>
                <c:pt idx="2689">
                  <c:v>5.5179999999999998</c:v>
                </c:pt>
                <c:pt idx="2692">
                  <c:v>5.5046999999999997</c:v>
                </c:pt>
                <c:pt idx="2693">
                  <c:v>5.4971999999999994</c:v>
                </c:pt>
                <c:pt idx="2694">
                  <c:v>5.4904999999999999</c:v>
                </c:pt>
                <c:pt idx="2695">
                  <c:v>5.5306999999999995</c:v>
                </c:pt>
                <c:pt idx="2696">
                  <c:v>5.5053999999999998</c:v>
                </c:pt>
                <c:pt idx="2699">
                  <c:v>5.5352999999999994</c:v>
                </c:pt>
                <c:pt idx="2700">
                  <c:v>5.5427</c:v>
                </c:pt>
                <c:pt idx="2701">
                  <c:v>5.5660999999999996</c:v>
                </c:pt>
                <c:pt idx="2702">
                  <c:v>5.5880999999999998</c:v>
                </c:pt>
                <c:pt idx="2703">
                  <c:v>5.6120999999999999</c:v>
                </c:pt>
                <c:pt idx="2706">
                  <c:v>5.6391999999999998</c:v>
                </c:pt>
                <c:pt idx="2707">
                  <c:v>5.6376999999999997</c:v>
                </c:pt>
                <c:pt idx="2709">
                  <c:v>5.6045999999999996</c:v>
                </c:pt>
                <c:pt idx="2710">
                  <c:v>5.6059999999999999</c:v>
                </c:pt>
                <c:pt idx="2713">
                  <c:v>5.6319999999999997</c:v>
                </c:pt>
                <c:pt idx="2714">
                  <c:v>5.6297999999999995</c:v>
                </c:pt>
                <c:pt idx="2715">
                  <c:v>5.577</c:v>
                </c:pt>
                <c:pt idx="2716">
                  <c:v>5.5801999999999996</c:v>
                </c:pt>
                <c:pt idx="2717">
                  <c:v>5.5715999999999992</c:v>
                </c:pt>
                <c:pt idx="2720">
                  <c:v>5.5438999999999998</c:v>
                </c:pt>
                <c:pt idx="2721">
                  <c:v>5.5654999999999992</c:v>
                </c:pt>
                <c:pt idx="2722">
                  <c:v>5.5496999999999996</c:v>
                </c:pt>
                <c:pt idx="2723">
                  <c:v>5.5126999999999997</c:v>
                </c:pt>
                <c:pt idx="2724">
                  <c:v>5.4956999999999994</c:v>
                </c:pt>
                <c:pt idx="2727">
                  <c:v>5.4917999999999996</c:v>
                </c:pt>
                <c:pt idx="2728">
                  <c:v>5.5204999999999993</c:v>
                </c:pt>
                <c:pt idx="2729">
                  <c:v>5.5218999999999996</c:v>
                </c:pt>
                <c:pt idx="2730">
                  <c:v>5.5098999999999991</c:v>
                </c:pt>
                <c:pt idx="2731">
                  <c:v>5.5263999999999998</c:v>
                </c:pt>
                <c:pt idx="2735">
                  <c:v>5.5459999999999994</c:v>
                </c:pt>
                <c:pt idx="2736">
                  <c:v>5.5602999999999998</c:v>
                </c:pt>
                <c:pt idx="2737">
                  <c:v>5.5424999999999995</c:v>
                </c:pt>
                <c:pt idx="2738">
                  <c:v>5.5642999999999994</c:v>
                </c:pt>
                <c:pt idx="2742">
                  <c:v>5.5822999999999992</c:v>
                </c:pt>
                <c:pt idx="2743">
                  <c:v>5.5360999999999994</c:v>
                </c:pt>
                <c:pt idx="2744">
                  <c:v>5.5082999999999993</c:v>
                </c:pt>
                <c:pt idx="2745">
                  <c:v>5.5410999999999992</c:v>
                </c:pt>
                <c:pt idx="2748">
                  <c:v>5.5159999999999991</c:v>
                </c:pt>
                <c:pt idx="2749">
                  <c:v>5.5124999999999993</c:v>
                </c:pt>
                <c:pt idx="2750">
                  <c:v>5.5191999999999997</c:v>
                </c:pt>
                <c:pt idx="2751">
                  <c:v>5.4940999999999995</c:v>
                </c:pt>
                <c:pt idx="2752">
                  <c:v>5.4565999999999999</c:v>
                </c:pt>
                <c:pt idx="2755">
                  <c:v>5.4663999999999993</c:v>
                </c:pt>
                <c:pt idx="2756">
                  <c:v>5.4730999999999996</c:v>
                </c:pt>
                <c:pt idx="2757">
                  <c:v>5.4606999999999992</c:v>
                </c:pt>
                <c:pt idx="2758">
                  <c:v>5.4560999999999993</c:v>
                </c:pt>
                <c:pt idx="2759">
                  <c:v>5.4724999999999993</c:v>
                </c:pt>
                <c:pt idx="2762">
                  <c:v>5.4652999999999992</c:v>
                </c:pt>
                <c:pt idx="2763">
                  <c:v>5.4994999999999994</c:v>
                </c:pt>
                <c:pt idx="2764">
                  <c:v>5.4958999999999998</c:v>
                </c:pt>
                <c:pt idx="2765">
                  <c:v>5.4886999999999997</c:v>
                </c:pt>
                <c:pt idx="2766">
                  <c:v>5.4838999999999993</c:v>
                </c:pt>
                <c:pt idx="2769">
                  <c:v>5.4916999999999998</c:v>
                </c:pt>
                <c:pt idx="2770">
                  <c:v>5.5086999999999993</c:v>
                </c:pt>
                <c:pt idx="2771">
                  <c:v>5.5181999999999993</c:v>
                </c:pt>
                <c:pt idx="2772">
                  <c:v>5.5217999999999998</c:v>
                </c:pt>
                <c:pt idx="2773">
                  <c:v>5.5293999999999999</c:v>
                </c:pt>
                <c:pt idx="2776">
                  <c:v>5.4984999999999999</c:v>
                </c:pt>
                <c:pt idx="2777">
                  <c:v>5.4991999999999992</c:v>
                </c:pt>
                <c:pt idx="2778">
                  <c:v>5.5027999999999997</c:v>
                </c:pt>
                <c:pt idx="2779">
                  <c:v>5.4973999999999998</c:v>
                </c:pt>
                <c:pt idx="2780">
                  <c:v>5.4979999999999993</c:v>
                </c:pt>
                <c:pt idx="2783">
                  <c:v>5.4896999999999991</c:v>
                </c:pt>
                <c:pt idx="2784">
                  <c:v>5.5172999999999996</c:v>
                </c:pt>
                <c:pt idx="2785">
                  <c:v>5.5302999999999995</c:v>
                </c:pt>
                <c:pt idx="2786">
                  <c:v>5.5424999999999995</c:v>
                </c:pt>
                <c:pt idx="2787">
                  <c:v>5.5153999999999996</c:v>
                </c:pt>
                <c:pt idx="2790">
                  <c:v>5.4922999999999993</c:v>
                </c:pt>
                <c:pt idx="2791">
                  <c:v>5.4991999999999992</c:v>
                </c:pt>
                <c:pt idx="2792">
                  <c:v>5.4992999999999999</c:v>
                </c:pt>
                <c:pt idx="2793">
                  <c:v>5.4742999999999995</c:v>
                </c:pt>
                <c:pt idx="2794">
                  <c:v>5.4936999999999996</c:v>
                </c:pt>
                <c:pt idx="2797">
                  <c:v>5.5286</c:v>
                </c:pt>
                <c:pt idx="2798">
                  <c:v>5.5553999999999997</c:v>
                </c:pt>
                <c:pt idx="2799">
                  <c:v>5.5582999999999991</c:v>
                </c:pt>
                <c:pt idx="2800">
                  <c:v>5.5789</c:v>
                </c:pt>
                <c:pt idx="2801">
                  <c:v>5.5400999999999998</c:v>
                </c:pt>
                <c:pt idx="2805">
                  <c:v>5.5339999999999998</c:v>
                </c:pt>
                <c:pt idx="2806">
                  <c:v>5.5461999999999998</c:v>
                </c:pt>
                <c:pt idx="2807">
                  <c:v>5.5372999999999992</c:v>
                </c:pt>
                <c:pt idx="2808">
                  <c:v>5.5162999999999993</c:v>
                </c:pt>
                <c:pt idx="2811">
                  <c:v>5.5279999999999996</c:v>
                </c:pt>
                <c:pt idx="2812">
                  <c:v>5.5546999999999995</c:v>
                </c:pt>
                <c:pt idx="2813">
                  <c:v>5.5576999999999996</c:v>
                </c:pt>
                <c:pt idx="2814">
                  <c:v>5.5665999999999993</c:v>
                </c:pt>
                <c:pt idx="2815">
                  <c:v>5.6012999999999993</c:v>
                </c:pt>
                <c:pt idx="2818">
                  <c:v>5.5934999999999997</c:v>
                </c:pt>
                <c:pt idx="2819">
                  <c:v>5.5972999999999997</c:v>
                </c:pt>
                <c:pt idx="2820">
                  <c:v>5.5781999999999998</c:v>
                </c:pt>
                <c:pt idx="2821">
                  <c:v>5.5944999999999991</c:v>
                </c:pt>
                <c:pt idx="2822">
                  <c:v>5.5804999999999998</c:v>
                </c:pt>
                <c:pt idx="2825">
                  <c:v>5.5775999999999994</c:v>
                </c:pt>
                <c:pt idx="2826">
                  <c:v>5.5780999999999992</c:v>
                </c:pt>
                <c:pt idx="2827">
                  <c:v>5.5772999999999993</c:v>
                </c:pt>
                <c:pt idx="2828">
                  <c:v>5.5641999999999996</c:v>
                </c:pt>
                <c:pt idx="2829">
                  <c:v>5.5343</c:v>
                </c:pt>
                <c:pt idx="2834">
                  <c:v>5.5230999999999995</c:v>
                </c:pt>
                <c:pt idx="2835">
                  <c:v>5.5179999999999998</c:v>
                </c:pt>
                <c:pt idx="2840">
                  <c:v>5.5333999999999994</c:v>
                </c:pt>
                <c:pt idx="2841">
                  <c:v>5.5117999999999991</c:v>
                </c:pt>
                <c:pt idx="2842">
                  <c:v>5.4729999999999999</c:v>
                </c:pt>
                <c:pt idx="2843">
                  <c:v>5.5034999999999998</c:v>
                </c:pt>
                <c:pt idx="2846">
                  <c:v>5.4845999999999995</c:v>
                </c:pt>
                <c:pt idx="2847">
                  <c:v>5.5032999999999994</c:v>
                </c:pt>
                <c:pt idx="2848">
                  <c:v>5.5217999999999998</c:v>
                </c:pt>
                <c:pt idx="2849">
                  <c:v>5.5388999999999999</c:v>
                </c:pt>
                <c:pt idx="2850">
                  <c:v>5.5412999999999997</c:v>
                </c:pt>
                <c:pt idx="2853">
                  <c:v>5.5202999999999998</c:v>
                </c:pt>
                <c:pt idx="2855">
                  <c:v>5.5</c:v>
                </c:pt>
                <c:pt idx="2856">
                  <c:v>5.4662999999999995</c:v>
                </c:pt>
                <c:pt idx="2857">
                  <c:v>5.4634999999999998</c:v>
                </c:pt>
                <c:pt idx="2860">
                  <c:v>5.4792999999999994</c:v>
                </c:pt>
                <c:pt idx="2861">
                  <c:v>5.5044999999999993</c:v>
                </c:pt>
                <c:pt idx="2862">
                  <c:v>5.5187999999999997</c:v>
                </c:pt>
                <c:pt idx="2863">
                  <c:v>5.5034999999999998</c:v>
                </c:pt>
                <c:pt idx="2864">
                  <c:v>5.4831999999999992</c:v>
                </c:pt>
                <c:pt idx="2867">
                  <c:v>5.4404999999999992</c:v>
                </c:pt>
                <c:pt idx="2868">
                  <c:v>5.4099999999999993</c:v>
                </c:pt>
                <c:pt idx="2869">
                  <c:v>5.3783999999999992</c:v>
                </c:pt>
                <c:pt idx="2870">
                  <c:v>5.3485999999999994</c:v>
                </c:pt>
                <c:pt idx="2871">
                  <c:v>5.3632</c:v>
                </c:pt>
                <c:pt idx="2874">
                  <c:v>5.3655999999999997</c:v>
                </c:pt>
                <c:pt idx="2875">
                  <c:v>5.3760999999999992</c:v>
                </c:pt>
                <c:pt idx="2876">
                  <c:v>5.3451999999999993</c:v>
                </c:pt>
                <c:pt idx="2877">
                  <c:v>5.3442999999999996</c:v>
                </c:pt>
                <c:pt idx="2878">
                  <c:v>5.3903999999999996</c:v>
                </c:pt>
                <c:pt idx="2881">
                  <c:v>5.3746999999999998</c:v>
                </c:pt>
                <c:pt idx="2882">
                  <c:v>5.3728999999999996</c:v>
                </c:pt>
                <c:pt idx="2884">
                  <c:v>5.3746999999999998</c:v>
                </c:pt>
                <c:pt idx="2885">
                  <c:v>5.4145999999999992</c:v>
                </c:pt>
                <c:pt idx="2889">
                  <c:v>5.4255999999999993</c:v>
                </c:pt>
                <c:pt idx="2890">
                  <c:v>5.4389999999999992</c:v>
                </c:pt>
                <c:pt idx="2891">
                  <c:v>5.4209999999999994</c:v>
                </c:pt>
                <c:pt idx="2892">
                  <c:v>5.4736999999999991</c:v>
                </c:pt>
                <c:pt idx="2895">
                  <c:v>5.4749999999999996</c:v>
                </c:pt>
                <c:pt idx="2896">
                  <c:v>5.4973999999999998</c:v>
                </c:pt>
                <c:pt idx="2897">
                  <c:v>5.5406999999999993</c:v>
                </c:pt>
                <c:pt idx="2898">
                  <c:v>5.5806999999999993</c:v>
                </c:pt>
                <c:pt idx="2899">
                  <c:v>5.6228999999999996</c:v>
                </c:pt>
                <c:pt idx="2902">
                  <c:v>5.5891999999999999</c:v>
                </c:pt>
                <c:pt idx="2903">
                  <c:v>5.5854999999999997</c:v>
                </c:pt>
                <c:pt idx="2904">
                  <c:v>5.5984999999999996</c:v>
                </c:pt>
                <c:pt idx="2905">
                  <c:v>5.5671999999999997</c:v>
                </c:pt>
                <c:pt idx="2906">
                  <c:v>5.5591999999999997</c:v>
                </c:pt>
                <c:pt idx="2909">
                  <c:v>5.5533999999999999</c:v>
                </c:pt>
                <c:pt idx="2910">
                  <c:v>5.5861999999999998</c:v>
                </c:pt>
                <c:pt idx="2911">
                  <c:v>5.6222999999999992</c:v>
                </c:pt>
                <c:pt idx="2912">
                  <c:v>5.6666999999999996</c:v>
                </c:pt>
                <c:pt idx="2913">
                  <c:v>5.6610999999999994</c:v>
                </c:pt>
                <c:pt idx="2916">
                  <c:v>5.7234999999999996</c:v>
                </c:pt>
                <c:pt idx="2917">
                  <c:v>5.7376999999999994</c:v>
                </c:pt>
                <c:pt idx="2918">
                  <c:v>5.7649999999999997</c:v>
                </c:pt>
                <c:pt idx="2919">
                  <c:v>5.7315999999999994</c:v>
                </c:pt>
                <c:pt idx="2920">
                  <c:v>5.7131999999999996</c:v>
                </c:pt>
                <c:pt idx="2923">
                  <c:v>5.7563999999999993</c:v>
                </c:pt>
                <c:pt idx="2924">
                  <c:v>5.6954999999999991</c:v>
                </c:pt>
                <c:pt idx="2925">
                  <c:v>5.6955999999999998</c:v>
                </c:pt>
                <c:pt idx="2926">
                  <c:v>5.7494999999999994</c:v>
                </c:pt>
                <c:pt idx="2927">
                  <c:v>5.7577999999999996</c:v>
                </c:pt>
                <c:pt idx="2930">
                  <c:v>5.7595999999999998</c:v>
                </c:pt>
                <c:pt idx="2931">
                  <c:v>5.7752999999999997</c:v>
                </c:pt>
                <c:pt idx="2932">
                  <c:v>5.8515999999999995</c:v>
                </c:pt>
                <c:pt idx="2933">
                  <c:v>5.8804999999999996</c:v>
                </c:pt>
                <c:pt idx="2934">
                  <c:v>5.8886999999999992</c:v>
                </c:pt>
                <c:pt idx="2937">
                  <c:v>5.9074999999999998</c:v>
                </c:pt>
                <c:pt idx="2938">
                  <c:v>5.9070999999999998</c:v>
                </c:pt>
                <c:pt idx="2939">
                  <c:v>5.9091999999999993</c:v>
                </c:pt>
                <c:pt idx="2940">
                  <c:v>5.8622999999999994</c:v>
                </c:pt>
                <c:pt idx="2941">
                  <c:v>5.8319999999999999</c:v>
                </c:pt>
                <c:pt idx="2944">
                  <c:v>5.8576999999999995</c:v>
                </c:pt>
                <c:pt idx="2946">
                  <c:v>5.8017999999999992</c:v>
                </c:pt>
                <c:pt idx="2947">
                  <c:v>5.8676999999999992</c:v>
                </c:pt>
                <c:pt idx="2948">
                  <c:v>5.9196</c:v>
                </c:pt>
                <c:pt idx="2951">
                  <c:v>5.9341999999999997</c:v>
                </c:pt>
                <c:pt idx="2952">
                  <c:v>5.9016999999999999</c:v>
                </c:pt>
                <c:pt idx="2953">
                  <c:v>5.9238999999999997</c:v>
                </c:pt>
                <c:pt idx="2954">
                  <c:v>5.9286999999999992</c:v>
                </c:pt>
                <c:pt idx="2955">
                  <c:v>5.9026999999999994</c:v>
                </c:pt>
                <c:pt idx="2958">
                  <c:v>5.9359999999999999</c:v>
                </c:pt>
                <c:pt idx="2959">
                  <c:v>5.9232999999999993</c:v>
                </c:pt>
                <c:pt idx="2960">
                  <c:v>5.8903999999999996</c:v>
                </c:pt>
                <c:pt idx="2961">
                  <c:v>5.8636999999999997</c:v>
                </c:pt>
                <c:pt idx="2962">
                  <c:v>5.8709999999999996</c:v>
                </c:pt>
                <c:pt idx="2965">
                  <c:v>5.7847</c:v>
                </c:pt>
                <c:pt idx="2966">
                  <c:v>5.7325999999999997</c:v>
                </c:pt>
                <c:pt idx="2967">
                  <c:v>5.7127999999999997</c:v>
                </c:pt>
                <c:pt idx="2968">
                  <c:v>5.7013999999999996</c:v>
                </c:pt>
                <c:pt idx="2969">
                  <c:v>5.6901999999999999</c:v>
                </c:pt>
                <c:pt idx="2972">
                  <c:v>5.6671999999999993</c:v>
                </c:pt>
                <c:pt idx="2973">
                  <c:v>5.6678999999999995</c:v>
                </c:pt>
                <c:pt idx="2974">
                  <c:v>5.6256999999999993</c:v>
                </c:pt>
                <c:pt idx="2975">
                  <c:v>5.6478999999999999</c:v>
                </c:pt>
                <c:pt idx="2976">
                  <c:v>5.6697999999999995</c:v>
                </c:pt>
                <c:pt idx="2979">
                  <c:v>5.6776</c:v>
                </c:pt>
                <c:pt idx="2980">
                  <c:v>5.6372</c:v>
                </c:pt>
                <c:pt idx="2981">
                  <c:v>5.6160999999999994</c:v>
                </c:pt>
                <c:pt idx="2982">
                  <c:v>5.5993999999999993</c:v>
                </c:pt>
                <c:pt idx="2983">
                  <c:v>5.6323999999999996</c:v>
                </c:pt>
                <c:pt idx="2986">
                  <c:v>5.6319999999999997</c:v>
                </c:pt>
                <c:pt idx="2987">
                  <c:v>5.6190999999999995</c:v>
                </c:pt>
                <c:pt idx="2988">
                  <c:v>5.5953999999999997</c:v>
                </c:pt>
                <c:pt idx="2989">
                  <c:v>5.6457999999999995</c:v>
                </c:pt>
                <c:pt idx="2990">
                  <c:v>5.6523999999999992</c:v>
                </c:pt>
                <c:pt idx="2993">
                  <c:v>5.7027999999999999</c:v>
                </c:pt>
                <c:pt idx="2994">
                  <c:v>5.6658999999999997</c:v>
                </c:pt>
                <c:pt idx="3000">
                  <c:v>5.6796999999999995</c:v>
                </c:pt>
                <c:pt idx="3001">
                  <c:v>5.6893999999999991</c:v>
                </c:pt>
                <c:pt idx="3002">
                  <c:v>5.6632999999999996</c:v>
                </c:pt>
                <c:pt idx="3003">
                  <c:v>5.7024999999999997</c:v>
                </c:pt>
                <c:pt idx="3007">
                  <c:v>5.6925999999999997</c:v>
                </c:pt>
                <c:pt idx="3008">
                  <c:v>5.6925999999999997</c:v>
                </c:pt>
                <c:pt idx="3009">
                  <c:v>5.6893999999999991</c:v>
                </c:pt>
                <c:pt idx="3011">
                  <c:v>5.6898</c:v>
                </c:pt>
                <c:pt idx="3014">
                  <c:v>5.6677</c:v>
                </c:pt>
                <c:pt idx="3015">
                  <c:v>5.6755999999999993</c:v>
                </c:pt>
                <c:pt idx="3016">
                  <c:v>5.6871999999999998</c:v>
                </c:pt>
                <c:pt idx="3018">
                  <c:v>5.6626999999999992</c:v>
                </c:pt>
                <c:pt idx="3021">
                  <c:v>5.6347999999999994</c:v>
                </c:pt>
                <c:pt idx="3022">
                  <c:v>5.6773999999999996</c:v>
                </c:pt>
                <c:pt idx="3023">
                  <c:v>5.6846999999999994</c:v>
                </c:pt>
                <c:pt idx="3024">
                  <c:v>5.734</c:v>
                </c:pt>
                <c:pt idx="3025">
                  <c:v>5.7134999999999998</c:v>
                </c:pt>
                <c:pt idx="3028">
                  <c:v>5.7393999999999998</c:v>
                </c:pt>
                <c:pt idx="3029">
                  <c:v>5.7309999999999999</c:v>
                </c:pt>
                <c:pt idx="3030">
                  <c:v>5.7164999999999999</c:v>
                </c:pt>
                <c:pt idx="3031">
                  <c:v>5.7347999999999999</c:v>
                </c:pt>
                <c:pt idx="3032">
                  <c:v>5.7382999999999997</c:v>
                </c:pt>
                <c:pt idx="3035">
                  <c:v>5.7173999999999996</c:v>
                </c:pt>
                <c:pt idx="3036">
                  <c:v>5.7228999999999992</c:v>
                </c:pt>
                <c:pt idx="3037">
                  <c:v>5.7340999999999998</c:v>
                </c:pt>
                <c:pt idx="3038">
                  <c:v>5.7423999999999999</c:v>
                </c:pt>
                <c:pt idx="3039">
                  <c:v>5.7363</c:v>
                </c:pt>
                <c:pt idx="3042">
                  <c:v>5.7474999999999996</c:v>
                </c:pt>
                <c:pt idx="3043">
                  <c:v>5.7276999999999996</c:v>
                </c:pt>
                <c:pt idx="3044">
                  <c:v>5.7322999999999995</c:v>
                </c:pt>
                <c:pt idx="3045">
                  <c:v>5.7154999999999996</c:v>
                </c:pt>
                <c:pt idx="3046">
                  <c:v>5.7468999999999992</c:v>
                </c:pt>
                <c:pt idx="3049">
                  <c:v>5.7265999999999995</c:v>
                </c:pt>
                <c:pt idx="3050">
                  <c:v>5.7327999999999992</c:v>
                </c:pt>
                <c:pt idx="3051">
                  <c:v>5.7744999999999997</c:v>
                </c:pt>
                <c:pt idx="3052">
                  <c:v>5.7524999999999995</c:v>
                </c:pt>
                <c:pt idx="3053">
                  <c:v>5.7773999999999992</c:v>
                </c:pt>
                <c:pt idx="3056">
                  <c:v>5.7708999999999993</c:v>
                </c:pt>
                <c:pt idx="3057">
                  <c:v>5.7782999999999998</c:v>
                </c:pt>
                <c:pt idx="3058">
                  <c:v>5.7738999999999994</c:v>
                </c:pt>
                <c:pt idx="3059">
                  <c:v>5.7579999999999991</c:v>
                </c:pt>
                <c:pt idx="3060">
                  <c:v>5.7466999999999997</c:v>
                </c:pt>
                <c:pt idx="3063">
                  <c:v>5.7591999999999999</c:v>
                </c:pt>
                <c:pt idx="3064">
                  <c:v>5.7598999999999991</c:v>
                </c:pt>
                <c:pt idx="3065">
                  <c:v>5.7717999999999998</c:v>
                </c:pt>
                <c:pt idx="3066">
                  <c:v>5.7706999999999997</c:v>
                </c:pt>
                <c:pt idx="3067">
                  <c:v>5.7228999999999992</c:v>
                </c:pt>
                <c:pt idx="3070">
                  <c:v>5.7367999999999997</c:v>
                </c:pt>
                <c:pt idx="3071">
                  <c:v>5.7350999999999992</c:v>
                </c:pt>
                <c:pt idx="3072">
                  <c:v>5.7025999999999994</c:v>
                </c:pt>
                <c:pt idx="3073">
                  <c:v>5.6712999999999996</c:v>
                </c:pt>
                <c:pt idx="3074">
                  <c:v>5.6482999999999999</c:v>
                </c:pt>
                <c:pt idx="3077">
                  <c:v>5.6256999999999993</c:v>
                </c:pt>
                <c:pt idx="3078">
                  <c:v>5.6525999999999996</c:v>
                </c:pt>
                <c:pt idx="3079">
                  <c:v>5.6570999999999998</c:v>
                </c:pt>
                <c:pt idx="3080">
                  <c:v>5.6495999999999995</c:v>
                </c:pt>
                <c:pt idx="3081">
                  <c:v>5.6684999999999999</c:v>
                </c:pt>
                <c:pt idx="3084">
                  <c:v>5.7314999999999996</c:v>
                </c:pt>
                <c:pt idx="3085">
                  <c:v>5.7514999999999992</c:v>
                </c:pt>
                <c:pt idx="3086">
                  <c:v>5.7827999999999999</c:v>
                </c:pt>
                <c:pt idx="3087">
                  <c:v>5.7671999999999999</c:v>
                </c:pt>
                <c:pt idx="3088">
                  <c:v>5.7876999999999992</c:v>
                </c:pt>
                <c:pt idx="3091">
                  <c:v>5.7662999999999993</c:v>
                </c:pt>
                <c:pt idx="3092">
                  <c:v>5.7215999999999996</c:v>
                </c:pt>
                <c:pt idx="3093">
                  <c:v>5.6724999999999994</c:v>
                </c:pt>
                <c:pt idx="3094">
                  <c:v>5.6473999999999993</c:v>
                </c:pt>
                <c:pt idx="3095">
                  <c:v>5.6206999999999994</c:v>
                </c:pt>
                <c:pt idx="3098">
                  <c:v>5.5852999999999993</c:v>
                </c:pt>
                <c:pt idx="3100">
                  <c:v>5.6616999999999997</c:v>
                </c:pt>
                <c:pt idx="3101">
                  <c:v>5.6136999999999997</c:v>
                </c:pt>
                <c:pt idx="3102">
                  <c:v>5.6498999999999997</c:v>
                </c:pt>
                <c:pt idx="3105">
                  <c:v>5.6591999999999993</c:v>
                </c:pt>
                <c:pt idx="3107">
                  <c:v>5.6717999999999993</c:v>
                </c:pt>
                <c:pt idx="3108">
                  <c:v>5.6633999999999993</c:v>
                </c:pt>
                <c:pt idx="3109">
                  <c:v>5.6008999999999993</c:v>
                </c:pt>
                <c:pt idx="3112">
                  <c:v>5.6219999999999999</c:v>
                </c:pt>
                <c:pt idx="3113">
                  <c:v>5.5869999999999997</c:v>
                </c:pt>
                <c:pt idx="3114">
                  <c:v>5.5761999999999992</c:v>
                </c:pt>
                <c:pt idx="3115">
                  <c:v>5.5820999999999996</c:v>
                </c:pt>
                <c:pt idx="3116">
                  <c:v>5.5775999999999994</c:v>
                </c:pt>
                <c:pt idx="3119">
                  <c:v>5.5503999999999998</c:v>
                </c:pt>
                <c:pt idx="3120">
                  <c:v>5.5143999999999993</c:v>
                </c:pt>
                <c:pt idx="3121">
                  <c:v>5.5230999999999995</c:v>
                </c:pt>
                <c:pt idx="3122">
                  <c:v>5.5032999999999994</c:v>
                </c:pt>
                <c:pt idx="3123">
                  <c:v>5.5314999999999994</c:v>
                </c:pt>
                <c:pt idx="3126">
                  <c:v>5.5066999999999995</c:v>
                </c:pt>
                <c:pt idx="3127">
                  <c:v>5.5080999999999998</c:v>
                </c:pt>
                <c:pt idx="3128">
                  <c:v>5.4105999999999996</c:v>
                </c:pt>
                <c:pt idx="3129">
                  <c:v>5.4069999999999991</c:v>
                </c:pt>
                <c:pt idx="3130">
                  <c:v>5.4623999999999997</c:v>
                </c:pt>
                <c:pt idx="3133">
                  <c:v>5.4620999999999995</c:v>
                </c:pt>
                <c:pt idx="3134">
                  <c:v>5.3794999999999993</c:v>
                </c:pt>
                <c:pt idx="3135">
                  <c:v>5.3991999999999996</c:v>
                </c:pt>
                <c:pt idx="3136">
                  <c:v>5.3876999999999997</c:v>
                </c:pt>
                <c:pt idx="3137">
                  <c:v>5.3468</c:v>
                </c:pt>
                <c:pt idx="3140">
                  <c:v>5.3012999999999995</c:v>
                </c:pt>
                <c:pt idx="3141">
                  <c:v>5.2975999999999992</c:v>
                </c:pt>
                <c:pt idx="3142">
                  <c:v>5.2997999999999994</c:v>
                </c:pt>
                <c:pt idx="3143">
                  <c:v>5.3417999999999992</c:v>
                </c:pt>
                <c:pt idx="3144">
                  <c:v>5.2295999999999996</c:v>
                </c:pt>
                <c:pt idx="3147">
                  <c:v>5.2645999999999997</c:v>
                </c:pt>
                <c:pt idx="3148">
                  <c:v>5.2020999999999997</c:v>
                </c:pt>
                <c:pt idx="3149">
                  <c:v>5.2604999999999995</c:v>
                </c:pt>
                <c:pt idx="3150">
                  <c:v>5.2859999999999996</c:v>
                </c:pt>
                <c:pt idx="3151">
                  <c:v>5.2611999999999997</c:v>
                </c:pt>
                <c:pt idx="3154">
                  <c:v>5.2730999999999995</c:v>
                </c:pt>
                <c:pt idx="3155">
                  <c:v>5.2925999999999993</c:v>
                </c:pt>
                <c:pt idx="3156">
                  <c:v>5.3070999999999993</c:v>
                </c:pt>
                <c:pt idx="3157">
                  <c:v>5.3186999999999998</c:v>
                </c:pt>
                <c:pt idx="3158">
                  <c:v>5.3324999999999996</c:v>
                </c:pt>
                <c:pt idx="3161">
                  <c:v>5.3010999999999999</c:v>
                </c:pt>
                <c:pt idx="3162">
                  <c:v>5.3980999999999995</c:v>
                </c:pt>
                <c:pt idx="3163">
                  <c:v>5.4274999999999993</c:v>
                </c:pt>
                <c:pt idx="3164">
                  <c:v>5.4651999999999994</c:v>
                </c:pt>
                <c:pt idx="3165">
                  <c:v>5.5278999999999998</c:v>
                </c:pt>
                <c:pt idx="3168">
                  <c:v>5.5590999999999999</c:v>
                </c:pt>
                <c:pt idx="3169">
                  <c:v>5.5169999999999995</c:v>
                </c:pt>
                <c:pt idx="3170">
                  <c:v>5.4577999999999998</c:v>
                </c:pt>
                <c:pt idx="3171">
                  <c:v>5.5145999999999997</c:v>
                </c:pt>
                <c:pt idx="3172">
                  <c:v>5.5455999999999994</c:v>
                </c:pt>
                <c:pt idx="3175">
                  <c:v>5.4938999999999991</c:v>
                </c:pt>
                <c:pt idx="3176">
                  <c:v>5.3916999999999993</c:v>
                </c:pt>
                <c:pt idx="3177">
                  <c:v>5.3872</c:v>
                </c:pt>
                <c:pt idx="3178">
                  <c:v>5.2948999999999993</c:v>
                </c:pt>
                <c:pt idx="3179">
                  <c:v>5.4105999999999996</c:v>
                </c:pt>
                <c:pt idx="3182">
                  <c:v>5.4013</c:v>
                </c:pt>
                <c:pt idx="3183">
                  <c:v>5.3369999999999997</c:v>
                </c:pt>
                <c:pt idx="3184">
                  <c:v>5.3125</c:v>
                </c:pt>
                <c:pt idx="3185">
                  <c:v>5.2519999999999998</c:v>
                </c:pt>
                <c:pt idx="3189">
                  <c:v>5.4366999999999992</c:v>
                </c:pt>
                <c:pt idx="3190">
                  <c:v>5.4739999999999993</c:v>
                </c:pt>
                <c:pt idx="3191">
                  <c:v>5.5108999999999995</c:v>
                </c:pt>
                <c:pt idx="3192">
                  <c:v>5.5350999999999999</c:v>
                </c:pt>
                <c:pt idx="3193">
                  <c:v>5.5524999999999993</c:v>
                </c:pt>
                <c:pt idx="3196">
                  <c:v>5.6168999999999993</c:v>
                </c:pt>
                <c:pt idx="3197">
                  <c:v>5.5470999999999995</c:v>
                </c:pt>
                <c:pt idx="3198">
                  <c:v>5.5644999999999998</c:v>
                </c:pt>
                <c:pt idx="3199">
                  <c:v>5.5526</c:v>
                </c:pt>
                <c:pt idx="3200">
                  <c:v>5.6704999999999997</c:v>
                </c:pt>
                <c:pt idx="3203">
                  <c:v>5.7223999999999995</c:v>
                </c:pt>
                <c:pt idx="3204">
                  <c:v>5.6960999999999995</c:v>
                </c:pt>
                <c:pt idx="3205">
                  <c:v>5.6558999999999999</c:v>
                </c:pt>
                <c:pt idx="3206">
                  <c:v>5.7422999999999993</c:v>
                </c:pt>
                <c:pt idx="3207">
                  <c:v>5.6937999999999995</c:v>
                </c:pt>
                <c:pt idx="3210">
                  <c:v>5.6481999999999992</c:v>
                </c:pt>
                <c:pt idx="3211">
                  <c:v>5.5240999999999998</c:v>
                </c:pt>
                <c:pt idx="3212">
                  <c:v>5.5405999999999995</c:v>
                </c:pt>
                <c:pt idx="3213">
                  <c:v>5.5219999999999994</c:v>
                </c:pt>
                <c:pt idx="3214">
                  <c:v>5.4626999999999999</c:v>
                </c:pt>
                <c:pt idx="3217">
                  <c:v>5.4749999999999996</c:v>
                </c:pt>
                <c:pt idx="3218">
                  <c:v>5.5175999999999998</c:v>
                </c:pt>
                <c:pt idx="3219">
                  <c:v>5.4963999999999995</c:v>
                </c:pt>
                <c:pt idx="3220">
                  <c:v>5.4365999999999994</c:v>
                </c:pt>
                <c:pt idx="3221">
                  <c:v>5.4440999999999997</c:v>
                </c:pt>
                <c:pt idx="3224">
                  <c:v>5.4228999999999994</c:v>
                </c:pt>
                <c:pt idx="3225">
                  <c:v>5.3975999999999997</c:v>
                </c:pt>
                <c:pt idx="3226">
                  <c:v>5.3277999999999999</c:v>
                </c:pt>
                <c:pt idx="3227">
                  <c:v>5.3151999999999999</c:v>
                </c:pt>
                <c:pt idx="3228">
                  <c:v>5.3381999999999996</c:v>
                </c:pt>
                <c:pt idx="3231">
                  <c:v>5.3137999999999996</c:v>
                </c:pt>
                <c:pt idx="3232">
                  <c:v>5.3000999999999996</c:v>
                </c:pt>
                <c:pt idx="3233">
                  <c:v>5.3328999999999995</c:v>
                </c:pt>
                <c:pt idx="3235">
                  <c:v>5.3537999999999997</c:v>
                </c:pt>
                <c:pt idx="3238">
                  <c:v>5.3350999999999997</c:v>
                </c:pt>
                <c:pt idx="3239">
                  <c:v>5.3114999999999997</c:v>
                </c:pt>
                <c:pt idx="3240">
                  <c:v>5.2953999999999999</c:v>
                </c:pt>
                <c:pt idx="3241">
                  <c:v>5.3045</c:v>
                </c:pt>
                <c:pt idx="3242">
                  <c:v>5.2043999999999997</c:v>
                </c:pt>
                <c:pt idx="3245">
                  <c:v>5.2501999999999995</c:v>
                </c:pt>
                <c:pt idx="3246">
                  <c:v>5.2929999999999993</c:v>
                </c:pt>
                <c:pt idx="3247">
                  <c:v>5.2969999999999997</c:v>
                </c:pt>
                <c:pt idx="3248">
                  <c:v>5.26</c:v>
                </c:pt>
                <c:pt idx="3249">
                  <c:v>5.2407999999999992</c:v>
                </c:pt>
                <c:pt idx="3253">
                  <c:v>5.1751999999999994</c:v>
                </c:pt>
                <c:pt idx="3254">
                  <c:v>5.1576999999999993</c:v>
                </c:pt>
                <c:pt idx="3255">
                  <c:v>5.0735999999999999</c:v>
                </c:pt>
                <c:pt idx="3256">
                  <c:v>5.0047999999999995</c:v>
                </c:pt>
                <c:pt idx="3259">
                  <c:v>5.0629</c:v>
                </c:pt>
                <c:pt idx="3260">
                  <c:v>5.0988999999999995</c:v>
                </c:pt>
                <c:pt idx="3261">
                  <c:v>5.1402999999999999</c:v>
                </c:pt>
                <c:pt idx="3262">
                  <c:v>5.1962999999999999</c:v>
                </c:pt>
                <c:pt idx="3263">
                  <c:v>5.1967999999999996</c:v>
                </c:pt>
                <c:pt idx="3267">
                  <c:v>5.2382</c:v>
                </c:pt>
                <c:pt idx="3268">
                  <c:v>5.2675999999999998</c:v>
                </c:pt>
                <c:pt idx="3269">
                  <c:v>5.2864999999999993</c:v>
                </c:pt>
                <c:pt idx="3270">
                  <c:v>5.2662999999999993</c:v>
                </c:pt>
                <c:pt idx="3273">
                  <c:v>5.2713999999999999</c:v>
                </c:pt>
                <c:pt idx="3274">
                  <c:v>5.1709999999999994</c:v>
                </c:pt>
                <c:pt idx="3275">
                  <c:v>5.1800999999999995</c:v>
                </c:pt>
                <c:pt idx="3276">
                  <c:v>5.2133999999999991</c:v>
                </c:pt>
                <c:pt idx="3277">
                  <c:v>5.2135999999999996</c:v>
                </c:pt>
                <c:pt idx="3280">
                  <c:v>5.2368999999999994</c:v>
                </c:pt>
                <c:pt idx="3281">
                  <c:v>5.2456999999999994</c:v>
                </c:pt>
                <c:pt idx="3282">
                  <c:v>5.2803999999999993</c:v>
                </c:pt>
                <c:pt idx="3283">
                  <c:v>5.3020999999999994</c:v>
                </c:pt>
                <c:pt idx="3284">
                  <c:v>5.3295999999999992</c:v>
                </c:pt>
                <c:pt idx="3287">
                  <c:v>5.2848999999999995</c:v>
                </c:pt>
                <c:pt idx="3288">
                  <c:v>5.2744</c:v>
                </c:pt>
                <c:pt idx="3289">
                  <c:v>5.1901999999999999</c:v>
                </c:pt>
                <c:pt idx="3290">
                  <c:v>5.1652999999999993</c:v>
                </c:pt>
                <c:pt idx="3291">
                  <c:v>5.1388999999999996</c:v>
                </c:pt>
                <c:pt idx="3294">
                  <c:v>5.0844999999999994</c:v>
                </c:pt>
                <c:pt idx="3295">
                  <c:v>5.125</c:v>
                </c:pt>
                <c:pt idx="3296">
                  <c:v>5.0760999999999994</c:v>
                </c:pt>
                <c:pt idx="3297">
                  <c:v>5.2060999999999993</c:v>
                </c:pt>
                <c:pt idx="3298">
                  <c:v>5.3334999999999999</c:v>
                </c:pt>
                <c:pt idx="3301">
                  <c:v>5.2786</c:v>
                </c:pt>
                <c:pt idx="3302">
                  <c:v>5.2892999999999999</c:v>
                </c:pt>
                <c:pt idx="3303">
                  <c:v>5.3220999999999998</c:v>
                </c:pt>
                <c:pt idx="3304">
                  <c:v>5.3480999999999996</c:v>
                </c:pt>
                <c:pt idx="3305">
                  <c:v>5.3622999999999994</c:v>
                </c:pt>
                <c:pt idx="3308">
                  <c:v>5.4329999999999998</c:v>
                </c:pt>
                <c:pt idx="3309">
                  <c:v>5.5141999999999998</c:v>
                </c:pt>
                <c:pt idx="3310">
                  <c:v>5.4718999999999998</c:v>
                </c:pt>
                <c:pt idx="3311">
                  <c:v>5.4707999999999997</c:v>
                </c:pt>
                <c:pt idx="3312">
                  <c:v>5.4771999999999998</c:v>
                </c:pt>
                <c:pt idx="3315">
                  <c:v>5.4797999999999991</c:v>
                </c:pt>
                <c:pt idx="3316">
                  <c:v>5.4509999999999996</c:v>
                </c:pt>
                <c:pt idx="3317">
                  <c:v>5.4060999999999995</c:v>
                </c:pt>
                <c:pt idx="3318">
                  <c:v>5.4171999999999993</c:v>
                </c:pt>
                <c:pt idx="3319">
                  <c:v>5.4719999999999995</c:v>
                </c:pt>
                <c:pt idx="3322">
                  <c:v>5.5245999999999995</c:v>
                </c:pt>
                <c:pt idx="3323">
                  <c:v>5.5033999999999992</c:v>
                </c:pt>
                <c:pt idx="3324">
                  <c:v>5.4916999999999998</c:v>
                </c:pt>
                <c:pt idx="3325">
                  <c:v>5.4741999999999997</c:v>
                </c:pt>
                <c:pt idx="3326">
                  <c:v>5.4424999999999999</c:v>
                </c:pt>
                <c:pt idx="3329">
                  <c:v>5.3555999999999999</c:v>
                </c:pt>
                <c:pt idx="3330">
                  <c:v>5.3457999999999997</c:v>
                </c:pt>
                <c:pt idx="3331">
                  <c:v>5.3478999999999992</c:v>
                </c:pt>
                <c:pt idx="3332">
                  <c:v>5.3433999999999999</c:v>
                </c:pt>
                <c:pt idx="3333">
                  <c:v>5.2822999999999993</c:v>
                </c:pt>
                <c:pt idx="3336">
                  <c:v>5.2529999999999992</c:v>
                </c:pt>
                <c:pt idx="3337">
                  <c:v>5.2518999999999991</c:v>
                </c:pt>
                <c:pt idx="3338">
                  <c:v>5.2629999999999999</c:v>
                </c:pt>
                <c:pt idx="3339">
                  <c:v>5.2213999999999992</c:v>
                </c:pt>
                <c:pt idx="3340">
                  <c:v>5.1538999999999993</c:v>
                </c:pt>
                <c:pt idx="3343">
                  <c:v>5.1867999999999999</c:v>
                </c:pt>
                <c:pt idx="3344">
                  <c:v>5.1519999999999992</c:v>
                </c:pt>
                <c:pt idx="3345">
                  <c:v>5.2612999999999994</c:v>
                </c:pt>
                <c:pt idx="3346">
                  <c:v>5.2917999999999994</c:v>
                </c:pt>
                <c:pt idx="3347">
                  <c:v>5.2972999999999999</c:v>
                </c:pt>
                <c:pt idx="3350">
                  <c:v>5.2927999999999997</c:v>
                </c:pt>
                <c:pt idx="3351">
                  <c:v>5.2697999999999992</c:v>
                </c:pt>
                <c:pt idx="3352">
                  <c:v>5.1959</c:v>
                </c:pt>
                <c:pt idx="3353">
                  <c:v>5.1848999999999998</c:v>
                </c:pt>
                <c:pt idx="3354">
                  <c:v>5.1212</c:v>
                </c:pt>
                <c:pt idx="3357">
                  <c:v>5.0976999999999997</c:v>
                </c:pt>
                <c:pt idx="3358">
                  <c:v>5.0862999999999996</c:v>
                </c:pt>
                <c:pt idx="3359">
                  <c:v>5.0781999999999998</c:v>
                </c:pt>
                <c:pt idx="3360">
                  <c:v>5.0528999999999993</c:v>
                </c:pt>
                <c:pt idx="3361">
                  <c:v>5.1080999999999994</c:v>
                </c:pt>
                <c:pt idx="3364">
                  <c:v>5.1027999999999993</c:v>
                </c:pt>
                <c:pt idx="3365">
                  <c:v>5.0414999999999992</c:v>
                </c:pt>
                <c:pt idx="3366">
                  <c:v>5.0507999999999997</c:v>
                </c:pt>
                <c:pt idx="3367">
                  <c:v>5.1008999999999993</c:v>
                </c:pt>
                <c:pt idx="3368">
                  <c:v>5.0152999999999999</c:v>
                </c:pt>
                <c:pt idx="3371">
                  <c:v>5.0961999999999996</c:v>
                </c:pt>
                <c:pt idx="3372">
                  <c:v>5.0269999999999992</c:v>
                </c:pt>
                <c:pt idx="3373">
                  <c:v>5.0214999999999996</c:v>
                </c:pt>
                <c:pt idx="3374">
                  <c:v>4.9992999999999999</c:v>
                </c:pt>
                <c:pt idx="3375">
                  <c:v>4.9997999999999996</c:v>
                </c:pt>
                <c:pt idx="3381">
                  <c:v>4.8510999999999997</c:v>
                </c:pt>
                <c:pt idx="3382">
                  <c:v>4.8022999999999998</c:v>
                </c:pt>
                <c:pt idx="3385">
                  <c:v>4.7218999999999998</c:v>
                </c:pt>
                <c:pt idx="3386">
                  <c:v>4.7703999999999995</c:v>
                </c:pt>
                <c:pt idx="3389">
                  <c:v>4.8929999999999998</c:v>
                </c:pt>
                <c:pt idx="3392">
                  <c:v>4.9227999999999996</c:v>
                </c:pt>
                <c:pt idx="3394">
                  <c:v>4.9337999999999997</c:v>
                </c:pt>
                <c:pt idx="3395">
                  <c:v>4.9909999999999997</c:v>
                </c:pt>
                <c:pt idx="3396">
                  <c:v>5.0247999999999999</c:v>
                </c:pt>
                <c:pt idx="3399">
                  <c:v>5.0549999999999997</c:v>
                </c:pt>
                <c:pt idx="3401">
                  <c:v>4.9425999999999997</c:v>
                </c:pt>
                <c:pt idx="3402">
                  <c:v>4.9243999999999994</c:v>
                </c:pt>
                <c:pt idx="3403">
                  <c:v>4.8566999999999991</c:v>
                </c:pt>
                <c:pt idx="3406">
                  <c:v>4.7654999999999994</c:v>
                </c:pt>
                <c:pt idx="3407">
                  <c:v>4.75</c:v>
                </c:pt>
                <c:pt idx="3408">
                  <c:v>4.8273999999999999</c:v>
                </c:pt>
                <c:pt idx="3409">
                  <c:v>4.8507999999999996</c:v>
                </c:pt>
                <c:pt idx="3410">
                  <c:v>4.8261999999999992</c:v>
                </c:pt>
                <c:pt idx="3413">
                  <c:v>4.8167999999999997</c:v>
                </c:pt>
                <c:pt idx="3414">
                  <c:v>4.8221999999999996</c:v>
                </c:pt>
                <c:pt idx="3415">
                  <c:v>4.9419999999999993</c:v>
                </c:pt>
                <c:pt idx="3416">
                  <c:v>4.9116999999999997</c:v>
                </c:pt>
                <c:pt idx="3417">
                  <c:v>4.8975999999999997</c:v>
                </c:pt>
                <c:pt idx="3420">
                  <c:v>4.8719999999999999</c:v>
                </c:pt>
                <c:pt idx="3421">
                  <c:v>4.8328999999999995</c:v>
                </c:pt>
                <c:pt idx="3422">
                  <c:v>4.8868999999999998</c:v>
                </c:pt>
                <c:pt idx="3423">
                  <c:v>4.9203999999999999</c:v>
                </c:pt>
                <c:pt idx="3424">
                  <c:v>4.9337</c:v>
                </c:pt>
                <c:pt idx="3427">
                  <c:v>4.9504999999999999</c:v>
                </c:pt>
                <c:pt idx="3428">
                  <c:v>5.0005999999999995</c:v>
                </c:pt>
                <c:pt idx="3429">
                  <c:v>5.0096999999999996</c:v>
                </c:pt>
                <c:pt idx="3430">
                  <c:v>5.0080999999999998</c:v>
                </c:pt>
                <c:pt idx="3431">
                  <c:v>5.0415999999999999</c:v>
                </c:pt>
                <c:pt idx="3434">
                  <c:v>5.0918999999999999</c:v>
                </c:pt>
                <c:pt idx="3435">
                  <c:v>5.0945999999999998</c:v>
                </c:pt>
                <c:pt idx="3436">
                  <c:v>5.0269999999999992</c:v>
                </c:pt>
                <c:pt idx="3437">
                  <c:v>5.0312999999999999</c:v>
                </c:pt>
                <c:pt idx="3438">
                  <c:v>5.0432999999999995</c:v>
                </c:pt>
                <c:pt idx="3441">
                  <c:v>5.0297999999999998</c:v>
                </c:pt>
                <c:pt idx="3442">
                  <c:v>5.0091999999999999</c:v>
                </c:pt>
                <c:pt idx="3443">
                  <c:v>5.0343999999999998</c:v>
                </c:pt>
                <c:pt idx="3444">
                  <c:v>5.0065</c:v>
                </c:pt>
                <c:pt idx="3445">
                  <c:v>5.0818999999999992</c:v>
                </c:pt>
                <c:pt idx="3448">
                  <c:v>5.0629999999999997</c:v>
                </c:pt>
                <c:pt idx="3449">
                  <c:v>5.0595999999999997</c:v>
                </c:pt>
                <c:pt idx="3450">
                  <c:v>5.0550999999999995</c:v>
                </c:pt>
                <c:pt idx="3451">
                  <c:v>5.1687999999999992</c:v>
                </c:pt>
                <c:pt idx="3452">
                  <c:v>5.2070999999999996</c:v>
                </c:pt>
                <c:pt idx="3455">
                  <c:v>5.2059999999999995</c:v>
                </c:pt>
                <c:pt idx="3456">
                  <c:v>5.2323999999999993</c:v>
                </c:pt>
                <c:pt idx="3457">
                  <c:v>5.2759999999999998</c:v>
                </c:pt>
                <c:pt idx="3458">
                  <c:v>5.3571999999999997</c:v>
                </c:pt>
                <c:pt idx="3459">
                  <c:v>5.2761999999999993</c:v>
                </c:pt>
                <c:pt idx="3462">
                  <c:v>5.3630999999999993</c:v>
                </c:pt>
                <c:pt idx="3463">
                  <c:v>5.3660999999999994</c:v>
                </c:pt>
                <c:pt idx="3464">
                  <c:v>5.4198999999999993</c:v>
                </c:pt>
                <c:pt idx="3469">
                  <c:v>5.5037999999999991</c:v>
                </c:pt>
                <c:pt idx="3470">
                  <c:v>5.3353999999999999</c:v>
                </c:pt>
                <c:pt idx="3471">
                  <c:v>5.2972999999999999</c:v>
                </c:pt>
                <c:pt idx="3473">
                  <c:v>5.2645999999999997</c:v>
                </c:pt>
                <c:pt idx="3476">
                  <c:v>5.2336999999999998</c:v>
                </c:pt>
                <c:pt idx="3477">
                  <c:v>5.1503999999999994</c:v>
                </c:pt>
                <c:pt idx="3478">
                  <c:v>5.2601999999999993</c:v>
                </c:pt>
                <c:pt idx="3479">
                  <c:v>5.2761999999999993</c:v>
                </c:pt>
                <c:pt idx="3480">
                  <c:v>5.2733999999999996</c:v>
                </c:pt>
                <c:pt idx="3483">
                  <c:v>5.2315999999999994</c:v>
                </c:pt>
                <c:pt idx="3484">
                  <c:v>5.2084999999999999</c:v>
                </c:pt>
                <c:pt idx="3485">
                  <c:v>5.1412999999999993</c:v>
                </c:pt>
                <c:pt idx="3486">
                  <c:v>5.0836999999999994</c:v>
                </c:pt>
                <c:pt idx="3487">
                  <c:v>5.0974999999999993</c:v>
                </c:pt>
                <c:pt idx="3490">
                  <c:v>5.0860999999999992</c:v>
                </c:pt>
                <c:pt idx="3491">
                  <c:v>5.0440999999999994</c:v>
                </c:pt>
                <c:pt idx="3492">
                  <c:v>5.0535999999999994</c:v>
                </c:pt>
                <c:pt idx="3493">
                  <c:v>5.1243999999999996</c:v>
                </c:pt>
                <c:pt idx="3494">
                  <c:v>5.1041999999999996</c:v>
                </c:pt>
                <c:pt idx="3497">
                  <c:v>5.1850999999999994</c:v>
                </c:pt>
                <c:pt idx="3498">
                  <c:v>5.2519999999999998</c:v>
                </c:pt>
                <c:pt idx="3499">
                  <c:v>5.3425999999999991</c:v>
                </c:pt>
                <c:pt idx="3500">
                  <c:v>5.2776999999999994</c:v>
                </c:pt>
                <c:pt idx="3501">
                  <c:v>5.2348999999999997</c:v>
                </c:pt>
                <c:pt idx="3504">
                  <c:v>5.1948999999999996</c:v>
                </c:pt>
                <c:pt idx="3505">
                  <c:v>5.2376999999999994</c:v>
                </c:pt>
                <c:pt idx="3506">
                  <c:v>5.2285999999999992</c:v>
                </c:pt>
                <c:pt idx="3507">
                  <c:v>5.2164999999999999</c:v>
                </c:pt>
                <c:pt idx="3508">
                  <c:v>5.1296999999999997</c:v>
                </c:pt>
                <c:pt idx="3511">
                  <c:v>5.2280999999999995</c:v>
                </c:pt>
                <c:pt idx="3513">
                  <c:v>5.2565999999999997</c:v>
                </c:pt>
                <c:pt idx="3514">
                  <c:v>5.2016999999999998</c:v>
                </c:pt>
                <c:pt idx="3515">
                  <c:v>5.2236999999999991</c:v>
                </c:pt>
                <c:pt idx="3518">
                  <c:v>5.1978</c:v>
                </c:pt>
                <c:pt idx="3519">
                  <c:v>5.2230999999999996</c:v>
                </c:pt>
                <c:pt idx="3520">
                  <c:v>5.2215999999999996</c:v>
                </c:pt>
                <c:pt idx="3521">
                  <c:v>5.2233999999999998</c:v>
                </c:pt>
                <c:pt idx="3522">
                  <c:v>5.2375999999999996</c:v>
                </c:pt>
                <c:pt idx="3525">
                  <c:v>5.3234999999999992</c:v>
                </c:pt>
                <c:pt idx="3526">
                  <c:v>5.3202999999999996</c:v>
                </c:pt>
                <c:pt idx="3527">
                  <c:v>5.3533999999999997</c:v>
                </c:pt>
                <c:pt idx="3528">
                  <c:v>5.3353999999999999</c:v>
                </c:pt>
                <c:pt idx="3529">
                  <c:v>5.2738999999999994</c:v>
                </c:pt>
                <c:pt idx="3532">
                  <c:v>5.2986999999999993</c:v>
                </c:pt>
                <c:pt idx="3533">
                  <c:v>5.3001999999999994</c:v>
                </c:pt>
                <c:pt idx="3534">
                  <c:v>5.2803999999999993</c:v>
                </c:pt>
                <c:pt idx="3535">
                  <c:v>5.3144999999999998</c:v>
                </c:pt>
                <c:pt idx="3536">
                  <c:v>5.3661999999999992</c:v>
                </c:pt>
                <c:pt idx="3539">
                  <c:v>5.3412999999999995</c:v>
                </c:pt>
                <c:pt idx="3542">
                  <c:v>5.3837999999999999</c:v>
                </c:pt>
                <c:pt idx="3543">
                  <c:v>5.4018999999999995</c:v>
                </c:pt>
                <c:pt idx="3546">
                  <c:v>5.3878999999999992</c:v>
                </c:pt>
                <c:pt idx="3547">
                  <c:v>5.3651999999999997</c:v>
                </c:pt>
                <c:pt idx="3548">
                  <c:v>5.4056999999999995</c:v>
                </c:pt>
                <c:pt idx="3549">
                  <c:v>5.5107999999999997</c:v>
                </c:pt>
                <c:pt idx="3550">
                  <c:v>5.5031999999999996</c:v>
                </c:pt>
                <c:pt idx="3553">
                  <c:v>5.5042</c:v>
                </c:pt>
                <c:pt idx="3554">
                  <c:v>5.5065999999999997</c:v>
                </c:pt>
                <c:pt idx="3555">
                  <c:v>5.5287999999999995</c:v>
                </c:pt>
                <c:pt idx="3556">
                  <c:v>5.6401999999999992</c:v>
                </c:pt>
                <c:pt idx="3557">
                  <c:v>5.6920999999999999</c:v>
                </c:pt>
                <c:pt idx="3560">
                  <c:v>5.5672999999999995</c:v>
                </c:pt>
                <c:pt idx="3561">
                  <c:v>5.5735999999999999</c:v>
                </c:pt>
                <c:pt idx="3562">
                  <c:v>5.5865999999999998</c:v>
                </c:pt>
                <c:pt idx="3563">
                  <c:v>5.5817999999999994</c:v>
                </c:pt>
                <c:pt idx="3564">
                  <c:v>5.6110999999999995</c:v>
                </c:pt>
                <c:pt idx="3567">
                  <c:v>5.5732999999999997</c:v>
                </c:pt>
                <c:pt idx="3568">
                  <c:v>5.5284999999999993</c:v>
                </c:pt>
                <c:pt idx="3575">
                  <c:v>5.5415999999999999</c:v>
                </c:pt>
                <c:pt idx="3577">
                  <c:v>5.5153999999999996</c:v>
                </c:pt>
                <c:pt idx="3578">
                  <c:v>5.4775999999999998</c:v>
                </c:pt>
                <c:pt idx="3581">
                  <c:v>5.4532999999999996</c:v>
                </c:pt>
                <c:pt idx="3582">
                  <c:v>5.4549999999999992</c:v>
                </c:pt>
                <c:pt idx="3583">
                  <c:v>5.4475999999999996</c:v>
                </c:pt>
                <c:pt idx="3584">
                  <c:v>5.5185999999999993</c:v>
                </c:pt>
                <c:pt idx="3585">
                  <c:v>5.6321999999999992</c:v>
                </c:pt>
                <c:pt idx="3588">
                  <c:v>5.5623999999999993</c:v>
                </c:pt>
                <c:pt idx="3589">
                  <c:v>5.5476999999999999</c:v>
                </c:pt>
                <c:pt idx="3591">
                  <c:v>5.5252999999999997</c:v>
                </c:pt>
                <c:pt idx="3592">
                  <c:v>5.5191999999999997</c:v>
                </c:pt>
                <c:pt idx="3595">
                  <c:v>5.5180999999999996</c:v>
                </c:pt>
                <c:pt idx="3596">
                  <c:v>5.5255999999999998</c:v>
                </c:pt>
                <c:pt idx="3597">
                  <c:v>5.5068999999999999</c:v>
                </c:pt>
                <c:pt idx="3598">
                  <c:v>5.5231999999999992</c:v>
                </c:pt>
                <c:pt idx="3599">
                  <c:v>5.4981999999999998</c:v>
                </c:pt>
                <c:pt idx="3602">
                  <c:v>5.5736999999999997</c:v>
                </c:pt>
                <c:pt idx="3603">
                  <c:v>5.6034999999999995</c:v>
                </c:pt>
                <c:pt idx="3604">
                  <c:v>5.6068999999999996</c:v>
                </c:pt>
                <c:pt idx="3605">
                  <c:v>5.6373999999999995</c:v>
                </c:pt>
                <c:pt idx="3606">
                  <c:v>5.6265999999999998</c:v>
                </c:pt>
                <c:pt idx="3609">
                  <c:v>5.6128999999999998</c:v>
                </c:pt>
                <c:pt idx="3610">
                  <c:v>5.6133999999999995</c:v>
                </c:pt>
                <c:pt idx="3611">
                  <c:v>5.5917999999999992</c:v>
                </c:pt>
                <c:pt idx="3612">
                  <c:v>5.5307999999999993</c:v>
                </c:pt>
                <c:pt idx="3613">
                  <c:v>5.5221999999999998</c:v>
                </c:pt>
                <c:pt idx="3617">
                  <c:v>5.5517999999999992</c:v>
                </c:pt>
                <c:pt idx="3618">
                  <c:v>5.5468999999999999</c:v>
                </c:pt>
                <c:pt idx="3619">
                  <c:v>5.4766999999999992</c:v>
                </c:pt>
                <c:pt idx="3623">
                  <c:v>5.5305999999999997</c:v>
                </c:pt>
                <c:pt idx="3624">
                  <c:v>5.5786999999999995</c:v>
                </c:pt>
                <c:pt idx="3625">
                  <c:v>5.5942999999999996</c:v>
                </c:pt>
                <c:pt idx="3626">
                  <c:v>5.5904999999999996</c:v>
                </c:pt>
                <c:pt idx="3627">
                  <c:v>5.5778999999999996</c:v>
                </c:pt>
                <c:pt idx="3630">
                  <c:v>5.5382999999999996</c:v>
                </c:pt>
                <c:pt idx="3631">
                  <c:v>5.5063999999999993</c:v>
                </c:pt>
                <c:pt idx="3632">
                  <c:v>5.5139999999999993</c:v>
                </c:pt>
                <c:pt idx="3633">
                  <c:v>5.4979999999999993</c:v>
                </c:pt>
                <c:pt idx="3634">
                  <c:v>5.5136999999999992</c:v>
                </c:pt>
                <c:pt idx="3637">
                  <c:v>5.4910999999999994</c:v>
                </c:pt>
                <c:pt idx="3638">
                  <c:v>5.4644999999999992</c:v>
                </c:pt>
                <c:pt idx="3639">
                  <c:v>5.4730999999999996</c:v>
                </c:pt>
                <c:pt idx="3640">
                  <c:v>5.5181999999999993</c:v>
                </c:pt>
                <c:pt idx="3641">
                  <c:v>5.5145</c:v>
                </c:pt>
                <c:pt idx="3644">
                  <c:v>5.4726999999999997</c:v>
                </c:pt>
                <c:pt idx="3645">
                  <c:v>5.5396999999999998</c:v>
                </c:pt>
                <c:pt idx="3646">
                  <c:v>5.5173999999999994</c:v>
                </c:pt>
                <c:pt idx="3647">
                  <c:v>5.5241999999999996</c:v>
                </c:pt>
                <c:pt idx="3648">
                  <c:v>5.5747</c:v>
                </c:pt>
                <c:pt idx="3651">
                  <c:v>5.5276999999999994</c:v>
                </c:pt>
                <c:pt idx="3652">
                  <c:v>5.5345999999999993</c:v>
                </c:pt>
                <c:pt idx="3653">
                  <c:v>5.4735999999999994</c:v>
                </c:pt>
                <c:pt idx="3654">
                  <c:v>5.4330999999999996</c:v>
                </c:pt>
                <c:pt idx="3655">
                  <c:v>5.4375999999999998</c:v>
                </c:pt>
                <c:pt idx="3658">
                  <c:v>5.4429999999999996</c:v>
                </c:pt>
                <c:pt idx="3659">
                  <c:v>5.4821999999999997</c:v>
                </c:pt>
                <c:pt idx="3660">
                  <c:v>5.5176999999999996</c:v>
                </c:pt>
                <c:pt idx="3661">
                  <c:v>5.5207999999999995</c:v>
                </c:pt>
                <c:pt idx="3662">
                  <c:v>5.5192999999999994</c:v>
                </c:pt>
                <c:pt idx="3665">
                  <c:v>5.5715999999999992</c:v>
                </c:pt>
                <c:pt idx="3666">
                  <c:v>5.5362999999999998</c:v>
                </c:pt>
                <c:pt idx="3667">
                  <c:v>5.5112999999999994</c:v>
                </c:pt>
                <c:pt idx="3668">
                  <c:v>5.5181999999999993</c:v>
                </c:pt>
                <c:pt idx="3669">
                  <c:v>5.5040999999999993</c:v>
                </c:pt>
                <c:pt idx="3672">
                  <c:v>5.5546999999999995</c:v>
                </c:pt>
                <c:pt idx="3673">
                  <c:v>5.5282999999999998</c:v>
                </c:pt>
                <c:pt idx="3674">
                  <c:v>5.5164</c:v>
                </c:pt>
                <c:pt idx="3675">
                  <c:v>5.5204999999999993</c:v>
                </c:pt>
                <c:pt idx="3676">
                  <c:v>5.4963999999999995</c:v>
                </c:pt>
                <c:pt idx="3679">
                  <c:v>5.4456999999999995</c:v>
                </c:pt>
                <c:pt idx="3680">
                  <c:v>5.3995999999999995</c:v>
                </c:pt>
                <c:pt idx="3681">
                  <c:v>5.3760999999999992</c:v>
                </c:pt>
                <c:pt idx="3683">
                  <c:v>5.3470999999999993</c:v>
                </c:pt>
                <c:pt idx="3686">
                  <c:v>5.3556999999999997</c:v>
                </c:pt>
                <c:pt idx="3687">
                  <c:v>5.5621999999999998</c:v>
                </c:pt>
                <c:pt idx="3688">
                  <c:v>5.6111999999999993</c:v>
                </c:pt>
                <c:pt idx="3689">
                  <c:v>5.6517999999999997</c:v>
                </c:pt>
                <c:pt idx="3690">
                  <c:v>5.6205999999999996</c:v>
                </c:pt>
                <c:pt idx="3693">
                  <c:v>5.5021999999999993</c:v>
                </c:pt>
                <c:pt idx="3694">
                  <c:v>5.4794999999999998</c:v>
                </c:pt>
                <c:pt idx="3695">
                  <c:v>5.4583999999999993</c:v>
                </c:pt>
                <c:pt idx="3696">
                  <c:v>5.4480999999999993</c:v>
                </c:pt>
                <c:pt idx="3697">
                  <c:v>5.4113999999999995</c:v>
                </c:pt>
                <c:pt idx="3700">
                  <c:v>5.3599999999999994</c:v>
                </c:pt>
                <c:pt idx="3701">
                  <c:v>5.3990999999999998</c:v>
                </c:pt>
                <c:pt idx="3702">
                  <c:v>5.4095999999999993</c:v>
                </c:pt>
                <c:pt idx="3703">
                  <c:v>5.4252999999999991</c:v>
                </c:pt>
                <c:pt idx="3704">
                  <c:v>5.4575999999999993</c:v>
                </c:pt>
                <c:pt idx="3707">
                  <c:v>5.4400999999999993</c:v>
                </c:pt>
                <c:pt idx="3708">
                  <c:v>5.4399999999999995</c:v>
                </c:pt>
                <c:pt idx="3709">
                  <c:v>5.4196</c:v>
                </c:pt>
                <c:pt idx="3710">
                  <c:v>5.4167999999999994</c:v>
                </c:pt>
                <c:pt idx="3711">
                  <c:v>5.4797999999999991</c:v>
                </c:pt>
                <c:pt idx="3714">
                  <c:v>5.4418999999999995</c:v>
                </c:pt>
                <c:pt idx="3715">
                  <c:v>5.4316999999999993</c:v>
                </c:pt>
                <c:pt idx="3716">
                  <c:v>5.4131999999999998</c:v>
                </c:pt>
                <c:pt idx="3717">
                  <c:v>5.4289999999999994</c:v>
                </c:pt>
                <c:pt idx="3718">
                  <c:v>5.3687999999999994</c:v>
                </c:pt>
                <c:pt idx="3721">
                  <c:v>5.3906999999999998</c:v>
                </c:pt>
                <c:pt idx="3722">
                  <c:v>5.4783999999999997</c:v>
                </c:pt>
                <c:pt idx="3723">
                  <c:v>5.4886999999999997</c:v>
                </c:pt>
                <c:pt idx="3724">
                  <c:v>5.5071999999999992</c:v>
                </c:pt>
                <c:pt idx="3725">
                  <c:v>5.5229999999999997</c:v>
                </c:pt>
                <c:pt idx="3728">
                  <c:v>5.4963999999999995</c:v>
                </c:pt>
                <c:pt idx="3729">
                  <c:v>5.4910999999999994</c:v>
                </c:pt>
                <c:pt idx="3730">
                  <c:v>5.4885999999999999</c:v>
                </c:pt>
                <c:pt idx="3731">
                  <c:v>5.5203999999999995</c:v>
                </c:pt>
                <c:pt idx="3735">
                  <c:v>5.4866999999999999</c:v>
                </c:pt>
                <c:pt idx="3736">
                  <c:v>5.5177999999999994</c:v>
                </c:pt>
                <c:pt idx="3737">
                  <c:v>5.5177999999999994</c:v>
                </c:pt>
                <c:pt idx="3738">
                  <c:v>5.5145999999999997</c:v>
                </c:pt>
                <c:pt idx="3739">
                  <c:v>5.5324999999999998</c:v>
                </c:pt>
                <c:pt idx="3743">
                  <c:v>5.4967999999999995</c:v>
                </c:pt>
                <c:pt idx="3744">
                  <c:v>5.5097999999999994</c:v>
                </c:pt>
                <c:pt idx="3745">
                  <c:v>5.4936999999999996</c:v>
                </c:pt>
                <c:pt idx="3746">
                  <c:v>5.4830999999999994</c:v>
                </c:pt>
                <c:pt idx="3749">
                  <c:v>5.5032999999999994</c:v>
                </c:pt>
                <c:pt idx="3750">
                  <c:v>5.4973999999999998</c:v>
                </c:pt>
                <c:pt idx="3751">
                  <c:v>5.4984999999999999</c:v>
                </c:pt>
                <c:pt idx="3752">
                  <c:v>5.5150999999999994</c:v>
                </c:pt>
                <c:pt idx="3753">
                  <c:v>5.5032999999999994</c:v>
                </c:pt>
                <c:pt idx="3756">
                  <c:v>5.5045999999999999</c:v>
                </c:pt>
                <c:pt idx="3757">
                  <c:v>5.5221999999999998</c:v>
                </c:pt>
                <c:pt idx="3758">
                  <c:v>5.5232999999999999</c:v>
                </c:pt>
                <c:pt idx="3759">
                  <c:v>5.5278999999999998</c:v>
                </c:pt>
                <c:pt idx="3760">
                  <c:v>5.5352999999999994</c:v>
                </c:pt>
                <c:pt idx="3763">
                  <c:v>5.5341999999999993</c:v>
                </c:pt>
                <c:pt idx="3764">
                  <c:v>5.5388999999999999</c:v>
                </c:pt>
                <c:pt idx="3765">
                  <c:v>5.5274999999999999</c:v>
                </c:pt>
                <c:pt idx="3766">
                  <c:v>5.5454999999999997</c:v>
                </c:pt>
                <c:pt idx="3767">
                  <c:v>5.5551999999999992</c:v>
                </c:pt>
                <c:pt idx="3770">
                  <c:v>5.5482999999999993</c:v>
                </c:pt>
                <c:pt idx="3771">
                  <c:v>5.5185999999999993</c:v>
                </c:pt>
                <c:pt idx="3772">
                  <c:v>5.5286999999999997</c:v>
                </c:pt>
                <c:pt idx="3773">
                  <c:v>5.55</c:v>
                </c:pt>
                <c:pt idx="3774">
                  <c:v>5.5498999999999992</c:v>
                </c:pt>
                <c:pt idx="3777">
                  <c:v>5.5794999999999995</c:v>
                </c:pt>
                <c:pt idx="3778">
                  <c:v>5.5784999999999991</c:v>
                </c:pt>
                <c:pt idx="3779">
                  <c:v>5.5944999999999991</c:v>
                </c:pt>
                <c:pt idx="3780">
                  <c:v>5.6295999999999999</c:v>
                </c:pt>
                <c:pt idx="3781">
                  <c:v>5.6161999999999992</c:v>
                </c:pt>
                <c:pt idx="3784">
                  <c:v>5.6113</c:v>
                </c:pt>
                <c:pt idx="3785">
                  <c:v>5.6292999999999997</c:v>
                </c:pt>
                <c:pt idx="3786">
                  <c:v>5.6365999999999996</c:v>
                </c:pt>
                <c:pt idx="3787">
                  <c:v>5.6311</c:v>
                </c:pt>
                <c:pt idx="3788">
                  <c:v>5.6201999999999996</c:v>
                </c:pt>
                <c:pt idx="3791">
                  <c:v>5.6185999999999998</c:v>
                </c:pt>
                <c:pt idx="3792">
                  <c:v>5.6178999999999997</c:v>
                </c:pt>
                <c:pt idx="3793">
                  <c:v>5.6398999999999999</c:v>
                </c:pt>
                <c:pt idx="3794">
                  <c:v>5.6353999999999997</c:v>
                </c:pt>
                <c:pt idx="3795">
                  <c:v>5.6764999999999999</c:v>
                </c:pt>
                <c:pt idx="3798">
                  <c:v>5.6930999999999994</c:v>
                </c:pt>
                <c:pt idx="3799">
                  <c:v>5.6522999999999994</c:v>
                </c:pt>
                <c:pt idx="3800">
                  <c:v>5.6619999999999999</c:v>
                </c:pt>
                <c:pt idx="3801">
                  <c:v>5.6900999999999993</c:v>
                </c:pt>
                <c:pt idx="3802">
                  <c:v>5.6898</c:v>
                </c:pt>
                <c:pt idx="3805">
                  <c:v>5.6976999999999993</c:v>
                </c:pt>
                <c:pt idx="3806">
                  <c:v>5.6894999999999998</c:v>
                </c:pt>
                <c:pt idx="3807">
                  <c:v>5.6983999999999995</c:v>
                </c:pt>
                <c:pt idx="3808">
                  <c:v>5.7022999999999993</c:v>
                </c:pt>
                <c:pt idx="3809">
                  <c:v>5.6868999999999996</c:v>
                </c:pt>
                <c:pt idx="3812">
                  <c:v>5.6436999999999999</c:v>
                </c:pt>
                <c:pt idx="3813">
                  <c:v>5.6166999999999998</c:v>
                </c:pt>
                <c:pt idx="3814">
                  <c:v>5.6088999999999993</c:v>
                </c:pt>
                <c:pt idx="3815">
                  <c:v>5.5720999999999998</c:v>
                </c:pt>
                <c:pt idx="3816">
                  <c:v>5.5643999999999991</c:v>
                </c:pt>
                <c:pt idx="3819">
                  <c:v>5.5314999999999994</c:v>
                </c:pt>
                <c:pt idx="3820">
                  <c:v>5.5030999999999999</c:v>
                </c:pt>
                <c:pt idx="3821">
                  <c:v>5.5104999999999995</c:v>
                </c:pt>
                <c:pt idx="3822">
                  <c:v>5.4602999999999993</c:v>
                </c:pt>
                <c:pt idx="3823">
                  <c:v>5.4573999999999998</c:v>
                </c:pt>
                <c:pt idx="3826">
                  <c:v>5.4562999999999997</c:v>
                </c:pt>
                <c:pt idx="3827">
                  <c:v>5.4253999999999998</c:v>
                </c:pt>
                <c:pt idx="3828">
                  <c:v>5.4273999999999996</c:v>
                </c:pt>
                <c:pt idx="3829">
                  <c:v>5.4674999999999994</c:v>
                </c:pt>
                <c:pt idx="3833">
                  <c:v>5.4633999999999991</c:v>
                </c:pt>
                <c:pt idx="3834">
                  <c:v>5.4649999999999999</c:v>
                </c:pt>
                <c:pt idx="3835">
                  <c:v>5.4348999999999998</c:v>
                </c:pt>
                <c:pt idx="3836">
                  <c:v>5.4417</c:v>
                </c:pt>
                <c:pt idx="3840">
                  <c:v>5.4213999999999993</c:v>
                </c:pt>
                <c:pt idx="3841">
                  <c:v>5.3895999999999997</c:v>
                </c:pt>
                <c:pt idx="3842">
                  <c:v>5.3662999999999998</c:v>
                </c:pt>
                <c:pt idx="3843">
                  <c:v>5.343</c:v>
                </c:pt>
                <c:pt idx="3844">
                  <c:v>5.3271999999999995</c:v>
                </c:pt>
                <c:pt idx="3847">
                  <c:v>5.3485999999999994</c:v>
                </c:pt>
                <c:pt idx="3848">
                  <c:v>5.3522999999999996</c:v>
                </c:pt>
                <c:pt idx="3849">
                  <c:v>5.3438999999999997</c:v>
                </c:pt>
                <c:pt idx="3850">
                  <c:v>5.3362999999999996</c:v>
                </c:pt>
                <c:pt idx="3851">
                  <c:v>5.3049999999999997</c:v>
                </c:pt>
                <c:pt idx="3854">
                  <c:v>5.3011999999999997</c:v>
                </c:pt>
                <c:pt idx="3855">
                  <c:v>5.2808999999999999</c:v>
                </c:pt>
                <c:pt idx="3856">
                  <c:v>5.2370999999999999</c:v>
                </c:pt>
                <c:pt idx="3857">
                  <c:v>5.2280999999999995</c:v>
                </c:pt>
                <c:pt idx="3858">
                  <c:v>5.2697999999999992</c:v>
                </c:pt>
                <c:pt idx="3861">
                  <c:v>5.2725999999999997</c:v>
                </c:pt>
                <c:pt idx="3862">
                  <c:v>5.2588999999999997</c:v>
                </c:pt>
                <c:pt idx="3863">
                  <c:v>5.2468999999999992</c:v>
                </c:pt>
                <c:pt idx="3864">
                  <c:v>5.2273999999999994</c:v>
                </c:pt>
                <c:pt idx="3865">
                  <c:v>5.2061999999999999</c:v>
                </c:pt>
                <c:pt idx="3868">
                  <c:v>5.1912999999999991</c:v>
                </c:pt>
                <c:pt idx="3869">
                  <c:v>5.1734999999999998</c:v>
                </c:pt>
                <c:pt idx="3870">
                  <c:v>5.1885999999999992</c:v>
                </c:pt>
                <c:pt idx="3871">
                  <c:v>5.1541999999999994</c:v>
                </c:pt>
                <c:pt idx="3872">
                  <c:v>5.1312999999999995</c:v>
                </c:pt>
                <c:pt idx="3875">
                  <c:v>5.0963999999999992</c:v>
                </c:pt>
                <c:pt idx="3876">
                  <c:v>5.1091999999999995</c:v>
                </c:pt>
                <c:pt idx="3877">
                  <c:v>5.1527999999999992</c:v>
                </c:pt>
                <c:pt idx="3878">
                  <c:v>5.1281999999999996</c:v>
                </c:pt>
                <c:pt idx="3879">
                  <c:v>5.0707999999999993</c:v>
                </c:pt>
                <c:pt idx="3882">
                  <c:v>5.1105999999999998</c:v>
                </c:pt>
                <c:pt idx="3883">
                  <c:v>5.1054999999999993</c:v>
                </c:pt>
                <c:pt idx="3884">
                  <c:v>5.1322999999999999</c:v>
                </c:pt>
                <c:pt idx="3885">
                  <c:v>5.0862999999999996</c:v>
                </c:pt>
                <c:pt idx="3886">
                  <c:v>5.0751999999999997</c:v>
                </c:pt>
                <c:pt idx="3889">
                  <c:v>5.1207999999999991</c:v>
                </c:pt>
                <c:pt idx="3890">
                  <c:v>5.1121999999999996</c:v>
                </c:pt>
                <c:pt idx="3891">
                  <c:v>5.1113999999999997</c:v>
                </c:pt>
                <c:pt idx="3892">
                  <c:v>5.1049999999999995</c:v>
                </c:pt>
                <c:pt idx="3893">
                  <c:v>5.1518999999999995</c:v>
                </c:pt>
                <c:pt idx="3897">
                  <c:v>5.1351999999999993</c:v>
                </c:pt>
                <c:pt idx="3898">
                  <c:v>5.1404999999999994</c:v>
                </c:pt>
                <c:pt idx="3899">
                  <c:v>5.1686999999999994</c:v>
                </c:pt>
                <c:pt idx="3900">
                  <c:v>5.1245999999999992</c:v>
                </c:pt>
                <c:pt idx="3903">
                  <c:v>5.1398999999999999</c:v>
                </c:pt>
                <c:pt idx="3904">
                  <c:v>5.1087999999999996</c:v>
                </c:pt>
                <c:pt idx="3905">
                  <c:v>5.1004999999999994</c:v>
                </c:pt>
                <c:pt idx="3906">
                  <c:v>5.0959999999999992</c:v>
                </c:pt>
                <c:pt idx="3907">
                  <c:v>5.1036999999999999</c:v>
                </c:pt>
                <c:pt idx="3910">
                  <c:v>5.0932999999999993</c:v>
                </c:pt>
                <c:pt idx="3911">
                  <c:v>5.1061999999999994</c:v>
                </c:pt>
                <c:pt idx="3912">
                  <c:v>5.1185999999999998</c:v>
                </c:pt>
                <c:pt idx="3913">
                  <c:v>5.0963999999999992</c:v>
                </c:pt>
                <c:pt idx="3914">
                  <c:v>5.0856999999999992</c:v>
                </c:pt>
                <c:pt idx="3917">
                  <c:v>5.0530999999999997</c:v>
                </c:pt>
                <c:pt idx="3918">
                  <c:v>5.0474999999999994</c:v>
                </c:pt>
                <c:pt idx="3919">
                  <c:v>4.9990999999999994</c:v>
                </c:pt>
                <c:pt idx="3920">
                  <c:v>5.0073999999999996</c:v>
                </c:pt>
                <c:pt idx="3921">
                  <c:v>5.0042</c:v>
                </c:pt>
                <c:pt idx="3926">
                  <c:v>4.9904999999999999</c:v>
                </c:pt>
                <c:pt idx="3927">
                  <c:v>4.9888999999999992</c:v>
                </c:pt>
                <c:pt idx="3932">
                  <c:v>4.9596999999999998</c:v>
                </c:pt>
                <c:pt idx="3933">
                  <c:v>4.9577</c:v>
                </c:pt>
                <c:pt idx="3934">
                  <c:v>4.9246999999999996</c:v>
                </c:pt>
                <c:pt idx="3935">
                  <c:v>4.9501999999999997</c:v>
                </c:pt>
                <c:pt idx="3938">
                  <c:v>5.0084</c:v>
                </c:pt>
                <c:pt idx="3939">
                  <c:v>5.0085999999999995</c:v>
                </c:pt>
                <c:pt idx="3940">
                  <c:v>5.0467999999999993</c:v>
                </c:pt>
                <c:pt idx="3941">
                  <c:v>5.0131999999999994</c:v>
                </c:pt>
                <c:pt idx="3942">
                  <c:v>5.0112999999999994</c:v>
                </c:pt>
                <c:pt idx="3945">
                  <c:v>5.0120999999999993</c:v>
                </c:pt>
                <c:pt idx="3947">
                  <c:v>4.9854999999999992</c:v>
                </c:pt>
                <c:pt idx="3948">
                  <c:v>4.9890999999999996</c:v>
                </c:pt>
                <c:pt idx="3949">
                  <c:v>4.9609999999999994</c:v>
                </c:pt>
                <c:pt idx="3952">
                  <c:v>4.9551999999999996</c:v>
                </c:pt>
                <c:pt idx="3953">
                  <c:v>4.9719999999999995</c:v>
                </c:pt>
                <c:pt idx="3954">
                  <c:v>4.9491999999999994</c:v>
                </c:pt>
                <c:pt idx="3955">
                  <c:v>4.9423999999999992</c:v>
                </c:pt>
                <c:pt idx="3956">
                  <c:v>4.9450999999999992</c:v>
                </c:pt>
                <c:pt idx="3959">
                  <c:v>4.9351999999999991</c:v>
                </c:pt>
                <c:pt idx="3960">
                  <c:v>4.9056999999999995</c:v>
                </c:pt>
                <c:pt idx="3961">
                  <c:v>4.8502999999999998</c:v>
                </c:pt>
                <c:pt idx="3962">
                  <c:v>4.8117999999999999</c:v>
                </c:pt>
                <c:pt idx="3963">
                  <c:v>4.8291999999999993</c:v>
                </c:pt>
                <c:pt idx="3966">
                  <c:v>4.8747999999999996</c:v>
                </c:pt>
                <c:pt idx="3967">
                  <c:v>4.7626999999999997</c:v>
                </c:pt>
                <c:pt idx="3968">
                  <c:v>4.7514999999999992</c:v>
                </c:pt>
                <c:pt idx="3969">
                  <c:v>4.7311999999999994</c:v>
                </c:pt>
                <c:pt idx="3970">
                  <c:v>4.7131999999999996</c:v>
                </c:pt>
                <c:pt idx="3973">
                  <c:v>4.6516999999999999</c:v>
                </c:pt>
                <c:pt idx="3974">
                  <c:v>4.6582999999999997</c:v>
                </c:pt>
                <c:pt idx="3976">
                  <c:v>4.7097999999999995</c:v>
                </c:pt>
                <c:pt idx="3977">
                  <c:v>4.7828999999999997</c:v>
                </c:pt>
                <c:pt idx="3980">
                  <c:v>4.7109999999999994</c:v>
                </c:pt>
                <c:pt idx="3981">
                  <c:v>4.7211999999999996</c:v>
                </c:pt>
                <c:pt idx="3982">
                  <c:v>4.7293999999999992</c:v>
                </c:pt>
                <c:pt idx="3983">
                  <c:v>4.7121999999999993</c:v>
                </c:pt>
                <c:pt idx="3984">
                  <c:v>4.7563999999999993</c:v>
                </c:pt>
                <c:pt idx="3988">
                  <c:v>4.7082999999999995</c:v>
                </c:pt>
                <c:pt idx="3989">
                  <c:v>4.7081999999999997</c:v>
                </c:pt>
                <c:pt idx="3990">
                  <c:v>4.7129999999999992</c:v>
                </c:pt>
                <c:pt idx="3991">
                  <c:v>4.7029999999999994</c:v>
                </c:pt>
                <c:pt idx="3994">
                  <c:v>4.6410999999999998</c:v>
                </c:pt>
                <c:pt idx="3995">
                  <c:v>4.6157999999999992</c:v>
                </c:pt>
                <c:pt idx="3996">
                  <c:v>4.6510999999999996</c:v>
                </c:pt>
                <c:pt idx="3997">
                  <c:v>4.6362999999999994</c:v>
                </c:pt>
                <c:pt idx="3998">
                  <c:v>4.6669999999999998</c:v>
                </c:pt>
                <c:pt idx="4001">
                  <c:v>4.6830999999999996</c:v>
                </c:pt>
                <c:pt idx="4002">
                  <c:v>4.6791999999999998</c:v>
                </c:pt>
                <c:pt idx="4003">
                  <c:v>4.6871999999999998</c:v>
                </c:pt>
                <c:pt idx="4004">
                  <c:v>4.7243999999999993</c:v>
                </c:pt>
                <c:pt idx="4005">
                  <c:v>4.7272999999999996</c:v>
                </c:pt>
                <c:pt idx="4008">
                  <c:v>4.7283999999999997</c:v>
                </c:pt>
                <c:pt idx="4009">
                  <c:v>4.7088999999999999</c:v>
                </c:pt>
                <c:pt idx="4010">
                  <c:v>4.7401</c:v>
                </c:pt>
                <c:pt idx="4011">
                  <c:v>4.7472999999999992</c:v>
                </c:pt>
                <c:pt idx="4012">
                  <c:v>4.7627999999999995</c:v>
                </c:pt>
                <c:pt idx="4015">
                  <c:v>4.8018999999999998</c:v>
                </c:pt>
                <c:pt idx="4016">
                  <c:v>4.7388999999999992</c:v>
                </c:pt>
                <c:pt idx="4017">
                  <c:v>4.7574999999999994</c:v>
                </c:pt>
                <c:pt idx="4018">
                  <c:v>4.7874999999999996</c:v>
                </c:pt>
                <c:pt idx="4019">
                  <c:v>4.8661999999999992</c:v>
                </c:pt>
                <c:pt idx="4022">
                  <c:v>4.8654999999999999</c:v>
                </c:pt>
                <c:pt idx="4023">
                  <c:v>4.8904999999999994</c:v>
                </c:pt>
                <c:pt idx="4024">
                  <c:v>4.9067999999999996</c:v>
                </c:pt>
                <c:pt idx="4025">
                  <c:v>4.8925999999999998</c:v>
                </c:pt>
                <c:pt idx="4026">
                  <c:v>4.9064999999999994</c:v>
                </c:pt>
                <c:pt idx="4029">
                  <c:v>4.8593999999999999</c:v>
                </c:pt>
                <c:pt idx="4030">
                  <c:v>4.8542999999999994</c:v>
                </c:pt>
                <c:pt idx="4031">
                  <c:v>4.9006999999999996</c:v>
                </c:pt>
                <c:pt idx="4032">
                  <c:v>4.9456999999999995</c:v>
                </c:pt>
                <c:pt idx="4033">
                  <c:v>5.0058999999999996</c:v>
                </c:pt>
                <c:pt idx="4036">
                  <c:v>5.0006999999999993</c:v>
                </c:pt>
                <c:pt idx="4038">
                  <c:v>4.9419999999999993</c:v>
                </c:pt>
                <c:pt idx="4039">
                  <c:v>4.9750999999999994</c:v>
                </c:pt>
                <c:pt idx="4040">
                  <c:v>4.9813999999999998</c:v>
                </c:pt>
                <c:pt idx="4043">
                  <c:v>4.9823999999999993</c:v>
                </c:pt>
                <c:pt idx="4044">
                  <c:v>4.9598999999999993</c:v>
                </c:pt>
                <c:pt idx="4045">
                  <c:v>4.9470999999999998</c:v>
                </c:pt>
                <c:pt idx="4046">
                  <c:v>4.9577</c:v>
                </c:pt>
                <c:pt idx="4047">
                  <c:v>4.9236999999999993</c:v>
                </c:pt>
                <c:pt idx="4050">
                  <c:v>4.9258999999999995</c:v>
                </c:pt>
                <c:pt idx="4051">
                  <c:v>4.9724999999999993</c:v>
                </c:pt>
                <c:pt idx="4052">
                  <c:v>4.9863999999999997</c:v>
                </c:pt>
                <c:pt idx="4053">
                  <c:v>4.9650999999999996</c:v>
                </c:pt>
                <c:pt idx="4054">
                  <c:v>4.9799999999999995</c:v>
                </c:pt>
                <c:pt idx="4057">
                  <c:v>4.9830999999999994</c:v>
                </c:pt>
                <c:pt idx="4058">
                  <c:v>4.9619</c:v>
                </c:pt>
                <c:pt idx="4059">
                  <c:v>4.9333999999999998</c:v>
                </c:pt>
                <c:pt idx="4060">
                  <c:v>4.8734999999999999</c:v>
                </c:pt>
                <c:pt idx="4061">
                  <c:v>4.8682999999999996</c:v>
                </c:pt>
                <c:pt idx="4064">
                  <c:v>4.8729999999999993</c:v>
                </c:pt>
                <c:pt idx="4065">
                  <c:v>4.8623999999999992</c:v>
                </c:pt>
                <c:pt idx="4066">
                  <c:v>4.867</c:v>
                </c:pt>
                <c:pt idx="4067">
                  <c:v>4.8585999999999991</c:v>
                </c:pt>
                <c:pt idx="4068">
                  <c:v>4.843</c:v>
                </c:pt>
                <c:pt idx="4071">
                  <c:v>4.8303999999999991</c:v>
                </c:pt>
                <c:pt idx="4072">
                  <c:v>4.8175999999999997</c:v>
                </c:pt>
                <c:pt idx="4073">
                  <c:v>4.8235999999999999</c:v>
                </c:pt>
                <c:pt idx="4074">
                  <c:v>4.8499999999999996</c:v>
                </c:pt>
                <c:pt idx="4075">
                  <c:v>4.8723999999999998</c:v>
                </c:pt>
                <c:pt idx="4078">
                  <c:v>4.8516999999999992</c:v>
                </c:pt>
                <c:pt idx="4079">
                  <c:v>4.8469999999999995</c:v>
                </c:pt>
                <c:pt idx="4080">
                  <c:v>4.8621999999999996</c:v>
                </c:pt>
                <c:pt idx="4081">
                  <c:v>4.8597999999999999</c:v>
                </c:pt>
                <c:pt idx="4082">
                  <c:v>4.8514999999999997</c:v>
                </c:pt>
                <c:pt idx="4085">
                  <c:v>4.8569999999999993</c:v>
                </c:pt>
                <c:pt idx="4086">
                  <c:v>4.8220999999999998</c:v>
                </c:pt>
                <c:pt idx="4092">
                  <c:v>4.8336999999999994</c:v>
                </c:pt>
                <c:pt idx="4093">
                  <c:v>4.8491</c:v>
                </c:pt>
                <c:pt idx="4094">
                  <c:v>4.8724999999999996</c:v>
                </c:pt>
                <c:pt idx="4095">
                  <c:v>4.8748999999999993</c:v>
                </c:pt>
                <c:pt idx="4099">
                  <c:v>4.8616999999999999</c:v>
                </c:pt>
                <c:pt idx="4100">
                  <c:v>4.8768999999999991</c:v>
                </c:pt>
                <c:pt idx="4101">
                  <c:v>4.9412999999999991</c:v>
                </c:pt>
                <c:pt idx="4103">
                  <c:v>4.9428999999999998</c:v>
                </c:pt>
                <c:pt idx="4106">
                  <c:v>4.9485999999999999</c:v>
                </c:pt>
                <c:pt idx="4107">
                  <c:v>4.9583999999999993</c:v>
                </c:pt>
                <c:pt idx="4108">
                  <c:v>4.9872999999999994</c:v>
                </c:pt>
                <c:pt idx="4110">
                  <c:v>4.9985999999999997</c:v>
                </c:pt>
                <c:pt idx="4113">
                  <c:v>4.9746999999999995</c:v>
                </c:pt>
                <c:pt idx="4114">
                  <c:v>4.9841999999999995</c:v>
                </c:pt>
                <c:pt idx="4115">
                  <c:v>4.9781999999999993</c:v>
                </c:pt>
                <c:pt idx="4116">
                  <c:v>5.0237999999999996</c:v>
                </c:pt>
                <c:pt idx="4117">
                  <c:v>5.0080999999999998</c:v>
                </c:pt>
                <c:pt idx="4120">
                  <c:v>5.0162999999999993</c:v>
                </c:pt>
                <c:pt idx="4121">
                  <c:v>5.0061</c:v>
                </c:pt>
                <c:pt idx="4122">
                  <c:v>5.0159999999999991</c:v>
                </c:pt>
                <c:pt idx="4123">
                  <c:v>5.0443999999999996</c:v>
                </c:pt>
                <c:pt idx="4124">
                  <c:v>5.0293999999999999</c:v>
                </c:pt>
                <c:pt idx="4127">
                  <c:v>4.9795999999999996</c:v>
                </c:pt>
                <c:pt idx="4128">
                  <c:v>4.9743999999999993</c:v>
                </c:pt>
                <c:pt idx="4129">
                  <c:v>5.0095999999999998</c:v>
                </c:pt>
                <c:pt idx="4130">
                  <c:v>5.0642999999999994</c:v>
                </c:pt>
                <c:pt idx="4131">
                  <c:v>5.0606</c:v>
                </c:pt>
                <c:pt idx="4134">
                  <c:v>5.0465</c:v>
                </c:pt>
                <c:pt idx="4135">
                  <c:v>5.0566999999999993</c:v>
                </c:pt>
                <c:pt idx="4136">
                  <c:v>5.0235999999999992</c:v>
                </c:pt>
                <c:pt idx="4137">
                  <c:v>5.0469999999999997</c:v>
                </c:pt>
                <c:pt idx="4138">
                  <c:v>5.0245999999999995</c:v>
                </c:pt>
                <c:pt idx="4141">
                  <c:v>5.0630999999999995</c:v>
                </c:pt>
                <c:pt idx="4142">
                  <c:v>5.0564999999999998</c:v>
                </c:pt>
                <c:pt idx="4143">
                  <c:v>5.0698999999999996</c:v>
                </c:pt>
                <c:pt idx="4144">
                  <c:v>5.1041999999999996</c:v>
                </c:pt>
                <c:pt idx="4145">
                  <c:v>5.0740999999999996</c:v>
                </c:pt>
                <c:pt idx="4148">
                  <c:v>5.0290999999999997</c:v>
                </c:pt>
                <c:pt idx="4149">
                  <c:v>5.0507</c:v>
                </c:pt>
                <c:pt idx="4150">
                  <c:v>5.0124999999999993</c:v>
                </c:pt>
                <c:pt idx="4151">
                  <c:v>5.0095999999999998</c:v>
                </c:pt>
                <c:pt idx="4152">
                  <c:v>5.0198999999999998</c:v>
                </c:pt>
                <c:pt idx="4155">
                  <c:v>5.0069999999999997</c:v>
                </c:pt>
                <c:pt idx="4156">
                  <c:v>4.9931999999999999</c:v>
                </c:pt>
                <c:pt idx="4157">
                  <c:v>4.9707999999999997</c:v>
                </c:pt>
                <c:pt idx="4158">
                  <c:v>4.9872999999999994</c:v>
                </c:pt>
                <c:pt idx="4159">
                  <c:v>4.9883999999999995</c:v>
                </c:pt>
                <c:pt idx="4162">
                  <c:v>4.9613999999999994</c:v>
                </c:pt>
                <c:pt idx="4163">
                  <c:v>4.9343999999999992</c:v>
                </c:pt>
                <c:pt idx="4164">
                  <c:v>4.8752999999999993</c:v>
                </c:pt>
                <c:pt idx="4165">
                  <c:v>4.8623999999999992</c:v>
                </c:pt>
                <c:pt idx="4166">
                  <c:v>4.8744999999999994</c:v>
                </c:pt>
                <c:pt idx="4169">
                  <c:v>4.8375999999999992</c:v>
                </c:pt>
                <c:pt idx="4170">
                  <c:v>4.7891999999999992</c:v>
                </c:pt>
                <c:pt idx="4171">
                  <c:v>4.8043999999999993</c:v>
                </c:pt>
                <c:pt idx="4172">
                  <c:v>4.8085999999999993</c:v>
                </c:pt>
                <c:pt idx="4173">
                  <c:v>4.8110999999999997</c:v>
                </c:pt>
                <c:pt idx="4176">
                  <c:v>4.8279999999999994</c:v>
                </c:pt>
                <c:pt idx="4177">
                  <c:v>4.8391999999999999</c:v>
                </c:pt>
                <c:pt idx="4178">
                  <c:v>4.8106999999999998</c:v>
                </c:pt>
                <c:pt idx="4179">
                  <c:v>4.7930999999999999</c:v>
                </c:pt>
                <c:pt idx="4180">
                  <c:v>4.7851999999999997</c:v>
                </c:pt>
                <c:pt idx="4183">
                  <c:v>4.7922999999999991</c:v>
                </c:pt>
                <c:pt idx="4184">
                  <c:v>4.8383999999999991</c:v>
                </c:pt>
                <c:pt idx="4185">
                  <c:v>4.7915999999999999</c:v>
                </c:pt>
                <c:pt idx="4186">
                  <c:v>4.7635999999999994</c:v>
                </c:pt>
                <c:pt idx="4187">
                  <c:v>4.7850999999999999</c:v>
                </c:pt>
                <c:pt idx="4190">
                  <c:v>4.7474999999999996</c:v>
                </c:pt>
                <c:pt idx="4191">
                  <c:v>4.7341999999999995</c:v>
                </c:pt>
                <c:pt idx="4192">
                  <c:v>4.7146999999999997</c:v>
                </c:pt>
                <c:pt idx="4193">
                  <c:v>4.7072999999999992</c:v>
                </c:pt>
                <c:pt idx="4194">
                  <c:v>4.7191999999999998</c:v>
                </c:pt>
                <c:pt idx="4197">
                  <c:v>4.7081999999999997</c:v>
                </c:pt>
                <c:pt idx="4198">
                  <c:v>4.7357999999999993</c:v>
                </c:pt>
                <c:pt idx="4199">
                  <c:v>4.6947999999999999</c:v>
                </c:pt>
                <c:pt idx="4200">
                  <c:v>4.7189999999999994</c:v>
                </c:pt>
                <c:pt idx="4201">
                  <c:v>4.7378999999999998</c:v>
                </c:pt>
                <c:pt idx="4204">
                  <c:v>4.7299999999999995</c:v>
                </c:pt>
                <c:pt idx="4205">
                  <c:v>4.7222</c:v>
                </c:pt>
                <c:pt idx="4206">
                  <c:v>4.6798999999999999</c:v>
                </c:pt>
                <c:pt idx="4207">
                  <c:v>4.6623999999999999</c:v>
                </c:pt>
                <c:pt idx="4208">
                  <c:v>4.6424999999999992</c:v>
                </c:pt>
                <c:pt idx="4211">
                  <c:v>4.6226999999999991</c:v>
                </c:pt>
                <c:pt idx="4212">
                  <c:v>4.5992999999999995</c:v>
                </c:pt>
                <c:pt idx="4213">
                  <c:v>4.5854999999999997</c:v>
                </c:pt>
                <c:pt idx="4214">
                  <c:v>4.7051999999999996</c:v>
                </c:pt>
                <c:pt idx="4215">
                  <c:v>4.7562999999999995</c:v>
                </c:pt>
                <c:pt idx="4218">
                  <c:v>4.7281999999999993</c:v>
                </c:pt>
                <c:pt idx="4219">
                  <c:v>4.7312999999999992</c:v>
                </c:pt>
                <c:pt idx="4220">
                  <c:v>4.7714999999999996</c:v>
                </c:pt>
                <c:pt idx="4221">
                  <c:v>4.8586999999999998</c:v>
                </c:pt>
                <c:pt idx="4222">
                  <c:v>4.9149999999999991</c:v>
                </c:pt>
                <c:pt idx="4225">
                  <c:v>4.9159999999999995</c:v>
                </c:pt>
                <c:pt idx="4226">
                  <c:v>4.9282999999999992</c:v>
                </c:pt>
                <c:pt idx="4227">
                  <c:v>4.9305999999999992</c:v>
                </c:pt>
                <c:pt idx="4228">
                  <c:v>5.0179999999999998</c:v>
                </c:pt>
                <c:pt idx="4229">
                  <c:v>5.0481999999999996</c:v>
                </c:pt>
                <c:pt idx="4232">
                  <c:v>5.0815999999999999</c:v>
                </c:pt>
                <c:pt idx="4233">
                  <c:v>5.0822999999999992</c:v>
                </c:pt>
                <c:pt idx="4234">
                  <c:v>5.0692999999999993</c:v>
                </c:pt>
                <c:pt idx="4235">
                  <c:v>5.0681999999999992</c:v>
                </c:pt>
                <c:pt idx="4236">
                  <c:v>5.0639999999999992</c:v>
                </c:pt>
                <c:pt idx="4239">
                  <c:v>4.9779999999999998</c:v>
                </c:pt>
                <c:pt idx="4240">
                  <c:v>5.0209999999999999</c:v>
                </c:pt>
                <c:pt idx="4241">
                  <c:v>4.9962999999999997</c:v>
                </c:pt>
                <c:pt idx="4242">
                  <c:v>5.0320999999999998</c:v>
                </c:pt>
                <c:pt idx="4243">
                  <c:v>5.0034999999999998</c:v>
                </c:pt>
                <c:pt idx="4246">
                  <c:v>4.9318999999999997</c:v>
                </c:pt>
                <c:pt idx="4247">
                  <c:v>4.9347999999999992</c:v>
                </c:pt>
                <c:pt idx="4248">
                  <c:v>4.8829999999999991</c:v>
                </c:pt>
                <c:pt idx="4249">
                  <c:v>4.8956</c:v>
                </c:pt>
                <c:pt idx="4250">
                  <c:v>4.9227999999999996</c:v>
                </c:pt>
                <c:pt idx="4253">
                  <c:v>4.9228999999999994</c:v>
                </c:pt>
                <c:pt idx="4254">
                  <c:v>4.9701999999999993</c:v>
                </c:pt>
                <c:pt idx="4255">
                  <c:v>4.9921999999999995</c:v>
                </c:pt>
                <c:pt idx="4256">
                  <c:v>5.0348999999999995</c:v>
                </c:pt>
                <c:pt idx="4257">
                  <c:v>5.0439999999999996</c:v>
                </c:pt>
                <c:pt idx="4260">
                  <c:v>5.0091999999999999</c:v>
                </c:pt>
                <c:pt idx="4261">
                  <c:v>5.0058999999999996</c:v>
                </c:pt>
                <c:pt idx="4262">
                  <c:v>5.0238999999999994</c:v>
                </c:pt>
                <c:pt idx="4263">
                  <c:v>5.0038999999999998</c:v>
                </c:pt>
                <c:pt idx="4264">
                  <c:v>5.0404</c:v>
                </c:pt>
                <c:pt idx="4267">
                  <c:v>5.0474999999999994</c:v>
                </c:pt>
                <c:pt idx="4268">
                  <c:v>4.9905999999999997</c:v>
                </c:pt>
                <c:pt idx="4269">
                  <c:v>4.968</c:v>
                </c:pt>
                <c:pt idx="4270">
                  <c:v>4.9322999999999997</c:v>
                </c:pt>
                <c:pt idx="4271">
                  <c:v>4.9418999999999995</c:v>
                </c:pt>
                <c:pt idx="4274">
                  <c:v>4.9595999999999991</c:v>
                </c:pt>
                <c:pt idx="4275">
                  <c:v>4.9405999999999999</c:v>
                </c:pt>
                <c:pt idx="4276">
                  <c:v>4.9629999999999992</c:v>
                </c:pt>
                <c:pt idx="4277">
                  <c:v>4.9878999999999998</c:v>
                </c:pt>
                <c:pt idx="4278">
                  <c:v>4.9943999999999997</c:v>
                </c:pt>
                <c:pt idx="4282">
                  <c:v>5.0123999999999995</c:v>
                </c:pt>
                <c:pt idx="4283">
                  <c:v>5.0061</c:v>
                </c:pt>
                <c:pt idx="4284">
                  <c:v>5.0092999999999996</c:v>
                </c:pt>
                <c:pt idx="4285">
                  <c:v>5.0398999999999994</c:v>
                </c:pt>
                <c:pt idx="4288">
                  <c:v>4.9669999999999996</c:v>
                </c:pt>
                <c:pt idx="4289">
                  <c:v>4.9608999999999996</c:v>
                </c:pt>
                <c:pt idx="4290">
                  <c:v>4.9487999999999994</c:v>
                </c:pt>
                <c:pt idx="4291">
                  <c:v>4.9494999999999996</c:v>
                </c:pt>
                <c:pt idx="4292">
                  <c:v>4.9189999999999996</c:v>
                </c:pt>
                <c:pt idx="4295">
                  <c:v>4.9261999999999997</c:v>
                </c:pt>
                <c:pt idx="4296">
                  <c:v>4.9118999999999993</c:v>
                </c:pt>
                <c:pt idx="4297">
                  <c:v>4.9493999999999998</c:v>
                </c:pt>
                <c:pt idx="4298">
                  <c:v>4.9253999999999998</c:v>
                </c:pt>
                <c:pt idx="4299">
                  <c:v>4.9544999999999995</c:v>
                </c:pt>
                <c:pt idx="4302">
                  <c:v>4.9770999999999992</c:v>
                </c:pt>
                <c:pt idx="4303">
                  <c:v>4.9807999999999995</c:v>
                </c:pt>
                <c:pt idx="4304">
                  <c:v>4.9588999999999999</c:v>
                </c:pt>
                <c:pt idx="4305">
                  <c:v>4.9361999999999995</c:v>
                </c:pt>
                <c:pt idx="4306">
                  <c:v>4.9483999999999995</c:v>
                </c:pt>
                <c:pt idx="4311">
                  <c:v>4.9421999999999997</c:v>
                </c:pt>
                <c:pt idx="4312">
                  <c:v>4.9836999999999998</c:v>
                </c:pt>
                <c:pt idx="4317">
                  <c:v>4.9854999999999992</c:v>
                </c:pt>
                <c:pt idx="4318">
                  <c:v>5.0208999999999993</c:v>
                </c:pt>
                <c:pt idx="4319">
                  <c:v>5.0489999999999995</c:v>
                </c:pt>
                <c:pt idx="4320">
                  <c:v>5.0369999999999999</c:v>
                </c:pt>
                <c:pt idx="4323">
                  <c:v>5.0100999999999996</c:v>
                </c:pt>
                <c:pt idx="4324">
                  <c:v>5.0164999999999997</c:v>
                </c:pt>
                <c:pt idx="4325">
                  <c:v>5.0385999999999997</c:v>
                </c:pt>
                <c:pt idx="4326">
                  <c:v>5.0527999999999995</c:v>
                </c:pt>
                <c:pt idx="4327">
                  <c:v>5.0062999999999995</c:v>
                </c:pt>
                <c:pt idx="4330">
                  <c:v>4.9695999999999998</c:v>
                </c:pt>
                <c:pt idx="4332">
                  <c:v>4.9834999999999994</c:v>
                </c:pt>
                <c:pt idx="4333">
                  <c:v>4.9642999999999997</c:v>
                </c:pt>
                <c:pt idx="4334">
                  <c:v>4.9899999999999993</c:v>
                </c:pt>
                <c:pt idx="4337">
                  <c:v>4.9950999999999999</c:v>
                </c:pt>
                <c:pt idx="4338">
                  <c:v>5.0027999999999997</c:v>
                </c:pt>
                <c:pt idx="4339">
                  <c:v>5.0218999999999996</c:v>
                </c:pt>
                <c:pt idx="4340">
                  <c:v>4.9810999999999996</c:v>
                </c:pt>
                <c:pt idx="4341">
                  <c:v>4.9754999999999994</c:v>
                </c:pt>
                <c:pt idx="4344">
                  <c:v>4.9325999999999999</c:v>
                </c:pt>
                <c:pt idx="4345">
                  <c:v>4.9223999999999997</c:v>
                </c:pt>
                <c:pt idx="4346">
                  <c:v>4.9221999999999992</c:v>
                </c:pt>
                <c:pt idx="4347">
                  <c:v>4.9177</c:v>
                </c:pt>
                <c:pt idx="4348">
                  <c:v>4.9485999999999999</c:v>
                </c:pt>
                <c:pt idx="4352">
                  <c:v>4.9507999999999992</c:v>
                </c:pt>
                <c:pt idx="4353">
                  <c:v>4.9297999999999993</c:v>
                </c:pt>
                <c:pt idx="4354">
                  <c:v>4.9301999999999992</c:v>
                </c:pt>
                <c:pt idx="4355">
                  <c:v>4.9080999999999992</c:v>
                </c:pt>
                <c:pt idx="4358">
                  <c:v>4.9414999999999996</c:v>
                </c:pt>
                <c:pt idx="4359">
                  <c:v>4.9338999999999995</c:v>
                </c:pt>
                <c:pt idx="4361">
                  <c:v>4.9307999999999996</c:v>
                </c:pt>
                <c:pt idx="4362">
                  <c:v>4.9140999999999995</c:v>
                </c:pt>
                <c:pt idx="4365">
                  <c:v>4.9301999999999992</c:v>
                </c:pt>
                <c:pt idx="4366">
                  <c:v>4.9008999999999991</c:v>
                </c:pt>
                <c:pt idx="4367">
                  <c:v>4.8923999999999994</c:v>
                </c:pt>
                <c:pt idx="4368">
                  <c:v>4.9113999999999995</c:v>
                </c:pt>
                <c:pt idx="4369">
                  <c:v>4.9063999999999997</c:v>
                </c:pt>
                <c:pt idx="4372">
                  <c:v>4.9272999999999998</c:v>
                </c:pt>
                <c:pt idx="4373">
                  <c:v>4.9029999999999996</c:v>
                </c:pt>
                <c:pt idx="4374">
                  <c:v>4.9152999999999993</c:v>
                </c:pt>
                <c:pt idx="4375">
                  <c:v>4.9058999999999999</c:v>
                </c:pt>
                <c:pt idx="4376">
                  <c:v>4.9014999999999995</c:v>
                </c:pt>
                <c:pt idx="4379">
                  <c:v>4.9083999999999994</c:v>
                </c:pt>
                <c:pt idx="4380">
                  <c:v>4.9395999999999995</c:v>
                </c:pt>
                <c:pt idx="4381">
                  <c:v>4.9459</c:v>
                </c:pt>
                <c:pt idx="4382">
                  <c:v>4.9440999999999997</c:v>
                </c:pt>
                <c:pt idx="4383">
                  <c:v>4.9315999999999995</c:v>
                </c:pt>
                <c:pt idx="4386">
                  <c:v>4.9196</c:v>
                </c:pt>
                <c:pt idx="4387">
                  <c:v>4.9402999999999997</c:v>
                </c:pt>
                <c:pt idx="4388">
                  <c:v>4.9021999999999997</c:v>
                </c:pt>
                <c:pt idx="4389">
                  <c:v>4.8541999999999996</c:v>
                </c:pt>
                <c:pt idx="4390">
                  <c:v>4.8667999999999996</c:v>
                </c:pt>
                <c:pt idx="4393">
                  <c:v>4.8365999999999998</c:v>
                </c:pt>
                <c:pt idx="4394">
                  <c:v>4.8435999999999995</c:v>
                </c:pt>
                <c:pt idx="4395">
                  <c:v>4.8389999999999995</c:v>
                </c:pt>
                <c:pt idx="4396">
                  <c:v>4.8635999999999999</c:v>
                </c:pt>
                <c:pt idx="4397">
                  <c:v>4.8611999999999993</c:v>
                </c:pt>
                <c:pt idx="4400">
                  <c:v>4.8505999999999991</c:v>
                </c:pt>
                <c:pt idx="4401">
                  <c:v>4.8755999999999995</c:v>
                </c:pt>
                <c:pt idx="4402">
                  <c:v>4.8626999999999994</c:v>
                </c:pt>
                <c:pt idx="4403">
                  <c:v>4.8521999999999998</c:v>
                </c:pt>
                <c:pt idx="4404">
                  <c:v>4.8880999999999997</c:v>
                </c:pt>
                <c:pt idx="4407">
                  <c:v>4.8960999999999997</c:v>
                </c:pt>
                <c:pt idx="4408">
                  <c:v>4.9209999999999994</c:v>
                </c:pt>
                <c:pt idx="4409">
                  <c:v>4.9146999999999998</c:v>
                </c:pt>
                <c:pt idx="4410">
                  <c:v>4.9017999999999997</c:v>
                </c:pt>
                <c:pt idx="4411">
                  <c:v>4.8950999999999993</c:v>
                </c:pt>
                <c:pt idx="4414">
                  <c:v>4.9222999999999999</c:v>
                </c:pt>
                <c:pt idx="4415">
                  <c:v>4.8928999999999991</c:v>
                </c:pt>
                <c:pt idx="4416">
                  <c:v>4.9626999999999999</c:v>
                </c:pt>
                <c:pt idx="4417">
                  <c:v>4.9733999999999998</c:v>
                </c:pt>
                <c:pt idx="4418">
                  <c:v>4.9788999999999994</c:v>
                </c:pt>
                <c:pt idx="4421">
                  <c:v>5.0697999999999999</c:v>
                </c:pt>
                <c:pt idx="4423">
                  <c:v>5.0485999999999995</c:v>
                </c:pt>
                <c:pt idx="4424">
                  <c:v>5.0322999999999993</c:v>
                </c:pt>
                <c:pt idx="4425">
                  <c:v>5.0389999999999997</c:v>
                </c:pt>
                <c:pt idx="4428">
                  <c:v>5.0358999999999998</c:v>
                </c:pt>
                <c:pt idx="4429">
                  <c:v>5.0810999999999993</c:v>
                </c:pt>
                <c:pt idx="4430">
                  <c:v>5.0822999999999992</c:v>
                </c:pt>
                <c:pt idx="4431">
                  <c:v>5.1101999999999999</c:v>
                </c:pt>
                <c:pt idx="4432">
                  <c:v>5.1302999999999992</c:v>
                </c:pt>
                <c:pt idx="4435">
                  <c:v>5.1597999999999997</c:v>
                </c:pt>
                <c:pt idx="4436">
                  <c:v>5.1774999999999993</c:v>
                </c:pt>
                <c:pt idx="4437">
                  <c:v>5.2156999999999991</c:v>
                </c:pt>
                <c:pt idx="4438">
                  <c:v>5.2119</c:v>
                </c:pt>
                <c:pt idx="4439">
                  <c:v>5.2349999999999994</c:v>
                </c:pt>
                <c:pt idx="4442">
                  <c:v>5.2273999999999994</c:v>
                </c:pt>
                <c:pt idx="4443">
                  <c:v>5.1434999999999995</c:v>
                </c:pt>
                <c:pt idx="4444">
                  <c:v>5.1401999999999992</c:v>
                </c:pt>
                <c:pt idx="4445">
                  <c:v>5.1052999999999997</c:v>
                </c:pt>
                <c:pt idx="4446">
                  <c:v>5.0985999999999994</c:v>
                </c:pt>
                <c:pt idx="4449">
                  <c:v>5.1326999999999998</c:v>
                </c:pt>
                <c:pt idx="4450">
                  <c:v>5.1894999999999998</c:v>
                </c:pt>
                <c:pt idx="4451">
                  <c:v>5.1635</c:v>
                </c:pt>
                <c:pt idx="4452">
                  <c:v>5.1719999999999997</c:v>
                </c:pt>
                <c:pt idx="4453">
                  <c:v>5.1288999999999998</c:v>
                </c:pt>
                <c:pt idx="4456">
                  <c:v>5.0758999999999999</c:v>
                </c:pt>
                <c:pt idx="4457">
                  <c:v>5.0872999999999999</c:v>
                </c:pt>
                <c:pt idx="4458">
                  <c:v>5.0964999999999998</c:v>
                </c:pt>
                <c:pt idx="4459">
                  <c:v>5.0864999999999991</c:v>
                </c:pt>
                <c:pt idx="4460">
                  <c:v>5.0448999999999993</c:v>
                </c:pt>
                <c:pt idx="4463">
                  <c:v>5.0528999999999993</c:v>
                </c:pt>
                <c:pt idx="4464">
                  <c:v>5.0452999999999992</c:v>
                </c:pt>
                <c:pt idx="4465">
                  <c:v>5.0370999999999997</c:v>
                </c:pt>
                <c:pt idx="4466">
                  <c:v>5.0048999999999992</c:v>
                </c:pt>
                <c:pt idx="4467">
                  <c:v>5.0183</c:v>
                </c:pt>
                <c:pt idx="4470">
                  <c:v>5.0313999999999997</c:v>
                </c:pt>
                <c:pt idx="4471">
                  <c:v>5.0436999999999994</c:v>
                </c:pt>
                <c:pt idx="4477">
                  <c:v>5.0032999999999994</c:v>
                </c:pt>
                <c:pt idx="4478">
                  <c:v>4.9624999999999995</c:v>
                </c:pt>
                <c:pt idx="4479">
                  <c:v>4.9756999999999998</c:v>
                </c:pt>
                <c:pt idx="4480">
                  <c:v>4.9433999999999996</c:v>
                </c:pt>
                <c:pt idx="4484">
                  <c:v>4.9948999999999995</c:v>
                </c:pt>
                <c:pt idx="4485">
                  <c:v>5.0193999999999992</c:v>
                </c:pt>
                <c:pt idx="4486">
                  <c:v>5.0509999999999993</c:v>
                </c:pt>
                <c:pt idx="4488">
                  <c:v>5.0509999999999993</c:v>
                </c:pt>
                <c:pt idx="4491">
                  <c:v>5.0385</c:v>
                </c:pt>
                <c:pt idx="4492">
                  <c:v>4.9959999999999996</c:v>
                </c:pt>
                <c:pt idx="4493">
                  <c:v>5.0279999999999996</c:v>
                </c:pt>
                <c:pt idx="4495">
                  <c:v>5.0190999999999999</c:v>
                </c:pt>
                <c:pt idx="4498">
                  <c:v>5.0479999999999992</c:v>
                </c:pt>
                <c:pt idx="4499">
                  <c:v>5.0682999999999998</c:v>
                </c:pt>
                <c:pt idx="4500">
                  <c:v>5.0823999999999998</c:v>
                </c:pt>
                <c:pt idx="4501">
                  <c:v>5.1030999999999995</c:v>
                </c:pt>
                <c:pt idx="4502">
                  <c:v>5.1101999999999999</c:v>
                </c:pt>
                <c:pt idx="4505">
                  <c:v>5.0441999999999991</c:v>
                </c:pt>
                <c:pt idx="4506">
                  <c:v>5.0050999999999997</c:v>
                </c:pt>
                <c:pt idx="4507">
                  <c:v>5.0326999999999993</c:v>
                </c:pt>
                <c:pt idx="4508">
                  <c:v>5.0547999999999993</c:v>
                </c:pt>
                <c:pt idx="4509">
                  <c:v>5.0752999999999995</c:v>
                </c:pt>
                <c:pt idx="4512">
                  <c:v>5.0636999999999999</c:v>
                </c:pt>
                <c:pt idx="4513">
                  <c:v>5.0680999999999994</c:v>
                </c:pt>
                <c:pt idx="4514">
                  <c:v>5.0599999999999996</c:v>
                </c:pt>
                <c:pt idx="4515">
                  <c:v>5.0529999999999999</c:v>
                </c:pt>
                <c:pt idx="4516">
                  <c:v>5.0815999999999999</c:v>
                </c:pt>
                <c:pt idx="4519">
                  <c:v>5.0801999999999996</c:v>
                </c:pt>
                <c:pt idx="4520">
                  <c:v>5.0471999999999992</c:v>
                </c:pt>
                <c:pt idx="4521">
                  <c:v>5.0272999999999994</c:v>
                </c:pt>
                <c:pt idx="4522">
                  <c:v>5.0180999999999996</c:v>
                </c:pt>
                <c:pt idx="4523">
                  <c:v>5.0457999999999998</c:v>
                </c:pt>
                <c:pt idx="4526">
                  <c:v>5.0297999999999998</c:v>
                </c:pt>
                <c:pt idx="4527">
                  <c:v>5.0564999999999998</c:v>
                </c:pt>
                <c:pt idx="4528">
                  <c:v>5.0347</c:v>
                </c:pt>
                <c:pt idx="4529">
                  <c:v>5.0471999999999992</c:v>
                </c:pt>
                <c:pt idx="4530">
                  <c:v>5.0370999999999997</c:v>
                </c:pt>
                <c:pt idx="4533">
                  <c:v>5.0784999999999991</c:v>
                </c:pt>
                <c:pt idx="4534">
                  <c:v>5.0489999999999995</c:v>
                </c:pt>
                <c:pt idx="4535">
                  <c:v>5.0474999999999994</c:v>
                </c:pt>
                <c:pt idx="4536">
                  <c:v>5.0431999999999997</c:v>
                </c:pt>
                <c:pt idx="4537">
                  <c:v>5.0310999999999995</c:v>
                </c:pt>
                <c:pt idx="4540">
                  <c:v>5.0095999999999998</c:v>
                </c:pt>
                <c:pt idx="4541">
                  <c:v>5.0093999999999994</c:v>
                </c:pt>
                <c:pt idx="4542">
                  <c:v>5.0046999999999997</c:v>
                </c:pt>
                <c:pt idx="4543">
                  <c:v>5.0078999999999994</c:v>
                </c:pt>
                <c:pt idx="4544">
                  <c:v>5.0200999999999993</c:v>
                </c:pt>
                <c:pt idx="4547">
                  <c:v>4.9863</c:v>
                </c:pt>
                <c:pt idx="4548">
                  <c:v>4.9782999999999999</c:v>
                </c:pt>
                <c:pt idx="4549">
                  <c:v>4.9459</c:v>
                </c:pt>
                <c:pt idx="4550">
                  <c:v>4.9388999999999994</c:v>
                </c:pt>
                <c:pt idx="4551">
                  <c:v>4.9409999999999998</c:v>
                </c:pt>
                <c:pt idx="4554">
                  <c:v>4.9371999999999998</c:v>
                </c:pt>
                <c:pt idx="4555">
                  <c:v>4.9445999999999994</c:v>
                </c:pt>
                <c:pt idx="4556">
                  <c:v>4.9312999999999994</c:v>
                </c:pt>
                <c:pt idx="4557">
                  <c:v>4.9409999999999998</c:v>
                </c:pt>
                <c:pt idx="4558">
                  <c:v>4.9454999999999991</c:v>
                </c:pt>
                <c:pt idx="4562">
                  <c:v>4.9297999999999993</c:v>
                </c:pt>
                <c:pt idx="4563">
                  <c:v>4.9619</c:v>
                </c:pt>
                <c:pt idx="4564">
                  <c:v>4.9141999999999992</c:v>
                </c:pt>
                <c:pt idx="4565">
                  <c:v>4.9380999999999995</c:v>
                </c:pt>
                <c:pt idx="4569">
                  <c:v>4.9686999999999992</c:v>
                </c:pt>
                <c:pt idx="4570">
                  <c:v>4.9970999999999997</c:v>
                </c:pt>
                <c:pt idx="4571">
                  <c:v>4.9461999999999993</c:v>
                </c:pt>
                <c:pt idx="4572">
                  <c:v>4.9182999999999995</c:v>
                </c:pt>
                <c:pt idx="4575">
                  <c:v>4.8990999999999998</c:v>
                </c:pt>
                <c:pt idx="4576">
                  <c:v>4.8937999999999997</c:v>
                </c:pt>
                <c:pt idx="4577">
                  <c:v>4.8902999999999999</c:v>
                </c:pt>
                <c:pt idx="4578">
                  <c:v>4.8870999999999993</c:v>
                </c:pt>
                <c:pt idx="4579">
                  <c:v>4.9224999999999994</c:v>
                </c:pt>
                <c:pt idx="4582">
                  <c:v>4.8778999999999995</c:v>
                </c:pt>
                <c:pt idx="4583">
                  <c:v>4.9078999999999997</c:v>
                </c:pt>
                <c:pt idx="4584">
                  <c:v>4.8844999999999992</c:v>
                </c:pt>
                <c:pt idx="4585">
                  <c:v>4.8872</c:v>
                </c:pt>
                <c:pt idx="4586">
                  <c:v>4.8981999999999992</c:v>
                </c:pt>
                <c:pt idx="4589">
                  <c:v>4.9099999999999993</c:v>
                </c:pt>
                <c:pt idx="4590">
                  <c:v>4.9249999999999998</c:v>
                </c:pt>
                <c:pt idx="4591">
                  <c:v>4.9038999999999993</c:v>
                </c:pt>
                <c:pt idx="4592">
                  <c:v>4.9465999999999992</c:v>
                </c:pt>
                <c:pt idx="4593">
                  <c:v>4.9405999999999999</c:v>
                </c:pt>
                <c:pt idx="4596">
                  <c:v>4.9407999999999994</c:v>
                </c:pt>
                <c:pt idx="4597">
                  <c:v>4.9224999999999994</c:v>
                </c:pt>
                <c:pt idx="4598">
                  <c:v>4.9068999999999994</c:v>
                </c:pt>
                <c:pt idx="4599">
                  <c:v>4.8952</c:v>
                </c:pt>
                <c:pt idx="4600">
                  <c:v>4.8872999999999998</c:v>
                </c:pt>
                <c:pt idx="4603">
                  <c:v>4.8523999999999994</c:v>
                </c:pt>
                <c:pt idx="4604">
                  <c:v>4.8965999999999994</c:v>
                </c:pt>
                <c:pt idx="4605">
                  <c:v>4.9126999999999992</c:v>
                </c:pt>
                <c:pt idx="4606">
                  <c:v>4.9289999999999994</c:v>
                </c:pt>
                <c:pt idx="4607">
                  <c:v>4.9278999999999993</c:v>
                </c:pt>
                <c:pt idx="4610">
                  <c:v>4.9234</c:v>
                </c:pt>
                <c:pt idx="4611">
                  <c:v>4.9295</c:v>
                </c:pt>
                <c:pt idx="4612">
                  <c:v>4.9110999999999994</c:v>
                </c:pt>
                <c:pt idx="4613">
                  <c:v>4.8977999999999993</c:v>
                </c:pt>
                <c:pt idx="4614">
                  <c:v>4.9246999999999996</c:v>
                </c:pt>
                <c:pt idx="4617">
                  <c:v>4.9437999999999995</c:v>
                </c:pt>
                <c:pt idx="4618">
                  <c:v>4.9369999999999994</c:v>
                </c:pt>
                <c:pt idx="4619">
                  <c:v>4.9662999999999995</c:v>
                </c:pt>
                <c:pt idx="4620">
                  <c:v>4.9957999999999991</c:v>
                </c:pt>
                <c:pt idx="4621">
                  <c:v>5.0296999999999992</c:v>
                </c:pt>
                <c:pt idx="4624">
                  <c:v>5.0940999999999992</c:v>
                </c:pt>
                <c:pt idx="4625">
                  <c:v>5.0900999999999996</c:v>
                </c:pt>
                <c:pt idx="4626">
                  <c:v>5.0622999999999996</c:v>
                </c:pt>
                <c:pt idx="4627">
                  <c:v>5.0370999999999997</c:v>
                </c:pt>
                <c:pt idx="4628">
                  <c:v>5.0306999999999995</c:v>
                </c:pt>
                <c:pt idx="4631">
                  <c:v>5.0199999999999996</c:v>
                </c:pt>
                <c:pt idx="4632">
                  <c:v>5.0090999999999992</c:v>
                </c:pt>
                <c:pt idx="4633">
                  <c:v>5.0036999999999994</c:v>
                </c:pt>
                <c:pt idx="4638">
                  <c:v>4.9624999999999995</c:v>
                </c:pt>
                <c:pt idx="4639">
                  <c:v>4.9433999999999996</c:v>
                </c:pt>
                <c:pt idx="4640">
                  <c:v>4.9417</c:v>
                </c:pt>
                <c:pt idx="4641">
                  <c:v>4.9417</c:v>
                </c:pt>
                <c:pt idx="4642">
                  <c:v>4.9235999999999995</c:v>
                </c:pt>
                <c:pt idx="4645">
                  <c:v>4.9509999999999996</c:v>
                </c:pt>
                <c:pt idx="4646">
                  <c:v>4.9505999999999997</c:v>
                </c:pt>
                <c:pt idx="4647">
                  <c:v>4.9556999999999993</c:v>
                </c:pt>
                <c:pt idx="4648">
                  <c:v>4.9413999999999998</c:v>
                </c:pt>
                <c:pt idx="4649">
                  <c:v>4.9531999999999998</c:v>
                </c:pt>
                <c:pt idx="4652">
                  <c:v>4.9482999999999997</c:v>
                </c:pt>
                <c:pt idx="4653">
                  <c:v>4.9604999999999997</c:v>
                </c:pt>
                <c:pt idx="4654">
                  <c:v>4.9634999999999998</c:v>
                </c:pt>
                <c:pt idx="4655">
                  <c:v>4.9577999999999998</c:v>
                </c:pt>
                <c:pt idx="4656">
                  <c:v>4.9529999999999994</c:v>
                </c:pt>
                <c:pt idx="4659">
                  <c:v>4.9610999999999992</c:v>
                </c:pt>
                <c:pt idx="4660">
                  <c:v>4.968</c:v>
                </c:pt>
                <c:pt idx="4661">
                  <c:v>4.9242999999999997</c:v>
                </c:pt>
                <c:pt idx="4662">
                  <c:v>4.8972999999999995</c:v>
                </c:pt>
                <c:pt idx="4667">
                  <c:v>4.8969999999999994</c:v>
                </c:pt>
                <c:pt idx="4668">
                  <c:v>4.9300999999999995</c:v>
                </c:pt>
                <c:pt idx="4669">
                  <c:v>4.9321999999999999</c:v>
                </c:pt>
                <c:pt idx="4673">
                  <c:v>4.8931999999999993</c:v>
                </c:pt>
                <c:pt idx="4674">
                  <c:v>4.9337</c:v>
                </c:pt>
                <c:pt idx="4675">
                  <c:v>4.9305999999999992</c:v>
                </c:pt>
                <c:pt idx="4676">
                  <c:v>4.9345999999999997</c:v>
                </c:pt>
                <c:pt idx="4677">
                  <c:v>4.9345999999999997</c:v>
                </c:pt>
                <c:pt idx="4680">
                  <c:v>4.9426999999999994</c:v>
                </c:pt>
                <c:pt idx="4681">
                  <c:v>4.9481999999999999</c:v>
                </c:pt>
                <c:pt idx="4682">
                  <c:v>4.9558</c:v>
                </c:pt>
                <c:pt idx="4684">
                  <c:v>4.9595999999999991</c:v>
                </c:pt>
                <c:pt idx="4687">
                  <c:v>4.9581</c:v>
                </c:pt>
                <c:pt idx="4688">
                  <c:v>4.9944999999999995</c:v>
                </c:pt>
                <c:pt idx="4689">
                  <c:v>4.9770999999999992</c:v>
                </c:pt>
                <c:pt idx="4690">
                  <c:v>4.9612999999999996</c:v>
                </c:pt>
                <c:pt idx="4691">
                  <c:v>4.9653999999999998</c:v>
                </c:pt>
                <c:pt idx="4694">
                  <c:v>4.9582999999999995</c:v>
                </c:pt>
                <c:pt idx="4695">
                  <c:v>4.9530999999999992</c:v>
                </c:pt>
                <c:pt idx="4696">
                  <c:v>4.9485999999999999</c:v>
                </c:pt>
                <c:pt idx="4697">
                  <c:v>4.9465999999999992</c:v>
                </c:pt>
                <c:pt idx="4698">
                  <c:v>4.9407999999999994</c:v>
                </c:pt>
                <c:pt idx="4701">
                  <c:v>4.9295999999999998</c:v>
                </c:pt>
                <c:pt idx="4702">
                  <c:v>4.9163999999999994</c:v>
                </c:pt>
                <c:pt idx="4703">
                  <c:v>4.8759999999999994</c:v>
                </c:pt>
                <c:pt idx="4704">
                  <c:v>4.8525999999999998</c:v>
                </c:pt>
                <c:pt idx="4705">
                  <c:v>4.8681999999999999</c:v>
                </c:pt>
                <c:pt idx="4708">
                  <c:v>4.8865999999999996</c:v>
                </c:pt>
                <c:pt idx="4709">
                  <c:v>4.8674999999999997</c:v>
                </c:pt>
                <c:pt idx="4710">
                  <c:v>4.8784999999999998</c:v>
                </c:pt>
                <c:pt idx="4711">
                  <c:v>4.8358999999999996</c:v>
                </c:pt>
                <c:pt idx="4712">
                  <c:v>4.8394999999999992</c:v>
                </c:pt>
                <c:pt idx="4715">
                  <c:v>4.8492999999999995</c:v>
                </c:pt>
                <c:pt idx="4716">
                  <c:v>4.8569999999999993</c:v>
                </c:pt>
                <c:pt idx="4717">
                  <c:v>4.8328999999999995</c:v>
                </c:pt>
                <c:pt idx="4718">
                  <c:v>4.8172999999999995</c:v>
                </c:pt>
                <c:pt idx="4719">
                  <c:v>4.8292999999999999</c:v>
                </c:pt>
                <c:pt idx="4722">
                  <c:v>4.8393999999999995</c:v>
                </c:pt>
                <c:pt idx="4723">
                  <c:v>4.8409999999999993</c:v>
                </c:pt>
                <c:pt idx="4724">
                  <c:v>4.8629999999999995</c:v>
                </c:pt>
                <c:pt idx="4725">
                  <c:v>4.8688999999999991</c:v>
                </c:pt>
                <c:pt idx="4726">
                  <c:v>4.835</c:v>
                </c:pt>
                <c:pt idx="4729">
                  <c:v>4.8484999999999996</c:v>
                </c:pt>
                <c:pt idx="4730">
                  <c:v>4.8645999999999994</c:v>
                </c:pt>
                <c:pt idx="4731">
                  <c:v>4.8637999999999995</c:v>
                </c:pt>
                <c:pt idx="4732">
                  <c:v>4.8762999999999996</c:v>
                </c:pt>
                <c:pt idx="4733">
                  <c:v>4.8818999999999999</c:v>
                </c:pt>
                <c:pt idx="4736">
                  <c:v>4.8719999999999999</c:v>
                </c:pt>
                <c:pt idx="4737">
                  <c:v>4.8676999999999992</c:v>
                </c:pt>
                <c:pt idx="4738">
                  <c:v>4.9132999999999996</c:v>
                </c:pt>
                <c:pt idx="4739">
                  <c:v>4.9188999999999998</c:v>
                </c:pt>
                <c:pt idx="4740">
                  <c:v>4.8940999999999999</c:v>
                </c:pt>
                <c:pt idx="4743">
                  <c:v>4.8886999999999992</c:v>
                </c:pt>
                <c:pt idx="4744">
                  <c:v>4.9183999999999992</c:v>
                </c:pt>
                <c:pt idx="4745">
                  <c:v>4.9289999999999994</c:v>
                </c:pt>
                <c:pt idx="4746">
                  <c:v>4.9002999999999997</c:v>
                </c:pt>
                <c:pt idx="4747">
                  <c:v>4.9318999999999997</c:v>
                </c:pt>
                <c:pt idx="4750">
                  <c:v>4.9411999999999994</c:v>
                </c:pt>
                <c:pt idx="4751">
                  <c:v>4.9399999999999995</c:v>
                </c:pt>
                <c:pt idx="4752">
                  <c:v>4.9238</c:v>
                </c:pt>
                <c:pt idx="4753">
                  <c:v>4.8970999999999991</c:v>
                </c:pt>
                <c:pt idx="4754">
                  <c:v>4.8697999999999997</c:v>
                </c:pt>
                <c:pt idx="4757">
                  <c:v>4.8755999999999995</c:v>
                </c:pt>
                <c:pt idx="4758">
                  <c:v>4.8683999999999994</c:v>
                </c:pt>
                <c:pt idx="4759">
                  <c:v>4.8588999999999993</c:v>
                </c:pt>
                <c:pt idx="4760">
                  <c:v>4.8531999999999993</c:v>
                </c:pt>
                <c:pt idx="4761">
                  <c:v>4.8433999999999999</c:v>
                </c:pt>
                <c:pt idx="4764">
                  <c:v>4.8562999999999992</c:v>
                </c:pt>
                <c:pt idx="4765">
                  <c:v>4.8925999999999998</c:v>
                </c:pt>
                <c:pt idx="4766">
                  <c:v>4.9057999999999993</c:v>
                </c:pt>
                <c:pt idx="4767">
                  <c:v>4.9640999999999993</c:v>
                </c:pt>
                <c:pt idx="4768">
                  <c:v>4.9036</c:v>
                </c:pt>
                <c:pt idx="4771">
                  <c:v>4.8927999999999994</c:v>
                </c:pt>
                <c:pt idx="4772">
                  <c:v>4.9197999999999995</c:v>
                </c:pt>
                <c:pt idx="4773">
                  <c:v>4.9324999999999992</c:v>
                </c:pt>
                <c:pt idx="4774">
                  <c:v>4.9826999999999995</c:v>
                </c:pt>
                <c:pt idx="4775">
                  <c:v>5.0168999999999997</c:v>
                </c:pt>
                <c:pt idx="4778">
                  <c:v>4.9510999999999994</c:v>
                </c:pt>
                <c:pt idx="4779">
                  <c:v>4.9065999999999992</c:v>
                </c:pt>
                <c:pt idx="4780">
                  <c:v>4.8903999999999996</c:v>
                </c:pt>
                <c:pt idx="4781">
                  <c:v>4.8817999999999993</c:v>
                </c:pt>
                <c:pt idx="4782">
                  <c:v>4.8940999999999999</c:v>
                </c:pt>
                <c:pt idx="4785">
                  <c:v>4.9162999999999997</c:v>
                </c:pt>
                <c:pt idx="4786">
                  <c:v>4.9623999999999997</c:v>
                </c:pt>
                <c:pt idx="4787">
                  <c:v>4.9400999999999993</c:v>
                </c:pt>
                <c:pt idx="4788">
                  <c:v>4.9061999999999992</c:v>
                </c:pt>
                <c:pt idx="4789">
                  <c:v>4.9152999999999993</c:v>
                </c:pt>
                <c:pt idx="4792">
                  <c:v>4.992</c:v>
                </c:pt>
                <c:pt idx="4793">
                  <c:v>4.9823999999999993</c:v>
                </c:pt>
                <c:pt idx="4794">
                  <c:v>4.9537999999999993</c:v>
                </c:pt>
                <c:pt idx="4795">
                  <c:v>4.9613999999999994</c:v>
                </c:pt>
                <c:pt idx="4796">
                  <c:v>4.9768999999999997</c:v>
                </c:pt>
                <c:pt idx="4799">
                  <c:v>4.9614999999999991</c:v>
                </c:pt>
                <c:pt idx="4800">
                  <c:v>4.9983999999999993</c:v>
                </c:pt>
                <c:pt idx="4801">
                  <c:v>5.0171999999999999</c:v>
                </c:pt>
                <c:pt idx="4802">
                  <c:v>5.0250999999999992</c:v>
                </c:pt>
                <c:pt idx="4803">
                  <c:v>5.0437999999999992</c:v>
                </c:pt>
                <c:pt idx="4806">
                  <c:v>5.0424999999999995</c:v>
                </c:pt>
                <c:pt idx="4807">
                  <c:v>5.0357999999999992</c:v>
                </c:pt>
                <c:pt idx="4808">
                  <c:v>5.0541999999999998</c:v>
                </c:pt>
                <c:pt idx="4809">
                  <c:v>5.0696999999999992</c:v>
                </c:pt>
                <c:pt idx="4810">
                  <c:v>5.0401999999999996</c:v>
                </c:pt>
                <c:pt idx="4813">
                  <c:v>5.0518999999999998</c:v>
                </c:pt>
                <c:pt idx="4814">
                  <c:v>5.0623999999999993</c:v>
                </c:pt>
                <c:pt idx="4815">
                  <c:v>5.0579999999999998</c:v>
                </c:pt>
                <c:pt idx="4816">
                  <c:v>5.0855999999999995</c:v>
                </c:pt>
                <c:pt idx="4817">
                  <c:v>5.0680999999999994</c:v>
                </c:pt>
                <c:pt idx="4820">
                  <c:v>5.0863999999999994</c:v>
                </c:pt>
                <c:pt idx="4821">
                  <c:v>5.0670999999999999</c:v>
                </c:pt>
                <c:pt idx="4822">
                  <c:v>5.0941999999999998</c:v>
                </c:pt>
                <c:pt idx="4823">
                  <c:v>5.1187999999999994</c:v>
                </c:pt>
                <c:pt idx="4824">
                  <c:v>5.1085999999999991</c:v>
                </c:pt>
                <c:pt idx="4829">
                  <c:v>5.0877999999999997</c:v>
                </c:pt>
                <c:pt idx="4830">
                  <c:v>5.0732999999999997</c:v>
                </c:pt>
                <c:pt idx="4831">
                  <c:v>5.0648999999999997</c:v>
                </c:pt>
                <c:pt idx="4834">
                  <c:v>5.0518999999999998</c:v>
                </c:pt>
                <c:pt idx="4837">
                  <c:v>5.0530999999999997</c:v>
                </c:pt>
                <c:pt idx="4838">
                  <c:v>5.0648999999999997</c:v>
                </c:pt>
                <c:pt idx="4842">
                  <c:v>5.0211999999999994</c:v>
                </c:pt>
                <c:pt idx="4843">
                  <c:v>5.0183</c:v>
                </c:pt>
                <c:pt idx="4844">
                  <c:v>5.0192999999999994</c:v>
                </c:pt>
                <c:pt idx="4845">
                  <c:v>5.0171999999999999</c:v>
                </c:pt>
                <c:pt idx="4849">
                  <c:v>4.9983999999999993</c:v>
                </c:pt>
                <c:pt idx="4850">
                  <c:v>4.9743999999999993</c:v>
                </c:pt>
                <c:pt idx="4851">
                  <c:v>4.9799999999999995</c:v>
                </c:pt>
                <c:pt idx="4852">
                  <c:v>4.9815999999999994</c:v>
                </c:pt>
                <c:pt idx="4855">
                  <c:v>4.9520999999999997</c:v>
                </c:pt>
                <c:pt idx="4856">
                  <c:v>4.9616999999999996</c:v>
                </c:pt>
                <c:pt idx="4857">
                  <c:v>4.9779999999999998</c:v>
                </c:pt>
                <c:pt idx="4858">
                  <c:v>4.9912999999999998</c:v>
                </c:pt>
                <c:pt idx="4859">
                  <c:v>4.9903999999999993</c:v>
                </c:pt>
                <c:pt idx="4862">
                  <c:v>4.9851999999999999</c:v>
                </c:pt>
                <c:pt idx="4863">
                  <c:v>4.9828000000000001</c:v>
                </c:pt>
                <c:pt idx="4864">
                  <c:v>4.9946000000000002</c:v>
                </c:pt>
                <c:pt idx="4865">
                  <c:v>5.0085000000000006</c:v>
                </c:pt>
                <c:pt idx="4866">
                  <c:v>5.0095999999999998</c:v>
                </c:pt>
                <c:pt idx="4869">
                  <c:v>5.0156000000000001</c:v>
                </c:pt>
                <c:pt idx="4870">
                  <c:v>5.0466000000000006</c:v>
                </c:pt>
                <c:pt idx="4871">
                  <c:v>5.0415000000000001</c:v>
                </c:pt>
                <c:pt idx="4872">
                  <c:v>5.0192000000000005</c:v>
                </c:pt>
                <c:pt idx="4873">
                  <c:v>5.0013000000000005</c:v>
                </c:pt>
                <c:pt idx="4876">
                  <c:v>4.9870000000000001</c:v>
                </c:pt>
                <c:pt idx="4877">
                  <c:v>4.9847999999999999</c:v>
                </c:pt>
                <c:pt idx="4878">
                  <c:v>4.9733999999999998</c:v>
                </c:pt>
                <c:pt idx="4879">
                  <c:v>4.9751000000000003</c:v>
                </c:pt>
                <c:pt idx="4880">
                  <c:v>4.9644000000000004</c:v>
                </c:pt>
                <c:pt idx="4883">
                  <c:v>4.9935999999999998</c:v>
                </c:pt>
                <c:pt idx="4884">
                  <c:v>4.9824999999999999</c:v>
                </c:pt>
                <c:pt idx="4885">
                  <c:v>4.9897</c:v>
                </c:pt>
                <c:pt idx="4886">
                  <c:v>5.0430999999999999</c:v>
                </c:pt>
                <c:pt idx="4887">
                  <c:v>5.0405000000000006</c:v>
                </c:pt>
                <c:pt idx="4890">
                  <c:v>5.0305</c:v>
                </c:pt>
                <c:pt idx="4891">
                  <c:v>5.0273000000000003</c:v>
                </c:pt>
                <c:pt idx="4892">
                  <c:v>5.0155000000000003</c:v>
                </c:pt>
                <c:pt idx="4893">
                  <c:v>4.9832999999999998</c:v>
                </c:pt>
                <c:pt idx="4894">
                  <c:v>4.9943</c:v>
                </c:pt>
                <c:pt idx="4897">
                  <c:v>5.0150000000000006</c:v>
                </c:pt>
                <c:pt idx="4898">
                  <c:v>4.9977999999999998</c:v>
                </c:pt>
                <c:pt idx="4899">
                  <c:v>4.9861000000000004</c:v>
                </c:pt>
                <c:pt idx="4900">
                  <c:v>4.9755000000000003</c:v>
                </c:pt>
                <c:pt idx="4901">
                  <c:v>4.9550000000000001</c:v>
                </c:pt>
                <c:pt idx="4904">
                  <c:v>4.9588999999999999</c:v>
                </c:pt>
                <c:pt idx="4905">
                  <c:v>4.9943</c:v>
                </c:pt>
                <c:pt idx="4906">
                  <c:v>4.9728000000000003</c:v>
                </c:pt>
                <c:pt idx="4907">
                  <c:v>4.9819000000000004</c:v>
                </c:pt>
                <c:pt idx="4908">
                  <c:v>4.9609000000000005</c:v>
                </c:pt>
                <c:pt idx="4911">
                  <c:v>4.9508000000000001</c:v>
                </c:pt>
                <c:pt idx="4912">
                  <c:v>4.9413</c:v>
                </c:pt>
                <c:pt idx="4913">
                  <c:v>4.9305000000000003</c:v>
                </c:pt>
                <c:pt idx="4914">
                  <c:v>4.9365000000000006</c:v>
                </c:pt>
                <c:pt idx="4915">
                  <c:v>4.9698000000000002</c:v>
                </c:pt>
                <c:pt idx="4918">
                  <c:v>4.9690000000000003</c:v>
                </c:pt>
                <c:pt idx="4919">
                  <c:v>4.9690000000000003</c:v>
                </c:pt>
                <c:pt idx="4920">
                  <c:v>4.9800000000000004</c:v>
                </c:pt>
                <c:pt idx="4921">
                  <c:v>4.9701000000000004</c:v>
                </c:pt>
                <c:pt idx="4922">
                  <c:v>4.9485999999999999</c:v>
                </c:pt>
                <c:pt idx="4925">
                  <c:v>4.9544000000000006</c:v>
                </c:pt>
                <c:pt idx="4927">
                  <c:v>4.9525000000000006</c:v>
                </c:pt>
                <c:pt idx="4928">
                  <c:v>4.9428000000000001</c:v>
                </c:pt>
                <c:pt idx="4929">
                  <c:v>4.9184000000000001</c:v>
                </c:pt>
                <c:pt idx="4932">
                  <c:v>4.9206000000000003</c:v>
                </c:pt>
                <c:pt idx="4934">
                  <c:v>4.9276</c:v>
                </c:pt>
                <c:pt idx="4935">
                  <c:v>4.8970000000000002</c:v>
                </c:pt>
                <c:pt idx="4936">
                  <c:v>4.9125000000000005</c:v>
                </c:pt>
                <c:pt idx="4939">
                  <c:v>4.9380000000000006</c:v>
                </c:pt>
                <c:pt idx="4940">
                  <c:v>4.9412000000000003</c:v>
                </c:pt>
                <c:pt idx="4941">
                  <c:v>4.9414000000000007</c:v>
                </c:pt>
                <c:pt idx="4942">
                  <c:v>4.9485999999999999</c:v>
                </c:pt>
                <c:pt idx="4943">
                  <c:v>4.9655000000000005</c:v>
                </c:pt>
                <c:pt idx="4946">
                  <c:v>4.9885000000000002</c:v>
                </c:pt>
                <c:pt idx="4947">
                  <c:v>4.9828999999999999</c:v>
                </c:pt>
                <c:pt idx="4948">
                  <c:v>4.9637000000000002</c:v>
                </c:pt>
                <c:pt idx="4949">
                  <c:v>4.9775</c:v>
                </c:pt>
                <c:pt idx="4950">
                  <c:v>4.9708000000000006</c:v>
                </c:pt>
                <c:pt idx="4953">
                  <c:v>4.9763999999999999</c:v>
                </c:pt>
                <c:pt idx="4955">
                  <c:v>4.9645000000000001</c:v>
                </c:pt>
                <c:pt idx="4956">
                  <c:v>4.9571000000000005</c:v>
                </c:pt>
                <c:pt idx="4957">
                  <c:v>4.9903000000000004</c:v>
                </c:pt>
                <c:pt idx="4960">
                  <c:v>5.0124000000000004</c:v>
                </c:pt>
                <c:pt idx="4961">
                  <c:v>5.0095999999999998</c:v>
                </c:pt>
                <c:pt idx="4962">
                  <c:v>5.0464000000000002</c:v>
                </c:pt>
                <c:pt idx="4963">
                  <c:v>5.0533999999999999</c:v>
                </c:pt>
                <c:pt idx="4964">
                  <c:v>5.0270999999999999</c:v>
                </c:pt>
                <c:pt idx="4967">
                  <c:v>4.9977999999999998</c:v>
                </c:pt>
                <c:pt idx="4968">
                  <c:v>5.0002000000000004</c:v>
                </c:pt>
                <c:pt idx="4969">
                  <c:v>4.9998000000000005</c:v>
                </c:pt>
                <c:pt idx="4970">
                  <c:v>5.0029000000000003</c:v>
                </c:pt>
                <c:pt idx="4971">
                  <c:v>4.9572000000000003</c:v>
                </c:pt>
                <c:pt idx="4974">
                  <c:v>4.9530000000000003</c:v>
                </c:pt>
                <c:pt idx="4975">
                  <c:v>4.9721000000000002</c:v>
                </c:pt>
                <c:pt idx="4976">
                  <c:v>4.9727000000000006</c:v>
                </c:pt>
                <c:pt idx="4977">
                  <c:v>4.9076000000000004</c:v>
                </c:pt>
                <c:pt idx="4978">
                  <c:v>4.9100999999999999</c:v>
                </c:pt>
                <c:pt idx="4981">
                  <c:v>4.9137000000000004</c:v>
                </c:pt>
                <c:pt idx="4982">
                  <c:v>4.9142000000000001</c:v>
                </c:pt>
                <c:pt idx="4983">
                  <c:v>4.9007000000000005</c:v>
                </c:pt>
                <c:pt idx="4984">
                  <c:v>4.8422000000000001</c:v>
                </c:pt>
                <c:pt idx="4985">
                  <c:v>4.8984000000000005</c:v>
                </c:pt>
                <c:pt idx="4989">
                  <c:v>4.8868</c:v>
                </c:pt>
                <c:pt idx="4990">
                  <c:v>4.8862000000000005</c:v>
                </c:pt>
                <c:pt idx="4991">
                  <c:v>4.8629000000000007</c:v>
                </c:pt>
                <c:pt idx="4992">
                  <c:v>4.8693</c:v>
                </c:pt>
                <c:pt idx="4995">
                  <c:v>4.8567</c:v>
                </c:pt>
                <c:pt idx="4996">
                  <c:v>4.8635999999999999</c:v>
                </c:pt>
                <c:pt idx="4997">
                  <c:v>4.8600000000000003</c:v>
                </c:pt>
                <c:pt idx="4998">
                  <c:v>4.8500000000000005</c:v>
                </c:pt>
                <c:pt idx="4999">
                  <c:v>4.8383000000000003</c:v>
                </c:pt>
                <c:pt idx="5002">
                  <c:v>4.7967000000000004</c:v>
                </c:pt>
                <c:pt idx="5003">
                  <c:v>4.7896999999999998</c:v>
                </c:pt>
                <c:pt idx="5004">
                  <c:v>4.7919999999999998</c:v>
                </c:pt>
                <c:pt idx="5005">
                  <c:v>4.7846000000000002</c:v>
                </c:pt>
                <c:pt idx="5006">
                  <c:v>4.8048000000000002</c:v>
                </c:pt>
                <c:pt idx="5009">
                  <c:v>4.7755000000000001</c:v>
                </c:pt>
                <c:pt idx="5010">
                  <c:v>4.7665000000000006</c:v>
                </c:pt>
                <c:pt idx="5011">
                  <c:v>4.7502000000000004</c:v>
                </c:pt>
                <c:pt idx="5012">
                  <c:v>4.7522000000000002</c:v>
                </c:pt>
                <c:pt idx="5013">
                  <c:v>4.7430000000000003</c:v>
                </c:pt>
                <c:pt idx="5018">
                  <c:v>4.6650999999999998</c:v>
                </c:pt>
                <c:pt idx="5019">
                  <c:v>4.6612</c:v>
                </c:pt>
                <c:pt idx="5024">
                  <c:v>4.6482999999999999</c:v>
                </c:pt>
                <c:pt idx="5025">
                  <c:v>4.6387999999999998</c:v>
                </c:pt>
                <c:pt idx="5026">
                  <c:v>4.6497000000000002</c:v>
                </c:pt>
                <c:pt idx="5027">
                  <c:v>4.6859000000000002</c:v>
                </c:pt>
                <c:pt idx="5030">
                  <c:v>4.7101000000000006</c:v>
                </c:pt>
                <c:pt idx="5031">
                  <c:v>4.7324000000000002</c:v>
                </c:pt>
                <c:pt idx="5032">
                  <c:v>4.7584</c:v>
                </c:pt>
                <c:pt idx="5033">
                  <c:v>4.7549999999999999</c:v>
                </c:pt>
                <c:pt idx="5034">
                  <c:v>4.7430000000000003</c:v>
                </c:pt>
                <c:pt idx="5037">
                  <c:v>4.7388000000000003</c:v>
                </c:pt>
                <c:pt idx="5039">
                  <c:v>4.7591999999999999</c:v>
                </c:pt>
                <c:pt idx="5040">
                  <c:v>4.7336999999999998</c:v>
                </c:pt>
                <c:pt idx="5041">
                  <c:v>4.7423999999999999</c:v>
                </c:pt>
                <c:pt idx="5044">
                  <c:v>4.7339000000000002</c:v>
                </c:pt>
                <c:pt idx="5045">
                  <c:v>4.7096</c:v>
                </c:pt>
                <c:pt idx="5046">
                  <c:v>4.7080000000000002</c:v>
                </c:pt>
                <c:pt idx="5047">
                  <c:v>4.7144000000000004</c:v>
                </c:pt>
                <c:pt idx="5048">
                  <c:v>4.6989000000000001</c:v>
                </c:pt>
                <c:pt idx="5051">
                  <c:v>4.7002000000000006</c:v>
                </c:pt>
                <c:pt idx="5052">
                  <c:v>4.6956000000000007</c:v>
                </c:pt>
                <c:pt idx="5053">
                  <c:v>4.7312000000000003</c:v>
                </c:pt>
                <c:pt idx="5054">
                  <c:v>4.7071000000000005</c:v>
                </c:pt>
                <c:pt idx="5055">
                  <c:v>4.6736000000000004</c:v>
                </c:pt>
                <c:pt idx="5058">
                  <c:v>4.6768000000000001</c:v>
                </c:pt>
                <c:pt idx="5059">
                  <c:v>4.6730999999999998</c:v>
                </c:pt>
                <c:pt idx="5060">
                  <c:v>4.6786000000000003</c:v>
                </c:pt>
                <c:pt idx="5061">
                  <c:v>4.6726000000000001</c:v>
                </c:pt>
                <c:pt idx="5062">
                  <c:v>4.6367000000000003</c:v>
                </c:pt>
                <c:pt idx="5065">
                  <c:v>4.6359000000000004</c:v>
                </c:pt>
                <c:pt idx="5066">
                  <c:v>4.7294</c:v>
                </c:pt>
                <c:pt idx="5068">
                  <c:v>4.6970000000000001</c:v>
                </c:pt>
                <c:pt idx="5069">
                  <c:v>4.6870000000000003</c:v>
                </c:pt>
                <c:pt idx="5072">
                  <c:v>4.7084000000000001</c:v>
                </c:pt>
                <c:pt idx="5073">
                  <c:v>4.7255000000000003</c:v>
                </c:pt>
                <c:pt idx="5074">
                  <c:v>4.7450999999999999</c:v>
                </c:pt>
                <c:pt idx="5075">
                  <c:v>4.7678000000000003</c:v>
                </c:pt>
                <c:pt idx="5076">
                  <c:v>4.7983000000000002</c:v>
                </c:pt>
                <c:pt idx="5080">
                  <c:v>4.7963000000000005</c:v>
                </c:pt>
                <c:pt idx="5081">
                  <c:v>4.7812999999999999</c:v>
                </c:pt>
                <c:pt idx="5082">
                  <c:v>4.7805</c:v>
                </c:pt>
                <c:pt idx="5083">
                  <c:v>4.7988</c:v>
                </c:pt>
                <c:pt idx="5086">
                  <c:v>4.7945000000000002</c:v>
                </c:pt>
                <c:pt idx="5087">
                  <c:v>4.8093000000000004</c:v>
                </c:pt>
                <c:pt idx="5088">
                  <c:v>4.7964000000000002</c:v>
                </c:pt>
                <c:pt idx="5089">
                  <c:v>4.7854000000000001</c:v>
                </c:pt>
                <c:pt idx="5090">
                  <c:v>4.8039000000000005</c:v>
                </c:pt>
                <c:pt idx="5093">
                  <c:v>4.7978000000000005</c:v>
                </c:pt>
                <c:pt idx="5094">
                  <c:v>4.8388</c:v>
                </c:pt>
                <c:pt idx="5095">
                  <c:v>4.8138000000000005</c:v>
                </c:pt>
                <c:pt idx="5096">
                  <c:v>4.8146000000000004</c:v>
                </c:pt>
                <c:pt idx="5097">
                  <c:v>4.8009000000000004</c:v>
                </c:pt>
                <c:pt idx="5100">
                  <c:v>4.8058000000000005</c:v>
                </c:pt>
                <c:pt idx="5101">
                  <c:v>4.8077000000000005</c:v>
                </c:pt>
                <c:pt idx="5102">
                  <c:v>4.8145000000000007</c:v>
                </c:pt>
                <c:pt idx="5103">
                  <c:v>4.7904</c:v>
                </c:pt>
                <c:pt idx="5104">
                  <c:v>4.7929000000000004</c:v>
                </c:pt>
                <c:pt idx="5107">
                  <c:v>4.7623000000000006</c:v>
                </c:pt>
                <c:pt idx="5108">
                  <c:v>4.7313000000000001</c:v>
                </c:pt>
                <c:pt idx="5109">
                  <c:v>4.7122000000000002</c:v>
                </c:pt>
                <c:pt idx="5110">
                  <c:v>4.7488000000000001</c:v>
                </c:pt>
                <c:pt idx="5111">
                  <c:v>4.7197000000000005</c:v>
                </c:pt>
                <c:pt idx="5114">
                  <c:v>4.7448000000000006</c:v>
                </c:pt>
                <c:pt idx="5115">
                  <c:v>4.7284000000000006</c:v>
                </c:pt>
                <c:pt idx="5116">
                  <c:v>4.7338000000000005</c:v>
                </c:pt>
                <c:pt idx="5117">
                  <c:v>4.7248999999999999</c:v>
                </c:pt>
                <c:pt idx="5118">
                  <c:v>4.6966999999999999</c:v>
                </c:pt>
                <c:pt idx="5121">
                  <c:v>4.7038000000000002</c:v>
                </c:pt>
                <c:pt idx="5122">
                  <c:v>4.6966000000000001</c:v>
                </c:pt>
                <c:pt idx="5123">
                  <c:v>4.6736000000000004</c:v>
                </c:pt>
                <c:pt idx="5124">
                  <c:v>4.7237</c:v>
                </c:pt>
                <c:pt idx="5125">
                  <c:v>4.7046000000000001</c:v>
                </c:pt>
                <c:pt idx="5128">
                  <c:v>4.6848999999999998</c:v>
                </c:pt>
                <c:pt idx="5130">
                  <c:v>4.7021000000000006</c:v>
                </c:pt>
                <c:pt idx="5131">
                  <c:v>4.7197000000000005</c:v>
                </c:pt>
                <c:pt idx="5132">
                  <c:v>4.6976000000000004</c:v>
                </c:pt>
                <c:pt idx="5135">
                  <c:v>4.7019000000000002</c:v>
                </c:pt>
                <c:pt idx="5136">
                  <c:v>4.7057000000000002</c:v>
                </c:pt>
                <c:pt idx="5137">
                  <c:v>4.7368000000000006</c:v>
                </c:pt>
                <c:pt idx="5138">
                  <c:v>4.7465999999999999</c:v>
                </c:pt>
                <c:pt idx="5139">
                  <c:v>4.7540000000000004</c:v>
                </c:pt>
                <c:pt idx="5142">
                  <c:v>4.7724000000000002</c:v>
                </c:pt>
                <c:pt idx="5143">
                  <c:v>4.7379000000000007</c:v>
                </c:pt>
                <c:pt idx="5144">
                  <c:v>4.7269000000000005</c:v>
                </c:pt>
                <c:pt idx="5145">
                  <c:v>4.7133000000000003</c:v>
                </c:pt>
                <c:pt idx="5146">
                  <c:v>4.7286999999999999</c:v>
                </c:pt>
                <c:pt idx="5149">
                  <c:v>4.7256</c:v>
                </c:pt>
                <c:pt idx="5150">
                  <c:v>4.7153999999999998</c:v>
                </c:pt>
                <c:pt idx="5151">
                  <c:v>4.7307000000000006</c:v>
                </c:pt>
                <c:pt idx="5152">
                  <c:v>4.7282999999999999</c:v>
                </c:pt>
                <c:pt idx="5153">
                  <c:v>4.7233999999999998</c:v>
                </c:pt>
                <c:pt idx="5156">
                  <c:v>4.7130999999999998</c:v>
                </c:pt>
                <c:pt idx="5157">
                  <c:v>4.7194000000000003</c:v>
                </c:pt>
                <c:pt idx="5158">
                  <c:v>4.7342000000000004</c:v>
                </c:pt>
                <c:pt idx="5159">
                  <c:v>4.7452000000000005</c:v>
                </c:pt>
                <c:pt idx="5160">
                  <c:v>4.7511000000000001</c:v>
                </c:pt>
                <c:pt idx="5163">
                  <c:v>4.7694000000000001</c:v>
                </c:pt>
                <c:pt idx="5164">
                  <c:v>4.7738000000000005</c:v>
                </c:pt>
                <c:pt idx="5165">
                  <c:v>4.7768000000000006</c:v>
                </c:pt>
                <c:pt idx="5166">
                  <c:v>4.7728999999999999</c:v>
                </c:pt>
                <c:pt idx="5167">
                  <c:v>4.7892999999999999</c:v>
                </c:pt>
                <c:pt idx="5170">
                  <c:v>4.8182999999999998</c:v>
                </c:pt>
                <c:pt idx="5171">
                  <c:v>4.8807</c:v>
                </c:pt>
                <c:pt idx="5172">
                  <c:v>4.9019000000000004</c:v>
                </c:pt>
                <c:pt idx="5173">
                  <c:v>4.8132999999999999</c:v>
                </c:pt>
                <c:pt idx="5174">
                  <c:v>4.7838000000000003</c:v>
                </c:pt>
                <c:pt idx="5177">
                  <c:v>4.7805</c:v>
                </c:pt>
                <c:pt idx="5178">
                  <c:v>4.7814000000000005</c:v>
                </c:pt>
                <c:pt idx="5184">
                  <c:v>4.7820999999999998</c:v>
                </c:pt>
                <c:pt idx="5185">
                  <c:v>4.7738000000000005</c:v>
                </c:pt>
                <c:pt idx="5186">
                  <c:v>4.726</c:v>
                </c:pt>
                <c:pt idx="5187">
                  <c:v>4.7379000000000007</c:v>
                </c:pt>
                <c:pt idx="5191">
                  <c:v>4.7164000000000001</c:v>
                </c:pt>
                <c:pt idx="5192">
                  <c:v>4.7248999999999999</c:v>
                </c:pt>
                <c:pt idx="5193">
                  <c:v>4.7222</c:v>
                </c:pt>
                <c:pt idx="5195">
                  <c:v>4.7433000000000005</c:v>
                </c:pt>
                <c:pt idx="5198">
                  <c:v>4.7495000000000003</c:v>
                </c:pt>
                <c:pt idx="5199">
                  <c:v>4.7648999999999999</c:v>
                </c:pt>
                <c:pt idx="5200">
                  <c:v>4.8045</c:v>
                </c:pt>
                <c:pt idx="5202">
                  <c:v>4.82</c:v>
                </c:pt>
                <c:pt idx="5205">
                  <c:v>4.7734000000000005</c:v>
                </c:pt>
                <c:pt idx="5206">
                  <c:v>4.7845000000000004</c:v>
                </c:pt>
                <c:pt idx="5207">
                  <c:v>4.7766000000000002</c:v>
                </c:pt>
                <c:pt idx="5208">
                  <c:v>4.8124000000000002</c:v>
                </c:pt>
                <c:pt idx="5209">
                  <c:v>4.8304</c:v>
                </c:pt>
                <c:pt idx="5212">
                  <c:v>4.8081000000000005</c:v>
                </c:pt>
                <c:pt idx="5213">
                  <c:v>4.8323999999999998</c:v>
                </c:pt>
                <c:pt idx="5214">
                  <c:v>4.8253000000000004</c:v>
                </c:pt>
                <c:pt idx="5215">
                  <c:v>4.8117999999999999</c:v>
                </c:pt>
                <c:pt idx="5216">
                  <c:v>4.8113999999999999</c:v>
                </c:pt>
                <c:pt idx="5219">
                  <c:v>4.7972000000000001</c:v>
                </c:pt>
                <c:pt idx="5220">
                  <c:v>4.7852000000000006</c:v>
                </c:pt>
                <c:pt idx="5221">
                  <c:v>4.8121999999999998</c:v>
                </c:pt>
                <c:pt idx="5222">
                  <c:v>4.8230000000000004</c:v>
                </c:pt>
                <c:pt idx="5223">
                  <c:v>4.8325000000000005</c:v>
                </c:pt>
                <c:pt idx="5226">
                  <c:v>4.8360000000000003</c:v>
                </c:pt>
                <c:pt idx="5227">
                  <c:v>4.8242000000000003</c:v>
                </c:pt>
                <c:pt idx="5228">
                  <c:v>4.8401000000000005</c:v>
                </c:pt>
                <c:pt idx="5229">
                  <c:v>4.8741000000000003</c:v>
                </c:pt>
                <c:pt idx="5230">
                  <c:v>4.8709000000000007</c:v>
                </c:pt>
                <c:pt idx="5233">
                  <c:v>4.8727</c:v>
                </c:pt>
                <c:pt idx="5234">
                  <c:v>4.8516000000000004</c:v>
                </c:pt>
                <c:pt idx="5235">
                  <c:v>4.8429000000000002</c:v>
                </c:pt>
                <c:pt idx="5236">
                  <c:v>4.8029999999999999</c:v>
                </c:pt>
                <c:pt idx="5237">
                  <c:v>4.7666000000000004</c:v>
                </c:pt>
                <c:pt idx="5240">
                  <c:v>4.7726000000000006</c:v>
                </c:pt>
                <c:pt idx="5241">
                  <c:v>4.7667000000000002</c:v>
                </c:pt>
                <c:pt idx="5242">
                  <c:v>4.7705000000000002</c:v>
                </c:pt>
                <c:pt idx="5243">
                  <c:v>4.7792000000000003</c:v>
                </c:pt>
                <c:pt idx="5244">
                  <c:v>4.7421000000000006</c:v>
                </c:pt>
                <c:pt idx="5247">
                  <c:v>4.7351000000000001</c:v>
                </c:pt>
                <c:pt idx="5248">
                  <c:v>4.7336999999999998</c:v>
                </c:pt>
                <c:pt idx="5249">
                  <c:v>4.7399000000000004</c:v>
                </c:pt>
                <c:pt idx="5250">
                  <c:v>4.7458</c:v>
                </c:pt>
                <c:pt idx="5251">
                  <c:v>4.7339000000000002</c:v>
                </c:pt>
                <c:pt idx="5254">
                  <c:v>4.7606000000000002</c:v>
                </c:pt>
                <c:pt idx="5255">
                  <c:v>4.7541000000000002</c:v>
                </c:pt>
                <c:pt idx="5256">
                  <c:v>4.7957999999999998</c:v>
                </c:pt>
                <c:pt idx="5257">
                  <c:v>4.8063000000000002</c:v>
                </c:pt>
                <c:pt idx="5258">
                  <c:v>4.8029000000000002</c:v>
                </c:pt>
                <c:pt idx="5261">
                  <c:v>4.8155999999999999</c:v>
                </c:pt>
                <c:pt idx="5262">
                  <c:v>4.7987000000000002</c:v>
                </c:pt>
                <c:pt idx="5263">
                  <c:v>4.8163</c:v>
                </c:pt>
                <c:pt idx="5264">
                  <c:v>4.8041</c:v>
                </c:pt>
                <c:pt idx="5265">
                  <c:v>4.7968999999999999</c:v>
                </c:pt>
                <c:pt idx="5268">
                  <c:v>4.7781000000000002</c:v>
                </c:pt>
                <c:pt idx="5269">
                  <c:v>4.7818000000000005</c:v>
                </c:pt>
                <c:pt idx="5270">
                  <c:v>4.7857000000000003</c:v>
                </c:pt>
                <c:pt idx="5271">
                  <c:v>4.7896999999999998</c:v>
                </c:pt>
                <c:pt idx="5272">
                  <c:v>4.8031000000000006</c:v>
                </c:pt>
                <c:pt idx="5275">
                  <c:v>4.8063000000000002</c:v>
                </c:pt>
                <c:pt idx="5276">
                  <c:v>4.8050000000000006</c:v>
                </c:pt>
                <c:pt idx="5277">
                  <c:v>4.8224</c:v>
                </c:pt>
                <c:pt idx="5278">
                  <c:v>4.83</c:v>
                </c:pt>
                <c:pt idx="5279">
                  <c:v>4.8225000000000007</c:v>
                </c:pt>
                <c:pt idx="5282">
                  <c:v>4.8338999999999999</c:v>
                </c:pt>
                <c:pt idx="5283">
                  <c:v>4.8326000000000002</c:v>
                </c:pt>
                <c:pt idx="5284">
                  <c:v>4.8193000000000001</c:v>
                </c:pt>
                <c:pt idx="5285">
                  <c:v>4.8075000000000001</c:v>
                </c:pt>
                <c:pt idx="5286">
                  <c:v>4.7960000000000003</c:v>
                </c:pt>
                <c:pt idx="5289">
                  <c:v>4.7968000000000002</c:v>
                </c:pt>
                <c:pt idx="5290">
                  <c:v>4.7700000000000005</c:v>
                </c:pt>
                <c:pt idx="5292">
                  <c:v>4.782</c:v>
                </c:pt>
                <c:pt idx="5293">
                  <c:v>4.8174000000000001</c:v>
                </c:pt>
                <c:pt idx="5296">
                  <c:v>4.7880000000000003</c:v>
                </c:pt>
                <c:pt idx="5297">
                  <c:v>4.7819000000000003</c:v>
                </c:pt>
                <c:pt idx="5299">
                  <c:v>4.7730000000000006</c:v>
                </c:pt>
                <c:pt idx="5300">
                  <c:v>4.7774999999999999</c:v>
                </c:pt>
                <c:pt idx="5303">
                  <c:v>4.7685000000000004</c:v>
                </c:pt>
                <c:pt idx="5304">
                  <c:v>4.7769000000000004</c:v>
                </c:pt>
                <c:pt idx="5305">
                  <c:v>4.7665000000000006</c:v>
                </c:pt>
                <c:pt idx="5306">
                  <c:v>4.7633999999999999</c:v>
                </c:pt>
                <c:pt idx="5307">
                  <c:v>4.7582000000000004</c:v>
                </c:pt>
                <c:pt idx="5310">
                  <c:v>4.7674000000000003</c:v>
                </c:pt>
                <c:pt idx="5311">
                  <c:v>4.7694999999999999</c:v>
                </c:pt>
                <c:pt idx="5312">
                  <c:v>4.7407000000000004</c:v>
                </c:pt>
                <c:pt idx="5313">
                  <c:v>4.7515999999999998</c:v>
                </c:pt>
                <c:pt idx="5314">
                  <c:v>4.7448000000000006</c:v>
                </c:pt>
                <c:pt idx="5317">
                  <c:v>4.7317</c:v>
                </c:pt>
                <c:pt idx="5318">
                  <c:v>4.7324999999999999</c:v>
                </c:pt>
                <c:pt idx="5319">
                  <c:v>4.7323000000000004</c:v>
                </c:pt>
                <c:pt idx="5320">
                  <c:v>4.7553000000000001</c:v>
                </c:pt>
                <c:pt idx="5321">
                  <c:v>4.7658000000000005</c:v>
                </c:pt>
                <c:pt idx="5324">
                  <c:v>4.7705000000000002</c:v>
                </c:pt>
                <c:pt idx="5325">
                  <c:v>4.7661000000000007</c:v>
                </c:pt>
                <c:pt idx="5326">
                  <c:v>4.7589000000000006</c:v>
                </c:pt>
                <c:pt idx="5327">
                  <c:v>4.7492000000000001</c:v>
                </c:pt>
                <c:pt idx="5328">
                  <c:v>4.7385000000000002</c:v>
                </c:pt>
                <c:pt idx="5331">
                  <c:v>4.75</c:v>
                </c:pt>
                <c:pt idx="5332">
                  <c:v>4.7755999999999998</c:v>
                </c:pt>
                <c:pt idx="5333">
                  <c:v>4.7837000000000005</c:v>
                </c:pt>
                <c:pt idx="5334">
                  <c:v>4.7955000000000005</c:v>
                </c:pt>
                <c:pt idx="5335">
                  <c:v>4.7937000000000003</c:v>
                </c:pt>
                <c:pt idx="5338">
                  <c:v>4.8048000000000002</c:v>
                </c:pt>
                <c:pt idx="5339">
                  <c:v>4.8069000000000006</c:v>
                </c:pt>
                <c:pt idx="5340">
                  <c:v>4.798</c:v>
                </c:pt>
                <c:pt idx="5341">
                  <c:v>4.8022</c:v>
                </c:pt>
                <c:pt idx="5342">
                  <c:v>4.8013000000000003</c:v>
                </c:pt>
                <c:pt idx="5345">
                  <c:v>4.8085000000000004</c:v>
                </c:pt>
                <c:pt idx="5346">
                  <c:v>4.8226000000000004</c:v>
                </c:pt>
                <c:pt idx="5347">
                  <c:v>4.8258000000000001</c:v>
                </c:pt>
                <c:pt idx="5348">
                  <c:v>4.8203000000000005</c:v>
                </c:pt>
                <c:pt idx="5349">
                  <c:v>4.8108000000000004</c:v>
                </c:pt>
                <c:pt idx="5352">
                  <c:v>4.8173000000000004</c:v>
                </c:pt>
                <c:pt idx="5353">
                  <c:v>4.8360000000000003</c:v>
                </c:pt>
                <c:pt idx="5354">
                  <c:v>4.8333000000000004</c:v>
                </c:pt>
                <c:pt idx="5355">
                  <c:v>4.8031000000000006</c:v>
                </c:pt>
                <c:pt idx="5356">
                  <c:v>4.7979000000000003</c:v>
                </c:pt>
                <c:pt idx="5359">
                  <c:v>4.8078000000000003</c:v>
                </c:pt>
                <c:pt idx="5360">
                  <c:v>4.7998000000000003</c:v>
                </c:pt>
                <c:pt idx="5361">
                  <c:v>4.7895000000000003</c:v>
                </c:pt>
                <c:pt idx="5362">
                  <c:v>4.7789000000000001</c:v>
                </c:pt>
                <c:pt idx="5363">
                  <c:v>4.8010000000000002</c:v>
                </c:pt>
                <c:pt idx="5366">
                  <c:v>4.8216999999999999</c:v>
                </c:pt>
                <c:pt idx="5367">
                  <c:v>4.8126000000000007</c:v>
                </c:pt>
                <c:pt idx="5368">
                  <c:v>4.8139000000000003</c:v>
                </c:pt>
                <c:pt idx="5369">
                  <c:v>4.8348000000000004</c:v>
                </c:pt>
                <c:pt idx="5370">
                  <c:v>4.8176000000000005</c:v>
                </c:pt>
                <c:pt idx="5374">
                  <c:v>4.8131000000000004</c:v>
                </c:pt>
                <c:pt idx="5375">
                  <c:v>4.8172000000000006</c:v>
                </c:pt>
                <c:pt idx="5376">
                  <c:v>4.7982000000000005</c:v>
                </c:pt>
                <c:pt idx="5377">
                  <c:v>4.7961</c:v>
                </c:pt>
                <c:pt idx="5380">
                  <c:v>4.8010999999999999</c:v>
                </c:pt>
                <c:pt idx="5381">
                  <c:v>4.8185000000000002</c:v>
                </c:pt>
                <c:pt idx="5382">
                  <c:v>4.8147000000000002</c:v>
                </c:pt>
                <c:pt idx="5383">
                  <c:v>4.8220000000000001</c:v>
                </c:pt>
                <c:pt idx="5384">
                  <c:v>4.8088000000000006</c:v>
                </c:pt>
                <c:pt idx="5387">
                  <c:v>4.8124000000000002</c:v>
                </c:pt>
                <c:pt idx="5388">
                  <c:v>4.7953000000000001</c:v>
                </c:pt>
                <c:pt idx="5389">
                  <c:v>4.7915999999999999</c:v>
                </c:pt>
                <c:pt idx="5390">
                  <c:v>4.7750000000000004</c:v>
                </c:pt>
                <c:pt idx="5391">
                  <c:v>4.7640000000000002</c:v>
                </c:pt>
                <c:pt idx="5394">
                  <c:v>4.7953999999999999</c:v>
                </c:pt>
                <c:pt idx="5395">
                  <c:v>4.7937000000000003</c:v>
                </c:pt>
                <c:pt idx="5396">
                  <c:v>4.8066000000000004</c:v>
                </c:pt>
                <c:pt idx="5397">
                  <c:v>4.8071000000000002</c:v>
                </c:pt>
                <c:pt idx="5398">
                  <c:v>4.8100000000000005</c:v>
                </c:pt>
                <c:pt idx="5403">
                  <c:v>4.7978000000000005</c:v>
                </c:pt>
                <c:pt idx="5404">
                  <c:v>4.8104000000000005</c:v>
                </c:pt>
                <c:pt idx="5409">
                  <c:v>4.8134000000000006</c:v>
                </c:pt>
                <c:pt idx="5410">
                  <c:v>4.8289</c:v>
                </c:pt>
                <c:pt idx="5411">
                  <c:v>4.8071000000000002</c:v>
                </c:pt>
                <c:pt idx="5412">
                  <c:v>4.8014000000000001</c:v>
                </c:pt>
                <c:pt idx="5415">
                  <c:v>4.8313000000000006</c:v>
                </c:pt>
                <c:pt idx="5416">
                  <c:v>4.806</c:v>
                </c:pt>
                <c:pt idx="5417">
                  <c:v>4.8025000000000002</c:v>
                </c:pt>
                <c:pt idx="5418">
                  <c:v>4.7930000000000001</c:v>
                </c:pt>
                <c:pt idx="5419">
                  <c:v>4.7907999999999999</c:v>
                </c:pt>
                <c:pt idx="5422">
                  <c:v>4.7983000000000002</c:v>
                </c:pt>
                <c:pt idx="5424">
                  <c:v>4.8047000000000004</c:v>
                </c:pt>
                <c:pt idx="5425">
                  <c:v>4.8040000000000003</c:v>
                </c:pt>
                <c:pt idx="5426">
                  <c:v>4.7713000000000001</c:v>
                </c:pt>
                <c:pt idx="5429">
                  <c:v>4.7540000000000004</c:v>
                </c:pt>
                <c:pt idx="5430">
                  <c:v>4.7399000000000004</c:v>
                </c:pt>
                <c:pt idx="5431">
                  <c:v>4.7408999999999999</c:v>
                </c:pt>
                <c:pt idx="5432">
                  <c:v>4.7182000000000004</c:v>
                </c:pt>
                <c:pt idx="5433">
                  <c:v>4.7479000000000005</c:v>
                </c:pt>
                <c:pt idx="5436">
                  <c:v>4.7389000000000001</c:v>
                </c:pt>
                <c:pt idx="5437">
                  <c:v>4.7526000000000002</c:v>
                </c:pt>
                <c:pt idx="5438">
                  <c:v>4.7692000000000005</c:v>
                </c:pt>
                <c:pt idx="5439">
                  <c:v>4.766</c:v>
                </c:pt>
                <c:pt idx="5440">
                  <c:v>4.7533000000000003</c:v>
                </c:pt>
                <c:pt idx="5444">
                  <c:v>4.7450000000000001</c:v>
                </c:pt>
                <c:pt idx="5445">
                  <c:v>4.7464000000000004</c:v>
                </c:pt>
                <c:pt idx="5446">
                  <c:v>4.7332999999999998</c:v>
                </c:pt>
                <c:pt idx="5447">
                  <c:v>4.7282999999999999</c:v>
                </c:pt>
                <c:pt idx="5450">
                  <c:v>4.734</c:v>
                </c:pt>
                <c:pt idx="5451">
                  <c:v>4.7261000000000006</c:v>
                </c:pt>
                <c:pt idx="5453">
                  <c:v>4.7252999999999998</c:v>
                </c:pt>
                <c:pt idx="5454">
                  <c:v>4.7277000000000005</c:v>
                </c:pt>
                <c:pt idx="5457">
                  <c:v>4.7114000000000003</c:v>
                </c:pt>
                <c:pt idx="5458">
                  <c:v>4.6888000000000005</c:v>
                </c:pt>
                <c:pt idx="5459">
                  <c:v>4.6899000000000006</c:v>
                </c:pt>
                <c:pt idx="5460">
                  <c:v>4.6819000000000006</c:v>
                </c:pt>
                <c:pt idx="5461">
                  <c:v>4.6862000000000004</c:v>
                </c:pt>
                <c:pt idx="5464">
                  <c:v>4.6825000000000001</c:v>
                </c:pt>
                <c:pt idx="5465">
                  <c:v>4.6844999999999999</c:v>
                </c:pt>
                <c:pt idx="5466">
                  <c:v>4.6905000000000001</c:v>
                </c:pt>
                <c:pt idx="5467">
                  <c:v>4.6941000000000006</c:v>
                </c:pt>
                <c:pt idx="5468">
                  <c:v>4.6859999999999999</c:v>
                </c:pt>
                <c:pt idx="5471">
                  <c:v>4.6934000000000005</c:v>
                </c:pt>
                <c:pt idx="5472">
                  <c:v>4.6764999999999999</c:v>
                </c:pt>
                <c:pt idx="5473">
                  <c:v>4.6819000000000006</c:v>
                </c:pt>
                <c:pt idx="5474">
                  <c:v>4.6734</c:v>
                </c:pt>
                <c:pt idx="5475">
                  <c:v>4.6785000000000005</c:v>
                </c:pt>
                <c:pt idx="5478">
                  <c:v>4.6939000000000002</c:v>
                </c:pt>
                <c:pt idx="5479">
                  <c:v>4.6924000000000001</c:v>
                </c:pt>
                <c:pt idx="5480">
                  <c:v>4.6816000000000004</c:v>
                </c:pt>
                <c:pt idx="5481">
                  <c:v>4.6747000000000005</c:v>
                </c:pt>
                <c:pt idx="5482">
                  <c:v>4.6454000000000004</c:v>
                </c:pt>
                <c:pt idx="5485">
                  <c:v>4.6535000000000002</c:v>
                </c:pt>
                <c:pt idx="5486">
                  <c:v>4.6623999999999999</c:v>
                </c:pt>
                <c:pt idx="5487">
                  <c:v>4.6770000000000005</c:v>
                </c:pt>
                <c:pt idx="5488">
                  <c:v>4.6696</c:v>
                </c:pt>
                <c:pt idx="5489">
                  <c:v>4.6642999999999999</c:v>
                </c:pt>
                <c:pt idx="5492">
                  <c:v>4.6657999999999999</c:v>
                </c:pt>
                <c:pt idx="5493">
                  <c:v>4.6298000000000004</c:v>
                </c:pt>
                <c:pt idx="5494">
                  <c:v>4.6128</c:v>
                </c:pt>
                <c:pt idx="5495">
                  <c:v>4.6130000000000004</c:v>
                </c:pt>
                <c:pt idx="5496">
                  <c:v>4.6298000000000004</c:v>
                </c:pt>
                <c:pt idx="5499">
                  <c:v>4.6232000000000006</c:v>
                </c:pt>
                <c:pt idx="5500">
                  <c:v>4.6095000000000006</c:v>
                </c:pt>
                <c:pt idx="5501">
                  <c:v>4.5944000000000003</c:v>
                </c:pt>
                <c:pt idx="5502">
                  <c:v>4.5837000000000003</c:v>
                </c:pt>
                <c:pt idx="5503">
                  <c:v>4.6137000000000006</c:v>
                </c:pt>
                <c:pt idx="5506">
                  <c:v>4.6043000000000003</c:v>
                </c:pt>
                <c:pt idx="5507">
                  <c:v>4.6029</c:v>
                </c:pt>
                <c:pt idx="5508">
                  <c:v>4.5956000000000001</c:v>
                </c:pt>
                <c:pt idx="5509">
                  <c:v>4.5899000000000001</c:v>
                </c:pt>
                <c:pt idx="5510">
                  <c:v>4.57</c:v>
                </c:pt>
                <c:pt idx="5513">
                  <c:v>4.5875000000000004</c:v>
                </c:pt>
                <c:pt idx="5515">
                  <c:v>4.5724999999999998</c:v>
                </c:pt>
                <c:pt idx="5516">
                  <c:v>4.6160000000000005</c:v>
                </c:pt>
                <c:pt idx="5517">
                  <c:v>4.6497999999999999</c:v>
                </c:pt>
                <c:pt idx="5520">
                  <c:v>4.6493000000000002</c:v>
                </c:pt>
                <c:pt idx="5521">
                  <c:v>4.6462000000000003</c:v>
                </c:pt>
                <c:pt idx="5522">
                  <c:v>4.6674000000000007</c:v>
                </c:pt>
                <c:pt idx="5523">
                  <c:v>4.6421999999999999</c:v>
                </c:pt>
                <c:pt idx="5524">
                  <c:v>4.6364000000000001</c:v>
                </c:pt>
                <c:pt idx="5527">
                  <c:v>4.6903000000000006</c:v>
                </c:pt>
                <c:pt idx="5528">
                  <c:v>4.7017000000000007</c:v>
                </c:pt>
                <c:pt idx="5529">
                  <c:v>4.6927000000000003</c:v>
                </c:pt>
                <c:pt idx="5530">
                  <c:v>4.6903000000000006</c:v>
                </c:pt>
                <c:pt idx="5531">
                  <c:v>4.6764000000000001</c:v>
                </c:pt>
                <c:pt idx="5534">
                  <c:v>4.6764999999999999</c:v>
                </c:pt>
                <c:pt idx="5535">
                  <c:v>4.7157</c:v>
                </c:pt>
                <c:pt idx="5536">
                  <c:v>4.7092000000000001</c:v>
                </c:pt>
                <c:pt idx="5537">
                  <c:v>4.6939000000000002</c:v>
                </c:pt>
                <c:pt idx="5538">
                  <c:v>4.7054</c:v>
                </c:pt>
                <c:pt idx="5541">
                  <c:v>4.7018000000000004</c:v>
                </c:pt>
                <c:pt idx="5542">
                  <c:v>4.6917</c:v>
                </c:pt>
                <c:pt idx="5543">
                  <c:v>4.7052000000000005</c:v>
                </c:pt>
                <c:pt idx="5544">
                  <c:v>4.6707000000000001</c:v>
                </c:pt>
                <c:pt idx="5545">
                  <c:v>4.6645000000000003</c:v>
                </c:pt>
                <c:pt idx="5548">
                  <c:v>4.6615000000000002</c:v>
                </c:pt>
                <c:pt idx="5549">
                  <c:v>4.6536</c:v>
                </c:pt>
                <c:pt idx="5550">
                  <c:v>4.6802000000000001</c:v>
                </c:pt>
                <c:pt idx="5551">
                  <c:v>4.6886000000000001</c:v>
                </c:pt>
                <c:pt idx="5552">
                  <c:v>4.7006000000000006</c:v>
                </c:pt>
                <c:pt idx="5555">
                  <c:v>4.6862000000000004</c:v>
                </c:pt>
                <c:pt idx="5556">
                  <c:v>4.7132000000000005</c:v>
                </c:pt>
                <c:pt idx="5557">
                  <c:v>4.7275</c:v>
                </c:pt>
                <c:pt idx="5558">
                  <c:v>4.7014000000000005</c:v>
                </c:pt>
                <c:pt idx="5559">
                  <c:v>4.6972000000000005</c:v>
                </c:pt>
                <c:pt idx="5562">
                  <c:v>4.6974</c:v>
                </c:pt>
                <c:pt idx="5563">
                  <c:v>4.7126000000000001</c:v>
                </c:pt>
                <c:pt idx="5569">
                  <c:v>4.6818</c:v>
                </c:pt>
                <c:pt idx="5570">
                  <c:v>4.6486000000000001</c:v>
                </c:pt>
                <c:pt idx="5571">
                  <c:v>4.6241000000000003</c:v>
                </c:pt>
                <c:pt idx="5572">
                  <c:v>4.6065000000000005</c:v>
                </c:pt>
                <c:pt idx="5576">
                  <c:v>4.6063000000000001</c:v>
                </c:pt>
                <c:pt idx="5577">
                  <c:v>4.67</c:v>
                </c:pt>
                <c:pt idx="5578">
                  <c:v>4.7271999999999998</c:v>
                </c:pt>
                <c:pt idx="5580">
                  <c:v>4.7194000000000003</c:v>
                </c:pt>
                <c:pt idx="5583">
                  <c:v>4.7335000000000003</c:v>
                </c:pt>
                <c:pt idx="5584">
                  <c:v>4.7498000000000005</c:v>
                </c:pt>
                <c:pt idx="5585">
                  <c:v>4.7163000000000004</c:v>
                </c:pt>
                <c:pt idx="5587">
                  <c:v>4.7434000000000003</c:v>
                </c:pt>
                <c:pt idx="5590">
                  <c:v>4.7841000000000005</c:v>
                </c:pt>
                <c:pt idx="5591">
                  <c:v>4.7576999999999998</c:v>
                </c:pt>
                <c:pt idx="5592">
                  <c:v>4.7519</c:v>
                </c:pt>
                <c:pt idx="5593">
                  <c:v>4.7725</c:v>
                </c:pt>
                <c:pt idx="5594">
                  <c:v>4.7930999999999999</c:v>
                </c:pt>
                <c:pt idx="5597">
                  <c:v>4.8058000000000005</c:v>
                </c:pt>
                <c:pt idx="5598">
                  <c:v>4.7808999999999999</c:v>
                </c:pt>
                <c:pt idx="5599">
                  <c:v>4.7818000000000005</c:v>
                </c:pt>
                <c:pt idx="5600">
                  <c:v>4.7534999999999998</c:v>
                </c:pt>
                <c:pt idx="5601">
                  <c:v>4.7562000000000006</c:v>
                </c:pt>
                <c:pt idx="5604">
                  <c:v>4.7347999999999999</c:v>
                </c:pt>
                <c:pt idx="5605">
                  <c:v>4.7505000000000006</c:v>
                </c:pt>
                <c:pt idx="5606">
                  <c:v>4.7402000000000006</c:v>
                </c:pt>
                <c:pt idx="5607">
                  <c:v>4.7385000000000002</c:v>
                </c:pt>
                <c:pt idx="5608">
                  <c:v>4.7205000000000004</c:v>
                </c:pt>
                <c:pt idx="5611">
                  <c:v>4.7229000000000001</c:v>
                </c:pt>
                <c:pt idx="5612">
                  <c:v>4.7374999999999998</c:v>
                </c:pt>
                <c:pt idx="5613">
                  <c:v>4.7595999999999998</c:v>
                </c:pt>
                <c:pt idx="5614">
                  <c:v>4.7492000000000001</c:v>
                </c:pt>
                <c:pt idx="5615">
                  <c:v>4.7542</c:v>
                </c:pt>
                <c:pt idx="5618">
                  <c:v>4.7796000000000003</c:v>
                </c:pt>
                <c:pt idx="5619">
                  <c:v>4.8035000000000005</c:v>
                </c:pt>
                <c:pt idx="5620">
                  <c:v>4.8130000000000006</c:v>
                </c:pt>
                <c:pt idx="5621">
                  <c:v>4.8231000000000002</c:v>
                </c:pt>
                <c:pt idx="5622">
                  <c:v>4.8084000000000007</c:v>
                </c:pt>
                <c:pt idx="5625">
                  <c:v>4.7936000000000005</c:v>
                </c:pt>
                <c:pt idx="5626">
                  <c:v>4.8037000000000001</c:v>
                </c:pt>
                <c:pt idx="5627">
                  <c:v>4.8187000000000006</c:v>
                </c:pt>
                <c:pt idx="5628">
                  <c:v>4.8490000000000002</c:v>
                </c:pt>
                <c:pt idx="5629">
                  <c:v>4.8365999999999998</c:v>
                </c:pt>
                <c:pt idx="5632">
                  <c:v>4.8760000000000003</c:v>
                </c:pt>
                <c:pt idx="5633">
                  <c:v>4.9257</c:v>
                </c:pt>
                <c:pt idx="5634">
                  <c:v>4.9259000000000004</c:v>
                </c:pt>
                <c:pt idx="5635">
                  <c:v>4.9072000000000005</c:v>
                </c:pt>
                <c:pt idx="5636">
                  <c:v>4.8969000000000005</c:v>
                </c:pt>
                <c:pt idx="5639">
                  <c:v>4.8925999999999998</c:v>
                </c:pt>
                <c:pt idx="5640">
                  <c:v>4.8727</c:v>
                </c:pt>
                <c:pt idx="5641">
                  <c:v>4.8881000000000006</c:v>
                </c:pt>
                <c:pt idx="5642">
                  <c:v>4.8816000000000006</c:v>
                </c:pt>
                <c:pt idx="5643">
                  <c:v>4.8555999999999999</c:v>
                </c:pt>
                <c:pt idx="5646">
                  <c:v>4.8702000000000005</c:v>
                </c:pt>
                <c:pt idx="5647">
                  <c:v>4.923</c:v>
                </c:pt>
                <c:pt idx="5648">
                  <c:v>4.8832000000000004</c:v>
                </c:pt>
                <c:pt idx="5649">
                  <c:v>4.8501000000000003</c:v>
                </c:pt>
                <c:pt idx="5650">
                  <c:v>4.8266</c:v>
                </c:pt>
                <c:pt idx="5653">
                  <c:v>4.8121999999999998</c:v>
                </c:pt>
                <c:pt idx="5654">
                  <c:v>4.7857000000000003</c:v>
                </c:pt>
                <c:pt idx="5655">
                  <c:v>4.7747000000000002</c:v>
                </c:pt>
                <c:pt idx="5660">
                  <c:v>4.7930999999999999</c:v>
                </c:pt>
                <c:pt idx="5661">
                  <c:v>4.7514000000000003</c:v>
                </c:pt>
                <c:pt idx="5662">
                  <c:v>4.7246000000000006</c:v>
                </c:pt>
                <c:pt idx="5664">
                  <c:v>4.7190000000000003</c:v>
                </c:pt>
                <c:pt idx="5667">
                  <c:v>4.7137000000000002</c:v>
                </c:pt>
                <c:pt idx="5668">
                  <c:v>4.7252999999999998</c:v>
                </c:pt>
                <c:pt idx="5669">
                  <c:v>4.6848000000000001</c:v>
                </c:pt>
                <c:pt idx="5670">
                  <c:v>4.6759000000000004</c:v>
                </c:pt>
                <c:pt idx="5671">
                  <c:v>4.6726999999999999</c:v>
                </c:pt>
                <c:pt idx="5674">
                  <c:v>4.6636000000000006</c:v>
                </c:pt>
                <c:pt idx="5675">
                  <c:v>4.6471</c:v>
                </c:pt>
                <c:pt idx="5676">
                  <c:v>4.6301000000000005</c:v>
                </c:pt>
                <c:pt idx="5677">
                  <c:v>4.5678000000000001</c:v>
                </c:pt>
                <c:pt idx="5678">
                  <c:v>4.5491000000000001</c:v>
                </c:pt>
                <c:pt idx="5681">
                  <c:v>4.5579999999999998</c:v>
                </c:pt>
                <c:pt idx="5682">
                  <c:v>4.5475000000000003</c:v>
                </c:pt>
                <c:pt idx="5683">
                  <c:v>4.5541999999999998</c:v>
                </c:pt>
                <c:pt idx="5684">
                  <c:v>4.5767000000000007</c:v>
                </c:pt>
                <c:pt idx="5685">
                  <c:v>4.4638</c:v>
                </c:pt>
                <c:pt idx="5688">
                  <c:v>4.4903000000000004</c:v>
                </c:pt>
                <c:pt idx="5689">
                  <c:v>4.5024000000000006</c:v>
                </c:pt>
                <c:pt idx="5690">
                  <c:v>4.4830000000000005</c:v>
                </c:pt>
                <c:pt idx="5691">
                  <c:v>4.4403000000000006</c:v>
                </c:pt>
                <c:pt idx="5692">
                  <c:v>4.4527000000000001</c:v>
                </c:pt>
                <c:pt idx="5695">
                  <c:v>4.4610000000000003</c:v>
                </c:pt>
                <c:pt idx="5696">
                  <c:v>4.4606000000000003</c:v>
                </c:pt>
                <c:pt idx="5697">
                  <c:v>4.4535</c:v>
                </c:pt>
                <c:pt idx="5698">
                  <c:v>4.4247000000000005</c:v>
                </c:pt>
                <c:pt idx="5699">
                  <c:v>4.4335000000000004</c:v>
                </c:pt>
                <c:pt idx="5702">
                  <c:v>4.3858000000000006</c:v>
                </c:pt>
                <c:pt idx="5703">
                  <c:v>4.3772000000000002</c:v>
                </c:pt>
                <c:pt idx="5704">
                  <c:v>4.3714000000000004</c:v>
                </c:pt>
                <c:pt idx="5705">
                  <c:v>4.4152000000000005</c:v>
                </c:pt>
                <c:pt idx="5706">
                  <c:v>4.4375</c:v>
                </c:pt>
                <c:pt idx="5709">
                  <c:v>4.4409000000000001</c:v>
                </c:pt>
                <c:pt idx="5710">
                  <c:v>4.4150999999999998</c:v>
                </c:pt>
                <c:pt idx="5711">
                  <c:v>4.3797000000000006</c:v>
                </c:pt>
                <c:pt idx="5712">
                  <c:v>4.3718000000000004</c:v>
                </c:pt>
                <c:pt idx="5713">
                  <c:v>4.3750999999999998</c:v>
                </c:pt>
                <c:pt idx="5716">
                  <c:v>4.3608000000000002</c:v>
                </c:pt>
                <c:pt idx="5717">
                  <c:v>4.4775999999999998</c:v>
                </c:pt>
                <c:pt idx="5718">
                  <c:v>4.4672999999999998</c:v>
                </c:pt>
                <c:pt idx="5719">
                  <c:v>4.4653999999999998</c:v>
                </c:pt>
                <c:pt idx="5720">
                  <c:v>4.4473000000000003</c:v>
                </c:pt>
                <c:pt idx="5723">
                  <c:v>4.4779</c:v>
                </c:pt>
                <c:pt idx="5724">
                  <c:v>4.4519000000000002</c:v>
                </c:pt>
                <c:pt idx="5725">
                  <c:v>4.4308000000000005</c:v>
                </c:pt>
                <c:pt idx="5730">
                  <c:v>4.3696999999999999</c:v>
                </c:pt>
                <c:pt idx="5731">
                  <c:v>4.3410000000000002</c:v>
                </c:pt>
                <c:pt idx="5732">
                  <c:v>4.2896000000000001</c:v>
                </c:pt>
                <c:pt idx="5733">
                  <c:v>4.2723000000000004</c:v>
                </c:pt>
                <c:pt idx="5734">
                  <c:v>4.2622</c:v>
                </c:pt>
                <c:pt idx="5737">
                  <c:v>4.2380000000000004</c:v>
                </c:pt>
                <c:pt idx="5739">
                  <c:v>4.2669000000000006</c:v>
                </c:pt>
                <c:pt idx="5740">
                  <c:v>4.2671000000000001</c:v>
                </c:pt>
                <c:pt idx="5741">
                  <c:v>4.3287000000000004</c:v>
                </c:pt>
                <c:pt idx="5744">
                  <c:v>4.3737000000000004</c:v>
                </c:pt>
                <c:pt idx="5745">
                  <c:v>4.3140999999999998</c:v>
                </c:pt>
                <c:pt idx="5746">
                  <c:v>4.3355000000000006</c:v>
                </c:pt>
                <c:pt idx="5747">
                  <c:v>4.3407999999999998</c:v>
                </c:pt>
                <c:pt idx="5748">
                  <c:v>4.3193999999999999</c:v>
                </c:pt>
                <c:pt idx="5751">
                  <c:v>4.3024000000000004</c:v>
                </c:pt>
                <c:pt idx="5752">
                  <c:v>4.2735000000000003</c:v>
                </c:pt>
                <c:pt idx="5753">
                  <c:v>4.2784000000000004</c:v>
                </c:pt>
                <c:pt idx="5754">
                  <c:v>4.2774999999999999</c:v>
                </c:pt>
                <c:pt idx="5759">
                  <c:v>4.2774000000000001</c:v>
                </c:pt>
                <c:pt idx="5760">
                  <c:v>4.2753000000000005</c:v>
                </c:pt>
                <c:pt idx="5761">
                  <c:v>4.2349000000000006</c:v>
                </c:pt>
                <c:pt idx="5765">
                  <c:v>4.2259000000000002</c:v>
                </c:pt>
                <c:pt idx="5766">
                  <c:v>4.2117000000000004</c:v>
                </c:pt>
                <c:pt idx="5767">
                  <c:v>4.2187000000000001</c:v>
                </c:pt>
                <c:pt idx="5768">
                  <c:v>4.2190000000000003</c:v>
                </c:pt>
                <c:pt idx="5769">
                  <c:v>4.2426000000000004</c:v>
                </c:pt>
                <c:pt idx="5772">
                  <c:v>4.2167000000000003</c:v>
                </c:pt>
                <c:pt idx="5773">
                  <c:v>4.2160000000000002</c:v>
                </c:pt>
                <c:pt idx="5774">
                  <c:v>4.2492000000000001</c:v>
                </c:pt>
                <c:pt idx="5776">
                  <c:v>4.2686999999999999</c:v>
                </c:pt>
                <c:pt idx="5779">
                  <c:v>4.2597000000000005</c:v>
                </c:pt>
                <c:pt idx="5780">
                  <c:v>4.2543000000000006</c:v>
                </c:pt>
                <c:pt idx="5781">
                  <c:v>4.2624000000000004</c:v>
                </c:pt>
                <c:pt idx="5782">
                  <c:v>4.3174999999999999</c:v>
                </c:pt>
                <c:pt idx="5783">
                  <c:v>4.3432000000000004</c:v>
                </c:pt>
                <c:pt idx="5786">
                  <c:v>4.3302000000000005</c:v>
                </c:pt>
                <c:pt idx="5787">
                  <c:v>4.3159999999999998</c:v>
                </c:pt>
                <c:pt idx="5788">
                  <c:v>4.3426999999999998</c:v>
                </c:pt>
                <c:pt idx="5789">
                  <c:v>4.3673000000000002</c:v>
                </c:pt>
                <c:pt idx="5790">
                  <c:v>4.3437999999999999</c:v>
                </c:pt>
                <c:pt idx="5793">
                  <c:v>4.3143000000000002</c:v>
                </c:pt>
                <c:pt idx="5794">
                  <c:v>4.3472</c:v>
                </c:pt>
                <c:pt idx="5795">
                  <c:v>4.3273000000000001</c:v>
                </c:pt>
                <c:pt idx="5796">
                  <c:v>4.3615000000000004</c:v>
                </c:pt>
                <c:pt idx="5797">
                  <c:v>4.3456999999999999</c:v>
                </c:pt>
                <c:pt idx="5800">
                  <c:v>4.3608000000000002</c:v>
                </c:pt>
                <c:pt idx="5801">
                  <c:v>4.3169000000000004</c:v>
                </c:pt>
                <c:pt idx="5802">
                  <c:v>4.3043000000000005</c:v>
                </c:pt>
                <c:pt idx="5803">
                  <c:v>4.3026</c:v>
                </c:pt>
                <c:pt idx="5804">
                  <c:v>4.3229000000000006</c:v>
                </c:pt>
                <c:pt idx="5808">
                  <c:v>4.2320000000000002</c:v>
                </c:pt>
                <c:pt idx="5809">
                  <c:v>4.2156000000000002</c:v>
                </c:pt>
                <c:pt idx="5810">
                  <c:v>4.2412999999999998</c:v>
                </c:pt>
                <c:pt idx="5811">
                  <c:v>4.2502000000000004</c:v>
                </c:pt>
                <c:pt idx="5814">
                  <c:v>4.2305999999999999</c:v>
                </c:pt>
                <c:pt idx="5815">
                  <c:v>4.2571000000000003</c:v>
                </c:pt>
                <c:pt idx="5816">
                  <c:v>4.2988</c:v>
                </c:pt>
                <c:pt idx="5817">
                  <c:v>4.3559999999999999</c:v>
                </c:pt>
                <c:pt idx="5818">
                  <c:v>4.3287000000000004</c:v>
                </c:pt>
                <c:pt idx="5821">
                  <c:v>4.3098999999999998</c:v>
                </c:pt>
                <c:pt idx="5822">
                  <c:v>4.3155999999999999</c:v>
                </c:pt>
                <c:pt idx="5823">
                  <c:v>4.3218000000000005</c:v>
                </c:pt>
                <c:pt idx="5824">
                  <c:v>4.3144999999999998</c:v>
                </c:pt>
                <c:pt idx="5825">
                  <c:v>4.3119000000000005</c:v>
                </c:pt>
                <c:pt idx="5828">
                  <c:v>4.3077000000000005</c:v>
                </c:pt>
                <c:pt idx="5829">
                  <c:v>4.3157000000000005</c:v>
                </c:pt>
                <c:pt idx="5830">
                  <c:v>4.3300999999999998</c:v>
                </c:pt>
                <c:pt idx="5831">
                  <c:v>4.3483999999999998</c:v>
                </c:pt>
                <c:pt idx="5832">
                  <c:v>4.3348000000000004</c:v>
                </c:pt>
                <c:pt idx="5835">
                  <c:v>4.3504000000000005</c:v>
                </c:pt>
                <c:pt idx="5836">
                  <c:v>4.2368000000000006</c:v>
                </c:pt>
                <c:pt idx="5837">
                  <c:v>4.2179000000000002</c:v>
                </c:pt>
                <c:pt idx="5838">
                  <c:v>4.2232000000000003</c:v>
                </c:pt>
                <c:pt idx="5839">
                  <c:v>4.2507999999999999</c:v>
                </c:pt>
                <c:pt idx="5842">
                  <c:v>4.2267000000000001</c:v>
                </c:pt>
                <c:pt idx="5843">
                  <c:v>4.2194000000000003</c:v>
                </c:pt>
                <c:pt idx="5844">
                  <c:v>4.1951999999999998</c:v>
                </c:pt>
                <c:pt idx="5845">
                  <c:v>4.1852999999999998</c:v>
                </c:pt>
                <c:pt idx="5846">
                  <c:v>4.1863999999999999</c:v>
                </c:pt>
                <c:pt idx="5849">
                  <c:v>4.1638000000000002</c:v>
                </c:pt>
                <c:pt idx="5850">
                  <c:v>4.1450000000000005</c:v>
                </c:pt>
                <c:pt idx="5851">
                  <c:v>4.1812000000000005</c:v>
                </c:pt>
                <c:pt idx="5852">
                  <c:v>4.1851000000000003</c:v>
                </c:pt>
                <c:pt idx="5853">
                  <c:v>4.1979000000000006</c:v>
                </c:pt>
                <c:pt idx="5856">
                  <c:v>4.1829999999999998</c:v>
                </c:pt>
                <c:pt idx="5857">
                  <c:v>4.1638999999999999</c:v>
                </c:pt>
                <c:pt idx="5858">
                  <c:v>4.1421999999999999</c:v>
                </c:pt>
                <c:pt idx="5859">
                  <c:v>4.1267000000000005</c:v>
                </c:pt>
                <c:pt idx="5860">
                  <c:v>4.1274000000000006</c:v>
                </c:pt>
                <c:pt idx="5863">
                  <c:v>4.1436999999999999</c:v>
                </c:pt>
                <c:pt idx="5864">
                  <c:v>4.1386000000000003</c:v>
                </c:pt>
                <c:pt idx="5865">
                  <c:v>4.1648000000000005</c:v>
                </c:pt>
                <c:pt idx="5866">
                  <c:v>4.1993</c:v>
                </c:pt>
                <c:pt idx="5867">
                  <c:v>4.1809000000000003</c:v>
                </c:pt>
                <c:pt idx="5870">
                  <c:v>4.2149999999999999</c:v>
                </c:pt>
                <c:pt idx="5871">
                  <c:v>4.1642999999999999</c:v>
                </c:pt>
                <c:pt idx="5872">
                  <c:v>4.1844000000000001</c:v>
                </c:pt>
                <c:pt idx="5873">
                  <c:v>4.1425999999999998</c:v>
                </c:pt>
                <c:pt idx="5874">
                  <c:v>4.1368</c:v>
                </c:pt>
                <c:pt idx="5877">
                  <c:v>4.1345000000000001</c:v>
                </c:pt>
                <c:pt idx="5878">
                  <c:v>4.1524000000000001</c:v>
                </c:pt>
                <c:pt idx="5879">
                  <c:v>4.1349</c:v>
                </c:pt>
                <c:pt idx="5880">
                  <c:v>4.1580000000000004</c:v>
                </c:pt>
                <c:pt idx="5881">
                  <c:v>4.1630000000000003</c:v>
                </c:pt>
                <c:pt idx="5884">
                  <c:v>4.1682000000000006</c:v>
                </c:pt>
                <c:pt idx="5885">
                  <c:v>4.2144000000000004</c:v>
                </c:pt>
                <c:pt idx="5886">
                  <c:v>4.2511000000000001</c:v>
                </c:pt>
                <c:pt idx="5887">
                  <c:v>4.2281000000000004</c:v>
                </c:pt>
                <c:pt idx="5888">
                  <c:v>4.2159000000000004</c:v>
                </c:pt>
                <c:pt idx="5891">
                  <c:v>4.2225000000000001</c:v>
                </c:pt>
                <c:pt idx="5892">
                  <c:v>4.2366000000000001</c:v>
                </c:pt>
                <c:pt idx="5893">
                  <c:v>4.2804000000000002</c:v>
                </c:pt>
                <c:pt idx="5894">
                  <c:v>4.3426</c:v>
                </c:pt>
                <c:pt idx="5895">
                  <c:v>4.3559000000000001</c:v>
                </c:pt>
                <c:pt idx="5898">
                  <c:v>4.4582000000000006</c:v>
                </c:pt>
                <c:pt idx="5899">
                  <c:v>4.4504000000000001</c:v>
                </c:pt>
                <c:pt idx="5900">
                  <c:v>4.4748999999999999</c:v>
                </c:pt>
                <c:pt idx="5901">
                  <c:v>4.4327000000000005</c:v>
                </c:pt>
                <c:pt idx="5902">
                  <c:v>4.4283999999999999</c:v>
                </c:pt>
                <c:pt idx="5905">
                  <c:v>4.4035000000000002</c:v>
                </c:pt>
                <c:pt idx="5906">
                  <c:v>4.4202000000000004</c:v>
                </c:pt>
                <c:pt idx="5907">
                  <c:v>4.4268000000000001</c:v>
                </c:pt>
                <c:pt idx="5908">
                  <c:v>4.4160000000000004</c:v>
                </c:pt>
                <c:pt idx="5909">
                  <c:v>4.3757999999999999</c:v>
                </c:pt>
                <c:pt idx="5912">
                  <c:v>4.3849999999999998</c:v>
                </c:pt>
                <c:pt idx="5913">
                  <c:v>4.3773</c:v>
                </c:pt>
                <c:pt idx="5914">
                  <c:v>4.3256000000000006</c:v>
                </c:pt>
                <c:pt idx="5915">
                  <c:v>4.3712</c:v>
                </c:pt>
                <c:pt idx="5916">
                  <c:v>4.3689999999999998</c:v>
                </c:pt>
                <c:pt idx="5921">
                  <c:v>4.3628</c:v>
                </c:pt>
                <c:pt idx="5922">
                  <c:v>4.3839000000000006</c:v>
                </c:pt>
                <c:pt idx="5923">
                  <c:v>4.4245999999999999</c:v>
                </c:pt>
                <c:pt idx="5926">
                  <c:v>4.4145000000000003</c:v>
                </c:pt>
                <c:pt idx="5929">
                  <c:v>4.4318</c:v>
                </c:pt>
                <c:pt idx="5930">
                  <c:v>4.4008000000000003</c:v>
                </c:pt>
                <c:pt idx="5934">
                  <c:v>4.4290000000000003</c:v>
                </c:pt>
                <c:pt idx="5935">
                  <c:v>4.4038000000000004</c:v>
                </c:pt>
                <c:pt idx="5936">
                  <c:v>4.3692000000000002</c:v>
                </c:pt>
                <c:pt idx="5937">
                  <c:v>4.3811</c:v>
                </c:pt>
                <c:pt idx="5941">
                  <c:v>4.3464999999999998</c:v>
                </c:pt>
                <c:pt idx="5942">
                  <c:v>4.3330000000000002</c:v>
                </c:pt>
                <c:pt idx="5943">
                  <c:v>4.3460000000000001</c:v>
                </c:pt>
                <c:pt idx="5944">
                  <c:v>4.3483000000000001</c:v>
                </c:pt>
                <c:pt idx="5947">
                  <c:v>4.3609</c:v>
                </c:pt>
                <c:pt idx="5948">
                  <c:v>4.3963999999999999</c:v>
                </c:pt>
                <c:pt idx="5949">
                  <c:v>4.3909000000000002</c:v>
                </c:pt>
                <c:pt idx="5950">
                  <c:v>4.3689</c:v>
                </c:pt>
                <c:pt idx="5951">
                  <c:v>4.3357999999999999</c:v>
                </c:pt>
                <c:pt idx="5954">
                  <c:v>4.3490000000000002</c:v>
                </c:pt>
                <c:pt idx="5955">
                  <c:v>4.3921000000000001</c:v>
                </c:pt>
                <c:pt idx="5956">
                  <c:v>4.3837000000000002</c:v>
                </c:pt>
                <c:pt idx="5957">
                  <c:v>4.3623000000000003</c:v>
                </c:pt>
                <c:pt idx="5958">
                  <c:v>4.3056000000000001</c:v>
                </c:pt>
                <c:pt idx="5961">
                  <c:v>4.2941000000000003</c:v>
                </c:pt>
                <c:pt idx="5962">
                  <c:v>4.2759999999999998</c:v>
                </c:pt>
                <c:pt idx="5963">
                  <c:v>4.2922000000000002</c:v>
                </c:pt>
                <c:pt idx="5964">
                  <c:v>4.2591999999999999</c:v>
                </c:pt>
                <c:pt idx="5965">
                  <c:v>4.2529000000000003</c:v>
                </c:pt>
                <c:pt idx="5968">
                  <c:v>4.2610000000000001</c:v>
                </c:pt>
                <c:pt idx="5969">
                  <c:v>4.2560000000000002</c:v>
                </c:pt>
                <c:pt idx="5970">
                  <c:v>4.2395000000000005</c:v>
                </c:pt>
                <c:pt idx="5971">
                  <c:v>4.2218</c:v>
                </c:pt>
                <c:pt idx="5972">
                  <c:v>4.2281000000000004</c:v>
                </c:pt>
                <c:pt idx="5975">
                  <c:v>4.2204000000000006</c:v>
                </c:pt>
                <c:pt idx="5976">
                  <c:v>4.2075000000000005</c:v>
                </c:pt>
                <c:pt idx="5977">
                  <c:v>4.1912000000000003</c:v>
                </c:pt>
                <c:pt idx="5978">
                  <c:v>4.1748000000000003</c:v>
                </c:pt>
                <c:pt idx="5979">
                  <c:v>4.1823000000000006</c:v>
                </c:pt>
                <c:pt idx="5982">
                  <c:v>4.1776</c:v>
                </c:pt>
                <c:pt idx="5983">
                  <c:v>4.1635</c:v>
                </c:pt>
                <c:pt idx="5984">
                  <c:v>4.1627000000000001</c:v>
                </c:pt>
                <c:pt idx="5985">
                  <c:v>4.1627000000000001</c:v>
                </c:pt>
                <c:pt idx="5986">
                  <c:v>4.1447000000000003</c:v>
                </c:pt>
                <c:pt idx="5989">
                  <c:v>4.1383000000000001</c:v>
                </c:pt>
                <c:pt idx="5990">
                  <c:v>4.1219000000000001</c:v>
                </c:pt>
                <c:pt idx="5991">
                  <c:v>4.1055999999999999</c:v>
                </c:pt>
                <c:pt idx="5992">
                  <c:v>4.1189</c:v>
                </c:pt>
                <c:pt idx="5993">
                  <c:v>4.1284999999999998</c:v>
                </c:pt>
                <c:pt idx="5996">
                  <c:v>4.0994999999999999</c:v>
                </c:pt>
                <c:pt idx="5997">
                  <c:v>4.1105</c:v>
                </c:pt>
                <c:pt idx="5998">
                  <c:v>4.1100000000000003</c:v>
                </c:pt>
                <c:pt idx="5999">
                  <c:v>4.1005000000000003</c:v>
                </c:pt>
                <c:pt idx="6000">
                  <c:v>4.1950000000000003</c:v>
                </c:pt>
                <c:pt idx="6003">
                  <c:v>4.1660000000000004</c:v>
                </c:pt>
                <c:pt idx="6004">
                  <c:v>4.2122999999999999</c:v>
                </c:pt>
                <c:pt idx="6005">
                  <c:v>4.2519999999999998</c:v>
                </c:pt>
                <c:pt idx="6006">
                  <c:v>4.2357000000000005</c:v>
                </c:pt>
                <c:pt idx="6007">
                  <c:v>4.2282000000000002</c:v>
                </c:pt>
                <c:pt idx="6010">
                  <c:v>4.2317999999999998</c:v>
                </c:pt>
                <c:pt idx="6011">
                  <c:v>4.2414000000000005</c:v>
                </c:pt>
                <c:pt idx="6012">
                  <c:v>4.2355999999999998</c:v>
                </c:pt>
                <c:pt idx="6013">
                  <c:v>4.2244000000000002</c:v>
                </c:pt>
                <c:pt idx="6014">
                  <c:v>4.2138</c:v>
                </c:pt>
                <c:pt idx="6017">
                  <c:v>4.2374000000000001</c:v>
                </c:pt>
                <c:pt idx="6018">
                  <c:v>4.2702999999999998</c:v>
                </c:pt>
                <c:pt idx="6019">
                  <c:v>4.2568000000000001</c:v>
                </c:pt>
                <c:pt idx="6020">
                  <c:v>4.2635000000000005</c:v>
                </c:pt>
                <c:pt idx="6024">
                  <c:v>4.2697000000000003</c:v>
                </c:pt>
                <c:pt idx="6025">
                  <c:v>4.2595000000000001</c:v>
                </c:pt>
                <c:pt idx="6026">
                  <c:v>4.2568999999999999</c:v>
                </c:pt>
                <c:pt idx="6027">
                  <c:v>4.2468000000000004</c:v>
                </c:pt>
                <c:pt idx="6031">
                  <c:v>4.2689000000000004</c:v>
                </c:pt>
                <c:pt idx="6032">
                  <c:v>4.2293000000000003</c:v>
                </c:pt>
                <c:pt idx="6033">
                  <c:v>4.2378</c:v>
                </c:pt>
                <c:pt idx="6034">
                  <c:v>4.2728000000000002</c:v>
                </c:pt>
                <c:pt idx="6035">
                  <c:v>4.2675999999999998</c:v>
                </c:pt>
                <c:pt idx="6038">
                  <c:v>4.2812000000000001</c:v>
                </c:pt>
                <c:pt idx="6039">
                  <c:v>4.2735000000000003</c:v>
                </c:pt>
                <c:pt idx="6040">
                  <c:v>4.2618</c:v>
                </c:pt>
                <c:pt idx="6041">
                  <c:v>4.3119000000000005</c:v>
                </c:pt>
                <c:pt idx="6042">
                  <c:v>4.3026</c:v>
                </c:pt>
                <c:pt idx="6045">
                  <c:v>4.3104000000000005</c:v>
                </c:pt>
                <c:pt idx="6046">
                  <c:v>4.2955000000000005</c:v>
                </c:pt>
                <c:pt idx="6047">
                  <c:v>4.3469000000000007</c:v>
                </c:pt>
                <c:pt idx="6048">
                  <c:v>4.3302000000000005</c:v>
                </c:pt>
                <c:pt idx="6049">
                  <c:v>4.3040000000000003</c:v>
                </c:pt>
                <c:pt idx="6052">
                  <c:v>4.3081000000000005</c:v>
                </c:pt>
                <c:pt idx="6053">
                  <c:v>4.3075000000000001</c:v>
                </c:pt>
                <c:pt idx="6054">
                  <c:v>4.3216999999999999</c:v>
                </c:pt>
                <c:pt idx="6055">
                  <c:v>4.3201999999999998</c:v>
                </c:pt>
                <c:pt idx="6056">
                  <c:v>4.3097000000000003</c:v>
                </c:pt>
                <c:pt idx="6059">
                  <c:v>4.2971000000000004</c:v>
                </c:pt>
                <c:pt idx="6060">
                  <c:v>4.3170000000000002</c:v>
                </c:pt>
                <c:pt idx="6061">
                  <c:v>4.3315999999999999</c:v>
                </c:pt>
                <c:pt idx="6062">
                  <c:v>4.3696000000000002</c:v>
                </c:pt>
                <c:pt idx="6063">
                  <c:v>4.3456999999999999</c:v>
                </c:pt>
                <c:pt idx="6066">
                  <c:v>4.3273000000000001</c:v>
                </c:pt>
                <c:pt idx="6067">
                  <c:v>4.3639999999999999</c:v>
                </c:pt>
                <c:pt idx="6068">
                  <c:v>4.3586999999999998</c:v>
                </c:pt>
                <c:pt idx="6069">
                  <c:v>4.4001999999999999</c:v>
                </c:pt>
                <c:pt idx="6070">
                  <c:v>4.3750999999999998</c:v>
                </c:pt>
                <c:pt idx="6073">
                  <c:v>4.3483000000000001</c:v>
                </c:pt>
                <c:pt idx="6074">
                  <c:v>4.3677999999999999</c:v>
                </c:pt>
                <c:pt idx="6075">
                  <c:v>4.3516000000000004</c:v>
                </c:pt>
                <c:pt idx="6076">
                  <c:v>4.3367000000000004</c:v>
                </c:pt>
                <c:pt idx="6077">
                  <c:v>4.3489000000000004</c:v>
                </c:pt>
                <c:pt idx="6080">
                  <c:v>4.3197999999999999</c:v>
                </c:pt>
                <c:pt idx="6081">
                  <c:v>4.2991999999999999</c:v>
                </c:pt>
                <c:pt idx="6082">
                  <c:v>4.3056000000000001</c:v>
                </c:pt>
                <c:pt idx="6083">
                  <c:v>4.3104000000000005</c:v>
                </c:pt>
                <c:pt idx="6084">
                  <c:v>4.2994000000000003</c:v>
                </c:pt>
                <c:pt idx="6087">
                  <c:v>4.2547000000000006</c:v>
                </c:pt>
                <c:pt idx="6088">
                  <c:v>4.2373000000000003</c:v>
                </c:pt>
                <c:pt idx="6089">
                  <c:v>4.2172999999999998</c:v>
                </c:pt>
                <c:pt idx="6090">
                  <c:v>4.2305000000000001</c:v>
                </c:pt>
                <c:pt idx="6091">
                  <c:v>4.2572999999999999</c:v>
                </c:pt>
                <c:pt idx="6094">
                  <c:v>4.2812000000000001</c:v>
                </c:pt>
                <c:pt idx="6095">
                  <c:v>4.3109999999999999</c:v>
                </c:pt>
                <c:pt idx="6096">
                  <c:v>4.2880000000000003</c:v>
                </c:pt>
                <c:pt idx="6097">
                  <c:v>4.2450999999999999</c:v>
                </c:pt>
                <c:pt idx="6098">
                  <c:v>4.3115000000000006</c:v>
                </c:pt>
                <c:pt idx="6101">
                  <c:v>4.3092000000000006</c:v>
                </c:pt>
                <c:pt idx="6102">
                  <c:v>4.3254999999999999</c:v>
                </c:pt>
                <c:pt idx="6103">
                  <c:v>4.3247</c:v>
                </c:pt>
                <c:pt idx="6104">
                  <c:v>4.3521000000000001</c:v>
                </c:pt>
                <c:pt idx="6105">
                  <c:v>4.3470000000000004</c:v>
                </c:pt>
                <c:pt idx="6108">
                  <c:v>4.3445999999999998</c:v>
                </c:pt>
                <c:pt idx="6109">
                  <c:v>4.3222000000000005</c:v>
                </c:pt>
                <c:pt idx="6110">
                  <c:v>4.2932000000000006</c:v>
                </c:pt>
                <c:pt idx="6115">
                  <c:v>4.2827000000000002</c:v>
                </c:pt>
                <c:pt idx="6116">
                  <c:v>4.2839999999999998</c:v>
                </c:pt>
                <c:pt idx="6117">
                  <c:v>4.2898000000000005</c:v>
                </c:pt>
                <c:pt idx="6118">
                  <c:v>4.2856000000000005</c:v>
                </c:pt>
                <c:pt idx="6119">
                  <c:v>4.3144999999999998</c:v>
                </c:pt>
                <c:pt idx="6122">
                  <c:v>4.3041</c:v>
                </c:pt>
                <c:pt idx="6123">
                  <c:v>4.3201000000000001</c:v>
                </c:pt>
                <c:pt idx="6124">
                  <c:v>4.3294000000000006</c:v>
                </c:pt>
                <c:pt idx="6125">
                  <c:v>4.3115000000000006</c:v>
                </c:pt>
                <c:pt idx="6126">
                  <c:v>4.3131000000000004</c:v>
                </c:pt>
                <c:pt idx="6129">
                  <c:v>4.3079999999999998</c:v>
                </c:pt>
                <c:pt idx="6130">
                  <c:v>4.2941000000000003</c:v>
                </c:pt>
                <c:pt idx="6131">
                  <c:v>4.2631000000000006</c:v>
                </c:pt>
                <c:pt idx="6132">
                  <c:v>4.266</c:v>
                </c:pt>
                <c:pt idx="6133">
                  <c:v>4.2650000000000006</c:v>
                </c:pt>
                <c:pt idx="6136">
                  <c:v>4.2643000000000004</c:v>
                </c:pt>
                <c:pt idx="6137">
                  <c:v>4.2675999999999998</c:v>
                </c:pt>
                <c:pt idx="6138">
                  <c:v>4.2751000000000001</c:v>
                </c:pt>
                <c:pt idx="6139">
                  <c:v>4.2618999999999998</c:v>
                </c:pt>
                <c:pt idx="6143">
                  <c:v>4.2492000000000001</c:v>
                </c:pt>
                <c:pt idx="6144">
                  <c:v>4.2498000000000005</c:v>
                </c:pt>
                <c:pt idx="6145">
                  <c:v>4.2670000000000003</c:v>
                </c:pt>
                <c:pt idx="6146">
                  <c:v>4.2717000000000001</c:v>
                </c:pt>
                <c:pt idx="6150">
                  <c:v>4.3018000000000001</c:v>
                </c:pt>
                <c:pt idx="6151">
                  <c:v>4.3356000000000003</c:v>
                </c:pt>
                <c:pt idx="6152">
                  <c:v>4.3360000000000003</c:v>
                </c:pt>
                <c:pt idx="6153">
                  <c:v>4.3212999999999999</c:v>
                </c:pt>
                <c:pt idx="6154">
                  <c:v>4.3249000000000004</c:v>
                </c:pt>
                <c:pt idx="6157">
                  <c:v>4.3037999999999998</c:v>
                </c:pt>
                <c:pt idx="6158">
                  <c:v>4.3033999999999999</c:v>
                </c:pt>
                <c:pt idx="6159">
                  <c:v>4.2963000000000005</c:v>
                </c:pt>
                <c:pt idx="6161">
                  <c:v>4.2788000000000004</c:v>
                </c:pt>
                <c:pt idx="6164">
                  <c:v>4.3144999999999998</c:v>
                </c:pt>
                <c:pt idx="6165">
                  <c:v>4.3219000000000003</c:v>
                </c:pt>
                <c:pt idx="6166">
                  <c:v>4.3234000000000004</c:v>
                </c:pt>
                <c:pt idx="6167">
                  <c:v>4.3228</c:v>
                </c:pt>
                <c:pt idx="6168">
                  <c:v>4.3432000000000004</c:v>
                </c:pt>
                <c:pt idx="6171">
                  <c:v>4.3455000000000004</c:v>
                </c:pt>
                <c:pt idx="6172">
                  <c:v>4.3215000000000003</c:v>
                </c:pt>
                <c:pt idx="6173">
                  <c:v>4.2951000000000006</c:v>
                </c:pt>
                <c:pt idx="6174">
                  <c:v>4.2890000000000006</c:v>
                </c:pt>
                <c:pt idx="6175">
                  <c:v>4.2994000000000003</c:v>
                </c:pt>
                <c:pt idx="6179">
                  <c:v>4.2951000000000006</c:v>
                </c:pt>
                <c:pt idx="6180">
                  <c:v>4.3</c:v>
                </c:pt>
                <c:pt idx="6181">
                  <c:v>4.3117000000000001</c:v>
                </c:pt>
                <c:pt idx="6182">
                  <c:v>4.3149000000000006</c:v>
                </c:pt>
                <c:pt idx="6185">
                  <c:v>4.3467000000000002</c:v>
                </c:pt>
                <c:pt idx="6186">
                  <c:v>4.3302000000000005</c:v>
                </c:pt>
                <c:pt idx="6187">
                  <c:v>4.3532999999999999</c:v>
                </c:pt>
                <c:pt idx="6188">
                  <c:v>4.3603000000000005</c:v>
                </c:pt>
                <c:pt idx="6189">
                  <c:v>4.3479000000000001</c:v>
                </c:pt>
                <c:pt idx="6192">
                  <c:v>4.3669000000000002</c:v>
                </c:pt>
                <c:pt idx="6193">
                  <c:v>4.335</c:v>
                </c:pt>
                <c:pt idx="6194">
                  <c:v>4.3509000000000002</c:v>
                </c:pt>
                <c:pt idx="6195">
                  <c:v>4.3311000000000002</c:v>
                </c:pt>
                <c:pt idx="6196">
                  <c:v>4.3382000000000005</c:v>
                </c:pt>
                <c:pt idx="6199">
                  <c:v>4.3627000000000002</c:v>
                </c:pt>
                <c:pt idx="6200">
                  <c:v>4.3700999999999999</c:v>
                </c:pt>
                <c:pt idx="6201">
                  <c:v>4.3472</c:v>
                </c:pt>
                <c:pt idx="6202">
                  <c:v>4.3532999999999999</c:v>
                </c:pt>
                <c:pt idx="6203">
                  <c:v>4.3187000000000006</c:v>
                </c:pt>
                <c:pt idx="6206">
                  <c:v>4.2911999999999999</c:v>
                </c:pt>
                <c:pt idx="6207">
                  <c:v>4.3010999999999999</c:v>
                </c:pt>
                <c:pt idx="6208">
                  <c:v>4.2811000000000003</c:v>
                </c:pt>
                <c:pt idx="6209">
                  <c:v>4.2839</c:v>
                </c:pt>
                <c:pt idx="6210">
                  <c:v>4.2702999999999998</c:v>
                </c:pt>
                <c:pt idx="6213">
                  <c:v>4.2907999999999999</c:v>
                </c:pt>
                <c:pt idx="6214">
                  <c:v>4.3109000000000002</c:v>
                </c:pt>
                <c:pt idx="6215">
                  <c:v>4.3064999999999998</c:v>
                </c:pt>
                <c:pt idx="6216">
                  <c:v>4.2971000000000004</c:v>
                </c:pt>
                <c:pt idx="6217">
                  <c:v>4.2990000000000004</c:v>
                </c:pt>
                <c:pt idx="6220">
                  <c:v>4.2894000000000005</c:v>
                </c:pt>
                <c:pt idx="6221">
                  <c:v>4.3040000000000003</c:v>
                </c:pt>
                <c:pt idx="6222">
                  <c:v>4.2868000000000004</c:v>
                </c:pt>
                <c:pt idx="6223">
                  <c:v>4.2789999999999999</c:v>
                </c:pt>
                <c:pt idx="6224">
                  <c:v>4.2842000000000002</c:v>
                </c:pt>
                <c:pt idx="6227">
                  <c:v>4.2652000000000001</c:v>
                </c:pt>
                <c:pt idx="6228">
                  <c:v>4.2648000000000001</c:v>
                </c:pt>
                <c:pt idx="6229">
                  <c:v>4.2496</c:v>
                </c:pt>
                <c:pt idx="6230">
                  <c:v>4.2486000000000006</c:v>
                </c:pt>
                <c:pt idx="6231">
                  <c:v>4.2353000000000005</c:v>
                </c:pt>
                <c:pt idx="6234">
                  <c:v>4.2263000000000002</c:v>
                </c:pt>
                <c:pt idx="6235">
                  <c:v>4.2290000000000001</c:v>
                </c:pt>
                <c:pt idx="6236">
                  <c:v>4.2218999999999998</c:v>
                </c:pt>
                <c:pt idx="6237">
                  <c:v>4.2442000000000002</c:v>
                </c:pt>
                <c:pt idx="6238">
                  <c:v>4.2460000000000004</c:v>
                </c:pt>
                <c:pt idx="6241">
                  <c:v>4.2488999999999999</c:v>
                </c:pt>
                <c:pt idx="6242">
                  <c:v>4.2712000000000003</c:v>
                </c:pt>
                <c:pt idx="6243">
                  <c:v>4.2819000000000003</c:v>
                </c:pt>
                <c:pt idx="6244">
                  <c:v>4.258</c:v>
                </c:pt>
                <c:pt idx="6245">
                  <c:v>4.2551000000000005</c:v>
                </c:pt>
                <c:pt idx="6248">
                  <c:v>4.2464000000000004</c:v>
                </c:pt>
                <c:pt idx="6249">
                  <c:v>4.2355</c:v>
                </c:pt>
                <c:pt idx="6250">
                  <c:v>4.2632000000000003</c:v>
                </c:pt>
                <c:pt idx="6251">
                  <c:v>4.2494000000000005</c:v>
                </c:pt>
                <c:pt idx="6252">
                  <c:v>4.2511999999999999</c:v>
                </c:pt>
                <c:pt idx="6255">
                  <c:v>4.2553000000000001</c:v>
                </c:pt>
                <c:pt idx="6256">
                  <c:v>4.2536000000000005</c:v>
                </c:pt>
                <c:pt idx="6257">
                  <c:v>4.2723000000000004</c:v>
                </c:pt>
                <c:pt idx="6258">
                  <c:v>4.2781000000000002</c:v>
                </c:pt>
                <c:pt idx="6259">
                  <c:v>4.2725</c:v>
                </c:pt>
                <c:pt idx="6262">
                  <c:v>4.2715000000000005</c:v>
                </c:pt>
                <c:pt idx="6263">
                  <c:v>4.2702</c:v>
                </c:pt>
                <c:pt idx="6264">
                  <c:v>4.2507999999999999</c:v>
                </c:pt>
                <c:pt idx="6265">
                  <c:v>4.2549000000000001</c:v>
                </c:pt>
                <c:pt idx="6266">
                  <c:v>4.2385999999999999</c:v>
                </c:pt>
                <c:pt idx="6269">
                  <c:v>4.2373000000000003</c:v>
                </c:pt>
                <c:pt idx="6270">
                  <c:v>4.2237</c:v>
                </c:pt>
                <c:pt idx="6271">
                  <c:v>4.2197000000000005</c:v>
                </c:pt>
                <c:pt idx="6272">
                  <c:v>4.2090000000000005</c:v>
                </c:pt>
                <c:pt idx="6273">
                  <c:v>4.2172000000000001</c:v>
                </c:pt>
                <c:pt idx="6276">
                  <c:v>4.2042000000000002</c:v>
                </c:pt>
                <c:pt idx="6277">
                  <c:v>4.2057000000000002</c:v>
                </c:pt>
                <c:pt idx="6278">
                  <c:v>4.2339000000000002</c:v>
                </c:pt>
                <c:pt idx="6279">
                  <c:v>4.2361000000000004</c:v>
                </c:pt>
                <c:pt idx="6280">
                  <c:v>4.2327000000000004</c:v>
                </c:pt>
                <c:pt idx="6283">
                  <c:v>4.2320000000000002</c:v>
                </c:pt>
                <c:pt idx="6284">
                  <c:v>4.2373000000000003</c:v>
                </c:pt>
                <c:pt idx="6285">
                  <c:v>4.2495000000000003</c:v>
                </c:pt>
                <c:pt idx="6286">
                  <c:v>4.2477999999999998</c:v>
                </c:pt>
                <c:pt idx="6287">
                  <c:v>4.2251000000000003</c:v>
                </c:pt>
                <c:pt idx="6290">
                  <c:v>4.2148000000000003</c:v>
                </c:pt>
                <c:pt idx="6291">
                  <c:v>4.2233000000000001</c:v>
                </c:pt>
                <c:pt idx="6292">
                  <c:v>4.2106000000000003</c:v>
                </c:pt>
                <c:pt idx="6293">
                  <c:v>4.2236000000000002</c:v>
                </c:pt>
                <c:pt idx="6294">
                  <c:v>4.2155000000000005</c:v>
                </c:pt>
                <c:pt idx="6297">
                  <c:v>4.2335000000000003</c:v>
                </c:pt>
                <c:pt idx="6298">
                  <c:v>4.2083000000000004</c:v>
                </c:pt>
                <c:pt idx="6299">
                  <c:v>4.2117000000000004</c:v>
                </c:pt>
                <c:pt idx="6300">
                  <c:v>4.2144000000000004</c:v>
                </c:pt>
                <c:pt idx="6301">
                  <c:v>4.2030000000000003</c:v>
                </c:pt>
                <c:pt idx="6306">
                  <c:v>4.2404999999999999</c:v>
                </c:pt>
                <c:pt idx="6307">
                  <c:v>4.2263000000000002</c:v>
                </c:pt>
                <c:pt idx="6308">
                  <c:v>4.2149999999999999</c:v>
                </c:pt>
                <c:pt idx="6311">
                  <c:v>4.2315000000000005</c:v>
                </c:pt>
                <c:pt idx="6314">
                  <c:v>4.2027999999999999</c:v>
                </c:pt>
                <c:pt idx="6315">
                  <c:v>4.2025000000000006</c:v>
                </c:pt>
                <c:pt idx="6319">
                  <c:v>4.2040000000000006</c:v>
                </c:pt>
                <c:pt idx="6320">
                  <c:v>4.1993</c:v>
                </c:pt>
                <c:pt idx="6321">
                  <c:v>4.2068000000000003</c:v>
                </c:pt>
                <c:pt idx="6322">
                  <c:v>4.1875</c:v>
                </c:pt>
                <c:pt idx="6326">
                  <c:v>4.1878000000000002</c:v>
                </c:pt>
                <c:pt idx="6327">
                  <c:v>4.1943999999999999</c:v>
                </c:pt>
                <c:pt idx="6328">
                  <c:v>4.1969000000000003</c:v>
                </c:pt>
                <c:pt idx="6329">
                  <c:v>4.2115999999999998</c:v>
                </c:pt>
                <c:pt idx="6332">
                  <c:v>4.2130999999999998</c:v>
                </c:pt>
                <c:pt idx="6333">
                  <c:v>4.2145000000000001</c:v>
                </c:pt>
                <c:pt idx="6334">
                  <c:v>4.2244999999999999</c:v>
                </c:pt>
                <c:pt idx="6335">
                  <c:v>4.2262000000000004</c:v>
                </c:pt>
                <c:pt idx="6336">
                  <c:v>4.2246000000000006</c:v>
                </c:pt>
                <c:pt idx="6339">
                  <c:v>4.2164999999999999</c:v>
                </c:pt>
                <c:pt idx="6340">
                  <c:v>4.2126000000000001</c:v>
                </c:pt>
                <c:pt idx="6341">
                  <c:v>4.2185000000000006</c:v>
                </c:pt>
                <c:pt idx="6342">
                  <c:v>4.1828000000000003</c:v>
                </c:pt>
                <c:pt idx="6343">
                  <c:v>4.1794000000000002</c:v>
                </c:pt>
                <c:pt idx="6346">
                  <c:v>4.1478000000000002</c:v>
                </c:pt>
                <c:pt idx="6347">
                  <c:v>4.1404000000000005</c:v>
                </c:pt>
                <c:pt idx="6348">
                  <c:v>4.1274000000000006</c:v>
                </c:pt>
                <c:pt idx="6349">
                  <c:v>4.1320000000000006</c:v>
                </c:pt>
                <c:pt idx="6350">
                  <c:v>4.1050000000000004</c:v>
                </c:pt>
                <c:pt idx="6353">
                  <c:v>4.1127000000000002</c:v>
                </c:pt>
                <c:pt idx="6354">
                  <c:v>4.1059000000000001</c:v>
                </c:pt>
                <c:pt idx="6355">
                  <c:v>4.1082999999999998</c:v>
                </c:pt>
                <c:pt idx="6356">
                  <c:v>4.0941999999999998</c:v>
                </c:pt>
                <c:pt idx="6357">
                  <c:v>4.1002999999999998</c:v>
                </c:pt>
                <c:pt idx="6360">
                  <c:v>4.0890000000000004</c:v>
                </c:pt>
                <c:pt idx="6361">
                  <c:v>4.0762</c:v>
                </c:pt>
                <c:pt idx="6362">
                  <c:v>4.0807000000000002</c:v>
                </c:pt>
                <c:pt idx="6363">
                  <c:v>4.0754999999999999</c:v>
                </c:pt>
                <c:pt idx="6364">
                  <c:v>4.0822000000000003</c:v>
                </c:pt>
                <c:pt idx="6367">
                  <c:v>4.0933999999999999</c:v>
                </c:pt>
                <c:pt idx="6368">
                  <c:v>4.0876999999999999</c:v>
                </c:pt>
                <c:pt idx="6369">
                  <c:v>4.0804999999999998</c:v>
                </c:pt>
                <c:pt idx="6370">
                  <c:v>4.0878000000000005</c:v>
                </c:pt>
                <c:pt idx="6371">
                  <c:v>4.0521000000000003</c:v>
                </c:pt>
                <c:pt idx="6374">
                  <c:v>4.0554000000000006</c:v>
                </c:pt>
                <c:pt idx="6375">
                  <c:v>4.0415000000000001</c:v>
                </c:pt>
                <c:pt idx="6376">
                  <c:v>4.0480999999999998</c:v>
                </c:pt>
                <c:pt idx="6377">
                  <c:v>4.0084</c:v>
                </c:pt>
                <c:pt idx="6378">
                  <c:v>4.0186000000000002</c:v>
                </c:pt>
                <c:pt idx="6381">
                  <c:v>4.0307000000000004</c:v>
                </c:pt>
                <c:pt idx="6382">
                  <c:v>4.0023</c:v>
                </c:pt>
                <c:pt idx="6383">
                  <c:v>3.9941</c:v>
                </c:pt>
                <c:pt idx="6384">
                  <c:v>3.9894000000000003</c:v>
                </c:pt>
                <c:pt idx="6385">
                  <c:v>3.9874000000000001</c:v>
                </c:pt>
                <c:pt idx="6389">
                  <c:v>4.0202</c:v>
                </c:pt>
                <c:pt idx="6390">
                  <c:v>4.0068999999999999</c:v>
                </c:pt>
                <c:pt idx="6391">
                  <c:v>4.0201000000000002</c:v>
                </c:pt>
                <c:pt idx="6392">
                  <c:v>4.0438000000000001</c:v>
                </c:pt>
                <c:pt idx="6396">
                  <c:v>4.0085000000000006</c:v>
                </c:pt>
                <c:pt idx="6397">
                  <c:v>4.024</c:v>
                </c:pt>
                <c:pt idx="6398">
                  <c:v>4.0484</c:v>
                </c:pt>
                <c:pt idx="6399">
                  <c:v>4.0742000000000003</c:v>
                </c:pt>
                <c:pt idx="6402">
                  <c:v>4.0521000000000003</c:v>
                </c:pt>
                <c:pt idx="6403">
                  <c:v>4.0677000000000003</c:v>
                </c:pt>
                <c:pt idx="6404">
                  <c:v>4.0482000000000005</c:v>
                </c:pt>
                <c:pt idx="6405">
                  <c:v>4.0733000000000006</c:v>
                </c:pt>
                <c:pt idx="6406">
                  <c:v>4.0640999999999998</c:v>
                </c:pt>
                <c:pt idx="6409">
                  <c:v>4.0533000000000001</c:v>
                </c:pt>
                <c:pt idx="6410">
                  <c:v>4.0893000000000006</c:v>
                </c:pt>
                <c:pt idx="6411">
                  <c:v>4.0701999999999998</c:v>
                </c:pt>
                <c:pt idx="6412">
                  <c:v>4.0623000000000005</c:v>
                </c:pt>
                <c:pt idx="6413">
                  <c:v>4.0563000000000002</c:v>
                </c:pt>
                <c:pt idx="6416">
                  <c:v>4.0762999999999998</c:v>
                </c:pt>
                <c:pt idx="6417">
                  <c:v>4.0688000000000004</c:v>
                </c:pt>
                <c:pt idx="6418">
                  <c:v>4.0701999999999998</c:v>
                </c:pt>
                <c:pt idx="6419">
                  <c:v>4.0577000000000005</c:v>
                </c:pt>
                <c:pt idx="6420">
                  <c:v>4.0544000000000002</c:v>
                </c:pt>
                <c:pt idx="6423">
                  <c:v>4.0242000000000004</c:v>
                </c:pt>
                <c:pt idx="6424">
                  <c:v>4.0545999999999998</c:v>
                </c:pt>
                <c:pt idx="6425">
                  <c:v>4.0676000000000005</c:v>
                </c:pt>
                <c:pt idx="6426">
                  <c:v>4.0658000000000003</c:v>
                </c:pt>
                <c:pt idx="6427">
                  <c:v>4.0399000000000003</c:v>
                </c:pt>
                <c:pt idx="6430">
                  <c:v>4.0225</c:v>
                </c:pt>
                <c:pt idx="6431">
                  <c:v>4.0072000000000001</c:v>
                </c:pt>
                <c:pt idx="6432">
                  <c:v>3.9947000000000004</c:v>
                </c:pt>
                <c:pt idx="6433">
                  <c:v>4.0063000000000004</c:v>
                </c:pt>
                <c:pt idx="6434">
                  <c:v>3.9882000000000004</c:v>
                </c:pt>
                <c:pt idx="6437">
                  <c:v>3.9868000000000001</c:v>
                </c:pt>
                <c:pt idx="6438">
                  <c:v>3.9817</c:v>
                </c:pt>
                <c:pt idx="6439">
                  <c:v>3.9542000000000002</c:v>
                </c:pt>
                <c:pt idx="6440">
                  <c:v>3.9509000000000003</c:v>
                </c:pt>
                <c:pt idx="6441">
                  <c:v>3.9570000000000003</c:v>
                </c:pt>
                <c:pt idx="6444">
                  <c:v>3.9397000000000002</c:v>
                </c:pt>
                <c:pt idx="6445">
                  <c:v>3.9066000000000001</c:v>
                </c:pt>
                <c:pt idx="6446">
                  <c:v>3.8954</c:v>
                </c:pt>
                <c:pt idx="6447">
                  <c:v>3.9131</c:v>
                </c:pt>
                <c:pt idx="6448">
                  <c:v>3.9183000000000003</c:v>
                </c:pt>
                <c:pt idx="6451">
                  <c:v>3.8942000000000001</c:v>
                </c:pt>
                <c:pt idx="6452">
                  <c:v>3.8782000000000001</c:v>
                </c:pt>
                <c:pt idx="6453">
                  <c:v>3.8246000000000002</c:v>
                </c:pt>
                <c:pt idx="6454">
                  <c:v>3.8809</c:v>
                </c:pt>
                <c:pt idx="6455">
                  <c:v>3.8836000000000004</c:v>
                </c:pt>
                <c:pt idx="6458">
                  <c:v>3.8970000000000002</c:v>
                </c:pt>
                <c:pt idx="6459">
                  <c:v>3.8866000000000001</c:v>
                </c:pt>
                <c:pt idx="6460">
                  <c:v>3.8883000000000001</c:v>
                </c:pt>
                <c:pt idx="6461">
                  <c:v>3.8929</c:v>
                </c:pt>
                <c:pt idx="6462">
                  <c:v>3.9012000000000002</c:v>
                </c:pt>
                <c:pt idx="6466">
                  <c:v>3.8930000000000002</c:v>
                </c:pt>
                <c:pt idx="6467">
                  <c:v>3.8874</c:v>
                </c:pt>
                <c:pt idx="6468">
                  <c:v>3.8916000000000004</c:v>
                </c:pt>
                <c:pt idx="6469">
                  <c:v>3.9095</c:v>
                </c:pt>
                <c:pt idx="6472">
                  <c:v>3.8905000000000003</c:v>
                </c:pt>
                <c:pt idx="6473">
                  <c:v>3.9068000000000001</c:v>
                </c:pt>
                <c:pt idx="6474">
                  <c:v>3.9438</c:v>
                </c:pt>
                <c:pt idx="6475">
                  <c:v>3.9316</c:v>
                </c:pt>
                <c:pt idx="6476">
                  <c:v>3.9366000000000003</c:v>
                </c:pt>
                <c:pt idx="6479">
                  <c:v>3.9327000000000001</c:v>
                </c:pt>
                <c:pt idx="6480">
                  <c:v>3.9243000000000001</c:v>
                </c:pt>
                <c:pt idx="6481">
                  <c:v>3.9115000000000002</c:v>
                </c:pt>
                <c:pt idx="6482">
                  <c:v>3.8820000000000001</c:v>
                </c:pt>
                <c:pt idx="6483">
                  <c:v>3.8822000000000001</c:v>
                </c:pt>
                <c:pt idx="6486">
                  <c:v>3.867</c:v>
                </c:pt>
                <c:pt idx="6487">
                  <c:v>3.8820000000000001</c:v>
                </c:pt>
                <c:pt idx="6488">
                  <c:v>3.9007000000000001</c:v>
                </c:pt>
                <c:pt idx="6489">
                  <c:v>3.8912</c:v>
                </c:pt>
                <c:pt idx="6490">
                  <c:v>3.8828</c:v>
                </c:pt>
                <c:pt idx="6495">
                  <c:v>3.8807</c:v>
                </c:pt>
                <c:pt idx="6496">
                  <c:v>3.8840000000000003</c:v>
                </c:pt>
                <c:pt idx="6501">
                  <c:v>3.9148000000000001</c:v>
                </c:pt>
                <c:pt idx="6502">
                  <c:v>3.9329000000000001</c:v>
                </c:pt>
                <c:pt idx="6503">
                  <c:v>3.9363000000000001</c:v>
                </c:pt>
                <c:pt idx="6504">
                  <c:v>3.9469000000000003</c:v>
                </c:pt>
                <c:pt idx="6507">
                  <c:v>3.9622000000000002</c:v>
                </c:pt>
                <c:pt idx="6508">
                  <c:v>3.9683000000000002</c:v>
                </c:pt>
                <c:pt idx="6509">
                  <c:v>3.9598</c:v>
                </c:pt>
                <c:pt idx="6510">
                  <c:v>3.97</c:v>
                </c:pt>
                <c:pt idx="6511">
                  <c:v>3.9395000000000002</c:v>
                </c:pt>
                <c:pt idx="6516">
                  <c:v>3.9415</c:v>
                </c:pt>
                <c:pt idx="6517">
                  <c:v>3.9538000000000002</c:v>
                </c:pt>
                <c:pt idx="6518">
                  <c:v>3.9635000000000002</c:v>
                </c:pt>
                <c:pt idx="6521">
                  <c:v>3.9478</c:v>
                </c:pt>
                <c:pt idx="6522">
                  <c:v>3.9250000000000003</c:v>
                </c:pt>
                <c:pt idx="6523">
                  <c:v>3.9167000000000001</c:v>
                </c:pt>
                <c:pt idx="6524">
                  <c:v>3.9252000000000002</c:v>
                </c:pt>
                <c:pt idx="6525">
                  <c:v>3.9216000000000002</c:v>
                </c:pt>
                <c:pt idx="6528">
                  <c:v>3.9447000000000001</c:v>
                </c:pt>
                <c:pt idx="6529">
                  <c:v>3.9853000000000001</c:v>
                </c:pt>
                <c:pt idx="6530">
                  <c:v>4.0024000000000006</c:v>
                </c:pt>
                <c:pt idx="6531">
                  <c:v>4.0114000000000001</c:v>
                </c:pt>
                <c:pt idx="6532">
                  <c:v>4.0015000000000001</c:v>
                </c:pt>
                <c:pt idx="6535">
                  <c:v>4.0251999999999999</c:v>
                </c:pt>
                <c:pt idx="6536">
                  <c:v>4.0357000000000003</c:v>
                </c:pt>
                <c:pt idx="6537">
                  <c:v>4.0192000000000005</c:v>
                </c:pt>
                <c:pt idx="6538">
                  <c:v>4.0099</c:v>
                </c:pt>
                <c:pt idx="6539">
                  <c:v>4.0065</c:v>
                </c:pt>
                <c:pt idx="6543">
                  <c:v>3.9684000000000004</c:v>
                </c:pt>
                <c:pt idx="6545">
                  <c:v>3.9814000000000003</c:v>
                </c:pt>
                <c:pt idx="6546">
                  <c:v>3.9940000000000002</c:v>
                </c:pt>
                <c:pt idx="6549">
                  <c:v>3.9877000000000002</c:v>
                </c:pt>
                <c:pt idx="6550">
                  <c:v>3.9864000000000002</c:v>
                </c:pt>
                <c:pt idx="6551">
                  <c:v>3.9767000000000001</c:v>
                </c:pt>
                <c:pt idx="6552">
                  <c:v>3.9750000000000001</c:v>
                </c:pt>
                <c:pt idx="6553">
                  <c:v>3.9541000000000004</c:v>
                </c:pt>
                <c:pt idx="6556">
                  <c:v>3.9656000000000002</c:v>
                </c:pt>
                <c:pt idx="6557">
                  <c:v>3.9594</c:v>
                </c:pt>
                <c:pt idx="6558">
                  <c:v>3.9536000000000002</c:v>
                </c:pt>
                <c:pt idx="6559">
                  <c:v>3.9305000000000003</c:v>
                </c:pt>
                <c:pt idx="6560">
                  <c:v>3.9393000000000002</c:v>
                </c:pt>
                <c:pt idx="6563">
                  <c:v>3.9462000000000002</c:v>
                </c:pt>
                <c:pt idx="6564">
                  <c:v>3.9408000000000003</c:v>
                </c:pt>
                <c:pt idx="6565">
                  <c:v>3.9502000000000002</c:v>
                </c:pt>
                <c:pt idx="6566">
                  <c:v>3.9553000000000003</c:v>
                </c:pt>
                <c:pt idx="6567">
                  <c:v>3.9565000000000001</c:v>
                </c:pt>
                <c:pt idx="6570">
                  <c:v>3.9521000000000002</c:v>
                </c:pt>
                <c:pt idx="6571">
                  <c:v>3.9593000000000003</c:v>
                </c:pt>
                <c:pt idx="6572">
                  <c:v>4.0022000000000002</c:v>
                </c:pt>
                <c:pt idx="6573">
                  <c:v>3.9825000000000004</c:v>
                </c:pt>
                <c:pt idx="6574">
                  <c:v>3.9859</c:v>
                </c:pt>
                <c:pt idx="6577">
                  <c:v>3.9740000000000002</c:v>
                </c:pt>
                <c:pt idx="6578">
                  <c:v>3.9889000000000001</c:v>
                </c:pt>
                <c:pt idx="6579">
                  <c:v>3.9919000000000002</c:v>
                </c:pt>
                <c:pt idx="6580">
                  <c:v>4.0165000000000006</c:v>
                </c:pt>
                <c:pt idx="6581">
                  <c:v>4.0282</c:v>
                </c:pt>
                <c:pt idx="6584">
                  <c:v>4.0418000000000003</c:v>
                </c:pt>
                <c:pt idx="6585">
                  <c:v>4.0753000000000004</c:v>
                </c:pt>
                <c:pt idx="6586">
                  <c:v>4.0697999999999999</c:v>
                </c:pt>
                <c:pt idx="6587">
                  <c:v>4.0277000000000003</c:v>
                </c:pt>
                <c:pt idx="6588">
                  <c:v>4.0368000000000004</c:v>
                </c:pt>
                <c:pt idx="6591">
                  <c:v>4.0638000000000005</c:v>
                </c:pt>
                <c:pt idx="6592">
                  <c:v>4.1177999999999999</c:v>
                </c:pt>
                <c:pt idx="6593">
                  <c:v>4.1385000000000005</c:v>
                </c:pt>
                <c:pt idx="6594">
                  <c:v>4.1052</c:v>
                </c:pt>
                <c:pt idx="6595">
                  <c:v>4.1399999999999997</c:v>
                </c:pt>
                <c:pt idx="6598">
                  <c:v>4.1801000000000004</c:v>
                </c:pt>
                <c:pt idx="6599">
                  <c:v>4.1579000000000006</c:v>
                </c:pt>
                <c:pt idx="6600">
                  <c:v>4.1572000000000005</c:v>
                </c:pt>
                <c:pt idx="6601">
                  <c:v>4.1675000000000004</c:v>
                </c:pt>
                <c:pt idx="6602">
                  <c:v>4.1636000000000006</c:v>
                </c:pt>
                <c:pt idx="6605">
                  <c:v>4.1745000000000001</c:v>
                </c:pt>
                <c:pt idx="6607">
                  <c:v>4.2346000000000004</c:v>
                </c:pt>
                <c:pt idx="6608">
                  <c:v>4.25</c:v>
                </c:pt>
                <c:pt idx="6609">
                  <c:v>4.2869000000000002</c:v>
                </c:pt>
                <c:pt idx="6612">
                  <c:v>4.2734000000000005</c:v>
                </c:pt>
                <c:pt idx="6613">
                  <c:v>4.2597000000000005</c:v>
                </c:pt>
                <c:pt idx="6614">
                  <c:v>4.2252999999999998</c:v>
                </c:pt>
                <c:pt idx="6615">
                  <c:v>4.2157</c:v>
                </c:pt>
                <c:pt idx="6616">
                  <c:v>4.2170000000000005</c:v>
                </c:pt>
                <c:pt idx="6619">
                  <c:v>4.2266000000000004</c:v>
                </c:pt>
                <c:pt idx="6620">
                  <c:v>4.2152000000000003</c:v>
                </c:pt>
                <c:pt idx="6621">
                  <c:v>4.2465000000000002</c:v>
                </c:pt>
                <c:pt idx="6622">
                  <c:v>4.2403000000000004</c:v>
                </c:pt>
                <c:pt idx="6623">
                  <c:v>4.2514000000000003</c:v>
                </c:pt>
                <c:pt idx="6626">
                  <c:v>4.2610000000000001</c:v>
                </c:pt>
                <c:pt idx="6627">
                  <c:v>4.2575000000000003</c:v>
                </c:pt>
                <c:pt idx="6628">
                  <c:v>4.2677000000000005</c:v>
                </c:pt>
                <c:pt idx="6629">
                  <c:v>4.2443</c:v>
                </c:pt>
                <c:pt idx="6630">
                  <c:v>4.2415000000000003</c:v>
                </c:pt>
                <c:pt idx="6633">
                  <c:v>4.2709000000000001</c:v>
                </c:pt>
                <c:pt idx="6634">
                  <c:v>4.3048999999999999</c:v>
                </c:pt>
                <c:pt idx="6635">
                  <c:v>4.2713000000000001</c:v>
                </c:pt>
                <c:pt idx="6636">
                  <c:v>4.2606999999999999</c:v>
                </c:pt>
                <c:pt idx="6637">
                  <c:v>4.2582000000000004</c:v>
                </c:pt>
                <c:pt idx="6640">
                  <c:v>4.2647000000000004</c:v>
                </c:pt>
                <c:pt idx="6641">
                  <c:v>4.242</c:v>
                </c:pt>
                <c:pt idx="6642">
                  <c:v>4.2469000000000001</c:v>
                </c:pt>
                <c:pt idx="6643">
                  <c:v>4.2274000000000003</c:v>
                </c:pt>
                <c:pt idx="6644">
                  <c:v>4.2267999999999999</c:v>
                </c:pt>
                <c:pt idx="6647">
                  <c:v>4.2302</c:v>
                </c:pt>
                <c:pt idx="6648">
                  <c:v>4.2298</c:v>
                </c:pt>
                <c:pt idx="6649">
                  <c:v>4.2362000000000002</c:v>
                </c:pt>
                <c:pt idx="6650">
                  <c:v>4.2033000000000005</c:v>
                </c:pt>
                <c:pt idx="6651">
                  <c:v>4.1970999999999998</c:v>
                </c:pt>
                <c:pt idx="6654">
                  <c:v>4.2061999999999999</c:v>
                </c:pt>
                <c:pt idx="6655">
                  <c:v>4.2130999999999998</c:v>
                </c:pt>
                <c:pt idx="6661">
                  <c:v>4.1703999999999999</c:v>
                </c:pt>
                <c:pt idx="6662">
                  <c:v>4.1566999999999998</c:v>
                </c:pt>
                <c:pt idx="6663">
                  <c:v>4.1622000000000003</c:v>
                </c:pt>
                <c:pt idx="6664">
                  <c:v>4.1569000000000003</c:v>
                </c:pt>
                <c:pt idx="6668">
                  <c:v>4.1553000000000004</c:v>
                </c:pt>
                <c:pt idx="6669">
                  <c:v>4.1463000000000001</c:v>
                </c:pt>
                <c:pt idx="6670">
                  <c:v>4.1414</c:v>
                </c:pt>
                <c:pt idx="6672">
                  <c:v>4.1154999999999999</c:v>
                </c:pt>
                <c:pt idx="6675">
                  <c:v>4.12</c:v>
                </c:pt>
                <c:pt idx="6676">
                  <c:v>4.1274000000000006</c:v>
                </c:pt>
                <c:pt idx="6677">
                  <c:v>4.1457000000000006</c:v>
                </c:pt>
                <c:pt idx="6679">
                  <c:v>4.141</c:v>
                </c:pt>
                <c:pt idx="6682">
                  <c:v>4.1257000000000001</c:v>
                </c:pt>
                <c:pt idx="6683">
                  <c:v>4.1284999999999998</c:v>
                </c:pt>
                <c:pt idx="6684">
                  <c:v>4.1276999999999999</c:v>
                </c:pt>
                <c:pt idx="6685">
                  <c:v>4.1402000000000001</c:v>
                </c:pt>
                <c:pt idx="6686">
                  <c:v>4.1210000000000004</c:v>
                </c:pt>
                <c:pt idx="6689">
                  <c:v>4.1002000000000001</c:v>
                </c:pt>
                <c:pt idx="6690">
                  <c:v>4.1154999999999999</c:v>
                </c:pt>
                <c:pt idx="6691">
                  <c:v>4.1349</c:v>
                </c:pt>
                <c:pt idx="6692">
                  <c:v>4.1456</c:v>
                </c:pt>
                <c:pt idx="6693">
                  <c:v>4.1119000000000003</c:v>
                </c:pt>
                <c:pt idx="6696">
                  <c:v>4.1035000000000004</c:v>
                </c:pt>
                <c:pt idx="6697">
                  <c:v>4.0956000000000001</c:v>
                </c:pt>
                <c:pt idx="6698">
                  <c:v>4.0813000000000006</c:v>
                </c:pt>
                <c:pt idx="6699">
                  <c:v>4.0861999999999998</c:v>
                </c:pt>
                <c:pt idx="6700">
                  <c:v>4.0907999999999998</c:v>
                </c:pt>
                <c:pt idx="6703">
                  <c:v>4.0707000000000004</c:v>
                </c:pt>
                <c:pt idx="6704">
                  <c:v>4.0663999999999998</c:v>
                </c:pt>
                <c:pt idx="6705">
                  <c:v>4.07</c:v>
                </c:pt>
                <c:pt idx="6706">
                  <c:v>4.0865999999999998</c:v>
                </c:pt>
                <c:pt idx="6707">
                  <c:v>4.1069000000000004</c:v>
                </c:pt>
                <c:pt idx="6710">
                  <c:v>4.1287000000000003</c:v>
                </c:pt>
                <c:pt idx="6711">
                  <c:v>4.1616</c:v>
                </c:pt>
                <c:pt idx="6712">
                  <c:v>4.1824000000000003</c:v>
                </c:pt>
                <c:pt idx="6713">
                  <c:v>4.1462000000000003</c:v>
                </c:pt>
                <c:pt idx="6714">
                  <c:v>4.1505999999999998</c:v>
                </c:pt>
                <c:pt idx="6717">
                  <c:v>4.1408000000000005</c:v>
                </c:pt>
                <c:pt idx="6718">
                  <c:v>4.1372999999999998</c:v>
                </c:pt>
                <c:pt idx="6719">
                  <c:v>4.1416000000000004</c:v>
                </c:pt>
                <c:pt idx="6720">
                  <c:v>4.1610000000000005</c:v>
                </c:pt>
                <c:pt idx="6721">
                  <c:v>4.1642000000000001</c:v>
                </c:pt>
                <c:pt idx="6724">
                  <c:v>4.18</c:v>
                </c:pt>
                <c:pt idx="6725">
                  <c:v>4.1634000000000002</c:v>
                </c:pt>
                <c:pt idx="6726">
                  <c:v>4.1448</c:v>
                </c:pt>
                <c:pt idx="6727">
                  <c:v>4.1429</c:v>
                </c:pt>
                <c:pt idx="6728">
                  <c:v>4.1520999999999999</c:v>
                </c:pt>
                <c:pt idx="6731">
                  <c:v>4.1362000000000005</c:v>
                </c:pt>
                <c:pt idx="6732">
                  <c:v>4.1420000000000003</c:v>
                </c:pt>
                <c:pt idx="6733">
                  <c:v>4.1527000000000003</c:v>
                </c:pt>
                <c:pt idx="6734">
                  <c:v>4.1436999999999999</c:v>
                </c:pt>
                <c:pt idx="6735">
                  <c:v>4.1335000000000006</c:v>
                </c:pt>
                <c:pt idx="6738">
                  <c:v>4.1504000000000003</c:v>
                </c:pt>
                <c:pt idx="6739">
                  <c:v>4.1669</c:v>
                </c:pt>
                <c:pt idx="6740">
                  <c:v>4.1671000000000005</c:v>
                </c:pt>
                <c:pt idx="6741">
                  <c:v>4.1758000000000006</c:v>
                </c:pt>
                <c:pt idx="6742">
                  <c:v>4.1549000000000005</c:v>
                </c:pt>
                <c:pt idx="6745">
                  <c:v>4.1413000000000002</c:v>
                </c:pt>
                <c:pt idx="6746">
                  <c:v>4.1317000000000004</c:v>
                </c:pt>
                <c:pt idx="6747">
                  <c:v>4.1444999999999999</c:v>
                </c:pt>
                <c:pt idx="6748">
                  <c:v>4.1378000000000004</c:v>
                </c:pt>
                <c:pt idx="6749">
                  <c:v>4.1307999999999998</c:v>
                </c:pt>
                <c:pt idx="6753">
                  <c:v>4.1339000000000006</c:v>
                </c:pt>
                <c:pt idx="6754">
                  <c:v>4.1377000000000006</c:v>
                </c:pt>
                <c:pt idx="6755">
                  <c:v>4.1440000000000001</c:v>
                </c:pt>
                <c:pt idx="6756">
                  <c:v>4.1526000000000005</c:v>
                </c:pt>
                <c:pt idx="6760">
                  <c:v>4.1702000000000004</c:v>
                </c:pt>
                <c:pt idx="6761">
                  <c:v>4.1577999999999999</c:v>
                </c:pt>
                <c:pt idx="6762">
                  <c:v>4.1598000000000006</c:v>
                </c:pt>
                <c:pt idx="6763">
                  <c:v>4.1524000000000001</c:v>
                </c:pt>
                <c:pt idx="6766">
                  <c:v>4.1242000000000001</c:v>
                </c:pt>
                <c:pt idx="6767">
                  <c:v>4.1086999999999998</c:v>
                </c:pt>
                <c:pt idx="6768">
                  <c:v>4.1139000000000001</c:v>
                </c:pt>
                <c:pt idx="6769">
                  <c:v>4.1124999999999998</c:v>
                </c:pt>
                <c:pt idx="6770">
                  <c:v>4.1198000000000006</c:v>
                </c:pt>
                <c:pt idx="6773">
                  <c:v>4.1737000000000002</c:v>
                </c:pt>
                <c:pt idx="6774">
                  <c:v>4.1706000000000003</c:v>
                </c:pt>
                <c:pt idx="6775">
                  <c:v>4.2136000000000005</c:v>
                </c:pt>
                <c:pt idx="6776">
                  <c:v>4.1985999999999999</c:v>
                </c:pt>
                <c:pt idx="6777">
                  <c:v>4.1795999999999998</c:v>
                </c:pt>
                <c:pt idx="6780">
                  <c:v>4.1901000000000002</c:v>
                </c:pt>
                <c:pt idx="6781">
                  <c:v>4.1886999999999999</c:v>
                </c:pt>
                <c:pt idx="6782">
                  <c:v>4.2031999999999998</c:v>
                </c:pt>
                <c:pt idx="6783">
                  <c:v>4.2218</c:v>
                </c:pt>
                <c:pt idx="6784">
                  <c:v>4.2171000000000003</c:v>
                </c:pt>
                <c:pt idx="6787">
                  <c:v>4.2265000000000006</c:v>
                </c:pt>
                <c:pt idx="6788">
                  <c:v>4.2214999999999998</c:v>
                </c:pt>
                <c:pt idx="6789">
                  <c:v>4.2412999999999998</c:v>
                </c:pt>
                <c:pt idx="6790">
                  <c:v>4.2629000000000001</c:v>
                </c:pt>
                <c:pt idx="6791">
                  <c:v>4.2843</c:v>
                </c:pt>
                <c:pt idx="6794">
                  <c:v>4.2819000000000003</c:v>
                </c:pt>
                <c:pt idx="6795">
                  <c:v>4.3039000000000005</c:v>
                </c:pt>
                <c:pt idx="6796">
                  <c:v>4.3014999999999999</c:v>
                </c:pt>
                <c:pt idx="6797">
                  <c:v>4.2826000000000004</c:v>
                </c:pt>
                <c:pt idx="6798">
                  <c:v>4.3158000000000003</c:v>
                </c:pt>
                <c:pt idx="6801">
                  <c:v>4.3226000000000004</c:v>
                </c:pt>
                <c:pt idx="6802">
                  <c:v>4.3525999999999998</c:v>
                </c:pt>
                <c:pt idx="6803">
                  <c:v>4.3643000000000001</c:v>
                </c:pt>
                <c:pt idx="6804">
                  <c:v>4.4009</c:v>
                </c:pt>
                <c:pt idx="6805">
                  <c:v>4.4274000000000004</c:v>
                </c:pt>
                <c:pt idx="6808">
                  <c:v>4.3710000000000004</c:v>
                </c:pt>
                <c:pt idx="6809">
                  <c:v>4.3199000000000005</c:v>
                </c:pt>
                <c:pt idx="6810">
                  <c:v>4.3132000000000001</c:v>
                </c:pt>
                <c:pt idx="6811">
                  <c:v>4.298</c:v>
                </c:pt>
                <c:pt idx="6812">
                  <c:v>4.2930999999999999</c:v>
                </c:pt>
                <c:pt idx="6815">
                  <c:v>4.3106</c:v>
                </c:pt>
                <c:pt idx="6816">
                  <c:v>4.2801</c:v>
                </c:pt>
                <c:pt idx="6817">
                  <c:v>4.2586000000000004</c:v>
                </c:pt>
                <c:pt idx="6822">
                  <c:v>4.2509000000000006</c:v>
                </c:pt>
                <c:pt idx="6823">
                  <c:v>4.2919999999999998</c:v>
                </c:pt>
                <c:pt idx="6824">
                  <c:v>4.3014000000000001</c:v>
                </c:pt>
                <c:pt idx="6825">
                  <c:v>4.2789000000000001</c:v>
                </c:pt>
                <c:pt idx="6826">
                  <c:v>4.2521000000000004</c:v>
                </c:pt>
                <c:pt idx="6829">
                  <c:v>4.2290999999999999</c:v>
                </c:pt>
                <c:pt idx="6830">
                  <c:v>4.2507000000000001</c:v>
                </c:pt>
                <c:pt idx="6831">
                  <c:v>4.2454999999999998</c:v>
                </c:pt>
                <c:pt idx="6832">
                  <c:v>4.2423000000000002</c:v>
                </c:pt>
                <c:pt idx="6833">
                  <c:v>4.2543000000000006</c:v>
                </c:pt>
                <c:pt idx="6836">
                  <c:v>4.2679999999999998</c:v>
                </c:pt>
                <c:pt idx="6837">
                  <c:v>4.2803000000000004</c:v>
                </c:pt>
                <c:pt idx="6838">
                  <c:v>4.2915999999999999</c:v>
                </c:pt>
                <c:pt idx="6839">
                  <c:v>4.2885</c:v>
                </c:pt>
                <c:pt idx="6840">
                  <c:v>4.3025000000000002</c:v>
                </c:pt>
                <c:pt idx="6843">
                  <c:v>4.3329000000000004</c:v>
                </c:pt>
                <c:pt idx="6844">
                  <c:v>4.3258000000000001</c:v>
                </c:pt>
                <c:pt idx="6845">
                  <c:v>4.3365</c:v>
                </c:pt>
                <c:pt idx="6846">
                  <c:v>4.3288000000000002</c:v>
                </c:pt>
                <c:pt idx="6851">
                  <c:v>4.3353999999999999</c:v>
                </c:pt>
                <c:pt idx="6852">
                  <c:v>4.3365</c:v>
                </c:pt>
                <c:pt idx="6853">
                  <c:v>4.3375000000000004</c:v>
                </c:pt>
                <c:pt idx="6857">
                  <c:v>4.3352000000000004</c:v>
                </c:pt>
                <c:pt idx="6858">
                  <c:v>4.3346</c:v>
                </c:pt>
                <c:pt idx="6859">
                  <c:v>4.3539000000000003</c:v>
                </c:pt>
                <c:pt idx="6860">
                  <c:v>4.3361999999999998</c:v>
                </c:pt>
                <c:pt idx="6861">
                  <c:v>4.3261000000000003</c:v>
                </c:pt>
                <c:pt idx="6864">
                  <c:v>4.3296000000000001</c:v>
                </c:pt>
                <c:pt idx="6865">
                  <c:v>4.3623000000000003</c:v>
                </c:pt>
                <c:pt idx="6866">
                  <c:v>4.3486000000000002</c:v>
                </c:pt>
                <c:pt idx="6868">
                  <c:v>4.3502999999999998</c:v>
                </c:pt>
                <c:pt idx="6871">
                  <c:v>4.3342000000000001</c:v>
                </c:pt>
                <c:pt idx="6872">
                  <c:v>4.3501000000000003</c:v>
                </c:pt>
                <c:pt idx="6873">
                  <c:v>4.3754</c:v>
                </c:pt>
                <c:pt idx="6874">
                  <c:v>4.3578000000000001</c:v>
                </c:pt>
                <c:pt idx="6875">
                  <c:v>4.3432000000000004</c:v>
                </c:pt>
                <c:pt idx="6878">
                  <c:v>4.3387000000000002</c:v>
                </c:pt>
                <c:pt idx="6879">
                  <c:v>4.3490000000000002</c:v>
                </c:pt>
                <c:pt idx="6880">
                  <c:v>4.3311999999999999</c:v>
                </c:pt>
                <c:pt idx="6881">
                  <c:v>4.3474000000000004</c:v>
                </c:pt>
                <c:pt idx="6882">
                  <c:v>4.3364000000000003</c:v>
                </c:pt>
                <c:pt idx="6885">
                  <c:v>4.3148</c:v>
                </c:pt>
                <c:pt idx="6886">
                  <c:v>4.2774999999999999</c:v>
                </c:pt>
                <c:pt idx="6887">
                  <c:v>4.2751000000000001</c:v>
                </c:pt>
                <c:pt idx="6888">
                  <c:v>4.2564000000000002</c:v>
                </c:pt>
                <c:pt idx="6889">
                  <c:v>4.2549999999999999</c:v>
                </c:pt>
                <c:pt idx="6892">
                  <c:v>4.2849000000000004</c:v>
                </c:pt>
                <c:pt idx="6893">
                  <c:v>4.2895000000000003</c:v>
                </c:pt>
                <c:pt idx="6894">
                  <c:v>4.2353000000000005</c:v>
                </c:pt>
                <c:pt idx="6895">
                  <c:v>4.2259000000000002</c:v>
                </c:pt>
                <c:pt idx="6896">
                  <c:v>4.2408999999999999</c:v>
                </c:pt>
                <c:pt idx="6899">
                  <c:v>4.2102000000000004</c:v>
                </c:pt>
                <c:pt idx="6900">
                  <c:v>4.2115999999999998</c:v>
                </c:pt>
                <c:pt idx="6901">
                  <c:v>4.1882000000000001</c:v>
                </c:pt>
                <c:pt idx="6902">
                  <c:v>4.1804000000000006</c:v>
                </c:pt>
                <c:pt idx="6903">
                  <c:v>4.1756000000000002</c:v>
                </c:pt>
                <c:pt idx="6907">
                  <c:v>4.1524999999999999</c:v>
                </c:pt>
                <c:pt idx="6908">
                  <c:v>4.1616</c:v>
                </c:pt>
                <c:pt idx="6909">
                  <c:v>4.165</c:v>
                </c:pt>
                <c:pt idx="6910">
                  <c:v>4.1645000000000003</c:v>
                </c:pt>
                <c:pt idx="6913">
                  <c:v>4.1798000000000002</c:v>
                </c:pt>
                <c:pt idx="6914">
                  <c:v>4.1762000000000006</c:v>
                </c:pt>
                <c:pt idx="6915">
                  <c:v>4.1961000000000004</c:v>
                </c:pt>
                <c:pt idx="6916">
                  <c:v>4.2218</c:v>
                </c:pt>
                <c:pt idx="6917">
                  <c:v>4.2042999999999999</c:v>
                </c:pt>
                <c:pt idx="6920">
                  <c:v>4.2096999999999998</c:v>
                </c:pt>
                <c:pt idx="6921">
                  <c:v>4.2171000000000003</c:v>
                </c:pt>
                <c:pt idx="6922">
                  <c:v>4.2187000000000001</c:v>
                </c:pt>
                <c:pt idx="6923">
                  <c:v>4.2505000000000006</c:v>
                </c:pt>
                <c:pt idx="6924">
                  <c:v>4.1789000000000005</c:v>
                </c:pt>
                <c:pt idx="6927">
                  <c:v>4.2120000000000006</c:v>
                </c:pt>
                <c:pt idx="6928">
                  <c:v>4.2094000000000005</c:v>
                </c:pt>
                <c:pt idx="6929">
                  <c:v>4.2061999999999999</c:v>
                </c:pt>
                <c:pt idx="6930">
                  <c:v>4.1740000000000004</c:v>
                </c:pt>
                <c:pt idx="6931">
                  <c:v>4.2163000000000004</c:v>
                </c:pt>
                <c:pt idx="6934">
                  <c:v>4.2244000000000002</c:v>
                </c:pt>
                <c:pt idx="6935">
                  <c:v>4.2381000000000002</c:v>
                </c:pt>
                <c:pt idx="6936">
                  <c:v>4.2359999999999998</c:v>
                </c:pt>
                <c:pt idx="6937">
                  <c:v>4.2258000000000004</c:v>
                </c:pt>
                <c:pt idx="6938">
                  <c:v>4.2551000000000005</c:v>
                </c:pt>
                <c:pt idx="6941">
                  <c:v>4.2625999999999999</c:v>
                </c:pt>
                <c:pt idx="6942">
                  <c:v>4.2609000000000004</c:v>
                </c:pt>
                <c:pt idx="6943">
                  <c:v>4.2544000000000004</c:v>
                </c:pt>
                <c:pt idx="6944">
                  <c:v>4.2454000000000001</c:v>
                </c:pt>
                <c:pt idx="6945">
                  <c:v>4.2589000000000006</c:v>
                </c:pt>
                <c:pt idx="6948">
                  <c:v>4.2656000000000001</c:v>
                </c:pt>
                <c:pt idx="6949">
                  <c:v>4.2606999999999999</c:v>
                </c:pt>
                <c:pt idx="6950">
                  <c:v>4.2578000000000005</c:v>
                </c:pt>
                <c:pt idx="6951">
                  <c:v>4.2565</c:v>
                </c:pt>
                <c:pt idx="6952">
                  <c:v>4.2378999999999998</c:v>
                </c:pt>
                <c:pt idx="6955">
                  <c:v>4.2658000000000005</c:v>
                </c:pt>
                <c:pt idx="6956">
                  <c:v>4.2519999999999998</c:v>
                </c:pt>
                <c:pt idx="6957">
                  <c:v>4.2323000000000004</c:v>
                </c:pt>
                <c:pt idx="6958">
                  <c:v>4.2359</c:v>
                </c:pt>
                <c:pt idx="6959">
                  <c:v>4.2454000000000001</c:v>
                </c:pt>
                <c:pt idx="6962">
                  <c:v>4.2534999999999998</c:v>
                </c:pt>
                <c:pt idx="6963">
                  <c:v>4.2705000000000002</c:v>
                </c:pt>
                <c:pt idx="6964">
                  <c:v>4.2572000000000001</c:v>
                </c:pt>
                <c:pt idx="6965">
                  <c:v>4.2601000000000004</c:v>
                </c:pt>
                <c:pt idx="6966">
                  <c:v>4.2644000000000002</c:v>
                </c:pt>
                <c:pt idx="6969">
                  <c:v>4.2850000000000001</c:v>
                </c:pt>
                <c:pt idx="6970">
                  <c:v>4.3003999999999998</c:v>
                </c:pt>
                <c:pt idx="6971">
                  <c:v>4.2961</c:v>
                </c:pt>
                <c:pt idx="6972">
                  <c:v>4.2841000000000005</c:v>
                </c:pt>
                <c:pt idx="6973">
                  <c:v>4.2795000000000005</c:v>
                </c:pt>
                <c:pt idx="6976">
                  <c:v>4.2773000000000003</c:v>
                </c:pt>
                <c:pt idx="6977">
                  <c:v>4.2838000000000003</c:v>
                </c:pt>
                <c:pt idx="6978">
                  <c:v>4.2726000000000006</c:v>
                </c:pt>
                <c:pt idx="6979">
                  <c:v>4.2713000000000001</c:v>
                </c:pt>
                <c:pt idx="6980">
                  <c:v>4.2364000000000006</c:v>
                </c:pt>
                <c:pt idx="6983">
                  <c:v>4.2246000000000006</c:v>
                </c:pt>
                <c:pt idx="6984">
                  <c:v>4.2136000000000005</c:v>
                </c:pt>
                <c:pt idx="6985">
                  <c:v>4.181</c:v>
                </c:pt>
                <c:pt idx="6986">
                  <c:v>4.1918000000000006</c:v>
                </c:pt>
                <c:pt idx="6987">
                  <c:v>4.1791</c:v>
                </c:pt>
                <c:pt idx="6990">
                  <c:v>4.1804000000000006</c:v>
                </c:pt>
                <c:pt idx="6991">
                  <c:v>4.2069999999999999</c:v>
                </c:pt>
                <c:pt idx="6992">
                  <c:v>4.2228000000000003</c:v>
                </c:pt>
                <c:pt idx="6993">
                  <c:v>4.2105000000000006</c:v>
                </c:pt>
                <c:pt idx="6994">
                  <c:v>4.2095000000000002</c:v>
                </c:pt>
                <c:pt idx="6997">
                  <c:v>4.2271999999999998</c:v>
                </c:pt>
                <c:pt idx="6998">
                  <c:v>4.24</c:v>
                </c:pt>
                <c:pt idx="6999">
                  <c:v>4.2526000000000002</c:v>
                </c:pt>
                <c:pt idx="7000">
                  <c:v>4.2225000000000001</c:v>
                </c:pt>
                <c:pt idx="7001">
                  <c:v>4.2119</c:v>
                </c:pt>
                <c:pt idx="7004">
                  <c:v>4.1987000000000005</c:v>
                </c:pt>
                <c:pt idx="7005">
                  <c:v>4.1898</c:v>
                </c:pt>
                <c:pt idx="7006">
                  <c:v>4.1953000000000005</c:v>
                </c:pt>
                <c:pt idx="7007">
                  <c:v>4.1787999999999998</c:v>
                </c:pt>
                <c:pt idx="7008">
                  <c:v>4.1684999999999999</c:v>
                </c:pt>
                <c:pt idx="7013">
                  <c:v>4.1595000000000004</c:v>
                </c:pt>
                <c:pt idx="7014">
                  <c:v>4.1574</c:v>
                </c:pt>
                <c:pt idx="7015">
                  <c:v>4.1710000000000003</c:v>
                </c:pt>
                <c:pt idx="7018">
                  <c:v>4.1772</c:v>
                </c:pt>
                <c:pt idx="7021">
                  <c:v>4.1970000000000001</c:v>
                </c:pt>
                <c:pt idx="7022">
                  <c:v>4.2109000000000005</c:v>
                </c:pt>
                <c:pt idx="7026">
                  <c:v>4.21</c:v>
                </c:pt>
                <c:pt idx="7027">
                  <c:v>4.2124000000000006</c:v>
                </c:pt>
                <c:pt idx="7028">
                  <c:v>4.2153999999999998</c:v>
                </c:pt>
                <c:pt idx="7029">
                  <c:v>4.2156000000000002</c:v>
                </c:pt>
                <c:pt idx="7033">
                  <c:v>4.2015000000000002</c:v>
                </c:pt>
                <c:pt idx="7034">
                  <c:v>4.2076000000000002</c:v>
                </c:pt>
                <c:pt idx="7035">
                  <c:v>4.1880000000000006</c:v>
                </c:pt>
                <c:pt idx="7036">
                  <c:v>4.1816000000000004</c:v>
                </c:pt>
                <c:pt idx="7039">
                  <c:v>4.1539999999999999</c:v>
                </c:pt>
                <c:pt idx="7040">
                  <c:v>4.1695000000000002</c:v>
                </c:pt>
                <c:pt idx="7041">
                  <c:v>4.1678000000000006</c:v>
                </c:pt>
                <c:pt idx="7042">
                  <c:v>4.2069000000000001</c:v>
                </c:pt>
                <c:pt idx="7043">
                  <c:v>4.2035999999999998</c:v>
                </c:pt>
                <c:pt idx="7046">
                  <c:v>4.2021000000000006</c:v>
                </c:pt>
                <c:pt idx="7047">
                  <c:v>4.2227000000000006</c:v>
                </c:pt>
                <c:pt idx="7048">
                  <c:v>4.2140000000000004</c:v>
                </c:pt>
                <c:pt idx="7049">
                  <c:v>4.2037000000000004</c:v>
                </c:pt>
                <c:pt idx="7050">
                  <c:v>4.1930000000000005</c:v>
                </c:pt>
                <c:pt idx="7053">
                  <c:v>4.2022000000000004</c:v>
                </c:pt>
                <c:pt idx="7054">
                  <c:v>4.2130000000000001</c:v>
                </c:pt>
                <c:pt idx="7055">
                  <c:v>4.1915000000000004</c:v>
                </c:pt>
                <c:pt idx="7056">
                  <c:v>4.2132000000000005</c:v>
                </c:pt>
                <c:pt idx="7057">
                  <c:v>4.2103000000000002</c:v>
                </c:pt>
                <c:pt idx="7060">
                  <c:v>4.2157999999999998</c:v>
                </c:pt>
                <c:pt idx="7062">
                  <c:v>4.2114000000000003</c:v>
                </c:pt>
                <c:pt idx="7063">
                  <c:v>4.2172999999999998</c:v>
                </c:pt>
                <c:pt idx="7064">
                  <c:v>4.2229000000000001</c:v>
                </c:pt>
                <c:pt idx="7067">
                  <c:v>4.2056000000000004</c:v>
                </c:pt>
                <c:pt idx="7068">
                  <c:v>4.2065999999999999</c:v>
                </c:pt>
                <c:pt idx="7069">
                  <c:v>4.2172000000000001</c:v>
                </c:pt>
                <c:pt idx="7070">
                  <c:v>4.1947999999999999</c:v>
                </c:pt>
                <c:pt idx="7071">
                  <c:v>4.1755000000000004</c:v>
                </c:pt>
                <c:pt idx="7074">
                  <c:v>4.1427000000000005</c:v>
                </c:pt>
                <c:pt idx="7075">
                  <c:v>4.1505000000000001</c:v>
                </c:pt>
                <c:pt idx="7076">
                  <c:v>4.1694000000000004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E3-47CC-9AC1-251175FEE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556992"/>
        <c:axId val="299856640"/>
      </c:lineChart>
      <c:lineChart>
        <c:grouping val="standard"/>
        <c:varyColors val="0"/>
        <c:ser>
          <c:idx val="0"/>
          <c:order val="0"/>
          <c:tx>
            <c:strRef>
              <c:f>data5!$B$2</c:f>
              <c:strCache>
                <c:ptCount val="1"/>
                <c:pt idx="0">
                  <c:v>Nominal Effective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data5!$A$4:$A$10000</c:f>
              <c:numCache>
                <c:formatCode>m/d/yyyy</c:formatCode>
                <c:ptCount val="9997"/>
                <c:pt idx="0">
                  <c:v>36342</c:v>
                </c:pt>
                <c:pt idx="1">
                  <c:v>36343</c:v>
                </c:pt>
                <c:pt idx="2">
                  <c:v>36344</c:v>
                </c:pt>
                <c:pt idx="3">
                  <c:v>36345</c:v>
                </c:pt>
                <c:pt idx="4">
                  <c:v>36346</c:v>
                </c:pt>
                <c:pt idx="5">
                  <c:v>36347</c:v>
                </c:pt>
                <c:pt idx="6">
                  <c:v>36348</c:v>
                </c:pt>
                <c:pt idx="7">
                  <c:v>36349</c:v>
                </c:pt>
                <c:pt idx="8">
                  <c:v>36350</c:v>
                </c:pt>
                <c:pt idx="9">
                  <c:v>36351</c:v>
                </c:pt>
                <c:pt idx="10">
                  <c:v>36352</c:v>
                </c:pt>
                <c:pt idx="11">
                  <c:v>36353</c:v>
                </c:pt>
                <c:pt idx="12">
                  <c:v>36354</c:v>
                </c:pt>
                <c:pt idx="13">
                  <c:v>36355</c:v>
                </c:pt>
                <c:pt idx="14">
                  <c:v>36356</c:v>
                </c:pt>
                <c:pt idx="15">
                  <c:v>36357</c:v>
                </c:pt>
                <c:pt idx="16">
                  <c:v>36358</c:v>
                </c:pt>
                <c:pt idx="17">
                  <c:v>36359</c:v>
                </c:pt>
                <c:pt idx="18">
                  <c:v>36360</c:v>
                </c:pt>
                <c:pt idx="19">
                  <c:v>36361</c:v>
                </c:pt>
                <c:pt idx="20">
                  <c:v>36362</c:v>
                </c:pt>
                <c:pt idx="21">
                  <c:v>36363</c:v>
                </c:pt>
                <c:pt idx="22">
                  <c:v>36364</c:v>
                </c:pt>
                <c:pt idx="23">
                  <c:v>36365</c:v>
                </c:pt>
                <c:pt idx="24">
                  <c:v>36366</c:v>
                </c:pt>
                <c:pt idx="25">
                  <c:v>36367</c:v>
                </c:pt>
                <c:pt idx="26">
                  <c:v>36368</c:v>
                </c:pt>
                <c:pt idx="27">
                  <c:v>36369</c:v>
                </c:pt>
                <c:pt idx="28">
                  <c:v>36370</c:v>
                </c:pt>
                <c:pt idx="29">
                  <c:v>36371</c:v>
                </c:pt>
                <c:pt idx="30">
                  <c:v>36372</c:v>
                </c:pt>
                <c:pt idx="31">
                  <c:v>36373</c:v>
                </c:pt>
                <c:pt idx="32">
                  <c:v>36374</c:v>
                </c:pt>
                <c:pt idx="33">
                  <c:v>36375</c:v>
                </c:pt>
                <c:pt idx="34">
                  <c:v>36376</c:v>
                </c:pt>
                <c:pt idx="35">
                  <c:v>36377</c:v>
                </c:pt>
                <c:pt idx="36">
                  <c:v>36378</c:v>
                </c:pt>
                <c:pt idx="37">
                  <c:v>36379</c:v>
                </c:pt>
                <c:pt idx="38">
                  <c:v>36380</c:v>
                </c:pt>
                <c:pt idx="39">
                  <c:v>36381</c:v>
                </c:pt>
                <c:pt idx="40">
                  <c:v>36382</c:v>
                </c:pt>
                <c:pt idx="41">
                  <c:v>36383</c:v>
                </c:pt>
                <c:pt idx="42">
                  <c:v>36384</c:v>
                </c:pt>
                <c:pt idx="43">
                  <c:v>36385</c:v>
                </c:pt>
                <c:pt idx="44">
                  <c:v>36386</c:v>
                </c:pt>
                <c:pt idx="45">
                  <c:v>36387</c:v>
                </c:pt>
                <c:pt idx="46">
                  <c:v>36388</c:v>
                </c:pt>
                <c:pt idx="47">
                  <c:v>36389</c:v>
                </c:pt>
                <c:pt idx="48">
                  <c:v>36390</c:v>
                </c:pt>
                <c:pt idx="49">
                  <c:v>36391</c:v>
                </c:pt>
                <c:pt idx="50">
                  <c:v>36392</c:v>
                </c:pt>
                <c:pt idx="51">
                  <c:v>36393</c:v>
                </c:pt>
                <c:pt idx="52">
                  <c:v>36394</c:v>
                </c:pt>
                <c:pt idx="53">
                  <c:v>36395</c:v>
                </c:pt>
                <c:pt idx="54">
                  <c:v>36396</c:v>
                </c:pt>
                <c:pt idx="55">
                  <c:v>36397</c:v>
                </c:pt>
                <c:pt idx="56">
                  <c:v>36398</c:v>
                </c:pt>
                <c:pt idx="57">
                  <c:v>36399</c:v>
                </c:pt>
                <c:pt idx="58">
                  <c:v>36400</c:v>
                </c:pt>
                <c:pt idx="59">
                  <c:v>36401</c:v>
                </c:pt>
                <c:pt idx="60">
                  <c:v>36402</c:v>
                </c:pt>
                <c:pt idx="61">
                  <c:v>36403</c:v>
                </c:pt>
                <c:pt idx="62">
                  <c:v>36404</c:v>
                </c:pt>
                <c:pt idx="63">
                  <c:v>36405</c:v>
                </c:pt>
                <c:pt idx="64">
                  <c:v>36406</c:v>
                </c:pt>
                <c:pt idx="65">
                  <c:v>36407</c:v>
                </c:pt>
                <c:pt idx="66">
                  <c:v>36408</c:v>
                </c:pt>
                <c:pt idx="67">
                  <c:v>36409</c:v>
                </c:pt>
                <c:pt idx="68">
                  <c:v>36410</c:v>
                </c:pt>
                <c:pt idx="69">
                  <c:v>36411</c:v>
                </c:pt>
                <c:pt idx="70">
                  <c:v>36412</c:v>
                </c:pt>
                <c:pt idx="71">
                  <c:v>36413</c:v>
                </c:pt>
                <c:pt idx="72">
                  <c:v>36414</c:v>
                </c:pt>
                <c:pt idx="73">
                  <c:v>36415</c:v>
                </c:pt>
                <c:pt idx="74">
                  <c:v>36416</c:v>
                </c:pt>
                <c:pt idx="75">
                  <c:v>36417</c:v>
                </c:pt>
                <c:pt idx="76">
                  <c:v>36418</c:v>
                </c:pt>
                <c:pt idx="77">
                  <c:v>36419</c:v>
                </c:pt>
                <c:pt idx="78">
                  <c:v>36420</c:v>
                </c:pt>
                <c:pt idx="79">
                  <c:v>36421</c:v>
                </c:pt>
                <c:pt idx="80">
                  <c:v>36422</c:v>
                </c:pt>
                <c:pt idx="81">
                  <c:v>36423</c:v>
                </c:pt>
                <c:pt idx="82">
                  <c:v>36424</c:v>
                </c:pt>
                <c:pt idx="83">
                  <c:v>36425</c:v>
                </c:pt>
                <c:pt idx="84">
                  <c:v>36426</c:v>
                </c:pt>
                <c:pt idx="85">
                  <c:v>36427</c:v>
                </c:pt>
                <c:pt idx="86">
                  <c:v>36428</c:v>
                </c:pt>
                <c:pt idx="87">
                  <c:v>36429</c:v>
                </c:pt>
                <c:pt idx="88">
                  <c:v>36430</c:v>
                </c:pt>
                <c:pt idx="89">
                  <c:v>36431</c:v>
                </c:pt>
                <c:pt idx="90">
                  <c:v>36432</c:v>
                </c:pt>
                <c:pt idx="91">
                  <c:v>36433</c:v>
                </c:pt>
                <c:pt idx="92">
                  <c:v>36434</c:v>
                </c:pt>
                <c:pt idx="93">
                  <c:v>36435</c:v>
                </c:pt>
                <c:pt idx="94">
                  <c:v>36436</c:v>
                </c:pt>
                <c:pt idx="95">
                  <c:v>36437</c:v>
                </c:pt>
                <c:pt idx="96">
                  <c:v>36438</c:v>
                </c:pt>
                <c:pt idx="97">
                  <c:v>36439</c:v>
                </c:pt>
                <c:pt idx="98">
                  <c:v>36440</c:v>
                </c:pt>
                <c:pt idx="99">
                  <c:v>36441</c:v>
                </c:pt>
                <c:pt idx="100">
                  <c:v>36442</c:v>
                </c:pt>
                <c:pt idx="101">
                  <c:v>36443</c:v>
                </c:pt>
                <c:pt idx="102">
                  <c:v>36444</c:v>
                </c:pt>
                <c:pt idx="103">
                  <c:v>36445</c:v>
                </c:pt>
                <c:pt idx="104">
                  <c:v>36446</c:v>
                </c:pt>
                <c:pt idx="105">
                  <c:v>36447</c:v>
                </c:pt>
                <c:pt idx="106">
                  <c:v>36448</c:v>
                </c:pt>
                <c:pt idx="107">
                  <c:v>36449</c:v>
                </c:pt>
                <c:pt idx="108">
                  <c:v>36450</c:v>
                </c:pt>
                <c:pt idx="109">
                  <c:v>36451</c:v>
                </c:pt>
                <c:pt idx="110">
                  <c:v>36452</c:v>
                </c:pt>
                <c:pt idx="111">
                  <c:v>36453</c:v>
                </c:pt>
                <c:pt idx="112">
                  <c:v>36454</c:v>
                </c:pt>
                <c:pt idx="113">
                  <c:v>36455</c:v>
                </c:pt>
                <c:pt idx="114">
                  <c:v>36456</c:v>
                </c:pt>
                <c:pt idx="115">
                  <c:v>36457</c:v>
                </c:pt>
                <c:pt idx="116">
                  <c:v>36458</c:v>
                </c:pt>
                <c:pt idx="117">
                  <c:v>36459</c:v>
                </c:pt>
                <c:pt idx="118">
                  <c:v>36460</c:v>
                </c:pt>
                <c:pt idx="119">
                  <c:v>36461</c:v>
                </c:pt>
                <c:pt idx="120">
                  <c:v>36462</c:v>
                </c:pt>
                <c:pt idx="121">
                  <c:v>36463</c:v>
                </c:pt>
                <c:pt idx="122">
                  <c:v>36464</c:v>
                </c:pt>
                <c:pt idx="123">
                  <c:v>36465</c:v>
                </c:pt>
                <c:pt idx="124">
                  <c:v>36466</c:v>
                </c:pt>
                <c:pt idx="125">
                  <c:v>36467</c:v>
                </c:pt>
                <c:pt idx="126">
                  <c:v>36468</c:v>
                </c:pt>
                <c:pt idx="127">
                  <c:v>36469</c:v>
                </c:pt>
                <c:pt idx="128">
                  <c:v>36470</c:v>
                </c:pt>
                <c:pt idx="129">
                  <c:v>36471</c:v>
                </c:pt>
                <c:pt idx="130">
                  <c:v>36472</c:v>
                </c:pt>
                <c:pt idx="131">
                  <c:v>36473</c:v>
                </c:pt>
                <c:pt idx="132">
                  <c:v>36474</c:v>
                </c:pt>
                <c:pt idx="133">
                  <c:v>36475</c:v>
                </c:pt>
                <c:pt idx="134">
                  <c:v>36476</c:v>
                </c:pt>
                <c:pt idx="135">
                  <c:v>36477</c:v>
                </c:pt>
                <c:pt idx="136">
                  <c:v>36478</c:v>
                </c:pt>
                <c:pt idx="137">
                  <c:v>36479</c:v>
                </c:pt>
                <c:pt idx="138">
                  <c:v>36480</c:v>
                </c:pt>
                <c:pt idx="139">
                  <c:v>36481</c:v>
                </c:pt>
                <c:pt idx="140">
                  <c:v>36482</c:v>
                </c:pt>
                <c:pt idx="141">
                  <c:v>36483</c:v>
                </c:pt>
                <c:pt idx="142">
                  <c:v>36484</c:v>
                </c:pt>
                <c:pt idx="143">
                  <c:v>36485</c:v>
                </c:pt>
                <c:pt idx="144">
                  <c:v>36486</c:v>
                </c:pt>
                <c:pt idx="145">
                  <c:v>36487</c:v>
                </c:pt>
                <c:pt idx="146">
                  <c:v>36488</c:v>
                </c:pt>
                <c:pt idx="147">
                  <c:v>36489</c:v>
                </c:pt>
                <c:pt idx="148">
                  <c:v>36490</c:v>
                </c:pt>
                <c:pt idx="149">
                  <c:v>36491</c:v>
                </c:pt>
                <c:pt idx="150">
                  <c:v>36492</c:v>
                </c:pt>
                <c:pt idx="151">
                  <c:v>36493</c:v>
                </c:pt>
                <c:pt idx="152">
                  <c:v>36494</c:v>
                </c:pt>
                <c:pt idx="153">
                  <c:v>36495</c:v>
                </c:pt>
                <c:pt idx="154">
                  <c:v>36496</c:v>
                </c:pt>
                <c:pt idx="155">
                  <c:v>36497</c:v>
                </c:pt>
                <c:pt idx="156">
                  <c:v>36498</c:v>
                </c:pt>
                <c:pt idx="157">
                  <c:v>36499</c:v>
                </c:pt>
                <c:pt idx="158">
                  <c:v>36500</c:v>
                </c:pt>
                <c:pt idx="159">
                  <c:v>36501</c:v>
                </c:pt>
                <c:pt idx="160">
                  <c:v>36502</c:v>
                </c:pt>
                <c:pt idx="161">
                  <c:v>36503</c:v>
                </c:pt>
                <c:pt idx="162">
                  <c:v>36504</c:v>
                </c:pt>
                <c:pt idx="163">
                  <c:v>36505</c:v>
                </c:pt>
                <c:pt idx="164">
                  <c:v>36506</c:v>
                </c:pt>
                <c:pt idx="165">
                  <c:v>36507</c:v>
                </c:pt>
                <c:pt idx="166">
                  <c:v>36508</c:v>
                </c:pt>
                <c:pt idx="167">
                  <c:v>36509</c:v>
                </c:pt>
                <c:pt idx="168">
                  <c:v>36510</c:v>
                </c:pt>
                <c:pt idx="169">
                  <c:v>36511</c:v>
                </c:pt>
                <c:pt idx="170">
                  <c:v>36512</c:v>
                </c:pt>
                <c:pt idx="171">
                  <c:v>36513</c:v>
                </c:pt>
                <c:pt idx="172">
                  <c:v>36514</c:v>
                </c:pt>
                <c:pt idx="173">
                  <c:v>36515</c:v>
                </c:pt>
                <c:pt idx="174">
                  <c:v>36516</c:v>
                </c:pt>
                <c:pt idx="175">
                  <c:v>36517</c:v>
                </c:pt>
                <c:pt idx="176">
                  <c:v>36518</c:v>
                </c:pt>
                <c:pt idx="177">
                  <c:v>36519</c:v>
                </c:pt>
                <c:pt idx="178">
                  <c:v>36520</c:v>
                </c:pt>
                <c:pt idx="179">
                  <c:v>36521</c:v>
                </c:pt>
                <c:pt idx="180">
                  <c:v>36522</c:v>
                </c:pt>
                <c:pt idx="181">
                  <c:v>36523</c:v>
                </c:pt>
                <c:pt idx="182">
                  <c:v>36524</c:v>
                </c:pt>
                <c:pt idx="183">
                  <c:v>36525</c:v>
                </c:pt>
                <c:pt idx="184">
                  <c:v>36526</c:v>
                </c:pt>
                <c:pt idx="185">
                  <c:v>36527</c:v>
                </c:pt>
                <c:pt idx="186">
                  <c:v>36528</c:v>
                </c:pt>
                <c:pt idx="187">
                  <c:v>36529</c:v>
                </c:pt>
                <c:pt idx="188">
                  <c:v>36530</c:v>
                </c:pt>
                <c:pt idx="189">
                  <c:v>36531</c:v>
                </c:pt>
                <c:pt idx="190">
                  <c:v>36532</c:v>
                </c:pt>
                <c:pt idx="191">
                  <c:v>36533</c:v>
                </c:pt>
                <c:pt idx="192">
                  <c:v>36534</c:v>
                </c:pt>
                <c:pt idx="193">
                  <c:v>36535</c:v>
                </c:pt>
                <c:pt idx="194">
                  <c:v>36536</c:v>
                </c:pt>
                <c:pt idx="195">
                  <c:v>36537</c:v>
                </c:pt>
                <c:pt idx="196">
                  <c:v>36538</c:v>
                </c:pt>
                <c:pt idx="197">
                  <c:v>36539</c:v>
                </c:pt>
                <c:pt idx="198">
                  <c:v>36540</c:v>
                </c:pt>
                <c:pt idx="199">
                  <c:v>36541</c:v>
                </c:pt>
                <c:pt idx="200">
                  <c:v>36542</c:v>
                </c:pt>
                <c:pt idx="201">
                  <c:v>36543</c:v>
                </c:pt>
                <c:pt idx="202">
                  <c:v>36544</c:v>
                </c:pt>
                <c:pt idx="203">
                  <c:v>36545</c:v>
                </c:pt>
                <c:pt idx="204">
                  <c:v>36546</c:v>
                </c:pt>
                <c:pt idx="205">
                  <c:v>36547</c:v>
                </c:pt>
                <c:pt idx="206">
                  <c:v>36548</c:v>
                </c:pt>
                <c:pt idx="207">
                  <c:v>36549</c:v>
                </c:pt>
                <c:pt idx="208">
                  <c:v>36550</c:v>
                </c:pt>
                <c:pt idx="209">
                  <c:v>36551</c:v>
                </c:pt>
                <c:pt idx="210">
                  <c:v>36552</c:v>
                </c:pt>
                <c:pt idx="211">
                  <c:v>36553</c:v>
                </c:pt>
                <c:pt idx="212">
                  <c:v>36554</c:v>
                </c:pt>
                <c:pt idx="213">
                  <c:v>36555</c:v>
                </c:pt>
                <c:pt idx="214">
                  <c:v>36556</c:v>
                </c:pt>
                <c:pt idx="215">
                  <c:v>36557</c:v>
                </c:pt>
                <c:pt idx="216">
                  <c:v>36558</c:v>
                </c:pt>
                <c:pt idx="217">
                  <c:v>36559</c:v>
                </c:pt>
                <c:pt idx="218">
                  <c:v>36560</c:v>
                </c:pt>
                <c:pt idx="219">
                  <c:v>36561</c:v>
                </c:pt>
                <c:pt idx="220">
                  <c:v>36562</c:v>
                </c:pt>
                <c:pt idx="221">
                  <c:v>36563</c:v>
                </c:pt>
                <c:pt idx="222">
                  <c:v>36564</c:v>
                </c:pt>
                <c:pt idx="223">
                  <c:v>36565</c:v>
                </c:pt>
                <c:pt idx="224">
                  <c:v>36566</c:v>
                </c:pt>
                <c:pt idx="225">
                  <c:v>36567</c:v>
                </c:pt>
                <c:pt idx="226">
                  <c:v>36568</c:v>
                </c:pt>
                <c:pt idx="227">
                  <c:v>36569</c:v>
                </c:pt>
                <c:pt idx="228">
                  <c:v>36570</c:v>
                </c:pt>
                <c:pt idx="229">
                  <c:v>36571</c:v>
                </c:pt>
                <c:pt idx="230">
                  <c:v>36572</c:v>
                </c:pt>
                <c:pt idx="231">
                  <c:v>36573</c:v>
                </c:pt>
                <c:pt idx="232">
                  <c:v>36574</c:v>
                </c:pt>
                <c:pt idx="233">
                  <c:v>36575</c:v>
                </c:pt>
                <c:pt idx="234">
                  <c:v>36576</c:v>
                </c:pt>
                <c:pt idx="235">
                  <c:v>36577</c:v>
                </c:pt>
                <c:pt idx="236">
                  <c:v>36578</c:v>
                </c:pt>
                <c:pt idx="237">
                  <c:v>36579</c:v>
                </c:pt>
                <c:pt idx="238">
                  <c:v>36580</c:v>
                </c:pt>
                <c:pt idx="239">
                  <c:v>36581</c:v>
                </c:pt>
                <c:pt idx="240">
                  <c:v>36582</c:v>
                </c:pt>
                <c:pt idx="241">
                  <c:v>36583</c:v>
                </c:pt>
                <c:pt idx="242">
                  <c:v>36584</c:v>
                </c:pt>
                <c:pt idx="243">
                  <c:v>36585</c:v>
                </c:pt>
                <c:pt idx="244">
                  <c:v>36586</c:v>
                </c:pt>
                <c:pt idx="245">
                  <c:v>36587</c:v>
                </c:pt>
                <c:pt idx="246">
                  <c:v>36588</c:v>
                </c:pt>
                <c:pt idx="247">
                  <c:v>36589</c:v>
                </c:pt>
                <c:pt idx="248">
                  <c:v>36590</c:v>
                </c:pt>
                <c:pt idx="249">
                  <c:v>36591</c:v>
                </c:pt>
                <c:pt idx="250">
                  <c:v>36592</c:v>
                </c:pt>
                <c:pt idx="251">
                  <c:v>36593</c:v>
                </c:pt>
                <c:pt idx="252">
                  <c:v>36594</c:v>
                </c:pt>
                <c:pt idx="253">
                  <c:v>36595</c:v>
                </c:pt>
                <c:pt idx="254">
                  <c:v>36596</c:v>
                </c:pt>
                <c:pt idx="255">
                  <c:v>36597</c:v>
                </c:pt>
                <c:pt idx="256">
                  <c:v>36598</c:v>
                </c:pt>
                <c:pt idx="257">
                  <c:v>36599</c:v>
                </c:pt>
                <c:pt idx="258">
                  <c:v>36600</c:v>
                </c:pt>
                <c:pt idx="259">
                  <c:v>36601</c:v>
                </c:pt>
                <c:pt idx="260">
                  <c:v>36602</c:v>
                </c:pt>
                <c:pt idx="261">
                  <c:v>36603</c:v>
                </c:pt>
                <c:pt idx="262">
                  <c:v>36604</c:v>
                </c:pt>
                <c:pt idx="263">
                  <c:v>36605</c:v>
                </c:pt>
                <c:pt idx="264">
                  <c:v>36606</c:v>
                </c:pt>
                <c:pt idx="265">
                  <c:v>36607</c:v>
                </c:pt>
                <c:pt idx="266">
                  <c:v>36608</c:v>
                </c:pt>
                <c:pt idx="267">
                  <c:v>36609</c:v>
                </c:pt>
                <c:pt idx="268">
                  <c:v>36610</c:v>
                </c:pt>
                <c:pt idx="269">
                  <c:v>36611</c:v>
                </c:pt>
                <c:pt idx="270">
                  <c:v>36612</c:v>
                </c:pt>
                <c:pt idx="271">
                  <c:v>36613</c:v>
                </c:pt>
                <c:pt idx="272">
                  <c:v>36614</c:v>
                </c:pt>
                <c:pt idx="273">
                  <c:v>36615</c:v>
                </c:pt>
                <c:pt idx="274">
                  <c:v>36616</c:v>
                </c:pt>
                <c:pt idx="275">
                  <c:v>36617</c:v>
                </c:pt>
                <c:pt idx="276">
                  <c:v>36618</c:v>
                </c:pt>
                <c:pt idx="277">
                  <c:v>36619</c:v>
                </c:pt>
                <c:pt idx="278">
                  <c:v>36620</c:v>
                </c:pt>
                <c:pt idx="279">
                  <c:v>36621</c:v>
                </c:pt>
                <c:pt idx="280">
                  <c:v>36622</c:v>
                </c:pt>
                <c:pt idx="281">
                  <c:v>36623</c:v>
                </c:pt>
                <c:pt idx="282">
                  <c:v>36624</c:v>
                </c:pt>
                <c:pt idx="283">
                  <c:v>36625</c:v>
                </c:pt>
                <c:pt idx="284">
                  <c:v>36626</c:v>
                </c:pt>
                <c:pt idx="285">
                  <c:v>36627</c:v>
                </c:pt>
                <c:pt idx="286">
                  <c:v>36628</c:v>
                </c:pt>
                <c:pt idx="287">
                  <c:v>36629</c:v>
                </c:pt>
                <c:pt idx="288">
                  <c:v>36630</c:v>
                </c:pt>
                <c:pt idx="289">
                  <c:v>36631</c:v>
                </c:pt>
                <c:pt idx="290">
                  <c:v>36632</c:v>
                </c:pt>
                <c:pt idx="291">
                  <c:v>36633</c:v>
                </c:pt>
                <c:pt idx="292">
                  <c:v>36634</c:v>
                </c:pt>
                <c:pt idx="293">
                  <c:v>36635</c:v>
                </c:pt>
                <c:pt idx="294">
                  <c:v>36636</c:v>
                </c:pt>
                <c:pt idx="295">
                  <c:v>36637</c:v>
                </c:pt>
                <c:pt idx="296">
                  <c:v>36638</c:v>
                </c:pt>
                <c:pt idx="297">
                  <c:v>36639</c:v>
                </c:pt>
                <c:pt idx="298">
                  <c:v>36640</c:v>
                </c:pt>
                <c:pt idx="299">
                  <c:v>36641</c:v>
                </c:pt>
                <c:pt idx="300">
                  <c:v>36642</c:v>
                </c:pt>
                <c:pt idx="301">
                  <c:v>36643</c:v>
                </c:pt>
                <c:pt idx="302">
                  <c:v>36644</c:v>
                </c:pt>
                <c:pt idx="303">
                  <c:v>36645</c:v>
                </c:pt>
                <c:pt idx="304">
                  <c:v>36646</c:v>
                </c:pt>
                <c:pt idx="305">
                  <c:v>36647</c:v>
                </c:pt>
                <c:pt idx="306">
                  <c:v>36648</c:v>
                </c:pt>
                <c:pt idx="307">
                  <c:v>36649</c:v>
                </c:pt>
                <c:pt idx="308">
                  <c:v>36650</c:v>
                </c:pt>
                <c:pt idx="309">
                  <c:v>36651</c:v>
                </c:pt>
                <c:pt idx="310">
                  <c:v>36652</c:v>
                </c:pt>
                <c:pt idx="311">
                  <c:v>36653</c:v>
                </c:pt>
                <c:pt idx="312">
                  <c:v>36654</c:v>
                </c:pt>
                <c:pt idx="313">
                  <c:v>36655</c:v>
                </c:pt>
                <c:pt idx="314">
                  <c:v>36656</c:v>
                </c:pt>
                <c:pt idx="315">
                  <c:v>36657</c:v>
                </c:pt>
                <c:pt idx="316">
                  <c:v>36658</c:v>
                </c:pt>
                <c:pt idx="317">
                  <c:v>36659</c:v>
                </c:pt>
                <c:pt idx="318">
                  <c:v>36660</c:v>
                </c:pt>
                <c:pt idx="319">
                  <c:v>36661</c:v>
                </c:pt>
                <c:pt idx="320">
                  <c:v>36662</c:v>
                </c:pt>
                <c:pt idx="321">
                  <c:v>36663</c:v>
                </c:pt>
                <c:pt idx="322">
                  <c:v>36664</c:v>
                </c:pt>
                <c:pt idx="323">
                  <c:v>36665</c:v>
                </c:pt>
                <c:pt idx="324">
                  <c:v>36666</c:v>
                </c:pt>
                <c:pt idx="325">
                  <c:v>36667</c:v>
                </c:pt>
                <c:pt idx="326">
                  <c:v>36668</c:v>
                </c:pt>
                <c:pt idx="327">
                  <c:v>36669</c:v>
                </c:pt>
                <c:pt idx="328">
                  <c:v>36670</c:v>
                </c:pt>
                <c:pt idx="329">
                  <c:v>36671</c:v>
                </c:pt>
                <c:pt idx="330">
                  <c:v>36672</c:v>
                </c:pt>
                <c:pt idx="331">
                  <c:v>36673</c:v>
                </c:pt>
                <c:pt idx="332">
                  <c:v>36674</c:v>
                </c:pt>
                <c:pt idx="333">
                  <c:v>36675</c:v>
                </c:pt>
                <c:pt idx="334">
                  <c:v>36676</c:v>
                </c:pt>
                <c:pt idx="335">
                  <c:v>36677</c:v>
                </c:pt>
                <c:pt idx="336">
                  <c:v>36678</c:v>
                </c:pt>
                <c:pt idx="337">
                  <c:v>36679</c:v>
                </c:pt>
                <c:pt idx="338">
                  <c:v>36680</c:v>
                </c:pt>
                <c:pt idx="339">
                  <c:v>36681</c:v>
                </c:pt>
                <c:pt idx="340">
                  <c:v>36682</c:v>
                </c:pt>
                <c:pt idx="341">
                  <c:v>36683</c:v>
                </c:pt>
                <c:pt idx="342">
                  <c:v>36684</c:v>
                </c:pt>
                <c:pt idx="343">
                  <c:v>36685</c:v>
                </c:pt>
                <c:pt idx="344">
                  <c:v>36686</c:v>
                </c:pt>
                <c:pt idx="345">
                  <c:v>36687</c:v>
                </c:pt>
                <c:pt idx="346">
                  <c:v>36688</c:v>
                </c:pt>
                <c:pt idx="347">
                  <c:v>36689</c:v>
                </c:pt>
                <c:pt idx="348">
                  <c:v>36690</c:v>
                </c:pt>
                <c:pt idx="349">
                  <c:v>36691</c:v>
                </c:pt>
                <c:pt idx="350">
                  <c:v>36692</c:v>
                </c:pt>
                <c:pt idx="351">
                  <c:v>36693</c:v>
                </c:pt>
                <c:pt idx="352">
                  <c:v>36694</c:v>
                </c:pt>
                <c:pt idx="353">
                  <c:v>36695</c:v>
                </c:pt>
                <c:pt idx="354">
                  <c:v>36696</c:v>
                </c:pt>
                <c:pt idx="355">
                  <c:v>36697</c:v>
                </c:pt>
                <c:pt idx="356">
                  <c:v>36698</c:v>
                </c:pt>
                <c:pt idx="357">
                  <c:v>36699</c:v>
                </c:pt>
                <c:pt idx="358">
                  <c:v>36700</c:v>
                </c:pt>
                <c:pt idx="359">
                  <c:v>36701</c:v>
                </c:pt>
                <c:pt idx="360">
                  <c:v>36702</c:v>
                </c:pt>
                <c:pt idx="361">
                  <c:v>36703</c:v>
                </c:pt>
                <c:pt idx="362">
                  <c:v>36704</c:v>
                </c:pt>
                <c:pt idx="363">
                  <c:v>36705</c:v>
                </c:pt>
                <c:pt idx="364">
                  <c:v>36706</c:v>
                </c:pt>
                <c:pt idx="365">
                  <c:v>36707</c:v>
                </c:pt>
                <c:pt idx="366">
                  <c:v>36708</c:v>
                </c:pt>
                <c:pt idx="367">
                  <c:v>36709</c:v>
                </c:pt>
                <c:pt idx="368">
                  <c:v>36710</c:v>
                </c:pt>
                <c:pt idx="369">
                  <c:v>36711</c:v>
                </c:pt>
                <c:pt idx="370">
                  <c:v>36712</c:v>
                </c:pt>
                <c:pt idx="371">
                  <c:v>36713</c:v>
                </c:pt>
                <c:pt idx="372">
                  <c:v>36714</c:v>
                </c:pt>
                <c:pt idx="373">
                  <c:v>36715</c:v>
                </c:pt>
                <c:pt idx="374">
                  <c:v>36716</c:v>
                </c:pt>
                <c:pt idx="375">
                  <c:v>36717</c:v>
                </c:pt>
                <c:pt idx="376">
                  <c:v>36718</c:v>
                </c:pt>
                <c:pt idx="377">
                  <c:v>36719</c:v>
                </c:pt>
                <c:pt idx="378">
                  <c:v>36720</c:v>
                </c:pt>
                <c:pt idx="379">
                  <c:v>36721</c:v>
                </c:pt>
                <c:pt idx="380">
                  <c:v>36722</c:v>
                </c:pt>
                <c:pt idx="381">
                  <c:v>36723</c:v>
                </c:pt>
                <c:pt idx="382">
                  <c:v>36724</c:v>
                </c:pt>
                <c:pt idx="383">
                  <c:v>36725</c:v>
                </c:pt>
                <c:pt idx="384">
                  <c:v>36726</c:v>
                </c:pt>
                <c:pt idx="385">
                  <c:v>36727</c:v>
                </c:pt>
                <c:pt idx="386">
                  <c:v>36728</c:v>
                </c:pt>
                <c:pt idx="387">
                  <c:v>36729</c:v>
                </c:pt>
                <c:pt idx="388">
                  <c:v>36730</c:v>
                </c:pt>
                <c:pt idx="389">
                  <c:v>36731</c:v>
                </c:pt>
                <c:pt idx="390">
                  <c:v>36732</c:v>
                </c:pt>
                <c:pt idx="391">
                  <c:v>36733</c:v>
                </c:pt>
                <c:pt idx="392">
                  <c:v>36734</c:v>
                </c:pt>
                <c:pt idx="393">
                  <c:v>36735</c:v>
                </c:pt>
                <c:pt idx="394">
                  <c:v>36736</c:v>
                </c:pt>
                <c:pt idx="395">
                  <c:v>36737</c:v>
                </c:pt>
                <c:pt idx="396">
                  <c:v>36738</c:v>
                </c:pt>
                <c:pt idx="397">
                  <c:v>36739</c:v>
                </c:pt>
                <c:pt idx="398">
                  <c:v>36740</c:v>
                </c:pt>
                <c:pt idx="399">
                  <c:v>36741</c:v>
                </c:pt>
                <c:pt idx="400">
                  <c:v>36742</c:v>
                </c:pt>
                <c:pt idx="401">
                  <c:v>36743</c:v>
                </c:pt>
                <c:pt idx="402">
                  <c:v>36744</c:v>
                </c:pt>
                <c:pt idx="403">
                  <c:v>36745</c:v>
                </c:pt>
                <c:pt idx="404">
                  <c:v>36746</c:v>
                </c:pt>
                <c:pt idx="405">
                  <c:v>36747</c:v>
                </c:pt>
                <c:pt idx="406">
                  <c:v>36748</c:v>
                </c:pt>
                <c:pt idx="407">
                  <c:v>36749</c:v>
                </c:pt>
                <c:pt idx="408">
                  <c:v>36750</c:v>
                </c:pt>
                <c:pt idx="409">
                  <c:v>36751</c:v>
                </c:pt>
                <c:pt idx="410">
                  <c:v>36752</c:v>
                </c:pt>
                <c:pt idx="411">
                  <c:v>36753</c:v>
                </c:pt>
                <c:pt idx="412">
                  <c:v>36754</c:v>
                </c:pt>
                <c:pt idx="413">
                  <c:v>36755</c:v>
                </c:pt>
                <c:pt idx="414">
                  <c:v>36756</c:v>
                </c:pt>
                <c:pt idx="415">
                  <c:v>36757</c:v>
                </c:pt>
                <c:pt idx="416">
                  <c:v>36758</c:v>
                </c:pt>
                <c:pt idx="417">
                  <c:v>36759</c:v>
                </c:pt>
                <c:pt idx="418">
                  <c:v>36760</c:v>
                </c:pt>
                <c:pt idx="419">
                  <c:v>36761</c:v>
                </c:pt>
                <c:pt idx="420">
                  <c:v>36762</c:v>
                </c:pt>
                <c:pt idx="421">
                  <c:v>36763</c:v>
                </c:pt>
                <c:pt idx="422">
                  <c:v>36764</c:v>
                </c:pt>
                <c:pt idx="423">
                  <c:v>36765</c:v>
                </c:pt>
                <c:pt idx="424">
                  <c:v>36766</c:v>
                </c:pt>
                <c:pt idx="425">
                  <c:v>36767</c:v>
                </c:pt>
                <c:pt idx="426">
                  <c:v>36768</c:v>
                </c:pt>
                <c:pt idx="427">
                  <c:v>36769</c:v>
                </c:pt>
                <c:pt idx="428">
                  <c:v>36770</c:v>
                </c:pt>
                <c:pt idx="429">
                  <c:v>36771</c:v>
                </c:pt>
                <c:pt idx="430">
                  <c:v>36772</c:v>
                </c:pt>
                <c:pt idx="431">
                  <c:v>36773</c:v>
                </c:pt>
                <c:pt idx="432">
                  <c:v>36774</c:v>
                </c:pt>
                <c:pt idx="433">
                  <c:v>36775</c:v>
                </c:pt>
                <c:pt idx="434">
                  <c:v>36776</c:v>
                </c:pt>
                <c:pt idx="435">
                  <c:v>36777</c:v>
                </c:pt>
                <c:pt idx="436">
                  <c:v>36778</c:v>
                </c:pt>
                <c:pt idx="437">
                  <c:v>36779</c:v>
                </c:pt>
                <c:pt idx="438">
                  <c:v>36780</c:v>
                </c:pt>
                <c:pt idx="439">
                  <c:v>36781</c:v>
                </c:pt>
                <c:pt idx="440">
                  <c:v>36782</c:v>
                </c:pt>
                <c:pt idx="441">
                  <c:v>36783</c:v>
                </c:pt>
                <c:pt idx="442">
                  <c:v>36784</c:v>
                </c:pt>
                <c:pt idx="443">
                  <c:v>36785</c:v>
                </c:pt>
                <c:pt idx="444">
                  <c:v>36786</c:v>
                </c:pt>
                <c:pt idx="445">
                  <c:v>36787</c:v>
                </c:pt>
                <c:pt idx="446">
                  <c:v>36788</c:v>
                </c:pt>
                <c:pt idx="447">
                  <c:v>36789</c:v>
                </c:pt>
                <c:pt idx="448">
                  <c:v>36790</c:v>
                </c:pt>
                <c:pt idx="449">
                  <c:v>36791</c:v>
                </c:pt>
                <c:pt idx="450">
                  <c:v>36792</c:v>
                </c:pt>
                <c:pt idx="451">
                  <c:v>36793</c:v>
                </c:pt>
                <c:pt idx="452">
                  <c:v>36794</c:v>
                </c:pt>
                <c:pt idx="453">
                  <c:v>36795</c:v>
                </c:pt>
                <c:pt idx="454">
                  <c:v>36796</c:v>
                </c:pt>
                <c:pt idx="455">
                  <c:v>36797</c:v>
                </c:pt>
                <c:pt idx="456">
                  <c:v>36798</c:v>
                </c:pt>
                <c:pt idx="457">
                  <c:v>36799</c:v>
                </c:pt>
                <c:pt idx="458">
                  <c:v>36800</c:v>
                </c:pt>
                <c:pt idx="459">
                  <c:v>36801</c:v>
                </c:pt>
                <c:pt idx="460">
                  <c:v>36802</c:v>
                </c:pt>
                <c:pt idx="461">
                  <c:v>36803</c:v>
                </c:pt>
                <c:pt idx="462">
                  <c:v>36804</c:v>
                </c:pt>
                <c:pt idx="463">
                  <c:v>36805</c:v>
                </c:pt>
                <c:pt idx="464">
                  <c:v>36806</c:v>
                </c:pt>
                <c:pt idx="465">
                  <c:v>36807</c:v>
                </c:pt>
                <c:pt idx="466">
                  <c:v>36808</c:v>
                </c:pt>
                <c:pt idx="467">
                  <c:v>36809</c:v>
                </c:pt>
                <c:pt idx="468">
                  <c:v>36810</c:v>
                </c:pt>
                <c:pt idx="469">
                  <c:v>36811</c:v>
                </c:pt>
                <c:pt idx="470">
                  <c:v>36812</c:v>
                </c:pt>
                <c:pt idx="471">
                  <c:v>36813</c:v>
                </c:pt>
                <c:pt idx="472">
                  <c:v>36814</c:v>
                </c:pt>
                <c:pt idx="473">
                  <c:v>36815</c:v>
                </c:pt>
                <c:pt idx="474">
                  <c:v>36816</c:v>
                </c:pt>
                <c:pt idx="475">
                  <c:v>36817</c:v>
                </c:pt>
                <c:pt idx="476">
                  <c:v>36818</c:v>
                </c:pt>
                <c:pt idx="477">
                  <c:v>36819</c:v>
                </c:pt>
                <c:pt idx="478">
                  <c:v>36820</c:v>
                </c:pt>
                <c:pt idx="479">
                  <c:v>36821</c:v>
                </c:pt>
                <c:pt idx="480">
                  <c:v>36822</c:v>
                </c:pt>
                <c:pt idx="481">
                  <c:v>36823</c:v>
                </c:pt>
                <c:pt idx="482">
                  <c:v>36824</c:v>
                </c:pt>
                <c:pt idx="483">
                  <c:v>36825</c:v>
                </c:pt>
                <c:pt idx="484">
                  <c:v>36826</c:v>
                </c:pt>
                <c:pt idx="485">
                  <c:v>36827</c:v>
                </c:pt>
                <c:pt idx="486">
                  <c:v>36828</c:v>
                </c:pt>
                <c:pt idx="487">
                  <c:v>36829</c:v>
                </c:pt>
                <c:pt idx="488">
                  <c:v>36830</c:v>
                </c:pt>
                <c:pt idx="489">
                  <c:v>36831</c:v>
                </c:pt>
                <c:pt idx="490">
                  <c:v>36832</c:v>
                </c:pt>
                <c:pt idx="491">
                  <c:v>36833</c:v>
                </c:pt>
                <c:pt idx="492">
                  <c:v>36834</c:v>
                </c:pt>
                <c:pt idx="493">
                  <c:v>36835</c:v>
                </c:pt>
                <c:pt idx="494">
                  <c:v>36836</c:v>
                </c:pt>
                <c:pt idx="495">
                  <c:v>36837</c:v>
                </c:pt>
                <c:pt idx="496">
                  <c:v>36838</c:v>
                </c:pt>
                <c:pt idx="497">
                  <c:v>36839</c:v>
                </c:pt>
                <c:pt idx="498">
                  <c:v>36840</c:v>
                </c:pt>
                <c:pt idx="499">
                  <c:v>36841</c:v>
                </c:pt>
                <c:pt idx="500">
                  <c:v>36842</c:v>
                </c:pt>
                <c:pt idx="501">
                  <c:v>36843</c:v>
                </c:pt>
                <c:pt idx="502">
                  <c:v>36844</c:v>
                </c:pt>
                <c:pt idx="503">
                  <c:v>36845</c:v>
                </c:pt>
                <c:pt idx="504">
                  <c:v>36846</c:v>
                </c:pt>
                <c:pt idx="505">
                  <c:v>36847</c:v>
                </c:pt>
                <c:pt idx="506">
                  <c:v>36848</c:v>
                </c:pt>
                <c:pt idx="507">
                  <c:v>36849</c:v>
                </c:pt>
                <c:pt idx="508">
                  <c:v>36850</c:v>
                </c:pt>
                <c:pt idx="509">
                  <c:v>36851</c:v>
                </c:pt>
                <c:pt idx="510">
                  <c:v>36852</c:v>
                </c:pt>
                <c:pt idx="511">
                  <c:v>36853</c:v>
                </c:pt>
                <c:pt idx="512">
                  <c:v>36854</c:v>
                </c:pt>
                <c:pt idx="513">
                  <c:v>36855</c:v>
                </c:pt>
                <c:pt idx="514">
                  <c:v>36856</c:v>
                </c:pt>
                <c:pt idx="515">
                  <c:v>36857</c:v>
                </c:pt>
                <c:pt idx="516">
                  <c:v>36858</c:v>
                </c:pt>
                <c:pt idx="517">
                  <c:v>36859</c:v>
                </c:pt>
                <c:pt idx="518">
                  <c:v>36860</c:v>
                </c:pt>
                <c:pt idx="519">
                  <c:v>36861</c:v>
                </c:pt>
                <c:pt idx="520">
                  <c:v>36862</c:v>
                </c:pt>
                <c:pt idx="521">
                  <c:v>36863</c:v>
                </c:pt>
                <c:pt idx="522">
                  <c:v>36864</c:v>
                </c:pt>
                <c:pt idx="523">
                  <c:v>36865</c:v>
                </c:pt>
                <c:pt idx="524">
                  <c:v>36866</c:v>
                </c:pt>
                <c:pt idx="525">
                  <c:v>36867</c:v>
                </c:pt>
                <c:pt idx="526">
                  <c:v>36868</c:v>
                </c:pt>
                <c:pt idx="527">
                  <c:v>36869</c:v>
                </c:pt>
                <c:pt idx="528">
                  <c:v>36870</c:v>
                </c:pt>
                <c:pt idx="529">
                  <c:v>36871</c:v>
                </c:pt>
                <c:pt idx="530">
                  <c:v>36872</c:v>
                </c:pt>
                <c:pt idx="531">
                  <c:v>36873</c:v>
                </c:pt>
                <c:pt idx="532">
                  <c:v>36874</c:v>
                </c:pt>
                <c:pt idx="533">
                  <c:v>36875</c:v>
                </c:pt>
                <c:pt idx="534">
                  <c:v>36876</c:v>
                </c:pt>
                <c:pt idx="535">
                  <c:v>36877</c:v>
                </c:pt>
                <c:pt idx="536">
                  <c:v>36878</c:v>
                </c:pt>
                <c:pt idx="537">
                  <c:v>36879</c:v>
                </c:pt>
                <c:pt idx="538">
                  <c:v>36880</c:v>
                </c:pt>
                <c:pt idx="539">
                  <c:v>36881</c:v>
                </c:pt>
                <c:pt idx="540">
                  <c:v>36882</c:v>
                </c:pt>
                <c:pt idx="541">
                  <c:v>36883</c:v>
                </c:pt>
                <c:pt idx="542">
                  <c:v>36884</c:v>
                </c:pt>
                <c:pt idx="543">
                  <c:v>36885</c:v>
                </c:pt>
                <c:pt idx="544">
                  <c:v>36886</c:v>
                </c:pt>
                <c:pt idx="545">
                  <c:v>36887</c:v>
                </c:pt>
                <c:pt idx="546">
                  <c:v>36888</c:v>
                </c:pt>
                <c:pt idx="547">
                  <c:v>36889</c:v>
                </c:pt>
                <c:pt idx="548">
                  <c:v>36890</c:v>
                </c:pt>
                <c:pt idx="549">
                  <c:v>36891</c:v>
                </c:pt>
                <c:pt idx="550">
                  <c:v>36892</c:v>
                </c:pt>
                <c:pt idx="551">
                  <c:v>36893</c:v>
                </c:pt>
                <c:pt idx="552">
                  <c:v>36894</c:v>
                </c:pt>
                <c:pt idx="553">
                  <c:v>36895</c:v>
                </c:pt>
                <c:pt idx="554">
                  <c:v>36896</c:v>
                </c:pt>
                <c:pt idx="555">
                  <c:v>36897</c:v>
                </c:pt>
                <c:pt idx="556">
                  <c:v>36898</c:v>
                </c:pt>
                <c:pt idx="557">
                  <c:v>36899</c:v>
                </c:pt>
                <c:pt idx="558">
                  <c:v>36900</c:v>
                </c:pt>
                <c:pt idx="559">
                  <c:v>36901</c:v>
                </c:pt>
                <c:pt idx="560">
                  <c:v>36902</c:v>
                </c:pt>
                <c:pt idx="561">
                  <c:v>36903</c:v>
                </c:pt>
                <c:pt idx="562">
                  <c:v>36904</c:v>
                </c:pt>
                <c:pt idx="563">
                  <c:v>36905</c:v>
                </c:pt>
                <c:pt idx="564">
                  <c:v>36906</c:v>
                </c:pt>
                <c:pt idx="565">
                  <c:v>36907</c:v>
                </c:pt>
                <c:pt idx="566">
                  <c:v>36908</c:v>
                </c:pt>
                <c:pt idx="567">
                  <c:v>36909</c:v>
                </c:pt>
                <c:pt idx="568">
                  <c:v>36910</c:v>
                </c:pt>
                <c:pt idx="569">
                  <c:v>36911</c:v>
                </c:pt>
                <c:pt idx="570">
                  <c:v>36912</c:v>
                </c:pt>
                <c:pt idx="571">
                  <c:v>36913</c:v>
                </c:pt>
                <c:pt idx="572">
                  <c:v>36914</c:v>
                </c:pt>
                <c:pt idx="573">
                  <c:v>36915</c:v>
                </c:pt>
                <c:pt idx="574">
                  <c:v>36916</c:v>
                </c:pt>
                <c:pt idx="575">
                  <c:v>36917</c:v>
                </c:pt>
                <c:pt idx="576">
                  <c:v>36918</c:v>
                </c:pt>
                <c:pt idx="577">
                  <c:v>36919</c:v>
                </c:pt>
                <c:pt idx="578">
                  <c:v>36920</c:v>
                </c:pt>
                <c:pt idx="579">
                  <c:v>36921</c:v>
                </c:pt>
                <c:pt idx="580">
                  <c:v>36922</c:v>
                </c:pt>
                <c:pt idx="581">
                  <c:v>36923</c:v>
                </c:pt>
                <c:pt idx="582">
                  <c:v>36924</c:v>
                </c:pt>
                <c:pt idx="583">
                  <c:v>36925</c:v>
                </c:pt>
                <c:pt idx="584">
                  <c:v>36926</c:v>
                </c:pt>
                <c:pt idx="585">
                  <c:v>36927</c:v>
                </c:pt>
                <c:pt idx="586">
                  <c:v>36928</c:v>
                </c:pt>
                <c:pt idx="587">
                  <c:v>36929</c:v>
                </c:pt>
                <c:pt idx="588">
                  <c:v>36930</c:v>
                </c:pt>
                <c:pt idx="589">
                  <c:v>36931</c:v>
                </c:pt>
                <c:pt idx="590">
                  <c:v>36932</c:v>
                </c:pt>
                <c:pt idx="591">
                  <c:v>36933</c:v>
                </c:pt>
                <c:pt idx="592">
                  <c:v>36934</c:v>
                </c:pt>
                <c:pt idx="593">
                  <c:v>36935</c:v>
                </c:pt>
                <c:pt idx="594">
                  <c:v>36936</c:v>
                </c:pt>
                <c:pt idx="595">
                  <c:v>36937</c:v>
                </c:pt>
                <c:pt idx="596">
                  <c:v>36938</c:v>
                </c:pt>
                <c:pt idx="597">
                  <c:v>36939</c:v>
                </c:pt>
                <c:pt idx="598">
                  <c:v>36940</c:v>
                </c:pt>
                <c:pt idx="599">
                  <c:v>36941</c:v>
                </c:pt>
                <c:pt idx="600">
                  <c:v>36942</c:v>
                </c:pt>
                <c:pt idx="601">
                  <c:v>36943</c:v>
                </c:pt>
                <c:pt idx="602">
                  <c:v>36944</c:v>
                </c:pt>
                <c:pt idx="603">
                  <c:v>36945</c:v>
                </c:pt>
                <c:pt idx="604">
                  <c:v>36946</c:v>
                </c:pt>
                <c:pt idx="605">
                  <c:v>36947</c:v>
                </c:pt>
                <c:pt idx="606">
                  <c:v>36948</c:v>
                </c:pt>
                <c:pt idx="607">
                  <c:v>36949</c:v>
                </c:pt>
                <c:pt idx="608">
                  <c:v>36950</c:v>
                </c:pt>
                <c:pt idx="609">
                  <c:v>36951</c:v>
                </c:pt>
                <c:pt idx="610">
                  <c:v>36952</c:v>
                </c:pt>
                <c:pt idx="611">
                  <c:v>36953</c:v>
                </c:pt>
                <c:pt idx="612">
                  <c:v>36954</c:v>
                </c:pt>
                <c:pt idx="613">
                  <c:v>36955</c:v>
                </c:pt>
                <c:pt idx="614">
                  <c:v>36956</c:v>
                </c:pt>
                <c:pt idx="615">
                  <c:v>36957</c:v>
                </c:pt>
                <c:pt idx="616">
                  <c:v>36958</c:v>
                </c:pt>
                <c:pt idx="617">
                  <c:v>36959</c:v>
                </c:pt>
                <c:pt idx="618">
                  <c:v>36960</c:v>
                </c:pt>
                <c:pt idx="619">
                  <c:v>36961</c:v>
                </c:pt>
                <c:pt idx="620">
                  <c:v>36962</c:v>
                </c:pt>
                <c:pt idx="621">
                  <c:v>36963</c:v>
                </c:pt>
                <c:pt idx="622">
                  <c:v>36964</c:v>
                </c:pt>
                <c:pt idx="623">
                  <c:v>36965</c:v>
                </c:pt>
                <c:pt idx="624">
                  <c:v>36966</c:v>
                </c:pt>
                <c:pt idx="625">
                  <c:v>36967</c:v>
                </c:pt>
                <c:pt idx="626">
                  <c:v>36968</c:v>
                </c:pt>
                <c:pt idx="627">
                  <c:v>36969</c:v>
                </c:pt>
                <c:pt idx="628">
                  <c:v>36970</c:v>
                </c:pt>
                <c:pt idx="629">
                  <c:v>36971</c:v>
                </c:pt>
                <c:pt idx="630">
                  <c:v>36972</c:v>
                </c:pt>
                <c:pt idx="631">
                  <c:v>36973</c:v>
                </c:pt>
                <c:pt idx="632">
                  <c:v>36974</c:v>
                </c:pt>
                <c:pt idx="633">
                  <c:v>36975</c:v>
                </c:pt>
                <c:pt idx="634">
                  <c:v>36976</c:v>
                </c:pt>
                <c:pt idx="635">
                  <c:v>36977</c:v>
                </c:pt>
                <c:pt idx="636">
                  <c:v>36978</c:v>
                </c:pt>
                <c:pt idx="637">
                  <c:v>36979</c:v>
                </c:pt>
                <c:pt idx="638">
                  <c:v>36980</c:v>
                </c:pt>
                <c:pt idx="639">
                  <c:v>36981</c:v>
                </c:pt>
                <c:pt idx="640">
                  <c:v>36982</c:v>
                </c:pt>
                <c:pt idx="641">
                  <c:v>36983</c:v>
                </c:pt>
                <c:pt idx="642">
                  <c:v>36984</c:v>
                </c:pt>
                <c:pt idx="643">
                  <c:v>36985</c:v>
                </c:pt>
                <c:pt idx="644">
                  <c:v>36986</c:v>
                </c:pt>
                <c:pt idx="645">
                  <c:v>36987</c:v>
                </c:pt>
                <c:pt idx="646">
                  <c:v>36988</c:v>
                </c:pt>
                <c:pt idx="647">
                  <c:v>36989</c:v>
                </c:pt>
                <c:pt idx="648">
                  <c:v>36990</c:v>
                </c:pt>
                <c:pt idx="649">
                  <c:v>36991</c:v>
                </c:pt>
                <c:pt idx="650">
                  <c:v>36992</c:v>
                </c:pt>
                <c:pt idx="651">
                  <c:v>36993</c:v>
                </c:pt>
                <c:pt idx="652">
                  <c:v>36994</c:v>
                </c:pt>
                <c:pt idx="653">
                  <c:v>36995</c:v>
                </c:pt>
                <c:pt idx="654">
                  <c:v>36996</c:v>
                </c:pt>
                <c:pt idx="655">
                  <c:v>36997</c:v>
                </c:pt>
                <c:pt idx="656">
                  <c:v>36998</c:v>
                </c:pt>
                <c:pt idx="657">
                  <c:v>36999</c:v>
                </c:pt>
                <c:pt idx="658">
                  <c:v>37000</c:v>
                </c:pt>
                <c:pt idx="659">
                  <c:v>37001</c:v>
                </c:pt>
                <c:pt idx="660">
                  <c:v>37002</c:v>
                </c:pt>
                <c:pt idx="661">
                  <c:v>37003</c:v>
                </c:pt>
                <c:pt idx="662">
                  <c:v>37004</c:v>
                </c:pt>
                <c:pt idx="663">
                  <c:v>37005</c:v>
                </c:pt>
                <c:pt idx="664">
                  <c:v>37006</c:v>
                </c:pt>
                <c:pt idx="665">
                  <c:v>37007</c:v>
                </c:pt>
                <c:pt idx="666">
                  <c:v>37008</c:v>
                </c:pt>
                <c:pt idx="667">
                  <c:v>37009</c:v>
                </c:pt>
                <c:pt idx="668">
                  <c:v>37010</c:v>
                </c:pt>
                <c:pt idx="669">
                  <c:v>37011</c:v>
                </c:pt>
                <c:pt idx="670">
                  <c:v>37012</c:v>
                </c:pt>
                <c:pt idx="671">
                  <c:v>37013</c:v>
                </c:pt>
                <c:pt idx="672">
                  <c:v>37014</c:v>
                </c:pt>
                <c:pt idx="673">
                  <c:v>37015</c:v>
                </c:pt>
                <c:pt idx="674">
                  <c:v>37016</c:v>
                </c:pt>
                <c:pt idx="675">
                  <c:v>37017</c:v>
                </c:pt>
                <c:pt idx="676">
                  <c:v>37018</c:v>
                </c:pt>
                <c:pt idx="677">
                  <c:v>37019</c:v>
                </c:pt>
                <c:pt idx="678">
                  <c:v>37020</c:v>
                </c:pt>
                <c:pt idx="679">
                  <c:v>37021</c:v>
                </c:pt>
                <c:pt idx="680">
                  <c:v>37022</c:v>
                </c:pt>
                <c:pt idx="681">
                  <c:v>37023</c:v>
                </c:pt>
                <c:pt idx="682">
                  <c:v>37024</c:v>
                </c:pt>
                <c:pt idx="683">
                  <c:v>37025</c:v>
                </c:pt>
                <c:pt idx="684">
                  <c:v>37026</c:v>
                </c:pt>
                <c:pt idx="685">
                  <c:v>37027</c:v>
                </c:pt>
                <c:pt idx="686">
                  <c:v>37028</c:v>
                </c:pt>
                <c:pt idx="687">
                  <c:v>37029</c:v>
                </c:pt>
                <c:pt idx="688">
                  <c:v>37030</c:v>
                </c:pt>
                <c:pt idx="689">
                  <c:v>37031</c:v>
                </c:pt>
                <c:pt idx="690">
                  <c:v>37032</c:v>
                </c:pt>
                <c:pt idx="691">
                  <c:v>37033</c:v>
                </c:pt>
                <c:pt idx="692">
                  <c:v>37034</c:v>
                </c:pt>
                <c:pt idx="693">
                  <c:v>37035</c:v>
                </c:pt>
                <c:pt idx="694">
                  <c:v>37036</c:v>
                </c:pt>
                <c:pt idx="695">
                  <c:v>37037</c:v>
                </c:pt>
                <c:pt idx="696">
                  <c:v>37038</c:v>
                </c:pt>
                <c:pt idx="697">
                  <c:v>37039</c:v>
                </c:pt>
                <c:pt idx="698">
                  <c:v>37040</c:v>
                </c:pt>
                <c:pt idx="699">
                  <c:v>37041</c:v>
                </c:pt>
                <c:pt idx="700">
                  <c:v>37042</c:v>
                </c:pt>
                <c:pt idx="701">
                  <c:v>37043</c:v>
                </c:pt>
                <c:pt idx="702">
                  <c:v>37044</c:v>
                </c:pt>
                <c:pt idx="703">
                  <c:v>37045</c:v>
                </c:pt>
                <c:pt idx="704">
                  <c:v>37046</c:v>
                </c:pt>
                <c:pt idx="705">
                  <c:v>37047</c:v>
                </c:pt>
                <c:pt idx="706">
                  <c:v>37048</c:v>
                </c:pt>
                <c:pt idx="707">
                  <c:v>37049</c:v>
                </c:pt>
                <c:pt idx="708">
                  <c:v>37050</c:v>
                </c:pt>
                <c:pt idx="709">
                  <c:v>37051</c:v>
                </c:pt>
                <c:pt idx="710">
                  <c:v>37052</c:v>
                </c:pt>
                <c:pt idx="711">
                  <c:v>37053</c:v>
                </c:pt>
                <c:pt idx="712">
                  <c:v>37054</c:v>
                </c:pt>
                <c:pt idx="713">
                  <c:v>37055</c:v>
                </c:pt>
                <c:pt idx="714">
                  <c:v>37056</c:v>
                </c:pt>
                <c:pt idx="715">
                  <c:v>37057</c:v>
                </c:pt>
                <c:pt idx="716">
                  <c:v>37058</c:v>
                </c:pt>
                <c:pt idx="717">
                  <c:v>37059</c:v>
                </c:pt>
                <c:pt idx="718">
                  <c:v>37060</c:v>
                </c:pt>
                <c:pt idx="719">
                  <c:v>37061</c:v>
                </c:pt>
                <c:pt idx="720">
                  <c:v>37062</c:v>
                </c:pt>
                <c:pt idx="721">
                  <c:v>37063</c:v>
                </c:pt>
                <c:pt idx="722">
                  <c:v>37064</c:v>
                </c:pt>
                <c:pt idx="723">
                  <c:v>37065</c:v>
                </c:pt>
                <c:pt idx="724">
                  <c:v>37066</c:v>
                </c:pt>
                <c:pt idx="725">
                  <c:v>37067</c:v>
                </c:pt>
                <c:pt idx="726">
                  <c:v>37068</c:v>
                </c:pt>
                <c:pt idx="727">
                  <c:v>37069</c:v>
                </c:pt>
                <c:pt idx="728">
                  <c:v>37070</c:v>
                </c:pt>
                <c:pt idx="729">
                  <c:v>37071</c:v>
                </c:pt>
                <c:pt idx="730">
                  <c:v>37072</c:v>
                </c:pt>
                <c:pt idx="731">
                  <c:v>37073</c:v>
                </c:pt>
                <c:pt idx="732">
                  <c:v>37074</c:v>
                </c:pt>
                <c:pt idx="733">
                  <c:v>37075</c:v>
                </c:pt>
                <c:pt idx="734">
                  <c:v>37076</c:v>
                </c:pt>
                <c:pt idx="735">
                  <c:v>37077</c:v>
                </c:pt>
                <c:pt idx="736">
                  <c:v>37078</c:v>
                </c:pt>
                <c:pt idx="737">
                  <c:v>37079</c:v>
                </c:pt>
                <c:pt idx="738">
                  <c:v>37080</c:v>
                </c:pt>
                <c:pt idx="739">
                  <c:v>37081</c:v>
                </c:pt>
                <c:pt idx="740">
                  <c:v>37082</c:v>
                </c:pt>
                <c:pt idx="741">
                  <c:v>37083</c:v>
                </c:pt>
                <c:pt idx="742">
                  <c:v>37084</c:v>
                </c:pt>
                <c:pt idx="743">
                  <c:v>37085</c:v>
                </c:pt>
                <c:pt idx="744">
                  <c:v>37086</c:v>
                </c:pt>
                <c:pt idx="745">
                  <c:v>37087</c:v>
                </c:pt>
                <c:pt idx="746">
                  <c:v>37088</c:v>
                </c:pt>
                <c:pt idx="747">
                  <c:v>37089</c:v>
                </c:pt>
                <c:pt idx="748">
                  <c:v>37090</c:v>
                </c:pt>
                <c:pt idx="749">
                  <c:v>37091</c:v>
                </c:pt>
                <c:pt idx="750">
                  <c:v>37092</c:v>
                </c:pt>
                <c:pt idx="751">
                  <c:v>37093</c:v>
                </c:pt>
                <c:pt idx="752">
                  <c:v>37094</c:v>
                </c:pt>
                <c:pt idx="753">
                  <c:v>37095</c:v>
                </c:pt>
                <c:pt idx="754">
                  <c:v>37096</c:v>
                </c:pt>
                <c:pt idx="755">
                  <c:v>37097</c:v>
                </c:pt>
                <c:pt idx="756">
                  <c:v>37098</c:v>
                </c:pt>
                <c:pt idx="757">
                  <c:v>37099</c:v>
                </c:pt>
                <c:pt idx="758">
                  <c:v>37100</c:v>
                </c:pt>
                <c:pt idx="759">
                  <c:v>37101</c:v>
                </c:pt>
                <c:pt idx="760">
                  <c:v>37102</c:v>
                </c:pt>
                <c:pt idx="761">
                  <c:v>37103</c:v>
                </c:pt>
                <c:pt idx="762">
                  <c:v>37104</c:v>
                </c:pt>
                <c:pt idx="763">
                  <c:v>37105</c:v>
                </c:pt>
                <c:pt idx="764">
                  <c:v>37106</c:v>
                </c:pt>
                <c:pt idx="765">
                  <c:v>37107</c:v>
                </c:pt>
                <c:pt idx="766">
                  <c:v>37108</c:v>
                </c:pt>
                <c:pt idx="767">
                  <c:v>37109</c:v>
                </c:pt>
                <c:pt idx="768">
                  <c:v>37110</c:v>
                </c:pt>
                <c:pt idx="769">
                  <c:v>37111</c:v>
                </c:pt>
                <c:pt idx="770">
                  <c:v>37112</c:v>
                </c:pt>
                <c:pt idx="771">
                  <c:v>37113</c:v>
                </c:pt>
                <c:pt idx="772">
                  <c:v>37114</c:v>
                </c:pt>
                <c:pt idx="773">
                  <c:v>37115</c:v>
                </c:pt>
                <c:pt idx="774">
                  <c:v>37116</c:v>
                </c:pt>
                <c:pt idx="775">
                  <c:v>37117</c:v>
                </c:pt>
                <c:pt idx="776">
                  <c:v>37118</c:v>
                </c:pt>
                <c:pt idx="777">
                  <c:v>37119</c:v>
                </c:pt>
                <c:pt idx="778">
                  <c:v>37120</c:v>
                </c:pt>
                <c:pt idx="779">
                  <c:v>37121</c:v>
                </c:pt>
                <c:pt idx="780">
                  <c:v>37122</c:v>
                </c:pt>
                <c:pt idx="781">
                  <c:v>37123</c:v>
                </c:pt>
                <c:pt idx="782">
                  <c:v>37124</c:v>
                </c:pt>
                <c:pt idx="783">
                  <c:v>37125</c:v>
                </c:pt>
                <c:pt idx="784">
                  <c:v>37126</c:v>
                </c:pt>
                <c:pt idx="785">
                  <c:v>37127</c:v>
                </c:pt>
                <c:pt idx="786">
                  <c:v>37128</c:v>
                </c:pt>
                <c:pt idx="787">
                  <c:v>37129</c:v>
                </c:pt>
                <c:pt idx="788">
                  <c:v>37130</c:v>
                </c:pt>
                <c:pt idx="789">
                  <c:v>37131</c:v>
                </c:pt>
                <c:pt idx="790">
                  <c:v>37132</c:v>
                </c:pt>
                <c:pt idx="791">
                  <c:v>37133</c:v>
                </c:pt>
                <c:pt idx="792">
                  <c:v>37134</c:v>
                </c:pt>
                <c:pt idx="793">
                  <c:v>37135</c:v>
                </c:pt>
                <c:pt idx="794">
                  <c:v>37136</c:v>
                </c:pt>
                <c:pt idx="795">
                  <c:v>37137</c:v>
                </c:pt>
                <c:pt idx="796">
                  <c:v>37138</c:v>
                </c:pt>
                <c:pt idx="797">
                  <c:v>37139</c:v>
                </c:pt>
                <c:pt idx="798">
                  <c:v>37140</c:v>
                </c:pt>
                <c:pt idx="799">
                  <c:v>37141</c:v>
                </c:pt>
                <c:pt idx="800">
                  <c:v>37142</c:v>
                </c:pt>
                <c:pt idx="801">
                  <c:v>37143</c:v>
                </c:pt>
                <c:pt idx="802">
                  <c:v>37144</c:v>
                </c:pt>
                <c:pt idx="803">
                  <c:v>37145</c:v>
                </c:pt>
                <c:pt idx="804">
                  <c:v>37146</c:v>
                </c:pt>
                <c:pt idx="805">
                  <c:v>37147</c:v>
                </c:pt>
                <c:pt idx="806">
                  <c:v>37148</c:v>
                </c:pt>
                <c:pt idx="807">
                  <c:v>37149</c:v>
                </c:pt>
                <c:pt idx="808">
                  <c:v>37150</c:v>
                </c:pt>
                <c:pt idx="809">
                  <c:v>37151</c:v>
                </c:pt>
                <c:pt idx="810">
                  <c:v>37152</c:v>
                </c:pt>
                <c:pt idx="811">
                  <c:v>37153</c:v>
                </c:pt>
                <c:pt idx="812">
                  <c:v>37154</c:v>
                </c:pt>
                <c:pt idx="813">
                  <c:v>37155</c:v>
                </c:pt>
                <c:pt idx="814">
                  <c:v>37156</c:v>
                </c:pt>
                <c:pt idx="815">
                  <c:v>37157</c:v>
                </c:pt>
                <c:pt idx="816">
                  <c:v>37158</c:v>
                </c:pt>
                <c:pt idx="817">
                  <c:v>37159</c:v>
                </c:pt>
                <c:pt idx="818">
                  <c:v>37160</c:v>
                </c:pt>
                <c:pt idx="819">
                  <c:v>37161</c:v>
                </c:pt>
                <c:pt idx="820">
                  <c:v>37162</c:v>
                </c:pt>
                <c:pt idx="821">
                  <c:v>37163</c:v>
                </c:pt>
                <c:pt idx="822">
                  <c:v>37164</c:v>
                </c:pt>
                <c:pt idx="823">
                  <c:v>37165</c:v>
                </c:pt>
                <c:pt idx="824">
                  <c:v>37166</c:v>
                </c:pt>
                <c:pt idx="825">
                  <c:v>37167</c:v>
                </c:pt>
                <c:pt idx="826">
                  <c:v>37168</c:v>
                </c:pt>
                <c:pt idx="827">
                  <c:v>37169</c:v>
                </c:pt>
                <c:pt idx="828">
                  <c:v>37170</c:v>
                </c:pt>
                <c:pt idx="829">
                  <c:v>37171</c:v>
                </c:pt>
                <c:pt idx="830">
                  <c:v>37172</c:v>
                </c:pt>
                <c:pt idx="831">
                  <c:v>37173</c:v>
                </c:pt>
                <c:pt idx="832">
                  <c:v>37174</c:v>
                </c:pt>
                <c:pt idx="833">
                  <c:v>37175</c:v>
                </c:pt>
                <c:pt idx="834">
                  <c:v>37176</c:v>
                </c:pt>
                <c:pt idx="835">
                  <c:v>37177</c:v>
                </c:pt>
                <c:pt idx="836">
                  <c:v>37178</c:v>
                </c:pt>
                <c:pt idx="837">
                  <c:v>37179</c:v>
                </c:pt>
                <c:pt idx="838">
                  <c:v>37180</c:v>
                </c:pt>
                <c:pt idx="839">
                  <c:v>37181</c:v>
                </c:pt>
                <c:pt idx="840">
                  <c:v>37182</c:v>
                </c:pt>
                <c:pt idx="841">
                  <c:v>37183</c:v>
                </c:pt>
                <c:pt idx="842">
                  <c:v>37184</c:v>
                </c:pt>
                <c:pt idx="843">
                  <c:v>37185</c:v>
                </c:pt>
                <c:pt idx="844">
                  <c:v>37186</c:v>
                </c:pt>
                <c:pt idx="845">
                  <c:v>37187</c:v>
                </c:pt>
                <c:pt idx="846">
                  <c:v>37188</c:v>
                </c:pt>
                <c:pt idx="847">
                  <c:v>37189</c:v>
                </c:pt>
                <c:pt idx="848">
                  <c:v>37190</c:v>
                </c:pt>
                <c:pt idx="849">
                  <c:v>37191</c:v>
                </c:pt>
                <c:pt idx="850">
                  <c:v>37192</c:v>
                </c:pt>
                <c:pt idx="851">
                  <c:v>37193</c:v>
                </c:pt>
                <c:pt idx="852">
                  <c:v>37194</c:v>
                </c:pt>
                <c:pt idx="853">
                  <c:v>37195</c:v>
                </c:pt>
                <c:pt idx="854">
                  <c:v>37196</c:v>
                </c:pt>
                <c:pt idx="855">
                  <c:v>37197</c:v>
                </c:pt>
                <c:pt idx="856">
                  <c:v>37198</c:v>
                </c:pt>
                <c:pt idx="857">
                  <c:v>37199</c:v>
                </c:pt>
                <c:pt idx="858">
                  <c:v>37200</c:v>
                </c:pt>
                <c:pt idx="859">
                  <c:v>37201</c:v>
                </c:pt>
                <c:pt idx="860">
                  <c:v>37202</c:v>
                </c:pt>
                <c:pt idx="861">
                  <c:v>37203</c:v>
                </c:pt>
                <c:pt idx="862">
                  <c:v>37204</c:v>
                </c:pt>
                <c:pt idx="863">
                  <c:v>37205</c:v>
                </c:pt>
                <c:pt idx="864">
                  <c:v>37206</c:v>
                </c:pt>
                <c:pt idx="865">
                  <c:v>37207</c:v>
                </c:pt>
                <c:pt idx="866">
                  <c:v>37208</c:v>
                </c:pt>
                <c:pt idx="867">
                  <c:v>37209</c:v>
                </c:pt>
                <c:pt idx="868">
                  <c:v>37210</c:v>
                </c:pt>
                <c:pt idx="869">
                  <c:v>37211</c:v>
                </c:pt>
                <c:pt idx="870">
                  <c:v>37212</c:v>
                </c:pt>
                <c:pt idx="871">
                  <c:v>37213</c:v>
                </c:pt>
                <c:pt idx="872">
                  <c:v>37214</c:v>
                </c:pt>
                <c:pt idx="873">
                  <c:v>37215</c:v>
                </c:pt>
                <c:pt idx="874">
                  <c:v>37216</c:v>
                </c:pt>
                <c:pt idx="875">
                  <c:v>37217</c:v>
                </c:pt>
                <c:pt idx="876">
                  <c:v>37218</c:v>
                </c:pt>
                <c:pt idx="877">
                  <c:v>37219</c:v>
                </c:pt>
                <c:pt idx="878">
                  <c:v>37220</c:v>
                </c:pt>
                <c:pt idx="879">
                  <c:v>37221</c:v>
                </c:pt>
                <c:pt idx="880">
                  <c:v>37222</c:v>
                </c:pt>
                <c:pt idx="881">
                  <c:v>37223</c:v>
                </c:pt>
                <c:pt idx="882">
                  <c:v>37224</c:v>
                </c:pt>
                <c:pt idx="883">
                  <c:v>37225</c:v>
                </c:pt>
                <c:pt idx="884">
                  <c:v>37226</c:v>
                </c:pt>
                <c:pt idx="885">
                  <c:v>37227</c:v>
                </c:pt>
                <c:pt idx="886">
                  <c:v>37228</c:v>
                </c:pt>
                <c:pt idx="887">
                  <c:v>37229</c:v>
                </c:pt>
                <c:pt idx="888">
                  <c:v>37230</c:v>
                </c:pt>
                <c:pt idx="889">
                  <c:v>37231</c:v>
                </c:pt>
                <c:pt idx="890">
                  <c:v>37232</c:v>
                </c:pt>
                <c:pt idx="891">
                  <c:v>37233</c:v>
                </c:pt>
                <c:pt idx="892">
                  <c:v>37234</c:v>
                </c:pt>
                <c:pt idx="893">
                  <c:v>37235</c:v>
                </c:pt>
                <c:pt idx="894">
                  <c:v>37236</c:v>
                </c:pt>
                <c:pt idx="895">
                  <c:v>37237</c:v>
                </c:pt>
                <c:pt idx="896">
                  <c:v>37238</c:v>
                </c:pt>
                <c:pt idx="897">
                  <c:v>37239</c:v>
                </c:pt>
                <c:pt idx="898">
                  <c:v>37240</c:v>
                </c:pt>
                <c:pt idx="899">
                  <c:v>37241</c:v>
                </c:pt>
                <c:pt idx="900">
                  <c:v>37242</c:v>
                </c:pt>
                <c:pt idx="901">
                  <c:v>37243</c:v>
                </c:pt>
                <c:pt idx="902">
                  <c:v>37244</c:v>
                </c:pt>
                <c:pt idx="903">
                  <c:v>37245</c:v>
                </c:pt>
                <c:pt idx="904">
                  <c:v>37246</c:v>
                </c:pt>
                <c:pt idx="905">
                  <c:v>37247</c:v>
                </c:pt>
                <c:pt idx="906">
                  <c:v>37248</c:v>
                </c:pt>
                <c:pt idx="907">
                  <c:v>37249</c:v>
                </c:pt>
                <c:pt idx="908">
                  <c:v>37250</c:v>
                </c:pt>
                <c:pt idx="909">
                  <c:v>37251</c:v>
                </c:pt>
                <c:pt idx="910">
                  <c:v>37252</c:v>
                </c:pt>
                <c:pt idx="911">
                  <c:v>37253</c:v>
                </c:pt>
                <c:pt idx="912">
                  <c:v>37254</c:v>
                </c:pt>
                <c:pt idx="913">
                  <c:v>37255</c:v>
                </c:pt>
                <c:pt idx="914">
                  <c:v>37256</c:v>
                </c:pt>
                <c:pt idx="915">
                  <c:v>37257</c:v>
                </c:pt>
                <c:pt idx="916">
                  <c:v>37258</c:v>
                </c:pt>
                <c:pt idx="917">
                  <c:v>37259</c:v>
                </c:pt>
                <c:pt idx="918">
                  <c:v>37260</c:v>
                </c:pt>
                <c:pt idx="919">
                  <c:v>37261</c:v>
                </c:pt>
                <c:pt idx="920">
                  <c:v>37262</c:v>
                </c:pt>
                <c:pt idx="921">
                  <c:v>37263</c:v>
                </c:pt>
                <c:pt idx="922">
                  <c:v>37264</c:v>
                </c:pt>
                <c:pt idx="923">
                  <c:v>37265</c:v>
                </c:pt>
                <c:pt idx="924">
                  <c:v>37266</c:v>
                </c:pt>
                <c:pt idx="925">
                  <c:v>37267</c:v>
                </c:pt>
                <c:pt idx="926">
                  <c:v>37268</c:v>
                </c:pt>
                <c:pt idx="927">
                  <c:v>37269</c:v>
                </c:pt>
                <c:pt idx="928">
                  <c:v>37270</c:v>
                </c:pt>
                <c:pt idx="929">
                  <c:v>37271</c:v>
                </c:pt>
                <c:pt idx="930">
                  <c:v>37272</c:v>
                </c:pt>
                <c:pt idx="931">
                  <c:v>37273</c:v>
                </c:pt>
                <c:pt idx="932">
                  <c:v>37274</c:v>
                </c:pt>
                <c:pt idx="933">
                  <c:v>37275</c:v>
                </c:pt>
                <c:pt idx="934">
                  <c:v>37276</c:v>
                </c:pt>
                <c:pt idx="935">
                  <c:v>37277</c:v>
                </c:pt>
                <c:pt idx="936">
                  <c:v>37278</c:v>
                </c:pt>
                <c:pt idx="937">
                  <c:v>37279</c:v>
                </c:pt>
                <c:pt idx="938">
                  <c:v>37280</c:v>
                </c:pt>
                <c:pt idx="939">
                  <c:v>37281</c:v>
                </c:pt>
                <c:pt idx="940">
                  <c:v>37282</c:v>
                </c:pt>
                <c:pt idx="941">
                  <c:v>37283</c:v>
                </c:pt>
                <c:pt idx="942">
                  <c:v>37284</c:v>
                </c:pt>
                <c:pt idx="943">
                  <c:v>37285</c:v>
                </c:pt>
                <c:pt idx="944">
                  <c:v>37286</c:v>
                </c:pt>
                <c:pt idx="945">
                  <c:v>37287</c:v>
                </c:pt>
                <c:pt idx="946">
                  <c:v>37288</c:v>
                </c:pt>
                <c:pt idx="947">
                  <c:v>37289</c:v>
                </c:pt>
                <c:pt idx="948">
                  <c:v>37290</c:v>
                </c:pt>
                <c:pt idx="949">
                  <c:v>37291</c:v>
                </c:pt>
                <c:pt idx="950">
                  <c:v>37292</c:v>
                </c:pt>
                <c:pt idx="951">
                  <c:v>37293</c:v>
                </c:pt>
                <c:pt idx="952">
                  <c:v>37294</c:v>
                </c:pt>
                <c:pt idx="953">
                  <c:v>37295</c:v>
                </c:pt>
                <c:pt idx="954">
                  <c:v>37296</c:v>
                </c:pt>
                <c:pt idx="955">
                  <c:v>37297</c:v>
                </c:pt>
                <c:pt idx="956">
                  <c:v>37298</c:v>
                </c:pt>
                <c:pt idx="957">
                  <c:v>37299</c:v>
                </c:pt>
                <c:pt idx="958">
                  <c:v>37300</c:v>
                </c:pt>
                <c:pt idx="959">
                  <c:v>37301</c:v>
                </c:pt>
                <c:pt idx="960">
                  <c:v>37302</c:v>
                </c:pt>
                <c:pt idx="961">
                  <c:v>37303</c:v>
                </c:pt>
                <c:pt idx="962">
                  <c:v>37304</c:v>
                </c:pt>
                <c:pt idx="963">
                  <c:v>37305</c:v>
                </c:pt>
                <c:pt idx="964">
                  <c:v>37306</c:v>
                </c:pt>
                <c:pt idx="965">
                  <c:v>37307</c:v>
                </c:pt>
                <c:pt idx="966">
                  <c:v>37308</c:v>
                </c:pt>
                <c:pt idx="967">
                  <c:v>37309</c:v>
                </c:pt>
                <c:pt idx="968">
                  <c:v>37310</c:v>
                </c:pt>
                <c:pt idx="969">
                  <c:v>37311</c:v>
                </c:pt>
                <c:pt idx="970">
                  <c:v>37312</c:v>
                </c:pt>
                <c:pt idx="971">
                  <c:v>37313</c:v>
                </c:pt>
                <c:pt idx="972">
                  <c:v>37314</c:v>
                </c:pt>
                <c:pt idx="973">
                  <c:v>37315</c:v>
                </c:pt>
                <c:pt idx="974">
                  <c:v>37316</c:v>
                </c:pt>
                <c:pt idx="975">
                  <c:v>37317</c:v>
                </c:pt>
                <c:pt idx="976">
                  <c:v>37318</c:v>
                </c:pt>
                <c:pt idx="977">
                  <c:v>37319</c:v>
                </c:pt>
                <c:pt idx="978">
                  <c:v>37320</c:v>
                </c:pt>
                <c:pt idx="979">
                  <c:v>37321</c:v>
                </c:pt>
                <c:pt idx="980">
                  <c:v>37322</c:v>
                </c:pt>
                <c:pt idx="981">
                  <c:v>37323</c:v>
                </c:pt>
                <c:pt idx="982">
                  <c:v>37324</c:v>
                </c:pt>
                <c:pt idx="983">
                  <c:v>37325</c:v>
                </c:pt>
                <c:pt idx="984">
                  <c:v>37326</c:v>
                </c:pt>
                <c:pt idx="985">
                  <c:v>37327</c:v>
                </c:pt>
                <c:pt idx="986">
                  <c:v>37328</c:v>
                </c:pt>
                <c:pt idx="987">
                  <c:v>37329</c:v>
                </c:pt>
                <c:pt idx="988">
                  <c:v>37330</c:v>
                </c:pt>
                <c:pt idx="989">
                  <c:v>37331</c:v>
                </c:pt>
                <c:pt idx="990">
                  <c:v>37332</c:v>
                </c:pt>
                <c:pt idx="991">
                  <c:v>37333</c:v>
                </c:pt>
                <c:pt idx="992">
                  <c:v>37334</c:v>
                </c:pt>
                <c:pt idx="993">
                  <c:v>37335</c:v>
                </c:pt>
                <c:pt idx="994">
                  <c:v>37336</c:v>
                </c:pt>
                <c:pt idx="995">
                  <c:v>37337</c:v>
                </c:pt>
                <c:pt idx="996">
                  <c:v>37338</c:v>
                </c:pt>
                <c:pt idx="997">
                  <c:v>37339</c:v>
                </c:pt>
                <c:pt idx="998">
                  <c:v>37340</c:v>
                </c:pt>
                <c:pt idx="999">
                  <c:v>37341</c:v>
                </c:pt>
                <c:pt idx="1000">
                  <c:v>37342</c:v>
                </c:pt>
                <c:pt idx="1001">
                  <c:v>37343</c:v>
                </c:pt>
                <c:pt idx="1002">
                  <c:v>37344</c:v>
                </c:pt>
                <c:pt idx="1003">
                  <c:v>37345</c:v>
                </c:pt>
                <c:pt idx="1004">
                  <c:v>37346</c:v>
                </c:pt>
                <c:pt idx="1005">
                  <c:v>37347</c:v>
                </c:pt>
                <c:pt idx="1006">
                  <c:v>37348</c:v>
                </c:pt>
                <c:pt idx="1007">
                  <c:v>37349</c:v>
                </c:pt>
                <c:pt idx="1008">
                  <c:v>37350</c:v>
                </c:pt>
                <c:pt idx="1009">
                  <c:v>37351</c:v>
                </c:pt>
                <c:pt idx="1010">
                  <c:v>37352</c:v>
                </c:pt>
                <c:pt idx="1011">
                  <c:v>37353</c:v>
                </c:pt>
                <c:pt idx="1012">
                  <c:v>37354</c:v>
                </c:pt>
                <c:pt idx="1013">
                  <c:v>37355</c:v>
                </c:pt>
                <c:pt idx="1014">
                  <c:v>37356</c:v>
                </c:pt>
                <c:pt idx="1015">
                  <c:v>37357</c:v>
                </c:pt>
                <c:pt idx="1016">
                  <c:v>37358</c:v>
                </c:pt>
                <c:pt idx="1017">
                  <c:v>37359</c:v>
                </c:pt>
                <c:pt idx="1018">
                  <c:v>37360</c:v>
                </c:pt>
                <c:pt idx="1019">
                  <c:v>37361</c:v>
                </c:pt>
                <c:pt idx="1020">
                  <c:v>37362</c:v>
                </c:pt>
                <c:pt idx="1021">
                  <c:v>37363</c:v>
                </c:pt>
                <c:pt idx="1022">
                  <c:v>37364</c:v>
                </c:pt>
                <c:pt idx="1023">
                  <c:v>37365</c:v>
                </c:pt>
                <c:pt idx="1024">
                  <c:v>37366</c:v>
                </c:pt>
                <c:pt idx="1025">
                  <c:v>37367</c:v>
                </c:pt>
                <c:pt idx="1026">
                  <c:v>37368</c:v>
                </c:pt>
                <c:pt idx="1027">
                  <c:v>37369</c:v>
                </c:pt>
                <c:pt idx="1028">
                  <c:v>37370</c:v>
                </c:pt>
                <c:pt idx="1029">
                  <c:v>37371</c:v>
                </c:pt>
                <c:pt idx="1030">
                  <c:v>37372</c:v>
                </c:pt>
                <c:pt idx="1031">
                  <c:v>37373</c:v>
                </c:pt>
                <c:pt idx="1032">
                  <c:v>37374</c:v>
                </c:pt>
                <c:pt idx="1033">
                  <c:v>37375</c:v>
                </c:pt>
                <c:pt idx="1034">
                  <c:v>37376</c:v>
                </c:pt>
                <c:pt idx="1035">
                  <c:v>37377</c:v>
                </c:pt>
                <c:pt idx="1036">
                  <c:v>37378</c:v>
                </c:pt>
                <c:pt idx="1037">
                  <c:v>37379</c:v>
                </c:pt>
                <c:pt idx="1038">
                  <c:v>37380</c:v>
                </c:pt>
                <c:pt idx="1039">
                  <c:v>37381</c:v>
                </c:pt>
                <c:pt idx="1040">
                  <c:v>37382</c:v>
                </c:pt>
                <c:pt idx="1041">
                  <c:v>37383</c:v>
                </c:pt>
                <c:pt idx="1042">
                  <c:v>37384</c:v>
                </c:pt>
                <c:pt idx="1043">
                  <c:v>37385</c:v>
                </c:pt>
                <c:pt idx="1044">
                  <c:v>37386</c:v>
                </c:pt>
                <c:pt idx="1045">
                  <c:v>37387</c:v>
                </c:pt>
                <c:pt idx="1046">
                  <c:v>37388</c:v>
                </c:pt>
                <c:pt idx="1047">
                  <c:v>37389</c:v>
                </c:pt>
                <c:pt idx="1048">
                  <c:v>37390</c:v>
                </c:pt>
                <c:pt idx="1049">
                  <c:v>37391</c:v>
                </c:pt>
                <c:pt idx="1050">
                  <c:v>37392</c:v>
                </c:pt>
                <c:pt idx="1051">
                  <c:v>37393</c:v>
                </c:pt>
                <c:pt idx="1052">
                  <c:v>37394</c:v>
                </c:pt>
                <c:pt idx="1053">
                  <c:v>37395</c:v>
                </c:pt>
                <c:pt idx="1054">
                  <c:v>37396</c:v>
                </c:pt>
                <c:pt idx="1055">
                  <c:v>37397</c:v>
                </c:pt>
                <c:pt idx="1056">
                  <c:v>37398</c:v>
                </c:pt>
                <c:pt idx="1057">
                  <c:v>37399</c:v>
                </c:pt>
                <c:pt idx="1058">
                  <c:v>37400</c:v>
                </c:pt>
                <c:pt idx="1059">
                  <c:v>37401</c:v>
                </c:pt>
                <c:pt idx="1060">
                  <c:v>37402</c:v>
                </c:pt>
                <c:pt idx="1061">
                  <c:v>37403</c:v>
                </c:pt>
                <c:pt idx="1062">
                  <c:v>37404</c:v>
                </c:pt>
                <c:pt idx="1063">
                  <c:v>37405</c:v>
                </c:pt>
                <c:pt idx="1064">
                  <c:v>37406</c:v>
                </c:pt>
                <c:pt idx="1065">
                  <c:v>37407</c:v>
                </c:pt>
                <c:pt idx="1066">
                  <c:v>37408</c:v>
                </c:pt>
                <c:pt idx="1067">
                  <c:v>37409</c:v>
                </c:pt>
                <c:pt idx="1068">
                  <c:v>37410</c:v>
                </c:pt>
                <c:pt idx="1069">
                  <c:v>37411</c:v>
                </c:pt>
                <c:pt idx="1070">
                  <c:v>37412</c:v>
                </c:pt>
                <c:pt idx="1071">
                  <c:v>37413</c:v>
                </c:pt>
                <c:pt idx="1072">
                  <c:v>37414</c:v>
                </c:pt>
                <c:pt idx="1073">
                  <c:v>37415</c:v>
                </c:pt>
                <c:pt idx="1074">
                  <c:v>37416</c:v>
                </c:pt>
                <c:pt idx="1075">
                  <c:v>37417</c:v>
                </c:pt>
                <c:pt idx="1076">
                  <c:v>37418</c:v>
                </c:pt>
                <c:pt idx="1077">
                  <c:v>37419</c:v>
                </c:pt>
                <c:pt idx="1078">
                  <c:v>37420</c:v>
                </c:pt>
                <c:pt idx="1079">
                  <c:v>37421</c:v>
                </c:pt>
                <c:pt idx="1080">
                  <c:v>37422</c:v>
                </c:pt>
                <c:pt idx="1081">
                  <c:v>37423</c:v>
                </c:pt>
                <c:pt idx="1082">
                  <c:v>37424</c:v>
                </c:pt>
                <c:pt idx="1083">
                  <c:v>37425</c:v>
                </c:pt>
                <c:pt idx="1084">
                  <c:v>37426</c:v>
                </c:pt>
                <c:pt idx="1085">
                  <c:v>37427</c:v>
                </c:pt>
                <c:pt idx="1086">
                  <c:v>37428</c:v>
                </c:pt>
                <c:pt idx="1087">
                  <c:v>37429</c:v>
                </c:pt>
                <c:pt idx="1088">
                  <c:v>37430</c:v>
                </c:pt>
                <c:pt idx="1089">
                  <c:v>37431</c:v>
                </c:pt>
                <c:pt idx="1090">
                  <c:v>37432</c:v>
                </c:pt>
                <c:pt idx="1091">
                  <c:v>37433</c:v>
                </c:pt>
                <c:pt idx="1092">
                  <c:v>37434</c:v>
                </c:pt>
                <c:pt idx="1093">
                  <c:v>37435</c:v>
                </c:pt>
                <c:pt idx="1094">
                  <c:v>37436</c:v>
                </c:pt>
                <c:pt idx="1095">
                  <c:v>37437</c:v>
                </c:pt>
                <c:pt idx="1096">
                  <c:v>37438</c:v>
                </c:pt>
                <c:pt idx="1097">
                  <c:v>37439</c:v>
                </c:pt>
                <c:pt idx="1098">
                  <c:v>37440</c:v>
                </c:pt>
                <c:pt idx="1099">
                  <c:v>37441</c:v>
                </c:pt>
                <c:pt idx="1100">
                  <c:v>37442</c:v>
                </c:pt>
                <c:pt idx="1101">
                  <c:v>37443</c:v>
                </c:pt>
                <c:pt idx="1102">
                  <c:v>37444</c:v>
                </c:pt>
                <c:pt idx="1103">
                  <c:v>37445</c:v>
                </c:pt>
                <c:pt idx="1104">
                  <c:v>37446</c:v>
                </c:pt>
                <c:pt idx="1105">
                  <c:v>37447</c:v>
                </c:pt>
                <c:pt idx="1106">
                  <c:v>37448</c:v>
                </c:pt>
                <c:pt idx="1107">
                  <c:v>37449</c:v>
                </c:pt>
                <c:pt idx="1108">
                  <c:v>37450</c:v>
                </c:pt>
                <c:pt idx="1109">
                  <c:v>37451</c:v>
                </c:pt>
                <c:pt idx="1110">
                  <c:v>37452</c:v>
                </c:pt>
                <c:pt idx="1111">
                  <c:v>37453</c:v>
                </c:pt>
                <c:pt idx="1112">
                  <c:v>37454</c:v>
                </c:pt>
                <c:pt idx="1113">
                  <c:v>37455</c:v>
                </c:pt>
                <c:pt idx="1114">
                  <c:v>37456</c:v>
                </c:pt>
                <c:pt idx="1115">
                  <c:v>37457</c:v>
                </c:pt>
                <c:pt idx="1116">
                  <c:v>37458</c:v>
                </c:pt>
                <c:pt idx="1117">
                  <c:v>37459</c:v>
                </c:pt>
                <c:pt idx="1118">
                  <c:v>37460</c:v>
                </c:pt>
                <c:pt idx="1119">
                  <c:v>37461</c:v>
                </c:pt>
                <c:pt idx="1120">
                  <c:v>37462</c:v>
                </c:pt>
                <c:pt idx="1121">
                  <c:v>37463</c:v>
                </c:pt>
                <c:pt idx="1122">
                  <c:v>37464</c:v>
                </c:pt>
                <c:pt idx="1123">
                  <c:v>37465</c:v>
                </c:pt>
                <c:pt idx="1124">
                  <c:v>37466</c:v>
                </c:pt>
                <c:pt idx="1125">
                  <c:v>37467</c:v>
                </c:pt>
                <c:pt idx="1126">
                  <c:v>37468</c:v>
                </c:pt>
                <c:pt idx="1127">
                  <c:v>37469</c:v>
                </c:pt>
                <c:pt idx="1128">
                  <c:v>37470</c:v>
                </c:pt>
                <c:pt idx="1129">
                  <c:v>37471</c:v>
                </c:pt>
                <c:pt idx="1130">
                  <c:v>37472</c:v>
                </c:pt>
                <c:pt idx="1131">
                  <c:v>37473</c:v>
                </c:pt>
                <c:pt idx="1132">
                  <c:v>37474</c:v>
                </c:pt>
                <c:pt idx="1133">
                  <c:v>37475</c:v>
                </c:pt>
                <c:pt idx="1134">
                  <c:v>37476</c:v>
                </c:pt>
                <c:pt idx="1135">
                  <c:v>37477</c:v>
                </c:pt>
                <c:pt idx="1136">
                  <c:v>37478</c:v>
                </c:pt>
                <c:pt idx="1137">
                  <c:v>37479</c:v>
                </c:pt>
                <c:pt idx="1138">
                  <c:v>37480</c:v>
                </c:pt>
                <c:pt idx="1139">
                  <c:v>37481</c:v>
                </c:pt>
                <c:pt idx="1140">
                  <c:v>37482</c:v>
                </c:pt>
                <c:pt idx="1141">
                  <c:v>37483</c:v>
                </c:pt>
                <c:pt idx="1142">
                  <c:v>37484</c:v>
                </c:pt>
                <c:pt idx="1143">
                  <c:v>37485</c:v>
                </c:pt>
                <c:pt idx="1144">
                  <c:v>37486</c:v>
                </c:pt>
                <c:pt idx="1145">
                  <c:v>37487</c:v>
                </c:pt>
                <c:pt idx="1146">
                  <c:v>37488</c:v>
                </c:pt>
                <c:pt idx="1147">
                  <c:v>37489</c:v>
                </c:pt>
                <c:pt idx="1148">
                  <c:v>37490</c:v>
                </c:pt>
                <c:pt idx="1149">
                  <c:v>37491</c:v>
                </c:pt>
                <c:pt idx="1150">
                  <c:v>37492</c:v>
                </c:pt>
                <c:pt idx="1151">
                  <c:v>37493</c:v>
                </c:pt>
                <c:pt idx="1152">
                  <c:v>37494</c:v>
                </c:pt>
                <c:pt idx="1153">
                  <c:v>37495</c:v>
                </c:pt>
                <c:pt idx="1154">
                  <c:v>37496</c:v>
                </c:pt>
                <c:pt idx="1155">
                  <c:v>37497</c:v>
                </c:pt>
                <c:pt idx="1156">
                  <c:v>37498</c:v>
                </c:pt>
                <c:pt idx="1157">
                  <c:v>37499</c:v>
                </c:pt>
                <c:pt idx="1158">
                  <c:v>37500</c:v>
                </c:pt>
                <c:pt idx="1159">
                  <c:v>37501</c:v>
                </c:pt>
                <c:pt idx="1160">
                  <c:v>37502</c:v>
                </c:pt>
                <c:pt idx="1161">
                  <c:v>37503</c:v>
                </c:pt>
                <c:pt idx="1162">
                  <c:v>37504</c:v>
                </c:pt>
                <c:pt idx="1163">
                  <c:v>37505</c:v>
                </c:pt>
                <c:pt idx="1164">
                  <c:v>37506</c:v>
                </c:pt>
                <c:pt idx="1165">
                  <c:v>37507</c:v>
                </c:pt>
                <c:pt idx="1166">
                  <c:v>37508</c:v>
                </c:pt>
                <c:pt idx="1167">
                  <c:v>37509</c:v>
                </c:pt>
                <c:pt idx="1168">
                  <c:v>37510</c:v>
                </c:pt>
                <c:pt idx="1169">
                  <c:v>37511</c:v>
                </c:pt>
                <c:pt idx="1170">
                  <c:v>37512</c:v>
                </c:pt>
                <c:pt idx="1171">
                  <c:v>37513</c:v>
                </c:pt>
                <c:pt idx="1172">
                  <c:v>37514</c:v>
                </c:pt>
                <c:pt idx="1173">
                  <c:v>37515</c:v>
                </c:pt>
                <c:pt idx="1174">
                  <c:v>37516</c:v>
                </c:pt>
                <c:pt idx="1175">
                  <c:v>37517</c:v>
                </c:pt>
                <c:pt idx="1176">
                  <c:v>37518</c:v>
                </c:pt>
                <c:pt idx="1177">
                  <c:v>37519</c:v>
                </c:pt>
                <c:pt idx="1178">
                  <c:v>37520</c:v>
                </c:pt>
                <c:pt idx="1179">
                  <c:v>37521</c:v>
                </c:pt>
                <c:pt idx="1180">
                  <c:v>37522</c:v>
                </c:pt>
                <c:pt idx="1181">
                  <c:v>37523</c:v>
                </c:pt>
                <c:pt idx="1182">
                  <c:v>37524</c:v>
                </c:pt>
                <c:pt idx="1183">
                  <c:v>37525</c:v>
                </c:pt>
                <c:pt idx="1184">
                  <c:v>37526</c:v>
                </c:pt>
                <c:pt idx="1185">
                  <c:v>37527</c:v>
                </c:pt>
                <c:pt idx="1186">
                  <c:v>37528</c:v>
                </c:pt>
                <c:pt idx="1187">
                  <c:v>37529</c:v>
                </c:pt>
                <c:pt idx="1188">
                  <c:v>37530</c:v>
                </c:pt>
                <c:pt idx="1189">
                  <c:v>37531</c:v>
                </c:pt>
                <c:pt idx="1190">
                  <c:v>37532</c:v>
                </c:pt>
                <c:pt idx="1191">
                  <c:v>37533</c:v>
                </c:pt>
                <c:pt idx="1192">
                  <c:v>37534</c:v>
                </c:pt>
                <c:pt idx="1193">
                  <c:v>37535</c:v>
                </c:pt>
                <c:pt idx="1194">
                  <c:v>37536</c:v>
                </c:pt>
                <c:pt idx="1195">
                  <c:v>37537</c:v>
                </c:pt>
                <c:pt idx="1196">
                  <c:v>37538</c:v>
                </c:pt>
                <c:pt idx="1197">
                  <c:v>37539</c:v>
                </c:pt>
                <c:pt idx="1198">
                  <c:v>37540</c:v>
                </c:pt>
                <c:pt idx="1199">
                  <c:v>37541</c:v>
                </c:pt>
                <c:pt idx="1200">
                  <c:v>37542</c:v>
                </c:pt>
                <c:pt idx="1201">
                  <c:v>37543</c:v>
                </c:pt>
                <c:pt idx="1202">
                  <c:v>37544</c:v>
                </c:pt>
                <c:pt idx="1203">
                  <c:v>37545</c:v>
                </c:pt>
                <c:pt idx="1204">
                  <c:v>37546</c:v>
                </c:pt>
                <c:pt idx="1205">
                  <c:v>37547</c:v>
                </c:pt>
                <c:pt idx="1206">
                  <c:v>37548</c:v>
                </c:pt>
                <c:pt idx="1207">
                  <c:v>37549</c:v>
                </c:pt>
                <c:pt idx="1208">
                  <c:v>37550</c:v>
                </c:pt>
                <c:pt idx="1209">
                  <c:v>37551</c:v>
                </c:pt>
                <c:pt idx="1210">
                  <c:v>37552</c:v>
                </c:pt>
                <c:pt idx="1211">
                  <c:v>37553</c:v>
                </c:pt>
                <c:pt idx="1212">
                  <c:v>37554</c:v>
                </c:pt>
                <c:pt idx="1213">
                  <c:v>37555</c:v>
                </c:pt>
                <c:pt idx="1214">
                  <c:v>37556</c:v>
                </c:pt>
                <c:pt idx="1215">
                  <c:v>37557</c:v>
                </c:pt>
                <c:pt idx="1216">
                  <c:v>37558</c:v>
                </c:pt>
                <c:pt idx="1217">
                  <c:v>37559</c:v>
                </c:pt>
                <c:pt idx="1218">
                  <c:v>37560</c:v>
                </c:pt>
                <c:pt idx="1219">
                  <c:v>37561</c:v>
                </c:pt>
                <c:pt idx="1220">
                  <c:v>37562</c:v>
                </c:pt>
                <c:pt idx="1221">
                  <c:v>37563</c:v>
                </c:pt>
                <c:pt idx="1222">
                  <c:v>37564</c:v>
                </c:pt>
                <c:pt idx="1223">
                  <c:v>37565</c:v>
                </c:pt>
                <c:pt idx="1224">
                  <c:v>37566</c:v>
                </c:pt>
                <c:pt idx="1225">
                  <c:v>37567</c:v>
                </c:pt>
                <c:pt idx="1226">
                  <c:v>37568</c:v>
                </c:pt>
                <c:pt idx="1227">
                  <c:v>37569</c:v>
                </c:pt>
                <c:pt idx="1228">
                  <c:v>37570</c:v>
                </c:pt>
                <c:pt idx="1229">
                  <c:v>37571</c:v>
                </c:pt>
                <c:pt idx="1230">
                  <c:v>37572</c:v>
                </c:pt>
                <c:pt idx="1231">
                  <c:v>37573</c:v>
                </c:pt>
                <c:pt idx="1232">
                  <c:v>37574</c:v>
                </c:pt>
                <c:pt idx="1233">
                  <c:v>37575</c:v>
                </c:pt>
                <c:pt idx="1234">
                  <c:v>37576</c:v>
                </c:pt>
                <c:pt idx="1235">
                  <c:v>37577</c:v>
                </c:pt>
                <c:pt idx="1236">
                  <c:v>37578</c:v>
                </c:pt>
                <c:pt idx="1237">
                  <c:v>37579</c:v>
                </c:pt>
                <c:pt idx="1238">
                  <c:v>37580</c:v>
                </c:pt>
                <c:pt idx="1239">
                  <c:v>37581</c:v>
                </c:pt>
                <c:pt idx="1240">
                  <c:v>37582</c:v>
                </c:pt>
                <c:pt idx="1241">
                  <c:v>37583</c:v>
                </c:pt>
                <c:pt idx="1242">
                  <c:v>37584</c:v>
                </c:pt>
                <c:pt idx="1243">
                  <c:v>37585</c:v>
                </c:pt>
                <c:pt idx="1244">
                  <c:v>37586</c:v>
                </c:pt>
                <c:pt idx="1245">
                  <c:v>37587</c:v>
                </c:pt>
                <c:pt idx="1246">
                  <c:v>37588</c:v>
                </c:pt>
                <c:pt idx="1247">
                  <c:v>37589</c:v>
                </c:pt>
                <c:pt idx="1248">
                  <c:v>37590</c:v>
                </c:pt>
                <c:pt idx="1249">
                  <c:v>37591</c:v>
                </c:pt>
                <c:pt idx="1250">
                  <c:v>37592</c:v>
                </c:pt>
                <c:pt idx="1251">
                  <c:v>37593</c:v>
                </c:pt>
                <c:pt idx="1252">
                  <c:v>37594</c:v>
                </c:pt>
                <c:pt idx="1253">
                  <c:v>37595</c:v>
                </c:pt>
                <c:pt idx="1254">
                  <c:v>37596</c:v>
                </c:pt>
                <c:pt idx="1255">
                  <c:v>37597</c:v>
                </c:pt>
                <c:pt idx="1256">
                  <c:v>37598</c:v>
                </c:pt>
                <c:pt idx="1257">
                  <c:v>37599</c:v>
                </c:pt>
                <c:pt idx="1258">
                  <c:v>37600</c:v>
                </c:pt>
                <c:pt idx="1259">
                  <c:v>37601</c:v>
                </c:pt>
                <c:pt idx="1260">
                  <c:v>37602</c:v>
                </c:pt>
                <c:pt idx="1261">
                  <c:v>37603</c:v>
                </c:pt>
                <c:pt idx="1262">
                  <c:v>37604</c:v>
                </c:pt>
                <c:pt idx="1263">
                  <c:v>37605</c:v>
                </c:pt>
                <c:pt idx="1264">
                  <c:v>37606</c:v>
                </c:pt>
                <c:pt idx="1265">
                  <c:v>37607</c:v>
                </c:pt>
                <c:pt idx="1266">
                  <c:v>37608</c:v>
                </c:pt>
                <c:pt idx="1267">
                  <c:v>37609</c:v>
                </c:pt>
                <c:pt idx="1268">
                  <c:v>37610</c:v>
                </c:pt>
                <c:pt idx="1269">
                  <c:v>37611</c:v>
                </c:pt>
                <c:pt idx="1270">
                  <c:v>37612</c:v>
                </c:pt>
                <c:pt idx="1271">
                  <c:v>37613</c:v>
                </c:pt>
                <c:pt idx="1272">
                  <c:v>37614</c:v>
                </c:pt>
                <c:pt idx="1273">
                  <c:v>37615</c:v>
                </c:pt>
                <c:pt idx="1274">
                  <c:v>37616</c:v>
                </c:pt>
                <c:pt idx="1275">
                  <c:v>37617</c:v>
                </c:pt>
                <c:pt idx="1276">
                  <c:v>37618</c:v>
                </c:pt>
                <c:pt idx="1277">
                  <c:v>37619</c:v>
                </c:pt>
                <c:pt idx="1278">
                  <c:v>37620</c:v>
                </c:pt>
                <c:pt idx="1279">
                  <c:v>37621</c:v>
                </c:pt>
                <c:pt idx="1280">
                  <c:v>37622</c:v>
                </c:pt>
                <c:pt idx="1281">
                  <c:v>37623</c:v>
                </c:pt>
                <c:pt idx="1282">
                  <c:v>37624</c:v>
                </c:pt>
                <c:pt idx="1283">
                  <c:v>37625</c:v>
                </c:pt>
                <c:pt idx="1284">
                  <c:v>37626</c:v>
                </c:pt>
                <c:pt idx="1285">
                  <c:v>37627</c:v>
                </c:pt>
                <c:pt idx="1286">
                  <c:v>37628</c:v>
                </c:pt>
                <c:pt idx="1287">
                  <c:v>37629</c:v>
                </c:pt>
                <c:pt idx="1288">
                  <c:v>37630</c:v>
                </c:pt>
                <c:pt idx="1289">
                  <c:v>37631</c:v>
                </c:pt>
                <c:pt idx="1290">
                  <c:v>37632</c:v>
                </c:pt>
                <c:pt idx="1291">
                  <c:v>37633</c:v>
                </c:pt>
                <c:pt idx="1292">
                  <c:v>37634</c:v>
                </c:pt>
                <c:pt idx="1293">
                  <c:v>37635</c:v>
                </c:pt>
                <c:pt idx="1294">
                  <c:v>37636</c:v>
                </c:pt>
                <c:pt idx="1295">
                  <c:v>37637</c:v>
                </c:pt>
                <c:pt idx="1296">
                  <c:v>37638</c:v>
                </c:pt>
                <c:pt idx="1297">
                  <c:v>37639</c:v>
                </c:pt>
                <c:pt idx="1298">
                  <c:v>37640</c:v>
                </c:pt>
                <c:pt idx="1299">
                  <c:v>37641</c:v>
                </c:pt>
                <c:pt idx="1300">
                  <c:v>37642</c:v>
                </c:pt>
                <c:pt idx="1301">
                  <c:v>37643</c:v>
                </c:pt>
                <c:pt idx="1302">
                  <c:v>37644</c:v>
                </c:pt>
                <c:pt idx="1303">
                  <c:v>37645</c:v>
                </c:pt>
                <c:pt idx="1304">
                  <c:v>37646</c:v>
                </c:pt>
                <c:pt idx="1305">
                  <c:v>37647</c:v>
                </c:pt>
                <c:pt idx="1306">
                  <c:v>37648</c:v>
                </c:pt>
                <c:pt idx="1307">
                  <c:v>37649</c:v>
                </c:pt>
                <c:pt idx="1308">
                  <c:v>37650</c:v>
                </c:pt>
                <c:pt idx="1309">
                  <c:v>37651</c:v>
                </c:pt>
                <c:pt idx="1310">
                  <c:v>37652</c:v>
                </c:pt>
                <c:pt idx="1311">
                  <c:v>37653</c:v>
                </c:pt>
                <c:pt idx="1312">
                  <c:v>37654</c:v>
                </c:pt>
                <c:pt idx="1313">
                  <c:v>37655</c:v>
                </c:pt>
                <c:pt idx="1314">
                  <c:v>37656</c:v>
                </c:pt>
                <c:pt idx="1315">
                  <c:v>37657</c:v>
                </c:pt>
                <c:pt idx="1316">
                  <c:v>37658</c:v>
                </c:pt>
                <c:pt idx="1317">
                  <c:v>37659</c:v>
                </c:pt>
                <c:pt idx="1318">
                  <c:v>37660</c:v>
                </c:pt>
                <c:pt idx="1319">
                  <c:v>37661</c:v>
                </c:pt>
                <c:pt idx="1320">
                  <c:v>37662</c:v>
                </c:pt>
                <c:pt idx="1321">
                  <c:v>37663</c:v>
                </c:pt>
                <c:pt idx="1322">
                  <c:v>37664</c:v>
                </c:pt>
                <c:pt idx="1323">
                  <c:v>37665</c:v>
                </c:pt>
                <c:pt idx="1324">
                  <c:v>37666</c:v>
                </c:pt>
                <c:pt idx="1325">
                  <c:v>37667</c:v>
                </c:pt>
                <c:pt idx="1326">
                  <c:v>37668</c:v>
                </c:pt>
                <c:pt idx="1327">
                  <c:v>37669</c:v>
                </c:pt>
                <c:pt idx="1328">
                  <c:v>37670</c:v>
                </c:pt>
                <c:pt idx="1329">
                  <c:v>37671</c:v>
                </c:pt>
                <c:pt idx="1330">
                  <c:v>37672</c:v>
                </c:pt>
                <c:pt idx="1331">
                  <c:v>37673</c:v>
                </c:pt>
                <c:pt idx="1332">
                  <c:v>37674</c:v>
                </c:pt>
                <c:pt idx="1333">
                  <c:v>37675</c:v>
                </c:pt>
                <c:pt idx="1334">
                  <c:v>37676</c:v>
                </c:pt>
                <c:pt idx="1335">
                  <c:v>37677</c:v>
                </c:pt>
                <c:pt idx="1336">
                  <c:v>37678</c:v>
                </c:pt>
                <c:pt idx="1337">
                  <c:v>37679</c:v>
                </c:pt>
                <c:pt idx="1338">
                  <c:v>37680</c:v>
                </c:pt>
                <c:pt idx="1339">
                  <c:v>37681</c:v>
                </c:pt>
                <c:pt idx="1340">
                  <c:v>37682</c:v>
                </c:pt>
                <c:pt idx="1341">
                  <c:v>37683</c:v>
                </c:pt>
                <c:pt idx="1342">
                  <c:v>37684</c:v>
                </c:pt>
                <c:pt idx="1343">
                  <c:v>37685</c:v>
                </c:pt>
                <c:pt idx="1344">
                  <c:v>37686</c:v>
                </c:pt>
                <c:pt idx="1345">
                  <c:v>37687</c:v>
                </c:pt>
                <c:pt idx="1346">
                  <c:v>37688</c:v>
                </c:pt>
                <c:pt idx="1347">
                  <c:v>37689</c:v>
                </c:pt>
                <c:pt idx="1348">
                  <c:v>37690</c:v>
                </c:pt>
                <c:pt idx="1349">
                  <c:v>37691</c:v>
                </c:pt>
                <c:pt idx="1350">
                  <c:v>37692</c:v>
                </c:pt>
                <c:pt idx="1351">
                  <c:v>37693</c:v>
                </c:pt>
                <c:pt idx="1352">
                  <c:v>37694</c:v>
                </c:pt>
                <c:pt idx="1353">
                  <c:v>37695</c:v>
                </c:pt>
                <c:pt idx="1354">
                  <c:v>37696</c:v>
                </c:pt>
                <c:pt idx="1355">
                  <c:v>37697</c:v>
                </c:pt>
                <c:pt idx="1356">
                  <c:v>37698</c:v>
                </c:pt>
                <c:pt idx="1357">
                  <c:v>37699</c:v>
                </c:pt>
                <c:pt idx="1358">
                  <c:v>37700</c:v>
                </c:pt>
                <c:pt idx="1359">
                  <c:v>37701</c:v>
                </c:pt>
                <c:pt idx="1360">
                  <c:v>37702</c:v>
                </c:pt>
                <c:pt idx="1361">
                  <c:v>37703</c:v>
                </c:pt>
                <c:pt idx="1362">
                  <c:v>37704</c:v>
                </c:pt>
                <c:pt idx="1363">
                  <c:v>37705</c:v>
                </c:pt>
                <c:pt idx="1364">
                  <c:v>37706</c:v>
                </c:pt>
                <c:pt idx="1365">
                  <c:v>37707</c:v>
                </c:pt>
                <c:pt idx="1366">
                  <c:v>37708</c:v>
                </c:pt>
                <c:pt idx="1367">
                  <c:v>37709</c:v>
                </c:pt>
                <c:pt idx="1368">
                  <c:v>37710</c:v>
                </c:pt>
                <c:pt idx="1369">
                  <c:v>37711</c:v>
                </c:pt>
                <c:pt idx="1370">
                  <c:v>37712</c:v>
                </c:pt>
                <c:pt idx="1371">
                  <c:v>37713</c:v>
                </c:pt>
                <c:pt idx="1372">
                  <c:v>37714</c:v>
                </c:pt>
                <c:pt idx="1373">
                  <c:v>37715</c:v>
                </c:pt>
                <c:pt idx="1374">
                  <c:v>37716</c:v>
                </c:pt>
                <c:pt idx="1375">
                  <c:v>37717</c:v>
                </c:pt>
                <c:pt idx="1376">
                  <c:v>37718</c:v>
                </c:pt>
                <c:pt idx="1377">
                  <c:v>37719</c:v>
                </c:pt>
                <c:pt idx="1378">
                  <c:v>37720</c:v>
                </c:pt>
                <c:pt idx="1379">
                  <c:v>37721</c:v>
                </c:pt>
                <c:pt idx="1380">
                  <c:v>37722</c:v>
                </c:pt>
                <c:pt idx="1381">
                  <c:v>37723</c:v>
                </c:pt>
                <c:pt idx="1382">
                  <c:v>37724</c:v>
                </c:pt>
                <c:pt idx="1383">
                  <c:v>37725</c:v>
                </c:pt>
                <c:pt idx="1384">
                  <c:v>37726</c:v>
                </c:pt>
                <c:pt idx="1385">
                  <c:v>37727</c:v>
                </c:pt>
                <c:pt idx="1386">
                  <c:v>37728</c:v>
                </c:pt>
                <c:pt idx="1387">
                  <c:v>37729</c:v>
                </c:pt>
                <c:pt idx="1388">
                  <c:v>37730</c:v>
                </c:pt>
                <c:pt idx="1389">
                  <c:v>37731</c:v>
                </c:pt>
                <c:pt idx="1390">
                  <c:v>37732</c:v>
                </c:pt>
                <c:pt idx="1391">
                  <c:v>37733</c:v>
                </c:pt>
                <c:pt idx="1392">
                  <c:v>37734</c:v>
                </c:pt>
                <c:pt idx="1393">
                  <c:v>37735</c:v>
                </c:pt>
                <c:pt idx="1394">
                  <c:v>37736</c:v>
                </c:pt>
                <c:pt idx="1395">
                  <c:v>37737</c:v>
                </c:pt>
                <c:pt idx="1396">
                  <c:v>37738</c:v>
                </c:pt>
                <c:pt idx="1397">
                  <c:v>37739</c:v>
                </c:pt>
                <c:pt idx="1398">
                  <c:v>37740</c:v>
                </c:pt>
                <c:pt idx="1399">
                  <c:v>37741</c:v>
                </c:pt>
                <c:pt idx="1400">
                  <c:v>37742</c:v>
                </c:pt>
                <c:pt idx="1401">
                  <c:v>37743</c:v>
                </c:pt>
                <c:pt idx="1402">
                  <c:v>37744</c:v>
                </c:pt>
                <c:pt idx="1403">
                  <c:v>37745</c:v>
                </c:pt>
                <c:pt idx="1404">
                  <c:v>37746</c:v>
                </c:pt>
                <c:pt idx="1405">
                  <c:v>37747</c:v>
                </c:pt>
                <c:pt idx="1406">
                  <c:v>37748</c:v>
                </c:pt>
                <c:pt idx="1407">
                  <c:v>37749</c:v>
                </c:pt>
                <c:pt idx="1408">
                  <c:v>37750</c:v>
                </c:pt>
                <c:pt idx="1409">
                  <c:v>37751</c:v>
                </c:pt>
                <c:pt idx="1410">
                  <c:v>37752</c:v>
                </c:pt>
                <c:pt idx="1411">
                  <c:v>37753</c:v>
                </c:pt>
                <c:pt idx="1412">
                  <c:v>37754</c:v>
                </c:pt>
                <c:pt idx="1413">
                  <c:v>37755</c:v>
                </c:pt>
                <c:pt idx="1414">
                  <c:v>37756</c:v>
                </c:pt>
                <c:pt idx="1415">
                  <c:v>37757</c:v>
                </c:pt>
                <c:pt idx="1416">
                  <c:v>37758</c:v>
                </c:pt>
                <c:pt idx="1417">
                  <c:v>37759</c:v>
                </c:pt>
                <c:pt idx="1418">
                  <c:v>37760</c:v>
                </c:pt>
                <c:pt idx="1419">
                  <c:v>37761</c:v>
                </c:pt>
                <c:pt idx="1420">
                  <c:v>37762</c:v>
                </c:pt>
                <c:pt idx="1421">
                  <c:v>37763</c:v>
                </c:pt>
                <c:pt idx="1422">
                  <c:v>37764</c:v>
                </c:pt>
                <c:pt idx="1423">
                  <c:v>37765</c:v>
                </c:pt>
                <c:pt idx="1424">
                  <c:v>37766</c:v>
                </c:pt>
                <c:pt idx="1425">
                  <c:v>37767</c:v>
                </c:pt>
                <c:pt idx="1426">
                  <c:v>37768</c:v>
                </c:pt>
                <c:pt idx="1427">
                  <c:v>37769</c:v>
                </c:pt>
                <c:pt idx="1428">
                  <c:v>37770</c:v>
                </c:pt>
                <c:pt idx="1429">
                  <c:v>37771</c:v>
                </c:pt>
                <c:pt idx="1430">
                  <c:v>37772</c:v>
                </c:pt>
                <c:pt idx="1431">
                  <c:v>37773</c:v>
                </c:pt>
                <c:pt idx="1432">
                  <c:v>37774</c:v>
                </c:pt>
                <c:pt idx="1433">
                  <c:v>37775</c:v>
                </c:pt>
                <c:pt idx="1434">
                  <c:v>37776</c:v>
                </c:pt>
                <c:pt idx="1435">
                  <c:v>37777</c:v>
                </c:pt>
                <c:pt idx="1436">
                  <c:v>37778</c:v>
                </c:pt>
                <c:pt idx="1437">
                  <c:v>37779</c:v>
                </c:pt>
                <c:pt idx="1438">
                  <c:v>37780</c:v>
                </c:pt>
                <c:pt idx="1439">
                  <c:v>37781</c:v>
                </c:pt>
                <c:pt idx="1440">
                  <c:v>37782</c:v>
                </c:pt>
                <c:pt idx="1441">
                  <c:v>37783</c:v>
                </c:pt>
                <c:pt idx="1442">
                  <c:v>37784</c:v>
                </c:pt>
                <c:pt idx="1443">
                  <c:v>37785</c:v>
                </c:pt>
                <c:pt idx="1444">
                  <c:v>37786</c:v>
                </c:pt>
                <c:pt idx="1445">
                  <c:v>37787</c:v>
                </c:pt>
                <c:pt idx="1446">
                  <c:v>37788</c:v>
                </c:pt>
                <c:pt idx="1447">
                  <c:v>37789</c:v>
                </c:pt>
                <c:pt idx="1448">
                  <c:v>37790</c:v>
                </c:pt>
                <c:pt idx="1449">
                  <c:v>37791</c:v>
                </c:pt>
                <c:pt idx="1450">
                  <c:v>37792</c:v>
                </c:pt>
                <c:pt idx="1451">
                  <c:v>37793</c:v>
                </c:pt>
                <c:pt idx="1452">
                  <c:v>37794</c:v>
                </c:pt>
                <c:pt idx="1453">
                  <c:v>37795</c:v>
                </c:pt>
                <c:pt idx="1454">
                  <c:v>37796</c:v>
                </c:pt>
                <c:pt idx="1455">
                  <c:v>37797</c:v>
                </c:pt>
                <c:pt idx="1456">
                  <c:v>37798</c:v>
                </c:pt>
                <c:pt idx="1457">
                  <c:v>37799</c:v>
                </c:pt>
                <c:pt idx="1458">
                  <c:v>37800</c:v>
                </c:pt>
                <c:pt idx="1459">
                  <c:v>37801</c:v>
                </c:pt>
                <c:pt idx="1460">
                  <c:v>37802</c:v>
                </c:pt>
                <c:pt idx="1461">
                  <c:v>37803</c:v>
                </c:pt>
                <c:pt idx="1462">
                  <c:v>37804</c:v>
                </c:pt>
                <c:pt idx="1463">
                  <c:v>37805</c:v>
                </c:pt>
                <c:pt idx="1464">
                  <c:v>37806</c:v>
                </c:pt>
                <c:pt idx="1465">
                  <c:v>37807</c:v>
                </c:pt>
                <c:pt idx="1466">
                  <c:v>37808</c:v>
                </c:pt>
                <c:pt idx="1467">
                  <c:v>37809</c:v>
                </c:pt>
                <c:pt idx="1468">
                  <c:v>37810</c:v>
                </c:pt>
                <c:pt idx="1469">
                  <c:v>37811</c:v>
                </c:pt>
                <c:pt idx="1470">
                  <c:v>37812</c:v>
                </c:pt>
                <c:pt idx="1471">
                  <c:v>37813</c:v>
                </c:pt>
                <c:pt idx="1472">
                  <c:v>37814</c:v>
                </c:pt>
                <c:pt idx="1473">
                  <c:v>37815</c:v>
                </c:pt>
                <c:pt idx="1474">
                  <c:v>37816</c:v>
                </c:pt>
                <c:pt idx="1475">
                  <c:v>37817</c:v>
                </c:pt>
                <c:pt idx="1476">
                  <c:v>37818</c:v>
                </c:pt>
                <c:pt idx="1477">
                  <c:v>37819</c:v>
                </c:pt>
                <c:pt idx="1478">
                  <c:v>37820</c:v>
                </c:pt>
                <c:pt idx="1479">
                  <c:v>37821</c:v>
                </c:pt>
                <c:pt idx="1480">
                  <c:v>37822</c:v>
                </c:pt>
                <c:pt idx="1481">
                  <c:v>37823</c:v>
                </c:pt>
                <c:pt idx="1482">
                  <c:v>37824</c:v>
                </c:pt>
                <c:pt idx="1483">
                  <c:v>37825</c:v>
                </c:pt>
                <c:pt idx="1484">
                  <c:v>37826</c:v>
                </c:pt>
                <c:pt idx="1485">
                  <c:v>37827</c:v>
                </c:pt>
                <c:pt idx="1486">
                  <c:v>37828</c:v>
                </c:pt>
                <c:pt idx="1487">
                  <c:v>37829</c:v>
                </c:pt>
                <c:pt idx="1488">
                  <c:v>37830</c:v>
                </c:pt>
                <c:pt idx="1489">
                  <c:v>37831</c:v>
                </c:pt>
                <c:pt idx="1490">
                  <c:v>37832</c:v>
                </c:pt>
                <c:pt idx="1491">
                  <c:v>37833</c:v>
                </c:pt>
                <c:pt idx="1492">
                  <c:v>37834</c:v>
                </c:pt>
                <c:pt idx="1493">
                  <c:v>37835</c:v>
                </c:pt>
                <c:pt idx="1494">
                  <c:v>37836</c:v>
                </c:pt>
                <c:pt idx="1495">
                  <c:v>37837</c:v>
                </c:pt>
                <c:pt idx="1496">
                  <c:v>37838</c:v>
                </c:pt>
                <c:pt idx="1497">
                  <c:v>37839</c:v>
                </c:pt>
                <c:pt idx="1498">
                  <c:v>37840</c:v>
                </c:pt>
                <c:pt idx="1499">
                  <c:v>37841</c:v>
                </c:pt>
                <c:pt idx="1500">
                  <c:v>37842</c:v>
                </c:pt>
                <c:pt idx="1501">
                  <c:v>37843</c:v>
                </c:pt>
                <c:pt idx="1502">
                  <c:v>37844</c:v>
                </c:pt>
                <c:pt idx="1503">
                  <c:v>37845</c:v>
                </c:pt>
                <c:pt idx="1504">
                  <c:v>37846</c:v>
                </c:pt>
                <c:pt idx="1505">
                  <c:v>37847</c:v>
                </c:pt>
                <c:pt idx="1506">
                  <c:v>37848</c:v>
                </c:pt>
                <c:pt idx="1507">
                  <c:v>37849</c:v>
                </c:pt>
                <c:pt idx="1508">
                  <c:v>37850</c:v>
                </c:pt>
                <c:pt idx="1509">
                  <c:v>37851</c:v>
                </c:pt>
                <c:pt idx="1510">
                  <c:v>37852</c:v>
                </c:pt>
                <c:pt idx="1511">
                  <c:v>37853</c:v>
                </c:pt>
                <c:pt idx="1512">
                  <c:v>37854</c:v>
                </c:pt>
                <c:pt idx="1513">
                  <c:v>37855</c:v>
                </c:pt>
                <c:pt idx="1514">
                  <c:v>37856</c:v>
                </c:pt>
                <c:pt idx="1515">
                  <c:v>37857</c:v>
                </c:pt>
                <c:pt idx="1516">
                  <c:v>37858</c:v>
                </c:pt>
                <c:pt idx="1517">
                  <c:v>37859</c:v>
                </c:pt>
                <c:pt idx="1518">
                  <c:v>37860</c:v>
                </c:pt>
                <c:pt idx="1519">
                  <c:v>37861</c:v>
                </c:pt>
                <c:pt idx="1520">
                  <c:v>37862</c:v>
                </c:pt>
                <c:pt idx="1521">
                  <c:v>37863</c:v>
                </c:pt>
                <c:pt idx="1522">
                  <c:v>37864</c:v>
                </c:pt>
                <c:pt idx="1523">
                  <c:v>37865</c:v>
                </c:pt>
                <c:pt idx="1524">
                  <c:v>37866</c:v>
                </c:pt>
                <c:pt idx="1525">
                  <c:v>37867</c:v>
                </c:pt>
                <c:pt idx="1526">
                  <c:v>37868</c:v>
                </c:pt>
                <c:pt idx="1527">
                  <c:v>37869</c:v>
                </c:pt>
                <c:pt idx="1528">
                  <c:v>37870</c:v>
                </c:pt>
                <c:pt idx="1529">
                  <c:v>37871</c:v>
                </c:pt>
                <c:pt idx="1530">
                  <c:v>37872</c:v>
                </c:pt>
                <c:pt idx="1531">
                  <c:v>37873</c:v>
                </c:pt>
                <c:pt idx="1532">
                  <c:v>37874</c:v>
                </c:pt>
                <c:pt idx="1533">
                  <c:v>37875</c:v>
                </c:pt>
                <c:pt idx="1534">
                  <c:v>37876</c:v>
                </c:pt>
                <c:pt idx="1535">
                  <c:v>37877</c:v>
                </c:pt>
                <c:pt idx="1536">
                  <c:v>37878</c:v>
                </c:pt>
                <c:pt idx="1537">
                  <c:v>37879</c:v>
                </c:pt>
                <c:pt idx="1538">
                  <c:v>37880</c:v>
                </c:pt>
                <c:pt idx="1539">
                  <c:v>37881</c:v>
                </c:pt>
                <c:pt idx="1540">
                  <c:v>37882</c:v>
                </c:pt>
                <c:pt idx="1541">
                  <c:v>37883</c:v>
                </c:pt>
                <c:pt idx="1542">
                  <c:v>37884</c:v>
                </c:pt>
                <c:pt idx="1543">
                  <c:v>37885</c:v>
                </c:pt>
                <c:pt idx="1544">
                  <c:v>37886</c:v>
                </c:pt>
                <c:pt idx="1545">
                  <c:v>37887</c:v>
                </c:pt>
                <c:pt idx="1546">
                  <c:v>37888</c:v>
                </c:pt>
                <c:pt idx="1547">
                  <c:v>37889</c:v>
                </c:pt>
                <c:pt idx="1548">
                  <c:v>37890</c:v>
                </c:pt>
                <c:pt idx="1549">
                  <c:v>37891</c:v>
                </c:pt>
                <c:pt idx="1550">
                  <c:v>37892</c:v>
                </c:pt>
                <c:pt idx="1551">
                  <c:v>37893</c:v>
                </c:pt>
                <c:pt idx="1552">
                  <c:v>37894</c:v>
                </c:pt>
                <c:pt idx="1553">
                  <c:v>37895</c:v>
                </c:pt>
                <c:pt idx="1554">
                  <c:v>37896</c:v>
                </c:pt>
                <c:pt idx="1555">
                  <c:v>37897</c:v>
                </c:pt>
                <c:pt idx="1556">
                  <c:v>37898</c:v>
                </c:pt>
                <c:pt idx="1557">
                  <c:v>37899</c:v>
                </c:pt>
                <c:pt idx="1558">
                  <c:v>37900</c:v>
                </c:pt>
                <c:pt idx="1559">
                  <c:v>37901</c:v>
                </c:pt>
                <c:pt idx="1560">
                  <c:v>37902</c:v>
                </c:pt>
                <c:pt idx="1561">
                  <c:v>37903</c:v>
                </c:pt>
                <c:pt idx="1562">
                  <c:v>37904</c:v>
                </c:pt>
                <c:pt idx="1563">
                  <c:v>37905</c:v>
                </c:pt>
                <c:pt idx="1564">
                  <c:v>37906</c:v>
                </c:pt>
                <c:pt idx="1565">
                  <c:v>37907</c:v>
                </c:pt>
                <c:pt idx="1566">
                  <c:v>37908</c:v>
                </c:pt>
                <c:pt idx="1567">
                  <c:v>37909</c:v>
                </c:pt>
                <c:pt idx="1568">
                  <c:v>37910</c:v>
                </c:pt>
                <c:pt idx="1569">
                  <c:v>37911</c:v>
                </c:pt>
                <c:pt idx="1570">
                  <c:v>37912</c:v>
                </c:pt>
                <c:pt idx="1571">
                  <c:v>37913</c:v>
                </c:pt>
                <c:pt idx="1572">
                  <c:v>37914</c:v>
                </c:pt>
                <c:pt idx="1573">
                  <c:v>37915</c:v>
                </c:pt>
                <c:pt idx="1574">
                  <c:v>37916</c:v>
                </c:pt>
                <c:pt idx="1575">
                  <c:v>37917</c:v>
                </c:pt>
                <c:pt idx="1576">
                  <c:v>37918</c:v>
                </c:pt>
                <c:pt idx="1577">
                  <c:v>37919</c:v>
                </c:pt>
                <c:pt idx="1578">
                  <c:v>37920</c:v>
                </c:pt>
                <c:pt idx="1579">
                  <c:v>37921</c:v>
                </c:pt>
                <c:pt idx="1580">
                  <c:v>37922</c:v>
                </c:pt>
                <c:pt idx="1581">
                  <c:v>37923</c:v>
                </c:pt>
                <c:pt idx="1582">
                  <c:v>37924</c:v>
                </c:pt>
                <c:pt idx="1583">
                  <c:v>37925</c:v>
                </c:pt>
                <c:pt idx="1584">
                  <c:v>37926</c:v>
                </c:pt>
                <c:pt idx="1585">
                  <c:v>37927</c:v>
                </c:pt>
                <c:pt idx="1586">
                  <c:v>37928</c:v>
                </c:pt>
                <c:pt idx="1587">
                  <c:v>37929</c:v>
                </c:pt>
                <c:pt idx="1588">
                  <c:v>37930</c:v>
                </c:pt>
                <c:pt idx="1589">
                  <c:v>37931</c:v>
                </c:pt>
                <c:pt idx="1590">
                  <c:v>37932</c:v>
                </c:pt>
                <c:pt idx="1591">
                  <c:v>37933</c:v>
                </c:pt>
                <c:pt idx="1592">
                  <c:v>37934</c:v>
                </c:pt>
                <c:pt idx="1593">
                  <c:v>37935</c:v>
                </c:pt>
                <c:pt idx="1594">
                  <c:v>37936</c:v>
                </c:pt>
                <c:pt idx="1595">
                  <c:v>37937</c:v>
                </c:pt>
                <c:pt idx="1596">
                  <c:v>37938</c:v>
                </c:pt>
                <c:pt idx="1597">
                  <c:v>37939</c:v>
                </c:pt>
                <c:pt idx="1598">
                  <c:v>37940</c:v>
                </c:pt>
                <c:pt idx="1599">
                  <c:v>37941</c:v>
                </c:pt>
                <c:pt idx="1600">
                  <c:v>37942</c:v>
                </c:pt>
                <c:pt idx="1601">
                  <c:v>37943</c:v>
                </c:pt>
                <c:pt idx="1602">
                  <c:v>37944</c:v>
                </c:pt>
                <c:pt idx="1603">
                  <c:v>37945</c:v>
                </c:pt>
                <c:pt idx="1604">
                  <c:v>37946</c:v>
                </c:pt>
                <c:pt idx="1605">
                  <c:v>37947</c:v>
                </c:pt>
                <c:pt idx="1606">
                  <c:v>37948</c:v>
                </c:pt>
                <c:pt idx="1607">
                  <c:v>37949</c:v>
                </c:pt>
                <c:pt idx="1608">
                  <c:v>37950</c:v>
                </c:pt>
                <c:pt idx="1609">
                  <c:v>37951</c:v>
                </c:pt>
                <c:pt idx="1610">
                  <c:v>37952</c:v>
                </c:pt>
                <c:pt idx="1611">
                  <c:v>37953</c:v>
                </c:pt>
                <c:pt idx="1612">
                  <c:v>37954</c:v>
                </c:pt>
                <c:pt idx="1613">
                  <c:v>37955</c:v>
                </c:pt>
                <c:pt idx="1614">
                  <c:v>37956</c:v>
                </c:pt>
                <c:pt idx="1615">
                  <c:v>37957</c:v>
                </c:pt>
                <c:pt idx="1616">
                  <c:v>37958</c:v>
                </c:pt>
                <c:pt idx="1617">
                  <c:v>37959</c:v>
                </c:pt>
                <c:pt idx="1618">
                  <c:v>37960</c:v>
                </c:pt>
                <c:pt idx="1619">
                  <c:v>37961</c:v>
                </c:pt>
                <c:pt idx="1620">
                  <c:v>37962</c:v>
                </c:pt>
                <c:pt idx="1621">
                  <c:v>37963</c:v>
                </c:pt>
                <c:pt idx="1622">
                  <c:v>37964</c:v>
                </c:pt>
                <c:pt idx="1623">
                  <c:v>37965</c:v>
                </c:pt>
                <c:pt idx="1624">
                  <c:v>37966</c:v>
                </c:pt>
                <c:pt idx="1625">
                  <c:v>37967</c:v>
                </c:pt>
                <c:pt idx="1626">
                  <c:v>37968</c:v>
                </c:pt>
                <c:pt idx="1627">
                  <c:v>37969</c:v>
                </c:pt>
                <c:pt idx="1628">
                  <c:v>37970</c:v>
                </c:pt>
                <c:pt idx="1629">
                  <c:v>37971</c:v>
                </c:pt>
                <c:pt idx="1630">
                  <c:v>37972</c:v>
                </c:pt>
                <c:pt idx="1631">
                  <c:v>37973</c:v>
                </c:pt>
                <c:pt idx="1632">
                  <c:v>37974</c:v>
                </c:pt>
                <c:pt idx="1633">
                  <c:v>37975</c:v>
                </c:pt>
                <c:pt idx="1634">
                  <c:v>37976</c:v>
                </c:pt>
                <c:pt idx="1635">
                  <c:v>37977</c:v>
                </c:pt>
                <c:pt idx="1636">
                  <c:v>37978</c:v>
                </c:pt>
                <c:pt idx="1637">
                  <c:v>37979</c:v>
                </c:pt>
                <c:pt idx="1638">
                  <c:v>37980</c:v>
                </c:pt>
                <c:pt idx="1639">
                  <c:v>37981</c:v>
                </c:pt>
                <c:pt idx="1640">
                  <c:v>37982</c:v>
                </c:pt>
                <c:pt idx="1641">
                  <c:v>37983</c:v>
                </c:pt>
                <c:pt idx="1642">
                  <c:v>37984</c:v>
                </c:pt>
                <c:pt idx="1643">
                  <c:v>37985</c:v>
                </c:pt>
                <c:pt idx="1644">
                  <c:v>37986</c:v>
                </c:pt>
                <c:pt idx="1645">
                  <c:v>37987</c:v>
                </c:pt>
                <c:pt idx="1646">
                  <c:v>37988</c:v>
                </c:pt>
                <c:pt idx="1647">
                  <c:v>37989</c:v>
                </c:pt>
                <c:pt idx="1648">
                  <c:v>37990</c:v>
                </c:pt>
                <c:pt idx="1649">
                  <c:v>37991</c:v>
                </c:pt>
                <c:pt idx="1650">
                  <c:v>37992</c:v>
                </c:pt>
                <c:pt idx="1651">
                  <c:v>37993</c:v>
                </c:pt>
                <c:pt idx="1652">
                  <c:v>37994</c:v>
                </c:pt>
                <c:pt idx="1653">
                  <c:v>37995</c:v>
                </c:pt>
                <c:pt idx="1654">
                  <c:v>37996</c:v>
                </c:pt>
                <c:pt idx="1655">
                  <c:v>37997</c:v>
                </c:pt>
                <c:pt idx="1656">
                  <c:v>37998</c:v>
                </c:pt>
                <c:pt idx="1657">
                  <c:v>37999</c:v>
                </c:pt>
                <c:pt idx="1658">
                  <c:v>38000</c:v>
                </c:pt>
                <c:pt idx="1659">
                  <c:v>38001</c:v>
                </c:pt>
                <c:pt idx="1660">
                  <c:v>38002</c:v>
                </c:pt>
                <c:pt idx="1661">
                  <c:v>38003</c:v>
                </c:pt>
                <c:pt idx="1662">
                  <c:v>38004</c:v>
                </c:pt>
                <c:pt idx="1663">
                  <c:v>38005</c:v>
                </c:pt>
                <c:pt idx="1664">
                  <c:v>38006</c:v>
                </c:pt>
                <c:pt idx="1665">
                  <c:v>38007</c:v>
                </c:pt>
                <c:pt idx="1666">
                  <c:v>38008</c:v>
                </c:pt>
                <c:pt idx="1667">
                  <c:v>38009</c:v>
                </c:pt>
                <c:pt idx="1668">
                  <c:v>38010</c:v>
                </c:pt>
                <c:pt idx="1669">
                  <c:v>38011</c:v>
                </c:pt>
                <c:pt idx="1670">
                  <c:v>38012</c:v>
                </c:pt>
                <c:pt idx="1671">
                  <c:v>38013</c:v>
                </c:pt>
                <c:pt idx="1672">
                  <c:v>38014</c:v>
                </c:pt>
                <c:pt idx="1673">
                  <c:v>38015</c:v>
                </c:pt>
                <c:pt idx="1674">
                  <c:v>38016</c:v>
                </c:pt>
                <c:pt idx="1675">
                  <c:v>38017</c:v>
                </c:pt>
                <c:pt idx="1676">
                  <c:v>38018</c:v>
                </c:pt>
                <c:pt idx="1677">
                  <c:v>38019</c:v>
                </c:pt>
                <c:pt idx="1678">
                  <c:v>38020</c:v>
                </c:pt>
                <c:pt idx="1679">
                  <c:v>38021</c:v>
                </c:pt>
                <c:pt idx="1680">
                  <c:v>38022</c:v>
                </c:pt>
                <c:pt idx="1681">
                  <c:v>38023</c:v>
                </c:pt>
                <c:pt idx="1682">
                  <c:v>38024</c:v>
                </c:pt>
                <c:pt idx="1683">
                  <c:v>38025</c:v>
                </c:pt>
                <c:pt idx="1684">
                  <c:v>38026</c:v>
                </c:pt>
                <c:pt idx="1685">
                  <c:v>38027</c:v>
                </c:pt>
                <c:pt idx="1686">
                  <c:v>38028</c:v>
                </c:pt>
                <c:pt idx="1687">
                  <c:v>38029</c:v>
                </c:pt>
                <c:pt idx="1688">
                  <c:v>38030</c:v>
                </c:pt>
                <c:pt idx="1689">
                  <c:v>38031</c:v>
                </c:pt>
                <c:pt idx="1690">
                  <c:v>38032</c:v>
                </c:pt>
                <c:pt idx="1691">
                  <c:v>38033</c:v>
                </c:pt>
                <c:pt idx="1692">
                  <c:v>38034</c:v>
                </c:pt>
                <c:pt idx="1693">
                  <c:v>38035</c:v>
                </c:pt>
                <c:pt idx="1694">
                  <c:v>38036</c:v>
                </c:pt>
                <c:pt idx="1695">
                  <c:v>38037</c:v>
                </c:pt>
                <c:pt idx="1696">
                  <c:v>38038</c:v>
                </c:pt>
                <c:pt idx="1697">
                  <c:v>38039</c:v>
                </c:pt>
                <c:pt idx="1698">
                  <c:v>38040</c:v>
                </c:pt>
                <c:pt idx="1699">
                  <c:v>38041</c:v>
                </c:pt>
                <c:pt idx="1700">
                  <c:v>38042</c:v>
                </c:pt>
                <c:pt idx="1701">
                  <c:v>38043</c:v>
                </c:pt>
                <c:pt idx="1702">
                  <c:v>38044</c:v>
                </c:pt>
                <c:pt idx="1703">
                  <c:v>38045</c:v>
                </c:pt>
                <c:pt idx="1704">
                  <c:v>38046</c:v>
                </c:pt>
                <c:pt idx="1705">
                  <c:v>38047</c:v>
                </c:pt>
                <c:pt idx="1706">
                  <c:v>38048</c:v>
                </c:pt>
                <c:pt idx="1707">
                  <c:v>38049</c:v>
                </c:pt>
                <c:pt idx="1708">
                  <c:v>38050</c:v>
                </c:pt>
                <c:pt idx="1709">
                  <c:v>38051</c:v>
                </c:pt>
                <c:pt idx="1710">
                  <c:v>38052</c:v>
                </c:pt>
                <c:pt idx="1711">
                  <c:v>38053</c:v>
                </c:pt>
                <c:pt idx="1712">
                  <c:v>38054</c:v>
                </c:pt>
                <c:pt idx="1713">
                  <c:v>38055</c:v>
                </c:pt>
                <c:pt idx="1714">
                  <c:v>38056</c:v>
                </c:pt>
                <c:pt idx="1715">
                  <c:v>38057</c:v>
                </c:pt>
                <c:pt idx="1716">
                  <c:v>38058</c:v>
                </c:pt>
                <c:pt idx="1717">
                  <c:v>38059</c:v>
                </c:pt>
                <c:pt idx="1718">
                  <c:v>38060</c:v>
                </c:pt>
                <c:pt idx="1719">
                  <c:v>38061</c:v>
                </c:pt>
                <c:pt idx="1720">
                  <c:v>38062</c:v>
                </c:pt>
                <c:pt idx="1721">
                  <c:v>38063</c:v>
                </c:pt>
                <c:pt idx="1722">
                  <c:v>38064</c:v>
                </c:pt>
                <c:pt idx="1723">
                  <c:v>38065</c:v>
                </c:pt>
                <c:pt idx="1724">
                  <c:v>38066</c:v>
                </c:pt>
                <c:pt idx="1725">
                  <c:v>38067</c:v>
                </c:pt>
                <c:pt idx="1726">
                  <c:v>38068</c:v>
                </c:pt>
                <c:pt idx="1727">
                  <c:v>38069</c:v>
                </c:pt>
                <c:pt idx="1728">
                  <c:v>38070</c:v>
                </c:pt>
                <c:pt idx="1729">
                  <c:v>38071</c:v>
                </c:pt>
                <c:pt idx="1730">
                  <c:v>38072</c:v>
                </c:pt>
                <c:pt idx="1731">
                  <c:v>38073</c:v>
                </c:pt>
                <c:pt idx="1732">
                  <c:v>38074</c:v>
                </c:pt>
                <c:pt idx="1733">
                  <c:v>38075</c:v>
                </c:pt>
                <c:pt idx="1734">
                  <c:v>38076</c:v>
                </c:pt>
                <c:pt idx="1735">
                  <c:v>38077</c:v>
                </c:pt>
                <c:pt idx="1736">
                  <c:v>38078</c:v>
                </c:pt>
                <c:pt idx="1737">
                  <c:v>38079</c:v>
                </c:pt>
                <c:pt idx="1738">
                  <c:v>38080</c:v>
                </c:pt>
                <c:pt idx="1739">
                  <c:v>38081</c:v>
                </c:pt>
                <c:pt idx="1740">
                  <c:v>38082</c:v>
                </c:pt>
                <c:pt idx="1741">
                  <c:v>38083</c:v>
                </c:pt>
                <c:pt idx="1742">
                  <c:v>38084</c:v>
                </c:pt>
                <c:pt idx="1743">
                  <c:v>38085</c:v>
                </c:pt>
                <c:pt idx="1744">
                  <c:v>38086</c:v>
                </c:pt>
                <c:pt idx="1745">
                  <c:v>38087</c:v>
                </c:pt>
                <c:pt idx="1746">
                  <c:v>38088</c:v>
                </c:pt>
                <c:pt idx="1747">
                  <c:v>38089</c:v>
                </c:pt>
                <c:pt idx="1748">
                  <c:v>38090</c:v>
                </c:pt>
                <c:pt idx="1749">
                  <c:v>38091</c:v>
                </c:pt>
                <c:pt idx="1750">
                  <c:v>38092</c:v>
                </c:pt>
                <c:pt idx="1751">
                  <c:v>38093</c:v>
                </c:pt>
                <c:pt idx="1752">
                  <c:v>38094</c:v>
                </c:pt>
                <c:pt idx="1753">
                  <c:v>38095</c:v>
                </c:pt>
                <c:pt idx="1754">
                  <c:v>38096</c:v>
                </c:pt>
                <c:pt idx="1755">
                  <c:v>38097</c:v>
                </c:pt>
                <c:pt idx="1756">
                  <c:v>38098</c:v>
                </c:pt>
                <c:pt idx="1757">
                  <c:v>38099</c:v>
                </c:pt>
                <c:pt idx="1758">
                  <c:v>38100</c:v>
                </c:pt>
                <c:pt idx="1759">
                  <c:v>38101</c:v>
                </c:pt>
                <c:pt idx="1760">
                  <c:v>38102</c:v>
                </c:pt>
                <c:pt idx="1761">
                  <c:v>38103</c:v>
                </c:pt>
                <c:pt idx="1762">
                  <c:v>38104</c:v>
                </c:pt>
                <c:pt idx="1763">
                  <c:v>38105</c:v>
                </c:pt>
                <c:pt idx="1764">
                  <c:v>38106</c:v>
                </c:pt>
                <c:pt idx="1765">
                  <c:v>38107</c:v>
                </c:pt>
                <c:pt idx="1766">
                  <c:v>38108</c:v>
                </c:pt>
                <c:pt idx="1767">
                  <c:v>38109</c:v>
                </c:pt>
                <c:pt idx="1768">
                  <c:v>38110</c:v>
                </c:pt>
                <c:pt idx="1769">
                  <c:v>38111</c:v>
                </c:pt>
                <c:pt idx="1770">
                  <c:v>38112</c:v>
                </c:pt>
                <c:pt idx="1771">
                  <c:v>38113</c:v>
                </c:pt>
                <c:pt idx="1772">
                  <c:v>38114</c:v>
                </c:pt>
                <c:pt idx="1773">
                  <c:v>38115</c:v>
                </c:pt>
                <c:pt idx="1774">
                  <c:v>38116</c:v>
                </c:pt>
                <c:pt idx="1775">
                  <c:v>38117</c:v>
                </c:pt>
                <c:pt idx="1776">
                  <c:v>38118</c:v>
                </c:pt>
                <c:pt idx="1777">
                  <c:v>38119</c:v>
                </c:pt>
                <c:pt idx="1778">
                  <c:v>38120</c:v>
                </c:pt>
                <c:pt idx="1779">
                  <c:v>38121</c:v>
                </c:pt>
                <c:pt idx="1780">
                  <c:v>38122</c:v>
                </c:pt>
                <c:pt idx="1781">
                  <c:v>38123</c:v>
                </c:pt>
                <c:pt idx="1782">
                  <c:v>38124</c:v>
                </c:pt>
                <c:pt idx="1783">
                  <c:v>38125</c:v>
                </c:pt>
                <c:pt idx="1784">
                  <c:v>38126</c:v>
                </c:pt>
                <c:pt idx="1785">
                  <c:v>38127</c:v>
                </c:pt>
                <c:pt idx="1786">
                  <c:v>38128</c:v>
                </c:pt>
                <c:pt idx="1787">
                  <c:v>38129</c:v>
                </c:pt>
                <c:pt idx="1788">
                  <c:v>38130</c:v>
                </c:pt>
                <c:pt idx="1789">
                  <c:v>38131</c:v>
                </c:pt>
                <c:pt idx="1790">
                  <c:v>38132</c:v>
                </c:pt>
                <c:pt idx="1791">
                  <c:v>38133</c:v>
                </c:pt>
                <c:pt idx="1792">
                  <c:v>38134</c:v>
                </c:pt>
                <c:pt idx="1793">
                  <c:v>38135</c:v>
                </c:pt>
                <c:pt idx="1794">
                  <c:v>38136</c:v>
                </c:pt>
                <c:pt idx="1795">
                  <c:v>38137</c:v>
                </c:pt>
                <c:pt idx="1796">
                  <c:v>38138</c:v>
                </c:pt>
                <c:pt idx="1797">
                  <c:v>38139</c:v>
                </c:pt>
                <c:pt idx="1798">
                  <c:v>38140</c:v>
                </c:pt>
                <c:pt idx="1799">
                  <c:v>38141</c:v>
                </c:pt>
                <c:pt idx="1800">
                  <c:v>38142</c:v>
                </c:pt>
                <c:pt idx="1801">
                  <c:v>38143</c:v>
                </c:pt>
                <c:pt idx="1802">
                  <c:v>38144</c:v>
                </c:pt>
                <c:pt idx="1803">
                  <c:v>38145</c:v>
                </c:pt>
                <c:pt idx="1804">
                  <c:v>38146</c:v>
                </c:pt>
                <c:pt idx="1805">
                  <c:v>38147</c:v>
                </c:pt>
                <c:pt idx="1806">
                  <c:v>38148</c:v>
                </c:pt>
                <c:pt idx="1807">
                  <c:v>38149</c:v>
                </c:pt>
                <c:pt idx="1808">
                  <c:v>38150</c:v>
                </c:pt>
                <c:pt idx="1809">
                  <c:v>38151</c:v>
                </c:pt>
                <c:pt idx="1810">
                  <c:v>38152</c:v>
                </c:pt>
                <c:pt idx="1811">
                  <c:v>38153</c:v>
                </c:pt>
                <c:pt idx="1812">
                  <c:v>38154</c:v>
                </c:pt>
                <c:pt idx="1813">
                  <c:v>38155</c:v>
                </c:pt>
                <c:pt idx="1814">
                  <c:v>38156</c:v>
                </c:pt>
                <c:pt idx="1815">
                  <c:v>38157</c:v>
                </c:pt>
                <c:pt idx="1816">
                  <c:v>38158</c:v>
                </c:pt>
                <c:pt idx="1817">
                  <c:v>38159</c:v>
                </c:pt>
                <c:pt idx="1818">
                  <c:v>38160</c:v>
                </c:pt>
                <c:pt idx="1819">
                  <c:v>38161</c:v>
                </c:pt>
                <c:pt idx="1820">
                  <c:v>38162</c:v>
                </c:pt>
                <c:pt idx="1821">
                  <c:v>38163</c:v>
                </c:pt>
                <c:pt idx="1822">
                  <c:v>38164</c:v>
                </c:pt>
                <c:pt idx="1823">
                  <c:v>38165</c:v>
                </c:pt>
                <c:pt idx="1824">
                  <c:v>38166</c:v>
                </c:pt>
                <c:pt idx="1825">
                  <c:v>38167</c:v>
                </c:pt>
                <c:pt idx="1826">
                  <c:v>38168</c:v>
                </c:pt>
                <c:pt idx="1827">
                  <c:v>38169</c:v>
                </c:pt>
                <c:pt idx="1828">
                  <c:v>38170</c:v>
                </c:pt>
                <c:pt idx="1829">
                  <c:v>38171</c:v>
                </c:pt>
                <c:pt idx="1830">
                  <c:v>38172</c:v>
                </c:pt>
                <c:pt idx="1831">
                  <c:v>38173</c:v>
                </c:pt>
                <c:pt idx="1832">
                  <c:v>38174</c:v>
                </c:pt>
                <c:pt idx="1833">
                  <c:v>38175</c:v>
                </c:pt>
                <c:pt idx="1834">
                  <c:v>38176</c:v>
                </c:pt>
                <c:pt idx="1835">
                  <c:v>38177</c:v>
                </c:pt>
                <c:pt idx="1836">
                  <c:v>38178</c:v>
                </c:pt>
                <c:pt idx="1837">
                  <c:v>38179</c:v>
                </c:pt>
                <c:pt idx="1838">
                  <c:v>38180</c:v>
                </c:pt>
                <c:pt idx="1839">
                  <c:v>38181</c:v>
                </c:pt>
                <c:pt idx="1840">
                  <c:v>38182</c:v>
                </c:pt>
                <c:pt idx="1841">
                  <c:v>38183</c:v>
                </c:pt>
                <c:pt idx="1842">
                  <c:v>38184</c:v>
                </c:pt>
                <c:pt idx="1843">
                  <c:v>38185</c:v>
                </c:pt>
                <c:pt idx="1844">
                  <c:v>38186</c:v>
                </c:pt>
                <c:pt idx="1845">
                  <c:v>38187</c:v>
                </c:pt>
                <c:pt idx="1846">
                  <c:v>38188</c:v>
                </c:pt>
                <c:pt idx="1847">
                  <c:v>38189</c:v>
                </c:pt>
                <c:pt idx="1848">
                  <c:v>38190</c:v>
                </c:pt>
                <c:pt idx="1849">
                  <c:v>38191</c:v>
                </c:pt>
                <c:pt idx="1850">
                  <c:v>38192</c:v>
                </c:pt>
                <c:pt idx="1851">
                  <c:v>38193</c:v>
                </c:pt>
                <c:pt idx="1852">
                  <c:v>38194</c:v>
                </c:pt>
                <c:pt idx="1853">
                  <c:v>38195</c:v>
                </c:pt>
                <c:pt idx="1854">
                  <c:v>38196</c:v>
                </c:pt>
                <c:pt idx="1855">
                  <c:v>38197</c:v>
                </c:pt>
                <c:pt idx="1856">
                  <c:v>38198</c:v>
                </c:pt>
                <c:pt idx="1857">
                  <c:v>38199</c:v>
                </c:pt>
                <c:pt idx="1858">
                  <c:v>38200</c:v>
                </c:pt>
                <c:pt idx="1859">
                  <c:v>38201</c:v>
                </c:pt>
                <c:pt idx="1860">
                  <c:v>38202</c:v>
                </c:pt>
                <c:pt idx="1861">
                  <c:v>38203</c:v>
                </c:pt>
                <c:pt idx="1862">
                  <c:v>38204</c:v>
                </c:pt>
                <c:pt idx="1863">
                  <c:v>38205</c:v>
                </c:pt>
                <c:pt idx="1864">
                  <c:v>38206</c:v>
                </c:pt>
                <c:pt idx="1865">
                  <c:v>38207</c:v>
                </c:pt>
                <c:pt idx="1866">
                  <c:v>38208</c:v>
                </c:pt>
                <c:pt idx="1867">
                  <c:v>38209</c:v>
                </c:pt>
                <c:pt idx="1868">
                  <c:v>38210</c:v>
                </c:pt>
                <c:pt idx="1869">
                  <c:v>38211</c:v>
                </c:pt>
                <c:pt idx="1870">
                  <c:v>38212</c:v>
                </c:pt>
                <c:pt idx="1871">
                  <c:v>38213</c:v>
                </c:pt>
                <c:pt idx="1872">
                  <c:v>38214</c:v>
                </c:pt>
                <c:pt idx="1873">
                  <c:v>38215</c:v>
                </c:pt>
                <c:pt idx="1874">
                  <c:v>38216</c:v>
                </c:pt>
                <c:pt idx="1875">
                  <c:v>38217</c:v>
                </c:pt>
                <c:pt idx="1876">
                  <c:v>38218</c:v>
                </c:pt>
                <c:pt idx="1877">
                  <c:v>38219</c:v>
                </c:pt>
                <c:pt idx="1878">
                  <c:v>38220</c:v>
                </c:pt>
                <c:pt idx="1879">
                  <c:v>38221</c:v>
                </c:pt>
                <c:pt idx="1880">
                  <c:v>38222</c:v>
                </c:pt>
                <c:pt idx="1881">
                  <c:v>38223</c:v>
                </c:pt>
                <c:pt idx="1882">
                  <c:v>38224</c:v>
                </c:pt>
                <c:pt idx="1883">
                  <c:v>38225</c:v>
                </c:pt>
                <c:pt idx="1884">
                  <c:v>38226</c:v>
                </c:pt>
                <c:pt idx="1885">
                  <c:v>38227</c:v>
                </c:pt>
                <c:pt idx="1886">
                  <c:v>38228</c:v>
                </c:pt>
                <c:pt idx="1887">
                  <c:v>38229</c:v>
                </c:pt>
                <c:pt idx="1888">
                  <c:v>38230</c:v>
                </c:pt>
                <c:pt idx="1889">
                  <c:v>38231</c:v>
                </c:pt>
                <c:pt idx="1890">
                  <c:v>38232</c:v>
                </c:pt>
                <c:pt idx="1891">
                  <c:v>38233</c:v>
                </c:pt>
                <c:pt idx="1892">
                  <c:v>38234</c:v>
                </c:pt>
                <c:pt idx="1893">
                  <c:v>38235</c:v>
                </c:pt>
                <c:pt idx="1894">
                  <c:v>38236</c:v>
                </c:pt>
                <c:pt idx="1895">
                  <c:v>38237</c:v>
                </c:pt>
                <c:pt idx="1896">
                  <c:v>38238</c:v>
                </c:pt>
                <c:pt idx="1897">
                  <c:v>38239</c:v>
                </c:pt>
                <c:pt idx="1898">
                  <c:v>38240</c:v>
                </c:pt>
                <c:pt idx="1899">
                  <c:v>38241</c:v>
                </c:pt>
                <c:pt idx="1900">
                  <c:v>38242</c:v>
                </c:pt>
                <c:pt idx="1901">
                  <c:v>38243</c:v>
                </c:pt>
                <c:pt idx="1902">
                  <c:v>38244</c:v>
                </c:pt>
                <c:pt idx="1903">
                  <c:v>38245</c:v>
                </c:pt>
                <c:pt idx="1904">
                  <c:v>38246</c:v>
                </c:pt>
                <c:pt idx="1905">
                  <c:v>38247</c:v>
                </c:pt>
                <c:pt idx="1906">
                  <c:v>38248</c:v>
                </c:pt>
                <c:pt idx="1907">
                  <c:v>38249</c:v>
                </c:pt>
                <c:pt idx="1908">
                  <c:v>38250</c:v>
                </c:pt>
                <c:pt idx="1909">
                  <c:v>38251</c:v>
                </c:pt>
                <c:pt idx="1910">
                  <c:v>38252</c:v>
                </c:pt>
                <c:pt idx="1911">
                  <c:v>38253</c:v>
                </c:pt>
                <c:pt idx="1912">
                  <c:v>38254</c:v>
                </c:pt>
                <c:pt idx="1913">
                  <c:v>38255</c:v>
                </c:pt>
                <c:pt idx="1914">
                  <c:v>38256</c:v>
                </c:pt>
                <c:pt idx="1915">
                  <c:v>38257</c:v>
                </c:pt>
                <c:pt idx="1916">
                  <c:v>38258</c:v>
                </c:pt>
                <c:pt idx="1917">
                  <c:v>38259</c:v>
                </c:pt>
                <c:pt idx="1918">
                  <c:v>38260</c:v>
                </c:pt>
                <c:pt idx="1919">
                  <c:v>38261</c:v>
                </c:pt>
                <c:pt idx="1920">
                  <c:v>38262</c:v>
                </c:pt>
                <c:pt idx="1921">
                  <c:v>38263</c:v>
                </c:pt>
                <c:pt idx="1922">
                  <c:v>38264</c:v>
                </c:pt>
                <c:pt idx="1923">
                  <c:v>38265</c:v>
                </c:pt>
                <c:pt idx="1924">
                  <c:v>38266</c:v>
                </c:pt>
                <c:pt idx="1925">
                  <c:v>38267</c:v>
                </c:pt>
                <c:pt idx="1926">
                  <c:v>38268</c:v>
                </c:pt>
                <c:pt idx="1927">
                  <c:v>38269</c:v>
                </c:pt>
                <c:pt idx="1928">
                  <c:v>38270</c:v>
                </c:pt>
                <c:pt idx="1929">
                  <c:v>38271</c:v>
                </c:pt>
                <c:pt idx="1930">
                  <c:v>38272</c:v>
                </c:pt>
                <c:pt idx="1931">
                  <c:v>38273</c:v>
                </c:pt>
                <c:pt idx="1932">
                  <c:v>38274</c:v>
                </c:pt>
                <c:pt idx="1933">
                  <c:v>38275</c:v>
                </c:pt>
                <c:pt idx="1934">
                  <c:v>38276</c:v>
                </c:pt>
                <c:pt idx="1935">
                  <c:v>38277</c:v>
                </c:pt>
                <c:pt idx="1936">
                  <c:v>38278</c:v>
                </c:pt>
                <c:pt idx="1937">
                  <c:v>38279</c:v>
                </c:pt>
                <c:pt idx="1938">
                  <c:v>38280</c:v>
                </c:pt>
                <c:pt idx="1939">
                  <c:v>38281</c:v>
                </c:pt>
                <c:pt idx="1940">
                  <c:v>38282</c:v>
                </c:pt>
                <c:pt idx="1941">
                  <c:v>38283</c:v>
                </c:pt>
                <c:pt idx="1942">
                  <c:v>38284</c:v>
                </c:pt>
                <c:pt idx="1943">
                  <c:v>38285</c:v>
                </c:pt>
                <c:pt idx="1944">
                  <c:v>38286</c:v>
                </c:pt>
                <c:pt idx="1945">
                  <c:v>38287</c:v>
                </c:pt>
                <c:pt idx="1946">
                  <c:v>38288</c:v>
                </c:pt>
                <c:pt idx="1947">
                  <c:v>38289</c:v>
                </c:pt>
                <c:pt idx="1948">
                  <c:v>38290</c:v>
                </c:pt>
                <c:pt idx="1949">
                  <c:v>38291</c:v>
                </c:pt>
                <c:pt idx="1950">
                  <c:v>38292</c:v>
                </c:pt>
                <c:pt idx="1951">
                  <c:v>38293</c:v>
                </c:pt>
                <c:pt idx="1952">
                  <c:v>38294</c:v>
                </c:pt>
                <c:pt idx="1953">
                  <c:v>38295</c:v>
                </c:pt>
                <c:pt idx="1954">
                  <c:v>38296</c:v>
                </c:pt>
                <c:pt idx="1955">
                  <c:v>38297</c:v>
                </c:pt>
                <c:pt idx="1956">
                  <c:v>38298</c:v>
                </c:pt>
                <c:pt idx="1957">
                  <c:v>38299</c:v>
                </c:pt>
                <c:pt idx="1958">
                  <c:v>38300</c:v>
                </c:pt>
                <c:pt idx="1959">
                  <c:v>38301</c:v>
                </c:pt>
                <c:pt idx="1960">
                  <c:v>38302</c:v>
                </c:pt>
                <c:pt idx="1961">
                  <c:v>38303</c:v>
                </c:pt>
                <c:pt idx="1962">
                  <c:v>38304</c:v>
                </c:pt>
                <c:pt idx="1963">
                  <c:v>38305</c:v>
                </c:pt>
                <c:pt idx="1964">
                  <c:v>38306</c:v>
                </c:pt>
                <c:pt idx="1965">
                  <c:v>38307</c:v>
                </c:pt>
                <c:pt idx="1966">
                  <c:v>38308</c:v>
                </c:pt>
                <c:pt idx="1967">
                  <c:v>38309</c:v>
                </c:pt>
                <c:pt idx="1968">
                  <c:v>38310</c:v>
                </c:pt>
                <c:pt idx="1969">
                  <c:v>38311</c:v>
                </c:pt>
                <c:pt idx="1970">
                  <c:v>38312</c:v>
                </c:pt>
                <c:pt idx="1971">
                  <c:v>38313</c:v>
                </c:pt>
                <c:pt idx="1972">
                  <c:v>38314</c:v>
                </c:pt>
                <c:pt idx="1973">
                  <c:v>38315</c:v>
                </c:pt>
                <c:pt idx="1974">
                  <c:v>38316</c:v>
                </c:pt>
                <c:pt idx="1975">
                  <c:v>38317</c:v>
                </c:pt>
                <c:pt idx="1976">
                  <c:v>38318</c:v>
                </c:pt>
                <c:pt idx="1977">
                  <c:v>38319</c:v>
                </c:pt>
                <c:pt idx="1978">
                  <c:v>38320</c:v>
                </c:pt>
                <c:pt idx="1979">
                  <c:v>38321</c:v>
                </c:pt>
                <c:pt idx="1980">
                  <c:v>38322</c:v>
                </c:pt>
                <c:pt idx="1981">
                  <c:v>38323</c:v>
                </c:pt>
                <c:pt idx="1982">
                  <c:v>38324</c:v>
                </c:pt>
                <c:pt idx="1983">
                  <c:v>38325</c:v>
                </c:pt>
                <c:pt idx="1984">
                  <c:v>38326</c:v>
                </c:pt>
                <c:pt idx="1985">
                  <c:v>38327</c:v>
                </c:pt>
                <c:pt idx="1986">
                  <c:v>38328</c:v>
                </c:pt>
                <c:pt idx="1987">
                  <c:v>38329</c:v>
                </c:pt>
                <c:pt idx="1988">
                  <c:v>38330</c:v>
                </c:pt>
                <c:pt idx="1989">
                  <c:v>38331</c:v>
                </c:pt>
                <c:pt idx="1990">
                  <c:v>38332</c:v>
                </c:pt>
                <c:pt idx="1991">
                  <c:v>38333</c:v>
                </c:pt>
                <c:pt idx="1992">
                  <c:v>38334</c:v>
                </c:pt>
                <c:pt idx="1993">
                  <c:v>38335</c:v>
                </c:pt>
                <c:pt idx="1994">
                  <c:v>38336</c:v>
                </c:pt>
                <c:pt idx="1995">
                  <c:v>38337</c:v>
                </c:pt>
                <c:pt idx="1996">
                  <c:v>38338</c:v>
                </c:pt>
                <c:pt idx="1997">
                  <c:v>38339</c:v>
                </c:pt>
                <c:pt idx="1998">
                  <c:v>38340</c:v>
                </c:pt>
                <c:pt idx="1999">
                  <c:v>38341</c:v>
                </c:pt>
                <c:pt idx="2000">
                  <c:v>38342</c:v>
                </c:pt>
                <c:pt idx="2001">
                  <c:v>38343</c:v>
                </c:pt>
                <c:pt idx="2002">
                  <c:v>38344</c:v>
                </c:pt>
                <c:pt idx="2003">
                  <c:v>38345</c:v>
                </c:pt>
                <c:pt idx="2004">
                  <c:v>38346</c:v>
                </c:pt>
                <c:pt idx="2005">
                  <c:v>38347</c:v>
                </c:pt>
                <c:pt idx="2006">
                  <c:v>38348</c:v>
                </c:pt>
                <c:pt idx="2007">
                  <c:v>38349</c:v>
                </c:pt>
                <c:pt idx="2008">
                  <c:v>38350</c:v>
                </c:pt>
                <c:pt idx="2009">
                  <c:v>38351</c:v>
                </c:pt>
                <c:pt idx="2010">
                  <c:v>38352</c:v>
                </c:pt>
                <c:pt idx="2011">
                  <c:v>38353</c:v>
                </c:pt>
                <c:pt idx="2012">
                  <c:v>38354</c:v>
                </c:pt>
                <c:pt idx="2013">
                  <c:v>38355</c:v>
                </c:pt>
                <c:pt idx="2014">
                  <c:v>38356</c:v>
                </c:pt>
                <c:pt idx="2015">
                  <c:v>38357</c:v>
                </c:pt>
                <c:pt idx="2016">
                  <c:v>38358</c:v>
                </c:pt>
                <c:pt idx="2017">
                  <c:v>38359</c:v>
                </c:pt>
                <c:pt idx="2018">
                  <c:v>38360</c:v>
                </c:pt>
                <c:pt idx="2019">
                  <c:v>38361</c:v>
                </c:pt>
                <c:pt idx="2020">
                  <c:v>38362</c:v>
                </c:pt>
                <c:pt idx="2021">
                  <c:v>38363</c:v>
                </c:pt>
                <c:pt idx="2022">
                  <c:v>38364</c:v>
                </c:pt>
                <c:pt idx="2023">
                  <c:v>38365</c:v>
                </c:pt>
                <c:pt idx="2024">
                  <c:v>38366</c:v>
                </c:pt>
                <c:pt idx="2025">
                  <c:v>38367</c:v>
                </c:pt>
                <c:pt idx="2026">
                  <c:v>38368</c:v>
                </c:pt>
                <c:pt idx="2027">
                  <c:v>38369</c:v>
                </c:pt>
                <c:pt idx="2028">
                  <c:v>38370</c:v>
                </c:pt>
                <c:pt idx="2029">
                  <c:v>38371</c:v>
                </c:pt>
                <c:pt idx="2030">
                  <c:v>38372</c:v>
                </c:pt>
                <c:pt idx="2031">
                  <c:v>38373</c:v>
                </c:pt>
                <c:pt idx="2032">
                  <c:v>38374</c:v>
                </c:pt>
                <c:pt idx="2033">
                  <c:v>38375</c:v>
                </c:pt>
                <c:pt idx="2034">
                  <c:v>38376</c:v>
                </c:pt>
                <c:pt idx="2035">
                  <c:v>38377</c:v>
                </c:pt>
                <c:pt idx="2036">
                  <c:v>38378</c:v>
                </c:pt>
                <c:pt idx="2037">
                  <c:v>38379</c:v>
                </c:pt>
                <c:pt idx="2038">
                  <c:v>38380</c:v>
                </c:pt>
                <c:pt idx="2039">
                  <c:v>38381</c:v>
                </c:pt>
                <c:pt idx="2040">
                  <c:v>38382</c:v>
                </c:pt>
                <c:pt idx="2041">
                  <c:v>38383</c:v>
                </c:pt>
                <c:pt idx="2042">
                  <c:v>38384</c:v>
                </c:pt>
                <c:pt idx="2043">
                  <c:v>38385</c:v>
                </c:pt>
                <c:pt idx="2044">
                  <c:v>38386</c:v>
                </c:pt>
                <c:pt idx="2045">
                  <c:v>38387</c:v>
                </c:pt>
                <c:pt idx="2046">
                  <c:v>38388</c:v>
                </c:pt>
                <c:pt idx="2047">
                  <c:v>38389</c:v>
                </c:pt>
                <c:pt idx="2048">
                  <c:v>38390</c:v>
                </c:pt>
                <c:pt idx="2049">
                  <c:v>38391</c:v>
                </c:pt>
                <c:pt idx="2050">
                  <c:v>38392</c:v>
                </c:pt>
                <c:pt idx="2051">
                  <c:v>38393</c:v>
                </c:pt>
                <c:pt idx="2052">
                  <c:v>38394</c:v>
                </c:pt>
                <c:pt idx="2053">
                  <c:v>38395</c:v>
                </c:pt>
                <c:pt idx="2054">
                  <c:v>38396</c:v>
                </c:pt>
                <c:pt idx="2055">
                  <c:v>38397</c:v>
                </c:pt>
                <c:pt idx="2056">
                  <c:v>38398</c:v>
                </c:pt>
                <c:pt idx="2057">
                  <c:v>38399</c:v>
                </c:pt>
                <c:pt idx="2058">
                  <c:v>38400</c:v>
                </c:pt>
                <c:pt idx="2059">
                  <c:v>38401</c:v>
                </c:pt>
                <c:pt idx="2060">
                  <c:v>38402</c:v>
                </c:pt>
                <c:pt idx="2061">
                  <c:v>38403</c:v>
                </c:pt>
                <c:pt idx="2062">
                  <c:v>38404</c:v>
                </c:pt>
                <c:pt idx="2063">
                  <c:v>38405</c:v>
                </c:pt>
                <c:pt idx="2064">
                  <c:v>38406</c:v>
                </c:pt>
                <c:pt idx="2065">
                  <c:v>38407</c:v>
                </c:pt>
                <c:pt idx="2066">
                  <c:v>38408</c:v>
                </c:pt>
                <c:pt idx="2067">
                  <c:v>38409</c:v>
                </c:pt>
                <c:pt idx="2068">
                  <c:v>38410</c:v>
                </c:pt>
                <c:pt idx="2069">
                  <c:v>38411</c:v>
                </c:pt>
                <c:pt idx="2070">
                  <c:v>38412</c:v>
                </c:pt>
                <c:pt idx="2071">
                  <c:v>38413</c:v>
                </c:pt>
                <c:pt idx="2072">
                  <c:v>38414</c:v>
                </c:pt>
                <c:pt idx="2073">
                  <c:v>38415</c:v>
                </c:pt>
                <c:pt idx="2074">
                  <c:v>38416</c:v>
                </c:pt>
                <c:pt idx="2075">
                  <c:v>38417</c:v>
                </c:pt>
                <c:pt idx="2076">
                  <c:v>38418</c:v>
                </c:pt>
                <c:pt idx="2077">
                  <c:v>38419</c:v>
                </c:pt>
                <c:pt idx="2078">
                  <c:v>38420</c:v>
                </c:pt>
                <c:pt idx="2079">
                  <c:v>38421</c:v>
                </c:pt>
                <c:pt idx="2080">
                  <c:v>38422</c:v>
                </c:pt>
                <c:pt idx="2081">
                  <c:v>38423</c:v>
                </c:pt>
                <c:pt idx="2082">
                  <c:v>38424</c:v>
                </c:pt>
                <c:pt idx="2083">
                  <c:v>38425</c:v>
                </c:pt>
                <c:pt idx="2084">
                  <c:v>38426</c:v>
                </c:pt>
                <c:pt idx="2085">
                  <c:v>38427</c:v>
                </c:pt>
                <c:pt idx="2086">
                  <c:v>38428</c:v>
                </c:pt>
                <c:pt idx="2087">
                  <c:v>38429</c:v>
                </c:pt>
                <c:pt idx="2088">
                  <c:v>38430</c:v>
                </c:pt>
                <c:pt idx="2089">
                  <c:v>38431</c:v>
                </c:pt>
                <c:pt idx="2090">
                  <c:v>38432</c:v>
                </c:pt>
                <c:pt idx="2091">
                  <c:v>38433</c:v>
                </c:pt>
                <c:pt idx="2092">
                  <c:v>38434</c:v>
                </c:pt>
                <c:pt idx="2093">
                  <c:v>38435</c:v>
                </c:pt>
                <c:pt idx="2094">
                  <c:v>38436</c:v>
                </c:pt>
                <c:pt idx="2095">
                  <c:v>38437</c:v>
                </c:pt>
                <c:pt idx="2096">
                  <c:v>38438</c:v>
                </c:pt>
                <c:pt idx="2097">
                  <c:v>38439</c:v>
                </c:pt>
                <c:pt idx="2098">
                  <c:v>38440</c:v>
                </c:pt>
                <c:pt idx="2099">
                  <c:v>38441</c:v>
                </c:pt>
                <c:pt idx="2100">
                  <c:v>38442</c:v>
                </c:pt>
                <c:pt idx="2101">
                  <c:v>38443</c:v>
                </c:pt>
                <c:pt idx="2102">
                  <c:v>38444</c:v>
                </c:pt>
                <c:pt idx="2103">
                  <c:v>38445</c:v>
                </c:pt>
                <c:pt idx="2104">
                  <c:v>38446</c:v>
                </c:pt>
                <c:pt idx="2105">
                  <c:v>38447</c:v>
                </c:pt>
                <c:pt idx="2106">
                  <c:v>38448</c:v>
                </c:pt>
                <c:pt idx="2107">
                  <c:v>38449</c:v>
                </c:pt>
                <c:pt idx="2108">
                  <c:v>38450</c:v>
                </c:pt>
                <c:pt idx="2109">
                  <c:v>38451</c:v>
                </c:pt>
                <c:pt idx="2110">
                  <c:v>38452</c:v>
                </c:pt>
                <c:pt idx="2111">
                  <c:v>38453</c:v>
                </c:pt>
                <c:pt idx="2112">
                  <c:v>38454</c:v>
                </c:pt>
                <c:pt idx="2113">
                  <c:v>38455</c:v>
                </c:pt>
                <c:pt idx="2114">
                  <c:v>38456</c:v>
                </c:pt>
                <c:pt idx="2115">
                  <c:v>38457</c:v>
                </c:pt>
                <c:pt idx="2116">
                  <c:v>38458</c:v>
                </c:pt>
                <c:pt idx="2117">
                  <c:v>38459</c:v>
                </c:pt>
                <c:pt idx="2118">
                  <c:v>38460</c:v>
                </c:pt>
                <c:pt idx="2119">
                  <c:v>38461</c:v>
                </c:pt>
                <c:pt idx="2120">
                  <c:v>38462</c:v>
                </c:pt>
                <c:pt idx="2121">
                  <c:v>38463</c:v>
                </c:pt>
                <c:pt idx="2122">
                  <c:v>38464</c:v>
                </c:pt>
                <c:pt idx="2123">
                  <c:v>38465</c:v>
                </c:pt>
                <c:pt idx="2124">
                  <c:v>38466</c:v>
                </c:pt>
                <c:pt idx="2125">
                  <c:v>38467</c:v>
                </c:pt>
                <c:pt idx="2126">
                  <c:v>38468</c:v>
                </c:pt>
                <c:pt idx="2127">
                  <c:v>38469</c:v>
                </c:pt>
                <c:pt idx="2128">
                  <c:v>38470</c:v>
                </c:pt>
                <c:pt idx="2129">
                  <c:v>38471</c:v>
                </c:pt>
                <c:pt idx="2130">
                  <c:v>38472</c:v>
                </c:pt>
                <c:pt idx="2131">
                  <c:v>38473</c:v>
                </c:pt>
                <c:pt idx="2132">
                  <c:v>38474</c:v>
                </c:pt>
                <c:pt idx="2133">
                  <c:v>38475</c:v>
                </c:pt>
                <c:pt idx="2134">
                  <c:v>38476</c:v>
                </c:pt>
                <c:pt idx="2135">
                  <c:v>38477</c:v>
                </c:pt>
                <c:pt idx="2136">
                  <c:v>38478</c:v>
                </c:pt>
                <c:pt idx="2137">
                  <c:v>38479</c:v>
                </c:pt>
                <c:pt idx="2138">
                  <c:v>38480</c:v>
                </c:pt>
                <c:pt idx="2139">
                  <c:v>38481</c:v>
                </c:pt>
                <c:pt idx="2140">
                  <c:v>38482</c:v>
                </c:pt>
                <c:pt idx="2141">
                  <c:v>38483</c:v>
                </c:pt>
                <c:pt idx="2142">
                  <c:v>38484</c:v>
                </c:pt>
                <c:pt idx="2143">
                  <c:v>38485</c:v>
                </c:pt>
                <c:pt idx="2144">
                  <c:v>38486</c:v>
                </c:pt>
                <c:pt idx="2145">
                  <c:v>38487</c:v>
                </c:pt>
                <c:pt idx="2146">
                  <c:v>38488</c:v>
                </c:pt>
                <c:pt idx="2147">
                  <c:v>38489</c:v>
                </c:pt>
                <c:pt idx="2148">
                  <c:v>38490</c:v>
                </c:pt>
                <c:pt idx="2149">
                  <c:v>38491</c:v>
                </c:pt>
                <c:pt idx="2150">
                  <c:v>38492</c:v>
                </c:pt>
                <c:pt idx="2151">
                  <c:v>38493</c:v>
                </c:pt>
                <c:pt idx="2152">
                  <c:v>38494</c:v>
                </c:pt>
                <c:pt idx="2153">
                  <c:v>38495</c:v>
                </c:pt>
                <c:pt idx="2154">
                  <c:v>38496</c:v>
                </c:pt>
                <c:pt idx="2155">
                  <c:v>38497</c:v>
                </c:pt>
                <c:pt idx="2156">
                  <c:v>38498</c:v>
                </c:pt>
                <c:pt idx="2157">
                  <c:v>38499</c:v>
                </c:pt>
                <c:pt idx="2158">
                  <c:v>38500</c:v>
                </c:pt>
                <c:pt idx="2159">
                  <c:v>38501</c:v>
                </c:pt>
                <c:pt idx="2160">
                  <c:v>38502</c:v>
                </c:pt>
                <c:pt idx="2161">
                  <c:v>38503</c:v>
                </c:pt>
                <c:pt idx="2162">
                  <c:v>38504</c:v>
                </c:pt>
                <c:pt idx="2163">
                  <c:v>38505</c:v>
                </c:pt>
                <c:pt idx="2164">
                  <c:v>38506</c:v>
                </c:pt>
                <c:pt idx="2165">
                  <c:v>38507</c:v>
                </c:pt>
                <c:pt idx="2166">
                  <c:v>38508</c:v>
                </c:pt>
                <c:pt idx="2167">
                  <c:v>38509</c:v>
                </c:pt>
                <c:pt idx="2168">
                  <c:v>38510</c:v>
                </c:pt>
                <c:pt idx="2169">
                  <c:v>38511</c:v>
                </c:pt>
                <c:pt idx="2170">
                  <c:v>38512</c:v>
                </c:pt>
                <c:pt idx="2171">
                  <c:v>38513</c:v>
                </c:pt>
                <c:pt idx="2172">
                  <c:v>38514</c:v>
                </c:pt>
                <c:pt idx="2173">
                  <c:v>38515</c:v>
                </c:pt>
                <c:pt idx="2174">
                  <c:v>38516</c:v>
                </c:pt>
                <c:pt idx="2175">
                  <c:v>38517</c:v>
                </c:pt>
                <c:pt idx="2176">
                  <c:v>38518</c:v>
                </c:pt>
                <c:pt idx="2177">
                  <c:v>38519</c:v>
                </c:pt>
                <c:pt idx="2178">
                  <c:v>38520</c:v>
                </c:pt>
                <c:pt idx="2179">
                  <c:v>38521</c:v>
                </c:pt>
                <c:pt idx="2180">
                  <c:v>38522</c:v>
                </c:pt>
                <c:pt idx="2181">
                  <c:v>38523</c:v>
                </c:pt>
                <c:pt idx="2182">
                  <c:v>38524</c:v>
                </c:pt>
                <c:pt idx="2183">
                  <c:v>38525</c:v>
                </c:pt>
                <c:pt idx="2184">
                  <c:v>38526</c:v>
                </c:pt>
                <c:pt idx="2185">
                  <c:v>38527</c:v>
                </c:pt>
                <c:pt idx="2186">
                  <c:v>38528</c:v>
                </c:pt>
                <c:pt idx="2187">
                  <c:v>38529</c:v>
                </c:pt>
                <c:pt idx="2188">
                  <c:v>38530</c:v>
                </c:pt>
                <c:pt idx="2189">
                  <c:v>38531</c:v>
                </c:pt>
                <c:pt idx="2190">
                  <c:v>38532</c:v>
                </c:pt>
                <c:pt idx="2191">
                  <c:v>38533</c:v>
                </c:pt>
                <c:pt idx="2192">
                  <c:v>38534</c:v>
                </c:pt>
                <c:pt idx="2193">
                  <c:v>38535</c:v>
                </c:pt>
                <c:pt idx="2194">
                  <c:v>38536</c:v>
                </c:pt>
                <c:pt idx="2195">
                  <c:v>38537</c:v>
                </c:pt>
                <c:pt idx="2196">
                  <c:v>38538</c:v>
                </c:pt>
                <c:pt idx="2197">
                  <c:v>38539</c:v>
                </c:pt>
                <c:pt idx="2198">
                  <c:v>38540</c:v>
                </c:pt>
                <c:pt idx="2199">
                  <c:v>38541</c:v>
                </c:pt>
                <c:pt idx="2200">
                  <c:v>38542</c:v>
                </c:pt>
                <c:pt idx="2201">
                  <c:v>38543</c:v>
                </c:pt>
                <c:pt idx="2202">
                  <c:v>38544</c:v>
                </c:pt>
                <c:pt idx="2203">
                  <c:v>38545</c:v>
                </c:pt>
                <c:pt idx="2204">
                  <c:v>38546</c:v>
                </c:pt>
                <c:pt idx="2205">
                  <c:v>38547</c:v>
                </c:pt>
                <c:pt idx="2206">
                  <c:v>38548</c:v>
                </c:pt>
                <c:pt idx="2207">
                  <c:v>38549</c:v>
                </c:pt>
                <c:pt idx="2208">
                  <c:v>38550</c:v>
                </c:pt>
                <c:pt idx="2209">
                  <c:v>38551</c:v>
                </c:pt>
                <c:pt idx="2210">
                  <c:v>38552</c:v>
                </c:pt>
                <c:pt idx="2211">
                  <c:v>38553</c:v>
                </c:pt>
                <c:pt idx="2212">
                  <c:v>38554</c:v>
                </c:pt>
                <c:pt idx="2213">
                  <c:v>38555</c:v>
                </c:pt>
                <c:pt idx="2214">
                  <c:v>38556</c:v>
                </c:pt>
                <c:pt idx="2215">
                  <c:v>38557</c:v>
                </c:pt>
                <c:pt idx="2216">
                  <c:v>38558</c:v>
                </c:pt>
                <c:pt idx="2217">
                  <c:v>38559</c:v>
                </c:pt>
                <c:pt idx="2218">
                  <c:v>38560</c:v>
                </c:pt>
                <c:pt idx="2219">
                  <c:v>38561</c:v>
                </c:pt>
                <c:pt idx="2220">
                  <c:v>38562</c:v>
                </c:pt>
                <c:pt idx="2221">
                  <c:v>38563</c:v>
                </c:pt>
                <c:pt idx="2222">
                  <c:v>38564</c:v>
                </c:pt>
                <c:pt idx="2223">
                  <c:v>38565</c:v>
                </c:pt>
                <c:pt idx="2224">
                  <c:v>38566</c:v>
                </c:pt>
                <c:pt idx="2225">
                  <c:v>38567</c:v>
                </c:pt>
                <c:pt idx="2226">
                  <c:v>38568</c:v>
                </c:pt>
                <c:pt idx="2227">
                  <c:v>38569</c:v>
                </c:pt>
                <c:pt idx="2228">
                  <c:v>38570</c:v>
                </c:pt>
                <c:pt idx="2229">
                  <c:v>38571</c:v>
                </c:pt>
                <c:pt idx="2230">
                  <c:v>38572</c:v>
                </c:pt>
                <c:pt idx="2231">
                  <c:v>38573</c:v>
                </c:pt>
                <c:pt idx="2232">
                  <c:v>38574</c:v>
                </c:pt>
                <c:pt idx="2233">
                  <c:v>38575</c:v>
                </c:pt>
                <c:pt idx="2234">
                  <c:v>38576</c:v>
                </c:pt>
                <c:pt idx="2235">
                  <c:v>38577</c:v>
                </c:pt>
                <c:pt idx="2236">
                  <c:v>38578</c:v>
                </c:pt>
                <c:pt idx="2237">
                  <c:v>38579</c:v>
                </c:pt>
                <c:pt idx="2238">
                  <c:v>38580</c:v>
                </c:pt>
                <c:pt idx="2239">
                  <c:v>38581</c:v>
                </c:pt>
                <c:pt idx="2240">
                  <c:v>38582</c:v>
                </c:pt>
                <c:pt idx="2241">
                  <c:v>38583</c:v>
                </c:pt>
                <c:pt idx="2242">
                  <c:v>38584</c:v>
                </c:pt>
                <c:pt idx="2243">
                  <c:v>38585</c:v>
                </c:pt>
                <c:pt idx="2244">
                  <c:v>38586</c:v>
                </c:pt>
                <c:pt idx="2245">
                  <c:v>38587</c:v>
                </c:pt>
                <c:pt idx="2246">
                  <c:v>38588</c:v>
                </c:pt>
                <c:pt idx="2247">
                  <c:v>38589</c:v>
                </c:pt>
                <c:pt idx="2248">
                  <c:v>38590</c:v>
                </c:pt>
                <c:pt idx="2249">
                  <c:v>38591</c:v>
                </c:pt>
                <c:pt idx="2250">
                  <c:v>38592</c:v>
                </c:pt>
                <c:pt idx="2251">
                  <c:v>38593</c:v>
                </c:pt>
                <c:pt idx="2252">
                  <c:v>38594</c:v>
                </c:pt>
                <c:pt idx="2253">
                  <c:v>38595</c:v>
                </c:pt>
                <c:pt idx="2254">
                  <c:v>38596</c:v>
                </c:pt>
                <c:pt idx="2255">
                  <c:v>38597</c:v>
                </c:pt>
                <c:pt idx="2256">
                  <c:v>38598</c:v>
                </c:pt>
                <c:pt idx="2257">
                  <c:v>38599</c:v>
                </c:pt>
                <c:pt idx="2258">
                  <c:v>38600</c:v>
                </c:pt>
                <c:pt idx="2259">
                  <c:v>38601</c:v>
                </c:pt>
                <c:pt idx="2260">
                  <c:v>38602</c:v>
                </c:pt>
                <c:pt idx="2261">
                  <c:v>38603</c:v>
                </c:pt>
                <c:pt idx="2262">
                  <c:v>38604</c:v>
                </c:pt>
                <c:pt idx="2263">
                  <c:v>38605</c:v>
                </c:pt>
                <c:pt idx="2264">
                  <c:v>38606</c:v>
                </c:pt>
                <c:pt idx="2265">
                  <c:v>38607</c:v>
                </c:pt>
                <c:pt idx="2266">
                  <c:v>38608</c:v>
                </c:pt>
                <c:pt idx="2267">
                  <c:v>38609</c:v>
                </c:pt>
                <c:pt idx="2268">
                  <c:v>38610</c:v>
                </c:pt>
                <c:pt idx="2269">
                  <c:v>38611</c:v>
                </c:pt>
                <c:pt idx="2270">
                  <c:v>38612</c:v>
                </c:pt>
                <c:pt idx="2271">
                  <c:v>38613</c:v>
                </c:pt>
                <c:pt idx="2272">
                  <c:v>38614</c:v>
                </c:pt>
                <c:pt idx="2273">
                  <c:v>38615</c:v>
                </c:pt>
                <c:pt idx="2274">
                  <c:v>38616</c:v>
                </c:pt>
                <c:pt idx="2275">
                  <c:v>38617</c:v>
                </c:pt>
                <c:pt idx="2276">
                  <c:v>38618</c:v>
                </c:pt>
                <c:pt idx="2277">
                  <c:v>38619</c:v>
                </c:pt>
                <c:pt idx="2278">
                  <c:v>38620</c:v>
                </c:pt>
                <c:pt idx="2279">
                  <c:v>38621</c:v>
                </c:pt>
                <c:pt idx="2280">
                  <c:v>38622</c:v>
                </c:pt>
                <c:pt idx="2281">
                  <c:v>38623</c:v>
                </c:pt>
                <c:pt idx="2282">
                  <c:v>38624</c:v>
                </c:pt>
                <c:pt idx="2283">
                  <c:v>38625</c:v>
                </c:pt>
                <c:pt idx="2284">
                  <c:v>38626</c:v>
                </c:pt>
                <c:pt idx="2285">
                  <c:v>38627</c:v>
                </c:pt>
                <c:pt idx="2286">
                  <c:v>38628</c:v>
                </c:pt>
                <c:pt idx="2287">
                  <c:v>38629</c:v>
                </c:pt>
                <c:pt idx="2288">
                  <c:v>38630</c:v>
                </c:pt>
                <c:pt idx="2289">
                  <c:v>38631</c:v>
                </c:pt>
                <c:pt idx="2290">
                  <c:v>38632</c:v>
                </c:pt>
                <c:pt idx="2291">
                  <c:v>38633</c:v>
                </c:pt>
                <c:pt idx="2292">
                  <c:v>38634</c:v>
                </c:pt>
                <c:pt idx="2293">
                  <c:v>38635</c:v>
                </c:pt>
                <c:pt idx="2294">
                  <c:v>38636</c:v>
                </c:pt>
                <c:pt idx="2295">
                  <c:v>38637</c:v>
                </c:pt>
                <c:pt idx="2296">
                  <c:v>38638</c:v>
                </c:pt>
                <c:pt idx="2297">
                  <c:v>38639</c:v>
                </c:pt>
                <c:pt idx="2298">
                  <c:v>38640</c:v>
                </c:pt>
                <c:pt idx="2299">
                  <c:v>38641</c:v>
                </c:pt>
                <c:pt idx="2300">
                  <c:v>38642</c:v>
                </c:pt>
                <c:pt idx="2301">
                  <c:v>38643</c:v>
                </c:pt>
                <c:pt idx="2302">
                  <c:v>38644</c:v>
                </c:pt>
                <c:pt idx="2303">
                  <c:v>38645</c:v>
                </c:pt>
                <c:pt idx="2304">
                  <c:v>38646</c:v>
                </c:pt>
                <c:pt idx="2305">
                  <c:v>38647</c:v>
                </c:pt>
                <c:pt idx="2306">
                  <c:v>38648</c:v>
                </c:pt>
                <c:pt idx="2307">
                  <c:v>38649</c:v>
                </c:pt>
                <c:pt idx="2308">
                  <c:v>38650</c:v>
                </c:pt>
                <c:pt idx="2309">
                  <c:v>38651</c:v>
                </c:pt>
                <c:pt idx="2310">
                  <c:v>38652</c:v>
                </c:pt>
                <c:pt idx="2311">
                  <c:v>38653</c:v>
                </c:pt>
                <c:pt idx="2312">
                  <c:v>38654</c:v>
                </c:pt>
                <c:pt idx="2313">
                  <c:v>38655</c:v>
                </c:pt>
                <c:pt idx="2314">
                  <c:v>38656</c:v>
                </c:pt>
                <c:pt idx="2315">
                  <c:v>38657</c:v>
                </c:pt>
                <c:pt idx="2316">
                  <c:v>38658</c:v>
                </c:pt>
                <c:pt idx="2317">
                  <c:v>38659</c:v>
                </c:pt>
                <c:pt idx="2318">
                  <c:v>38660</c:v>
                </c:pt>
                <c:pt idx="2319">
                  <c:v>38661</c:v>
                </c:pt>
                <c:pt idx="2320">
                  <c:v>38662</c:v>
                </c:pt>
                <c:pt idx="2321">
                  <c:v>38663</c:v>
                </c:pt>
                <c:pt idx="2322">
                  <c:v>38664</c:v>
                </c:pt>
                <c:pt idx="2323">
                  <c:v>38665</c:v>
                </c:pt>
                <c:pt idx="2324">
                  <c:v>38666</c:v>
                </c:pt>
                <c:pt idx="2325">
                  <c:v>38667</c:v>
                </c:pt>
                <c:pt idx="2326">
                  <c:v>38668</c:v>
                </c:pt>
                <c:pt idx="2327">
                  <c:v>38669</c:v>
                </c:pt>
                <c:pt idx="2328">
                  <c:v>38670</c:v>
                </c:pt>
                <c:pt idx="2329">
                  <c:v>38671</c:v>
                </c:pt>
                <c:pt idx="2330">
                  <c:v>38672</c:v>
                </c:pt>
                <c:pt idx="2331">
                  <c:v>38673</c:v>
                </c:pt>
                <c:pt idx="2332">
                  <c:v>38674</c:v>
                </c:pt>
                <c:pt idx="2333">
                  <c:v>38675</c:v>
                </c:pt>
                <c:pt idx="2334">
                  <c:v>38676</c:v>
                </c:pt>
                <c:pt idx="2335">
                  <c:v>38677</c:v>
                </c:pt>
                <c:pt idx="2336">
                  <c:v>38678</c:v>
                </c:pt>
                <c:pt idx="2337">
                  <c:v>38679</c:v>
                </c:pt>
                <c:pt idx="2338">
                  <c:v>38680</c:v>
                </c:pt>
                <c:pt idx="2339">
                  <c:v>38681</c:v>
                </c:pt>
                <c:pt idx="2340">
                  <c:v>38682</c:v>
                </c:pt>
                <c:pt idx="2341">
                  <c:v>38683</c:v>
                </c:pt>
                <c:pt idx="2342">
                  <c:v>38684</c:v>
                </c:pt>
                <c:pt idx="2343">
                  <c:v>38685</c:v>
                </c:pt>
                <c:pt idx="2344">
                  <c:v>38686</c:v>
                </c:pt>
                <c:pt idx="2345">
                  <c:v>38687</c:v>
                </c:pt>
                <c:pt idx="2346">
                  <c:v>38688</c:v>
                </c:pt>
                <c:pt idx="2347">
                  <c:v>38689</c:v>
                </c:pt>
                <c:pt idx="2348">
                  <c:v>38690</c:v>
                </c:pt>
                <c:pt idx="2349">
                  <c:v>38691</c:v>
                </c:pt>
                <c:pt idx="2350">
                  <c:v>38692</c:v>
                </c:pt>
                <c:pt idx="2351">
                  <c:v>38693</c:v>
                </c:pt>
                <c:pt idx="2352">
                  <c:v>38694</c:v>
                </c:pt>
                <c:pt idx="2353">
                  <c:v>38695</c:v>
                </c:pt>
                <c:pt idx="2354">
                  <c:v>38696</c:v>
                </c:pt>
                <c:pt idx="2355">
                  <c:v>38697</c:v>
                </c:pt>
                <c:pt idx="2356">
                  <c:v>38698</c:v>
                </c:pt>
                <c:pt idx="2357">
                  <c:v>38699</c:v>
                </c:pt>
                <c:pt idx="2358">
                  <c:v>38700</c:v>
                </c:pt>
                <c:pt idx="2359">
                  <c:v>38701</c:v>
                </c:pt>
                <c:pt idx="2360">
                  <c:v>38702</c:v>
                </c:pt>
                <c:pt idx="2361">
                  <c:v>38703</c:v>
                </c:pt>
                <c:pt idx="2362">
                  <c:v>38704</c:v>
                </c:pt>
                <c:pt idx="2363">
                  <c:v>38705</c:v>
                </c:pt>
                <c:pt idx="2364">
                  <c:v>38706</c:v>
                </c:pt>
                <c:pt idx="2365">
                  <c:v>38707</c:v>
                </c:pt>
                <c:pt idx="2366">
                  <c:v>38708</c:v>
                </c:pt>
                <c:pt idx="2367">
                  <c:v>38709</c:v>
                </c:pt>
                <c:pt idx="2368">
                  <c:v>38710</c:v>
                </c:pt>
                <c:pt idx="2369">
                  <c:v>38711</c:v>
                </c:pt>
                <c:pt idx="2370">
                  <c:v>38712</c:v>
                </c:pt>
                <c:pt idx="2371">
                  <c:v>38713</c:v>
                </c:pt>
                <c:pt idx="2372">
                  <c:v>38714</c:v>
                </c:pt>
                <c:pt idx="2373">
                  <c:v>38715</c:v>
                </c:pt>
                <c:pt idx="2374">
                  <c:v>38716</c:v>
                </c:pt>
                <c:pt idx="2375">
                  <c:v>38717</c:v>
                </c:pt>
                <c:pt idx="2376">
                  <c:v>38718</c:v>
                </c:pt>
                <c:pt idx="2377">
                  <c:v>38719</c:v>
                </c:pt>
                <c:pt idx="2378">
                  <c:v>38720</c:v>
                </c:pt>
                <c:pt idx="2379">
                  <c:v>38721</c:v>
                </c:pt>
                <c:pt idx="2380">
                  <c:v>38722</c:v>
                </c:pt>
                <c:pt idx="2381">
                  <c:v>38723</c:v>
                </c:pt>
                <c:pt idx="2382">
                  <c:v>38724</c:v>
                </c:pt>
                <c:pt idx="2383">
                  <c:v>38725</c:v>
                </c:pt>
                <c:pt idx="2384">
                  <c:v>38726</c:v>
                </c:pt>
                <c:pt idx="2385">
                  <c:v>38727</c:v>
                </c:pt>
                <c:pt idx="2386">
                  <c:v>38728</c:v>
                </c:pt>
                <c:pt idx="2387">
                  <c:v>38729</c:v>
                </c:pt>
                <c:pt idx="2388">
                  <c:v>38730</c:v>
                </c:pt>
                <c:pt idx="2389">
                  <c:v>38731</c:v>
                </c:pt>
                <c:pt idx="2390">
                  <c:v>38732</c:v>
                </c:pt>
                <c:pt idx="2391">
                  <c:v>38733</c:v>
                </c:pt>
                <c:pt idx="2392">
                  <c:v>38734</c:v>
                </c:pt>
                <c:pt idx="2393">
                  <c:v>38735</c:v>
                </c:pt>
                <c:pt idx="2394">
                  <c:v>38736</c:v>
                </c:pt>
                <c:pt idx="2395">
                  <c:v>38737</c:v>
                </c:pt>
                <c:pt idx="2396">
                  <c:v>38738</c:v>
                </c:pt>
                <c:pt idx="2397">
                  <c:v>38739</c:v>
                </c:pt>
                <c:pt idx="2398">
                  <c:v>38740</c:v>
                </c:pt>
                <c:pt idx="2399">
                  <c:v>38741</c:v>
                </c:pt>
                <c:pt idx="2400">
                  <c:v>38742</c:v>
                </c:pt>
                <c:pt idx="2401">
                  <c:v>38743</c:v>
                </c:pt>
                <c:pt idx="2402">
                  <c:v>38744</c:v>
                </c:pt>
                <c:pt idx="2403">
                  <c:v>38745</c:v>
                </c:pt>
                <c:pt idx="2404">
                  <c:v>38746</c:v>
                </c:pt>
                <c:pt idx="2405">
                  <c:v>38747</c:v>
                </c:pt>
                <c:pt idx="2406">
                  <c:v>38748</c:v>
                </c:pt>
                <c:pt idx="2407">
                  <c:v>38749</c:v>
                </c:pt>
                <c:pt idx="2408">
                  <c:v>38750</c:v>
                </c:pt>
                <c:pt idx="2409">
                  <c:v>38751</c:v>
                </c:pt>
                <c:pt idx="2410">
                  <c:v>38752</c:v>
                </c:pt>
                <c:pt idx="2411">
                  <c:v>38753</c:v>
                </c:pt>
                <c:pt idx="2412">
                  <c:v>38754</c:v>
                </c:pt>
                <c:pt idx="2413">
                  <c:v>38755</c:v>
                </c:pt>
                <c:pt idx="2414">
                  <c:v>38756</c:v>
                </c:pt>
                <c:pt idx="2415">
                  <c:v>38757</c:v>
                </c:pt>
                <c:pt idx="2416">
                  <c:v>38758</c:v>
                </c:pt>
                <c:pt idx="2417">
                  <c:v>38759</c:v>
                </c:pt>
                <c:pt idx="2418">
                  <c:v>38760</c:v>
                </c:pt>
                <c:pt idx="2419">
                  <c:v>38761</c:v>
                </c:pt>
                <c:pt idx="2420">
                  <c:v>38762</c:v>
                </c:pt>
                <c:pt idx="2421">
                  <c:v>38763</c:v>
                </c:pt>
                <c:pt idx="2422">
                  <c:v>38764</c:v>
                </c:pt>
                <c:pt idx="2423">
                  <c:v>38765</c:v>
                </c:pt>
                <c:pt idx="2424">
                  <c:v>38766</c:v>
                </c:pt>
                <c:pt idx="2425">
                  <c:v>38767</c:v>
                </c:pt>
                <c:pt idx="2426">
                  <c:v>38768</c:v>
                </c:pt>
                <c:pt idx="2427">
                  <c:v>38769</c:v>
                </c:pt>
                <c:pt idx="2428">
                  <c:v>38770</c:v>
                </c:pt>
                <c:pt idx="2429">
                  <c:v>38771</c:v>
                </c:pt>
                <c:pt idx="2430">
                  <c:v>38772</c:v>
                </c:pt>
                <c:pt idx="2431">
                  <c:v>38773</c:v>
                </c:pt>
                <c:pt idx="2432">
                  <c:v>38774</c:v>
                </c:pt>
                <c:pt idx="2433">
                  <c:v>38775</c:v>
                </c:pt>
                <c:pt idx="2434">
                  <c:v>38776</c:v>
                </c:pt>
                <c:pt idx="2435">
                  <c:v>38777</c:v>
                </c:pt>
                <c:pt idx="2436">
                  <c:v>38778</c:v>
                </c:pt>
                <c:pt idx="2437">
                  <c:v>38779</c:v>
                </c:pt>
                <c:pt idx="2438">
                  <c:v>38780</c:v>
                </c:pt>
                <c:pt idx="2439">
                  <c:v>38781</c:v>
                </c:pt>
                <c:pt idx="2440">
                  <c:v>38782</c:v>
                </c:pt>
                <c:pt idx="2441">
                  <c:v>38783</c:v>
                </c:pt>
                <c:pt idx="2442">
                  <c:v>38784</c:v>
                </c:pt>
                <c:pt idx="2443">
                  <c:v>38785</c:v>
                </c:pt>
                <c:pt idx="2444">
                  <c:v>38786</c:v>
                </c:pt>
                <c:pt idx="2445">
                  <c:v>38787</c:v>
                </c:pt>
                <c:pt idx="2446">
                  <c:v>38788</c:v>
                </c:pt>
                <c:pt idx="2447">
                  <c:v>38789</c:v>
                </c:pt>
                <c:pt idx="2448">
                  <c:v>38790</c:v>
                </c:pt>
                <c:pt idx="2449">
                  <c:v>38791</c:v>
                </c:pt>
                <c:pt idx="2450">
                  <c:v>38792</c:v>
                </c:pt>
                <c:pt idx="2451">
                  <c:v>38793</c:v>
                </c:pt>
                <c:pt idx="2452">
                  <c:v>38794</c:v>
                </c:pt>
                <c:pt idx="2453">
                  <c:v>38795</c:v>
                </c:pt>
                <c:pt idx="2454">
                  <c:v>38796</c:v>
                </c:pt>
                <c:pt idx="2455">
                  <c:v>38797</c:v>
                </c:pt>
                <c:pt idx="2456">
                  <c:v>38798</c:v>
                </c:pt>
                <c:pt idx="2457">
                  <c:v>38799</c:v>
                </c:pt>
                <c:pt idx="2458">
                  <c:v>38800</c:v>
                </c:pt>
                <c:pt idx="2459">
                  <c:v>38801</c:v>
                </c:pt>
                <c:pt idx="2460">
                  <c:v>38802</c:v>
                </c:pt>
                <c:pt idx="2461">
                  <c:v>38803</c:v>
                </c:pt>
                <c:pt idx="2462">
                  <c:v>38804</c:v>
                </c:pt>
                <c:pt idx="2463">
                  <c:v>38805</c:v>
                </c:pt>
                <c:pt idx="2464">
                  <c:v>38806</c:v>
                </c:pt>
                <c:pt idx="2465">
                  <c:v>38807</c:v>
                </c:pt>
                <c:pt idx="2466">
                  <c:v>38808</c:v>
                </c:pt>
                <c:pt idx="2467">
                  <c:v>38809</c:v>
                </c:pt>
                <c:pt idx="2468">
                  <c:v>38810</c:v>
                </c:pt>
                <c:pt idx="2469">
                  <c:v>38811</c:v>
                </c:pt>
                <c:pt idx="2470">
                  <c:v>38812</c:v>
                </c:pt>
                <c:pt idx="2471">
                  <c:v>38813</c:v>
                </c:pt>
                <c:pt idx="2472">
                  <c:v>38814</c:v>
                </c:pt>
                <c:pt idx="2473">
                  <c:v>38815</c:v>
                </c:pt>
                <c:pt idx="2474">
                  <c:v>38816</c:v>
                </c:pt>
                <c:pt idx="2475">
                  <c:v>38817</c:v>
                </c:pt>
                <c:pt idx="2476">
                  <c:v>38818</c:v>
                </c:pt>
                <c:pt idx="2477">
                  <c:v>38819</c:v>
                </c:pt>
                <c:pt idx="2478">
                  <c:v>38820</c:v>
                </c:pt>
                <c:pt idx="2479">
                  <c:v>38821</c:v>
                </c:pt>
                <c:pt idx="2480">
                  <c:v>38822</c:v>
                </c:pt>
                <c:pt idx="2481">
                  <c:v>38823</c:v>
                </c:pt>
                <c:pt idx="2482">
                  <c:v>38824</c:v>
                </c:pt>
                <c:pt idx="2483">
                  <c:v>38825</c:v>
                </c:pt>
                <c:pt idx="2484">
                  <c:v>38826</c:v>
                </c:pt>
                <c:pt idx="2485">
                  <c:v>38827</c:v>
                </c:pt>
                <c:pt idx="2486">
                  <c:v>38828</c:v>
                </c:pt>
                <c:pt idx="2487">
                  <c:v>38829</c:v>
                </c:pt>
                <c:pt idx="2488">
                  <c:v>38830</c:v>
                </c:pt>
                <c:pt idx="2489">
                  <c:v>38831</c:v>
                </c:pt>
                <c:pt idx="2490">
                  <c:v>38832</c:v>
                </c:pt>
                <c:pt idx="2491">
                  <c:v>38833</c:v>
                </c:pt>
                <c:pt idx="2492">
                  <c:v>38834</c:v>
                </c:pt>
                <c:pt idx="2493">
                  <c:v>38835</c:v>
                </c:pt>
                <c:pt idx="2494">
                  <c:v>38836</c:v>
                </c:pt>
                <c:pt idx="2495">
                  <c:v>38837</c:v>
                </c:pt>
                <c:pt idx="2496">
                  <c:v>38838</c:v>
                </c:pt>
                <c:pt idx="2497">
                  <c:v>38839</c:v>
                </c:pt>
                <c:pt idx="2498">
                  <c:v>38840</c:v>
                </c:pt>
                <c:pt idx="2499">
                  <c:v>38841</c:v>
                </c:pt>
                <c:pt idx="2500">
                  <c:v>38842</c:v>
                </c:pt>
                <c:pt idx="2501">
                  <c:v>38843</c:v>
                </c:pt>
                <c:pt idx="2502">
                  <c:v>38844</c:v>
                </c:pt>
                <c:pt idx="2503">
                  <c:v>38845</c:v>
                </c:pt>
                <c:pt idx="2504">
                  <c:v>38846</c:v>
                </c:pt>
                <c:pt idx="2505">
                  <c:v>38847</c:v>
                </c:pt>
                <c:pt idx="2506">
                  <c:v>38848</c:v>
                </c:pt>
                <c:pt idx="2507">
                  <c:v>38849</c:v>
                </c:pt>
                <c:pt idx="2508">
                  <c:v>38850</c:v>
                </c:pt>
                <c:pt idx="2509">
                  <c:v>38851</c:v>
                </c:pt>
                <c:pt idx="2510">
                  <c:v>38852</c:v>
                </c:pt>
                <c:pt idx="2511">
                  <c:v>38853</c:v>
                </c:pt>
                <c:pt idx="2512">
                  <c:v>38854</c:v>
                </c:pt>
                <c:pt idx="2513">
                  <c:v>38855</c:v>
                </c:pt>
                <c:pt idx="2514">
                  <c:v>38856</c:v>
                </c:pt>
                <c:pt idx="2515">
                  <c:v>38857</c:v>
                </c:pt>
                <c:pt idx="2516">
                  <c:v>38858</c:v>
                </c:pt>
                <c:pt idx="2517">
                  <c:v>38859</c:v>
                </c:pt>
                <c:pt idx="2518">
                  <c:v>38860</c:v>
                </c:pt>
                <c:pt idx="2519">
                  <c:v>38861</c:v>
                </c:pt>
                <c:pt idx="2520">
                  <c:v>38862</c:v>
                </c:pt>
                <c:pt idx="2521">
                  <c:v>38863</c:v>
                </c:pt>
                <c:pt idx="2522">
                  <c:v>38864</c:v>
                </c:pt>
                <c:pt idx="2523">
                  <c:v>38865</c:v>
                </c:pt>
                <c:pt idx="2524">
                  <c:v>38866</c:v>
                </c:pt>
                <c:pt idx="2525">
                  <c:v>38867</c:v>
                </c:pt>
                <c:pt idx="2526">
                  <c:v>38868</c:v>
                </c:pt>
                <c:pt idx="2527">
                  <c:v>38869</c:v>
                </c:pt>
                <c:pt idx="2528">
                  <c:v>38870</c:v>
                </c:pt>
                <c:pt idx="2529">
                  <c:v>38871</c:v>
                </c:pt>
                <c:pt idx="2530">
                  <c:v>38872</c:v>
                </c:pt>
                <c:pt idx="2531">
                  <c:v>38873</c:v>
                </c:pt>
                <c:pt idx="2532">
                  <c:v>38874</c:v>
                </c:pt>
                <c:pt idx="2533">
                  <c:v>38875</c:v>
                </c:pt>
                <c:pt idx="2534">
                  <c:v>38876</c:v>
                </c:pt>
                <c:pt idx="2535">
                  <c:v>38877</c:v>
                </c:pt>
                <c:pt idx="2536">
                  <c:v>38878</c:v>
                </c:pt>
                <c:pt idx="2537">
                  <c:v>38879</c:v>
                </c:pt>
                <c:pt idx="2538">
                  <c:v>38880</c:v>
                </c:pt>
                <c:pt idx="2539">
                  <c:v>38881</c:v>
                </c:pt>
                <c:pt idx="2540">
                  <c:v>38882</c:v>
                </c:pt>
                <c:pt idx="2541">
                  <c:v>38883</c:v>
                </c:pt>
                <c:pt idx="2542">
                  <c:v>38884</c:v>
                </c:pt>
                <c:pt idx="2543">
                  <c:v>38885</c:v>
                </c:pt>
                <c:pt idx="2544">
                  <c:v>38886</c:v>
                </c:pt>
                <c:pt idx="2545">
                  <c:v>38887</c:v>
                </c:pt>
                <c:pt idx="2546">
                  <c:v>38888</c:v>
                </c:pt>
                <c:pt idx="2547">
                  <c:v>38889</c:v>
                </c:pt>
                <c:pt idx="2548">
                  <c:v>38890</c:v>
                </c:pt>
                <c:pt idx="2549">
                  <c:v>38891</c:v>
                </c:pt>
                <c:pt idx="2550">
                  <c:v>38892</c:v>
                </c:pt>
                <c:pt idx="2551">
                  <c:v>38893</c:v>
                </c:pt>
                <c:pt idx="2552">
                  <c:v>38894</c:v>
                </c:pt>
                <c:pt idx="2553">
                  <c:v>38895</c:v>
                </c:pt>
                <c:pt idx="2554">
                  <c:v>38896</c:v>
                </c:pt>
                <c:pt idx="2555">
                  <c:v>38897</c:v>
                </c:pt>
                <c:pt idx="2556">
                  <c:v>38898</c:v>
                </c:pt>
                <c:pt idx="2557">
                  <c:v>38899</c:v>
                </c:pt>
                <c:pt idx="2558">
                  <c:v>38900</c:v>
                </c:pt>
                <c:pt idx="2559">
                  <c:v>38901</c:v>
                </c:pt>
                <c:pt idx="2560">
                  <c:v>38902</c:v>
                </c:pt>
                <c:pt idx="2561">
                  <c:v>38903</c:v>
                </c:pt>
                <c:pt idx="2562">
                  <c:v>38904</c:v>
                </c:pt>
                <c:pt idx="2563">
                  <c:v>38905</c:v>
                </c:pt>
                <c:pt idx="2564">
                  <c:v>38906</c:v>
                </c:pt>
                <c:pt idx="2565">
                  <c:v>38907</c:v>
                </c:pt>
                <c:pt idx="2566">
                  <c:v>38908</c:v>
                </c:pt>
                <c:pt idx="2567">
                  <c:v>38909</c:v>
                </c:pt>
                <c:pt idx="2568">
                  <c:v>38910</c:v>
                </c:pt>
                <c:pt idx="2569">
                  <c:v>38911</c:v>
                </c:pt>
                <c:pt idx="2570">
                  <c:v>38912</c:v>
                </c:pt>
                <c:pt idx="2571">
                  <c:v>38913</c:v>
                </c:pt>
                <c:pt idx="2572">
                  <c:v>38914</c:v>
                </c:pt>
                <c:pt idx="2573">
                  <c:v>38915</c:v>
                </c:pt>
                <c:pt idx="2574">
                  <c:v>38916</c:v>
                </c:pt>
                <c:pt idx="2575">
                  <c:v>38917</c:v>
                </c:pt>
                <c:pt idx="2576">
                  <c:v>38918</c:v>
                </c:pt>
                <c:pt idx="2577">
                  <c:v>38919</c:v>
                </c:pt>
                <c:pt idx="2578">
                  <c:v>38920</c:v>
                </c:pt>
                <c:pt idx="2579">
                  <c:v>38921</c:v>
                </c:pt>
                <c:pt idx="2580">
                  <c:v>38922</c:v>
                </c:pt>
                <c:pt idx="2581">
                  <c:v>38923</c:v>
                </c:pt>
                <c:pt idx="2582">
                  <c:v>38924</c:v>
                </c:pt>
                <c:pt idx="2583">
                  <c:v>38925</c:v>
                </c:pt>
                <c:pt idx="2584">
                  <c:v>38926</c:v>
                </c:pt>
                <c:pt idx="2585">
                  <c:v>38927</c:v>
                </c:pt>
                <c:pt idx="2586">
                  <c:v>38928</c:v>
                </c:pt>
                <c:pt idx="2587">
                  <c:v>38929</c:v>
                </c:pt>
                <c:pt idx="2588">
                  <c:v>38930</c:v>
                </c:pt>
                <c:pt idx="2589">
                  <c:v>38931</c:v>
                </c:pt>
                <c:pt idx="2590">
                  <c:v>38932</c:v>
                </c:pt>
                <c:pt idx="2591">
                  <c:v>38933</c:v>
                </c:pt>
                <c:pt idx="2592">
                  <c:v>38934</c:v>
                </c:pt>
                <c:pt idx="2593">
                  <c:v>38935</c:v>
                </c:pt>
                <c:pt idx="2594">
                  <c:v>38936</c:v>
                </c:pt>
                <c:pt idx="2595">
                  <c:v>38937</c:v>
                </c:pt>
                <c:pt idx="2596">
                  <c:v>38938</c:v>
                </c:pt>
                <c:pt idx="2597">
                  <c:v>38939</c:v>
                </c:pt>
                <c:pt idx="2598">
                  <c:v>38940</c:v>
                </c:pt>
                <c:pt idx="2599">
                  <c:v>38941</c:v>
                </c:pt>
                <c:pt idx="2600">
                  <c:v>38942</c:v>
                </c:pt>
                <c:pt idx="2601">
                  <c:v>38943</c:v>
                </c:pt>
                <c:pt idx="2602">
                  <c:v>38944</c:v>
                </c:pt>
                <c:pt idx="2603">
                  <c:v>38945</c:v>
                </c:pt>
                <c:pt idx="2604">
                  <c:v>38946</c:v>
                </c:pt>
                <c:pt idx="2605">
                  <c:v>38947</c:v>
                </c:pt>
                <c:pt idx="2606">
                  <c:v>38948</c:v>
                </c:pt>
                <c:pt idx="2607">
                  <c:v>38949</c:v>
                </c:pt>
                <c:pt idx="2608">
                  <c:v>38950</c:v>
                </c:pt>
                <c:pt idx="2609">
                  <c:v>38951</c:v>
                </c:pt>
                <c:pt idx="2610">
                  <c:v>38952</c:v>
                </c:pt>
                <c:pt idx="2611">
                  <c:v>38953</c:v>
                </c:pt>
                <c:pt idx="2612">
                  <c:v>38954</c:v>
                </c:pt>
                <c:pt idx="2613">
                  <c:v>38955</c:v>
                </c:pt>
                <c:pt idx="2614">
                  <c:v>38956</c:v>
                </c:pt>
                <c:pt idx="2615">
                  <c:v>38957</c:v>
                </c:pt>
                <c:pt idx="2616">
                  <c:v>38958</c:v>
                </c:pt>
                <c:pt idx="2617">
                  <c:v>38959</c:v>
                </c:pt>
                <c:pt idx="2618">
                  <c:v>38960</c:v>
                </c:pt>
                <c:pt idx="2619">
                  <c:v>38961</c:v>
                </c:pt>
                <c:pt idx="2620">
                  <c:v>38962</c:v>
                </c:pt>
                <c:pt idx="2621">
                  <c:v>38963</c:v>
                </c:pt>
                <c:pt idx="2622">
                  <c:v>38964</c:v>
                </c:pt>
                <c:pt idx="2623">
                  <c:v>38965</c:v>
                </c:pt>
                <c:pt idx="2624">
                  <c:v>38966</c:v>
                </c:pt>
                <c:pt idx="2625">
                  <c:v>38967</c:v>
                </c:pt>
                <c:pt idx="2626">
                  <c:v>38968</c:v>
                </c:pt>
                <c:pt idx="2627">
                  <c:v>38969</c:v>
                </c:pt>
                <c:pt idx="2628">
                  <c:v>38970</c:v>
                </c:pt>
                <c:pt idx="2629">
                  <c:v>38971</c:v>
                </c:pt>
                <c:pt idx="2630">
                  <c:v>38972</c:v>
                </c:pt>
                <c:pt idx="2631">
                  <c:v>38973</c:v>
                </c:pt>
                <c:pt idx="2632">
                  <c:v>38974</c:v>
                </c:pt>
                <c:pt idx="2633">
                  <c:v>38975</c:v>
                </c:pt>
                <c:pt idx="2634">
                  <c:v>38976</c:v>
                </c:pt>
                <c:pt idx="2635">
                  <c:v>38977</c:v>
                </c:pt>
                <c:pt idx="2636">
                  <c:v>38978</c:v>
                </c:pt>
                <c:pt idx="2637">
                  <c:v>38979</c:v>
                </c:pt>
                <c:pt idx="2638">
                  <c:v>38980</c:v>
                </c:pt>
                <c:pt idx="2639">
                  <c:v>38981</c:v>
                </c:pt>
                <c:pt idx="2640">
                  <c:v>38982</c:v>
                </c:pt>
                <c:pt idx="2641">
                  <c:v>38983</c:v>
                </c:pt>
                <c:pt idx="2642">
                  <c:v>38984</c:v>
                </c:pt>
                <c:pt idx="2643">
                  <c:v>38985</c:v>
                </c:pt>
                <c:pt idx="2644">
                  <c:v>38986</c:v>
                </c:pt>
                <c:pt idx="2645">
                  <c:v>38987</c:v>
                </c:pt>
                <c:pt idx="2646">
                  <c:v>38988</c:v>
                </c:pt>
                <c:pt idx="2647">
                  <c:v>38989</c:v>
                </c:pt>
                <c:pt idx="2648">
                  <c:v>38990</c:v>
                </c:pt>
                <c:pt idx="2649">
                  <c:v>38991</c:v>
                </c:pt>
                <c:pt idx="2650">
                  <c:v>38992</c:v>
                </c:pt>
                <c:pt idx="2651">
                  <c:v>38993</c:v>
                </c:pt>
                <c:pt idx="2652">
                  <c:v>38994</c:v>
                </c:pt>
                <c:pt idx="2653">
                  <c:v>38995</c:v>
                </c:pt>
                <c:pt idx="2654">
                  <c:v>38996</c:v>
                </c:pt>
                <c:pt idx="2655">
                  <c:v>38997</c:v>
                </c:pt>
                <c:pt idx="2656">
                  <c:v>38998</c:v>
                </c:pt>
                <c:pt idx="2657">
                  <c:v>38999</c:v>
                </c:pt>
                <c:pt idx="2658">
                  <c:v>39000</c:v>
                </c:pt>
                <c:pt idx="2659">
                  <c:v>39001</c:v>
                </c:pt>
                <c:pt idx="2660">
                  <c:v>39002</c:v>
                </c:pt>
                <c:pt idx="2661">
                  <c:v>39003</c:v>
                </c:pt>
                <c:pt idx="2662">
                  <c:v>39004</c:v>
                </c:pt>
                <c:pt idx="2663">
                  <c:v>39005</c:v>
                </c:pt>
                <c:pt idx="2664">
                  <c:v>39006</c:v>
                </c:pt>
                <c:pt idx="2665">
                  <c:v>39007</c:v>
                </c:pt>
                <c:pt idx="2666">
                  <c:v>39008</c:v>
                </c:pt>
                <c:pt idx="2667">
                  <c:v>39009</c:v>
                </c:pt>
                <c:pt idx="2668">
                  <c:v>39010</c:v>
                </c:pt>
                <c:pt idx="2669">
                  <c:v>39011</c:v>
                </c:pt>
                <c:pt idx="2670">
                  <c:v>39012</c:v>
                </c:pt>
                <c:pt idx="2671">
                  <c:v>39013</c:v>
                </c:pt>
                <c:pt idx="2672">
                  <c:v>39014</c:v>
                </c:pt>
                <c:pt idx="2673">
                  <c:v>39015</c:v>
                </c:pt>
                <c:pt idx="2674">
                  <c:v>39016</c:v>
                </c:pt>
                <c:pt idx="2675">
                  <c:v>39017</c:v>
                </c:pt>
                <c:pt idx="2676">
                  <c:v>39018</c:v>
                </c:pt>
                <c:pt idx="2677">
                  <c:v>39019</c:v>
                </c:pt>
                <c:pt idx="2678">
                  <c:v>39020</c:v>
                </c:pt>
                <c:pt idx="2679">
                  <c:v>39021</c:v>
                </c:pt>
                <c:pt idx="2680">
                  <c:v>39022</c:v>
                </c:pt>
                <c:pt idx="2681">
                  <c:v>39023</c:v>
                </c:pt>
                <c:pt idx="2682">
                  <c:v>39024</c:v>
                </c:pt>
                <c:pt idx="2683">
                  <c:v>39025</c:v>
                </c:pt>
                <c:pt idx="2684">
                  <c:v>39026</c:v>
                </c:pt>
                <c:pt idx="2685">
                  <c:v>39027</c:v>
                </c:pt>
                <c:pt idx="2686">
                  <c:v>39028</c:v>
                </c:pt>
                <c:pt idx="2687">
                  <c:v>39029</c:v>
                </c:pt>
                <c:pt idx="2688">
                  <c:v>39030</c:v>
                </c:pt>
                <c:pt idx="2689">
                  <c:v>39031</c:v>
                </c:pt>
                <c:pt idx="2690">
                  <c:v>39032</c:v>
                </c:pt>
                <c:pt idx="2691">
                  <c:v>39033</c:v>
                </c:pt>
                <c:pt idx="2692">
                  <c:v>39034</c:v>
                </c:pt>
                <c:pt idx="2693">
                  <c:v>39035</c:v>
                </c:pt>
                <c:pt idx="2694">
                  <c:v>39036</c:v>
                </c:pt>
                <c:pt idx="2695">
                  <c:v>39037</c:v>
                </c:pt>
                <c:pt idx="2696">
                  <c:v>39038</c:v>
                </c:pt>
                <c:pt idx="2697">
                  <c:v>39039</c:v>
                </c:pt>
                <c:pt idx="2698">
                  <c:v>39040</c:v>
                </c:pt>
                <c:pt idx="2699">
                  <c:v>39041</c:v>
                </c:pt>
                <c:pt idx="2700">
                  <c:v>39042</c:v>
                </c:pt>
                <c:pt idx="2701">
                  <c:v>39043</c:v>
                </c:pt>
                <c:pt idx="2702">
                  <c:v>39044</c:v>
                </c:pt>
                <c:pt idx="2703">
                  <c:v>39045</c:v>
                </c:pt>
                <c:pt idx="2704">
                  <c:v>39046</c:v>
                </c:pt>
                <c:pt idx="2705">
                  <c:v>39047</c:v>
                </c:pt>
                <c:pt idx="2706">
                  <c:v>39048</c:v>
                </c:pt>
                <c:pt idx="2707">
                  <c:v>39049</c:v>
                </c:pt>
                <c:pt idx="2708">
                  <c:v>39050</c:v>
                </c:pt>
                <c:pt idx="2709">
                  <c:v>39051</c:v>
                </c:pt>
                <c:pt idx="2710">
                  <c:v>39052</c:v>
                </c:pt>
                <c:pt idx="2711">
                  <c:v>39053</c:v>
                </c:pt>
                <c:pt idx="2712">
                  <c:v>39054</c:v>
                </c:pt>
                <c:pt idx="2713">
                  <c:v>39055</c:v>
                </c:pt>
                <c:pt idx="2714">
                  <c:v>39056</c:v>
                </c:pt>
                <c:pt idx="2715">
                  <c:v>39057</c:v>
                </c:pt>
                <c:pt idx="2716">
                  <c:v>39058</c:v>
                </c:pt>
                <c:pt idx="2717">
                  <c:v>39059</c:v>
                </c:pt>
                <c:pt idx="2718">
                  <c:v>39060</c:v>
                </c:pt>
                <c:pt idx="2719">
                  <c:v>39061</c:v>
                </c:pt>
                <c:pt idx="2720">
                  <c:v>39062</c:v>
                </c:pt>
                <c:pt idx="2721">
                  <c:v>39063</c:v>
                </c:pt>
                <c:pt idx="2722">
                  <c:v>39064</c:v>
                </c:pt>
                <c:pt idx="2723">
                  <c:v>39065</c:v>
                </c:pt>
                <c:pt idx="2724">
                  <c:v>39066</c:v>
                </c:pt>
                <c:pt idx="2725">
                  <c:v>39067</c:v>
                </c:pt>
                <c:pt idx="2726">
                  <c:v>39068</c:v>
                </c:pt>
                <c:pt idx="2727">
                  <c:v>39069</c:v>
                </c:pt>
                <c:pt idx="2728">
                  <c:v>39070</c:v>
                </c:pt>
                <c:pt idx="2729">
                  <c:v>39071</c:v>
                </c:pt>
                <c:pt idx="2730">
                  <c:v>39072</c:v>
                </c:pt>
                <c:pt idx="2731">
                  <c:v>39073</c:v>
                </c:pt>
                <c:pt idx="2732">
                  <c:v>39074</c:v>
                </c:pt>
                <c:pt idx="2733">
                  <c:v>39075</c:v>
                </c:pt>
                <c:pt idx="2734">
                  <c:v>39076</c:v>
                </c:pt>
                <c:pt idx="2735">
                  <c:v>39077</c:v>
                </c:pt>
                <c:pt idx="2736">
                  <c:v>39078</c:v>
                </c:pt>
                <c:pt idx="2737">
                  <c:v>39079</c:v>
                </c:pt>
                <c:pt idx="2738">
                  <c:v>39080</c:v>
                </c:pt>
                <c:pt idx="2739">
                  <c:v>39081</c:v>
                </c:pt>
                <c:pt idx="2740">
                  <c:v>39082</c:v>
                </c:pt>
                <c:pt idx="2741">
                  <c:v>39083</c:v>
                </c:pt>
                <c:pt idx="2742">
                  <c:v>39084</c:v>
                </c:pt>
                <c:pt idx="2743">
                  <c:v>39085</c:v>
                </c:pt>
                <c:pt idx="2744">
                  <c:v>39086</c:v>
                </c:pt>
                <c:pt idx="2745">
                  <c:v>39087</c:v>
                </c:pt>
                <c:pt idx="2746">
                  <c:v>39088</c:v>
                </c:pt>
                <c:pt idx="2747">
                  <c:v>39089</c:v>
                </c:pt>
                <c:pt idx="2748">
                  <c:v>39090</c:v>
                </c:pt>
                <c:pt idx="2749">
                  <c:v>39091</c:v>
                </c:pt>
                <c:pt idx="2750">
                  <c:v>39092</c:v>
                </c:pt>
                <c:pt idx="2751">
                  <c:v>39093</c:v>
                </c:pt>
                <c:pt idx="2752">
                  <c:v>39094</c:v>
                </c:pt>
                <c:pt idx="2753">
                  <c:v>39095</c:v>
                </c:pt>
                <c:pt idx="2754">
                  <c:v>39096</c:v>
                </c:pt>
                <c:pt idx="2755">
                  <c:v>39097</c:v>
                </c:pt>
                <c:pt idx="2756">
                  <c:v>39098</c:v>
                </c:pt>
                <c:pt idx="2757">
                  <c:v>39099</c:v>
                </c:pt>
                <c:pt idx="2758">
                  <c:v>39100</c:v>
                </c:pt>
                <c:pt idx="2759">
                  <c:v>39101</c:v>
                </c:pt>
                <c:pt idx="2760">
                  <c:v>39102</c:v>
                </c:pt>
                <c:pt idx="2761">
                  <c:v>39103</c:v>
                </c:pt>
                <c:pt idx="2762">
                  <c:v>39104</c:v>
                </c:pt>
                <c:pt idx="2763">
                  <c:v>39105</c:v>
                </c:pt>
                <c:pt idx="2764">
                  <c:v>39106</c:v>
                </c:pt>
                <c:pt idx="2765">
                  <c:v>39107</c:v>
                </c:pt>
                <c:pt idx="2766">
                  <c:v>39108</c:v>
                </c:pt>
                <c:pt idx="2767">
                  <c:v>39109</c:v>
                </c:pt>
                <c:pt idx="2768">
                  <c:v>39110</c:v>
                </c:pt>
                <c:pt idx="2769">
                  <c:v>39111</c:v>
                </c:pt>
                <c:pt idx="2770">
                  <c:v>39112</c:v>
                </c:pt>
                <c:pt idx="2771">
                  <c:v>39113</c:v>
                </c:pt>
                <c:pt idx="2772">
                  <c:v>39114</c:v>
                </c:pt>
                <c:pt idx="2773">
                  <c:v>39115</c:v>
                </c:pt>
                <c:pt idx="2774">
                  <c:v>39116</c:v>
                </c:pt>
                <c:pt idx="2775">
                  <c:v>39117</c:v>
                </c:pt>
                <c:pt idx="2776">
                  <c:v>39118</c:v>
                </c:pt>
                <c:pt idx="2777">
                  <c:v>39119</c:v>
                </c:pt>
                <c:pt idx="2778">
                  <c:v>39120</c:v>
                </c:pt>
                <c:pt idx="2779">
                  <c:v>39121</c:v>
                </c:pt>
                <c:pt idx="2780">
                  <c:v>39122</c:v>
                </c:pt>
                <c:pt idx="2781">
                  <c:v>39123</c:v>
                </c:pt>
                <c:pt idx="2782">
                  <c:v>39124</c:v>
                </c:pt>
                <c:pt idx="2783">
                  <c:v>39125</c:v>
                </c:pt>
                <c:pt idx="2784">
                  <c:v>39126</c:v>
                </c:pt>
                <c:pt idx="2785">
                  <c:v>39127</c:v>
                </c:pt>
                <c:pt idx="2786">
                  <c:v>39128</c:v>
                </c:pt>
                <c:pt idx="2787">
                  <c:v>39129</c:v>
                </c:pt>
                <c:pt idx="2788">
                  <c:v>39130</c:v>
                </c:pt>
                <c:pt idx="2789">
                  <c:v>39131</c:v>
                </c:pt>
                <c:pt idx="2790">
                  <c:v>39132</c:v>
                </c:pt>
                <c:pt idx="2791">
                  <c:v>39133</c:v>
                </c:pt>
                <c:pt idx="2792">
                  <c:v>39134</c:v>
                </c:pt>
                <c:pt idx="2793">
                  <c:v>39135</c:v>
                </c:pt>
                <c:pt idx="2794">
                  <c:v>39136</c:v>
                </c:pt>
                <c:pt idx="2795">
                  <c:v>39137</c:v>
                </c:pt>
                <c:pt idx="2796">
                  <c:v>39138</c:v>
                </c:pt>
                <c:pt idx="2797">
                  <c:v>39139</c:v>
                </c:pt>
                <c:pt idx="2798">
                  <c:v>39140</c:v>
                </c:pt>
                <c:pt idx="2799">
                  <c:v>39141</c:v>
                </c:pt>
                <c:pt idx="2800">
                  <c:v>39142</c:v>
                </c:pt>
                <c:pt idx="2801">
                  <c:v>39143</c:v>
                </c:pt>
                <c:pt idx="2802">
                  <c:v>39144</c:v>
                </c:pt>
                <c:pt idx="2803">
                  <c:v>39145</c:v>
                </c:pt>
                <c:pt idx="2804">
                  <c:v>39146</c:v>
                </c:pt>
                <c:pt idx="2805">
                  <c:v>39147</c:v>
                </c:pt>
                <c:pt idx="2806">
                  <c:v>39148</c:v>
                </c:pt>
                <c:pt idx="2807">
                  <c:v>39149</c:v>
                </c:pt>
                <c:pt idx="2808">
                  <c:v>39150</c:v>
                </c:pt>
                <c:pt idx="2809">
                  <c:v>39151</c:v>
                </c:pt>
                <c:pt idx="2810">
                  <c:v>39152</c:v>
                </c:pt>
                <c:pt idx="2811">
                  <c:v>39153</c:v>
                </c:pt>
                <c:pt idx="2812">
                  <c:v>39154</c:v>
                </c:pt>
                <c:pt idx="2813">
                  <c:v>39155</c:v>
                </c:pt>
                <c:pt idx="2814">
                  <c:v>39156</c:v>
                </c:pt>
                <c:pt idx="2815">
                  <c:v>39157</c:v>
                </c:pt>
                <c:pt idx="2816">
                  <c:v>39158</c:v>
                </c:pt>
                <c:pt idx="2817">
                  <c:v>39159</c:v>
                </c:pt>
                <c:pt idx="2818">
                  <c:v>39160</c:v>
                </c:pt>
                <c:pt idx="2819">
                  <c:v>39161</c:v>
                </c:pt>
                <c:pt idx="2820">
                  <c:v>39162</c:v>
                </c:pt>
                <c:pt idx="2821">
                  <c:v>39163</c:v>
                </c:pt>
                <c:pt idx="2822">
                  <c:v>39164</c:v>
                </c:pt>
                <c:pt idx="2823">
                  <c:v>39165</c:v>
                </c:pt>
                <c:pt idx="2824">
                  <c:v>39166</c:v>
                </c:pt>
                <c:pt idx="2825">
                  <c:v>39167</c:v>
                </c:pt>
                <c:pt idx="2826">
                  <c:v>39168</c:v>
                </c:pt>
                <c:pt idx="2827">
                  <c:v>39169</c:v>
                </c:pt>
                <c:pt idx="2828">
                  <c:v>39170</c:v>
                </c:pt>
                <c:pt idx="2829">
                  <c:v>39171</c:v>
                </c:pt>
                <c:pt idx="2830">
                  <c:v>39172</c:v>
                </c:pt>
                <c:pt idx="2831">
                  <c:v>39173</c:v>
                </c:pt>
                <c:pt idx="2832">
                  <c:v>39174</c:v>
                </c:pt>
                <c:pt idx="2833">
                  <c:v>39175</c:v>
                </c:pt>
                <c:pt idx="2834">
                  <c:v>39176</c:v>
                </c:pt>
                <c:pt idx="2835">
                  <c:v>39177</c:v>
                </c:pt>
                <c:pt idx="2836">
                  <c:v>39178</c:v>
                </c:pt>
                <c:pt idx="2837">
                  <c:v>39179</c:v>
                </c:pt>
                <c:pt idx="2838">
                  <c:v>39180</c:v>
                </c:pt>
                <c:pt idx="2839">
                  <c:v>39181</c:v>
                </c:pt>
                <c:pt idx="2840">
                  <c:v>39182</c:v>
                </c:pt>
                <c:pt idx="2841">
                  <c:v>39183</c:v>
                </c:pt>
                <c:pt idx="2842">
                  <c:v>39184</c:v>
                </c:pt>
                <c:pt idx="2843">
                  <c:v>39185</c:v>
                </c:pt>
                <c:pt idx="2844">
                  <c:v>39186</c:v>
                </c:pt>
                <c:pt idx="2845">
                  <c:v>39187</c:v>
                </c:pt>
                <c:pt idx="2846">
                  <c:v>39188</c:v>
                </c:pt>
                <c:pt idx="2847">
                  <c:v>39189</c:v>
                </c:pt>
                <c:pt idx="2848">
                  <c:v>39190</c:v>
                </c:pt>
                <c:pt idx="2849">
                  <c:v>39191</c:v>
                </c:pt>
                <c:pt idx="2850">
                  <c:v>39192</c:v>
                </c:pt>
                <c:pt idx="2851">
                  <c:v>39193</c:v>
                </c:pt>
                <c:pt idx="2852">
                  <c:v>39194</c:v>
                </c:pt>
                <c:pt idx="2853">
                  <c:v>39195</c:v>
                </c:pt>
                <c:pt idx="2854">
                  <c:v>39196</c:v>
                </c:pt>
                <c:pt idx="2855">
                  <c:v>39197</c:v>
                </c:pt>
                <c:pt idx="2856">
                  <c:v>39198</c:v>
                </c:pt>
                <c:pt idx="2857">
                  <c:v>39199</c:v>
                </c:pt>
                <c:pt idx="2858">
                  <c:v>39200</c:v>
                </c:pt>
                <c:pt idx="2859">
                  <c:v>39201</c:v>
                </c:pt>
                <c:pt idx="2860">
                  <c:v>39202</c:v>
                </c:pt>
                <c:pt idx="2861">
                  <c:v>39203</c:v>
                </c:pt>
                <c:pt idx="2862">
                  <c:v>39204</c:v>
                </c:pt>
                <c:pt idx="2863">
                  <c:v>39205</c:v>
                </c:pt>
                <c:pt idx="2864">
                  <c:v>39206</c:v>
                </c:pt>
                <c:pt idx="2865">
                  <c:v>39207</c:v>
                </c:pt>
                <c:pt idx="2866">
                  <c:v>39208</c:v>
                </c:pt>
                <c:pt idx="2867">
                  <c:v>39209</c:v>
                </c:pt>
                <c:pt idx="2868">
                  <c:v>39210</c:v>
                </c:pt>
                <c:pt idx="2869">
                  <c:v>39211</c:v>
                </c:pt>
                <c:pt idx="2870">
                  <c:v>39212</c:v>
                </c:pt>
                <c:pt idx="2871">
                  <c:v>39213</c:v>
                </c:pt>
                <c:pt idx="2872">
                  <c:v>39214</c:v>
                </c:pt>
                <c:pt idx="2873">
                  <c:v>39215</c:v>
                </c:pt>
                <c:pt idx="2874">
                  <c:v>39216</c:v>
                </c:pt>
                <c:pt idx="2875">
                  <c:v>39217</c:v>
                </c:pt>
                <c:pt idx="2876">
                  <c:v>39218</c:v>
                </c:pt>
                <c:pt idx="2877">
                  <c:v>39219</c:v>
                </c:pt>
                <c:pt idx="2878">
                  <c:v>39220</c:v>
                </c:pt>
                <c:pt idx="2879">
                  <c:v>39221</c:v>
                </c:pt>
                <c:pt idx="2880">
                  <c:v>39222</c:v>
                </c:pt>
                <c:pt idx="2881">
                  <c:v>39223</c:v>
                </c:pt>
                <c:pt idx="2882">
                  <c:v>39224</c:v>
                </c:pt>
                <c:pt idx="2883">
                  <c:v>39225</c:v>
                </c:pt>
                <c:pt idx="2884">
                  <c:v>39226</c:v>
                </c:pt>
                <c:pt idx="2885">
                  <c:v>39227</c:v>
                </c:pt>
                <c:pt idx="2886">
                  <c:v>39228</c:v>
                </c:pt>
                <c:pt idx="2887">
                  <c:v>39229</c:v>
                </c:pt>
                <c:pt idx="2888">
                  <c:v>39230</c:v>
                </c:pt>
                <c:pt idx="2889">
                  <c:v>39231</c:v>
                </c:pt>
                <c:pt idx="2890">
                  <c:v>39232</c:v>
                </c:pt>
                <c:pt idx="2891">
                  <c:v>39233</c:v>
                </c:pt>
                <c:pt idx="2892">
                  <c:v>39234</c:v>
                </c:pt>
                <c:pt idx="2893">
                  <c:v>39235</c:v>
                </c:pt>
                <c:pt idx="2894">
                  <c:v>39236</c:v>
                </c:pt>
                <c:pt idx="2895">
                  <c:v>39237</c:v>
                </c:pt>
                <c:pt idx="2896">
                  <c:v>39238</c:v>
                </c:pt>
                <c:pt idx="2897">
                  <c:v>39239</c:v>
                </c:pt>
                <c:pt idx="2898">
                  <c:v>39240</c:v>
                </c:pt>
                <c:pt idx="2899">
                  <c:v>39241</c:v>
                </c:pt>
                <c:pt idx="2900">
                  <c:v>39242</c:v>
                </c:pt>
                <c:pt idx="2901">
                  <c:v>39243</c:v>
                </c:pt>
                <c:pt idx="2902">
                  <c:v>39244</c:v>
                </c:pt>
                <c:pt idx="2903">
                  <c:v>39245</c:v>
                </c:pt>
                <c:pt idx="2904">
                  <c:v>39246</c:v>
                </c:pt>
                <c:pt idx="2905">
                  <c:v>39247</c:v>
                </c:pt>
                <c:pt idx="2906">
                  <c:v>39248</c:v>
                </c:pt>
                <c:pt idx="2907">
                  <c:v>39249</c:v>
                </c:pt>
                <c:pt idx="2908">
                  <c:v>39250</c:v>
                </c:pt>
                <c:pt idx="2909">
                  <c:v>39251</c:v>
                </c:pt>
                <c:pt idx="2910">
                  <c:v>39252</c:v>
                </c:pt>
                <c:pt idx="2911">
                  <c:v>39253</c:v>
                </c:pt>
                <c:pt idx="2912">
                  <c:v>39254</c:v>
                </c:pt>
                <c:pt idx="2913">
                  <c:v>39255</c:v>
                </c:pt>
                <c:pt idx="2914">
                  <c:v>39256</c:v>
                </c:pt>
                <c:pt idx="2915">
                  <c:v>39257</c:v>
                </c:pt>
                <c:pt idx="2916">
                  <c:v>39258</c:v>
                </c:pt>
                <c:pt idx="2917">
                  <c:v>39259</c:v>
                </c:pt>
                <c:pt idx="2918">
                  <c:v>39260</c:v>
                </c:pt>
                <c:pt idx="2919">
                  <c:v>39261</c:v>
                </c:pt>
                <c:pt idx="2920">
                  <c:v>39262</c:v>
                </c:pt>
                <c:pt idx="2921">
                  <c:v>39263</c:v>
                </c:pt>
                <c:pt idx="2922">
                  <c:v>39264</c:v>
                </c:pt>
                <c:pt idx="2923">
                  <c:v>39265</c:v>
                </c:pt>
                <c:pt idx="2924">
                  <c:v>39266</c:v>
                </c:pt>
                <c:pt idx="2925">
                  <c:v>39267</c:v>
                </c:pt>
                <c:pt idx="2926">
                  <c:v>39268</c:v>
                </c:pt>
                <c:pt idx="2927">
                  <c:v>39269</c:v>
                </c:pt>
                <c:pt idx="2928">
                  <c:v>39270</c:v>
                </c:pt>
                <c:pt idx="2929">
                  <c:v>39271</c:v>
                </c:pt>
                <c:pt idx="2930">
                  <c:v>39272</c:v>
                </c:pt>
                <c:pt idx="2931">
                  <c:v>39273</c:v>
                </c:pt>
                <c:pt idx="2932">
                  <c:v>39274</c:v>
                </c:pt>
                <c:pt idx="2933">
                  <c:v>39275</c:v>
                </c:pt>
                <c:pt idx="2934">
                  <c:v>39276</c:v>
                </c:pt>
                <c:pt idx="2935">
                  <c:v>39277</c:v>
                </c:pt>
                <c:pt idx="2936">
                  <c:v>39278</c:v>
                </c:pt>
                <c:pt idx="2937">
                  <c:v>39279</c:v>
                </c:pt>
                <c:pt idx="2938">
                  <c:v>39280</c:v>
                </c:pt>
                <c:pt idx="2939">
                  <c:v>39281</c:v>
                </c:pt>
                <c:pt idx="2940">
                  <c:v>39282</c:v>
                </c:pt>
                <c:pt idx="2941">
                  <c:v>39283</c:v>
                </c:pt>
                <c:pt idx="2942">
                  <c:v>39284</c:v>
                </c:pt>
                <c:pt idx="2943">
                  <c:v>39285</c:v>
                </c:pt>
                <c:pt idx="2944">
                  <c:v>39286</c:v>
                </c:pt>
                <c:pt idx="2945">
                  <c:v>39287</c:v>
                </c:pt>
                <c:pt idx="2946">
                  <c:v>39288</c:v>
                </c:pt>
                <c:pt idx="2947">
                  <c:v>39289</c:v>
                </c:pt>
                <c:pt idx="2948">
                  <c:v>39290</c:v>
                </c:pt>
                <c:pt idx="2949">
                  <c:v>39291</c:v>
                </c:pt>
                <c:pt idx="2950">
                  <c:v>39292</c:v>
                </c:pt>
                <c:pt idx="2951">
                  <c:v>39293</c:v>
                </c:pt>
                <c:pt idx="2952">
                  <c:v>39294</c:v>
                </c:pt>
                <c:pt idx="2953">
                  <c:v>39295</c:v>
                </c:pt>
                <c:pt idx="2954">
                  <c:v>39296</c:v>
                </c:pt>
                <c:pt idx="2955">
                  <c:v>39297</c:v>
                </c:pt>
                <c:pt idx="2956">
                  <c:v>39298</c:v>
                </c:pt>
                <c:pt idx="2957">
                  <c:v>39299</c:v>
                </c:pt>
                <c:pt idx="2958">
                  <c:v>39300</c:v>
                </c:pt>
                <c:pt idx="2959">
                  <c:v>39301</c:v>
                </c:pt>
                <c:pt idx="2960">
                  <c:v>39302</c:v>
                </c:pt>
                <c:pt idx="2961">
                  <c:v>39303</c:v>
                </c:pt>
                <c:pt idx="2962">
                  <c:v>39304</c:v>
                </c:pt>
                <c:pt idx="2963">
                  <c:v>39305</c:v>
                </c:pt>
                <c:pt idx="2964">
                  <c:v>39306</c:v>
                </c:pt>
                <c:pt idx="2965">
                  <c:v>39307</c:v>
                </c:pt>
                <c:pt idx="2966">
                  <c:v>39308</c:v>
                </c:pt>
                <c:pt idx="2967">
                  <c:v>39309</c:v>
                </c:pt>
                <c:pt idx="2968">
                  <c:v>39310</c:v>
                </c:pt>
                <c:pt idx="2969">
                  <c:v>39311</c:v>
                </c:pt>
                <c:pt idx="2970">
                  <c:v>39312</c:v>
                </c:pt>
                <c:pt idx="2971">
                  <c:v>39313</c:v>
                </c:pt>
                <c:pt idx="2972">
                  <c:v>39314</c:v>
                </c:pt>
                <c:pt idx="2973">
                  <c:v>39315</c:v>
                </c:pt>
                <c:pt idx="2974">
                  <c:v>39316</c:v>
                </c:pt>
                <c:pt idx="2975">
                  <c:v>39317</c:v>
                </c:pt>
                <c:pt idx="2976">
                  <c:v>39318</c:v>
                </c:pt>
                <c:pt idx="2977">
                  <c:v>39319</c:v>
                </c:pt>
                <c:pt idx="2978">
                  <c:v>39320</c:v>
                </c:pt>
                <c:pt idx="2979">
                  <c:v>39321</c:v>
                </c:pt>
                <c:pt idx="2980">
                  <c:v>39322</c:v>
                </c:pt>
                <c:pt idx="2981">
                  <c:v>39323</c:v>
                </c:pt>
                <c:pt idx="2982">
                  <c:v>39324</c:v>
                </c:pt>
                <c:pt idx="2983">
                  <c:v>39325</c:v>
                </c:pt>
                <c:pt idx="2984">
                  <c:v>39326</c:v>
                </c:pt>
                <c:pt idx="2985">
                  <c:v>39327</c:v>
                </c:pt>
                <c:pt idx="2986">
                  <c:v>39328</c:v>
                </c:pt>
                <c:pt idx="2987">
                  <c:v>39329</c:v>
                </c:pt>
                <c:pt idx="2988">
                  <c:v>39330</c:v>
                </c:pt>
                <c:pt idx="2989">
                  <c:v>39331</c:v>
                </c:pt>
                <c:pt idx="2990">
                  <c:v>39332</c:v>
                </c:pt>
                <c:pt idx="2991">
                  <c:v>39333</c:v>
                </c:pt>
                <c:pt idx="2992">
                  <c:v>39334</c:v>
                </c:pt>
                <c:pt idx="2993">
                  <c:v>39335</c:v>
                </c:pt>
                <c:pt idx="2994">
                  <c:v>39336</c:v>
                </c:pt>
                <c:pt idx="2995">
                  <c:v>39337</c:v>
                </c:pt>
                <c:pt idx="2996">
                  <c:v>39338</c:v>
                </c:pt>
                <c:pt idx="2997">
                  <c:v>39339</c:v>
                </c:pt>
                <c:pt idx="2998">
                  <c:v>39340</c:v>
                </c:pt>
                <c:pt idx="2999">
                  <c:v>39341</c:v>
                </c:pt>
                <c:pt idx="3000">
                  <c:v>39342</c:v>
                </c:pt>
                <c:pt idx="3001">
                  <c:v>39343</c:v>
                </c:pt>
                <c:pt idx="3002">
                  <c:v>39344</c:v>
                </c:pt>
                <c:pt idx="3003">
                  <c:v>39345</c:v>
                </c:pt>
                <c:pt idx="3004">
                  <c:v>39346</c:v>
                </c:pt>
                <c:pt idx="3005">
                  <c:v>39347</c:v>
                </c:pt>
                <c:pt idx="3006">
                  <c:v>39348</c:v>
                </c:pt>
                <c:pt idx="3007">
                  <c:v>39349</c:v>
                </c:pt>
                <c:pt idx="3008">
                  <c:v>39350</c:v>
                </c:pt>
                <c:pt idx="3009">
                  <c:v>39351</c:v>
                </c:pt>
                <c:pt idx="3010">
                  <c:v>39352</c:v>
                </c:pt>
                <c:pt idx="3011">
                  <c:v>39353</c:v>
                </c:pt>
                <c:pt idx="3012">
                  <c:v>39354</c:v>
                </c:pt>
                <c:pt idx="3013">
                  <c:v>39355</c:v>
                </c:pt>
                <c:pt idx="3014">
                  <c:v>39356</c:v>
                </c:pt>
                <c:pt idx="3015">
                  <c:v>39357</c:v>
                </c:pt>
                <c:pt idx="3016">
                  <c:v>39358</c:v>
                </c:pt>
                <c:pt idx="3017">
                  <c:v>39359</c:v>
                </c:pt>
                <c:pt idx="3018">
                  <c:v>39360</c:v>
                </c:pt>
                <c:pt idx="3019">
                  <c:v>39361</c:v>
                </c:pt>
                <c:pt idx="3020">
                  <c:v>39362</c:v>
                </c:pt>
                <c:pt idx="3021">
                  <c:v>39363</c:v>
                </c:pt>
                <c:pt idx="3022">
                  <c:v>39364</c:v>
                </c:pt>
                <c:pt idx="3023">
                  <c:v>39365</c:v>
                </c:pt>
                <c:pt idx="3024">
                  <c:v>39366</c:v>
                </c:pt>
                <c:pt idx="3025">
                  <c:v>39367</c:v>
                </c:pt>
                <c:pt idx="3026">
                  <c:v>39368</c:v>
                </c:pt>
                <c:pt idx="3027">
                  <c:v>39369</c:v>
                </c:pt>
                <c:pt idx="3028">
                  <c:v>39370</c:v>
                </c:pt>
                <c:pt idx="3029">
                  <c:v>39371</c:v>
                </c:pt>
                <c:pt idx="3030">
                  <c:v>39372</c:v>
                </c:pt>
                <c:pt idx="3031">
                  <c:v>39373</c:v>
                </c:pt>
                <c:pt idx="3032">
                  <c:v>39374</c:v>
                </c:pt>
                <c:pt idx="3033">
                  <c:v>39375</c:v>
                </c:pt>
                <c:pt idx="3034">
                  <c:v>39376</c:v>
                </c:pt>
                <c:pt idx="3035">
                  <c:v>39377</c:v>
                </c:pt>
                <c:pt idx="3036">
                  <c:v>39378</c:v>
                </c:pt>
                <c:pt idx="3037">
                  <c:v>39379</c:v>
                </c:pt>
                <c:pt idx="3038">
                  <c:v>39380</c:v>
                </c:pt>
                <c:pt idx="3039">
                  <c:v>39381</c:v>
                </c:pt>
                <c:pt idx="3040">
                  <c:v>39382</c:v>
                </c:pt>
                <c:pt idx="3041">
                  <c:v>39383</c:v>
                </c:pt>
                <c:pt idx="3042">
                  <c:v>39384</c:v>
                </c:pt>
                <c:pt idx="3043">
                  <c:v>39385</c:v>
                </c:pt>
                <c:pt idx="3044">
                  <c:v>39386</c:v>
                </c:pt>
                <c:pt idx="3045">
                  <c:v>39387</c:v>
                </c:pt>
                <c:pt idx="3046">
                  <c:v>39388</c:v>
                </c:pt>
                <c:pt idx="3047">
                  <c:v>39389</c:v>
                </c:pt>
                <c:pt idx="3048">
                  <c:v>39390</c:v>
                </c:pt>
                <c:pt idx="3049">
                  <c:v>39391</c:v>
                </c:pt>
                <c:pt idx="3050">
                  <c:v>39392</c:v>
                </c:pt>
                <c:pt idx="3051">
                  <c:v>39393</c:v>
                </c:pt>
                <c:pt idx="3052">
                  <c:v>39394</c:v>
                </c:pt>
                <c:pt idx="3053">
                  <c:v>39395</c:v>
                </c:pt>
                <c:pt idx="3054">
                  <c:v>39396</c:v>
                </c:pt>
                <c:pt idx="3055">
                  <c:v>39397</c:v>
                </c:pt>
                <c:pt idx="3056">
                  <c:v>39398</c:v>
                </c:pt>
                <c:pt idx="3057">
                  <c:v>39399</c:v>
                </c:pt>
                <c:pt idx="3058">
                  <c:v>39400</c:v>
                </c:pt>
                <c:pt idx="3059">
                  <c:v>39401</c:v>
                </c:pt>
                <c:pt idx="3060">
                  <c:v>39402</c:v>
                </c:pt>
                <c:pt idx="3061">
                  <c:v>39403</c:v>
                </c:pt>
                <c:pt idx="3062">
                  <c:v>39404</c:v>
                </c:pt>
                <c:pt idx="3063">
                  <c:v>39405</c:v>
                </c:pt>
                <c:pt idx="3064">
                  <c:v>39406</c:v>
                </c:pt>
                <c:pt idx="3065">
                  <c:v>39407</c:v>
                </c:pt>
                <c:pt idx="3066">
                  <c:v>39408</c:v>
                </c:pt>
                <c:pt idx="3067">
                  <c:v>39409</c:v>
                </c:pt>
                <c:pt idx="3068">
                  <c:v>39410</c:v>
                </c:pt>
                <c:pt idx="3069">
                  <c:v>39411</c:v>
                </c:pt>
                <c:pt idx="3070">
                  <c:v>39412</c:v>
                </c:pt>
                <c:pt idx="3071">
                  <c:v>39413</c:v>
                </c:pt>
                <c:pt idx="3072">
                  <c:v>39414</c:v>
                </c:pt>
                <c:pt idx="3073">
                  <c:v>39415</c:v>
                </c:pt>
                <c:pt idx="3074">
                  <c:v>39416</c:v>
                </c:pt>
                <c:pt idx="3075">
                  <c:v>39417</c:v>
                </c:pt>
                <c:pt idx="3076">
                  <c:v>39418</c:v>
                </c:pt>
                <c:pt idx="3077">
                  <c:v>39419</c:v>
                </c:pt>
                <c:pt idx="3078">
                  <c:v>39420</c:v>
                </c:pt>
                <c:pt idx="3079">
                  <c:v>39421</c:v>
                </c:pt>
                <c:pt idx="3080">
                  <c:v>39422</c:v>
                </c:pt>
                <c:pt idx="3081">
                  <c:v>39423</c:v>
                </c:pt>
                <c:pt idx="3082">
                  <c:v>39424</c:v>
                </c:pt>
                <c:pt idx="3083">
                  <c:v>39425</c:v>
                </c:pt>
                <c:pt idx="3084">
                  <c:v>39426</c:v>
                </c:pt>
                <c:pt idx="3085">
                  <c:v>39427</c:v>
                </c:pt>
                <c:pt idx="3086">
                  <c:v>39428</c:v>
                </c:pt>
                <c:pt idx="3087">
                  <c:v>39429</c:v>
                </c:pt>
                <c:pt idx="3088">
                  <c:v>39430</c:v>
                </c:pt>
                <c:pt idx="3089">
                  <c:v>39431</c:v>
                </c:pt>
                <c:pt idx="3090">
                  <c:v>39432</c:v>
                </c:pt>
                <c:pt idx="3091">
                  <c:v>39433</c:v>
                </c:pt>
                <c:pt idx="3092">
                  <c:v>39434</c:v>
                </c:pt>
                <c:pt idx="3093">
                  <c:v>39435</c:v>
                </c:pt>
                <c:pt idx="3094">
                  <c:v>39436</c:v>
                </c:pt>
                <c:pt idx="3095">
                  <c:v>39437</c:v>
                </c:pt>
                <c:pt idx="3096">
                  <c:v>39438</c:v>
                </c:pt>
                <c:pt idx="3097">
                  <c:v>39439</c:v>
                </c:pt>
                <c:pt idx="3098">
                  <c:v>39440</c:v>
                </c:pt>
                <c:pt idx="3099">
                  <c:v>39441</c:v>
                </c:pt>
                <c:pt idx="3100">
                  <c:v>39442</c:v>
                </c:pt>
                <c:pt idx="3101">
                  <c:v>39443</c:v>
                </c:pt>
                <c:pt idx="3102">
                  <c:v>39444</c:v>
                </c:pt>
                <c:pt idx="3103">
                  <c:v>39445</c:v>
                </c:pt>
                <c:pt idx="3104">
                  <c:v>39446</c:v>
                </c:pt>
                <c:pt idx="3105">
                  <c:v>39447</c:v>
                </c:pt>
                <c:pt idx="3106">
                  <c:v>39448</c:v>
                </c:pt>
                <c:pt idx="3107">
                  <c:v>39449</c:v>
                </c:pt>
                <c:pt idx="3108">
                  <c:v>39450</c:v>
                </c:pt>
                <c:pt idx="3109">
                  <c:v>39451</c:v>
                </c:pt>
                <c:pt idx="3110">
                  <c:v>39452</c:v>
                </c:pt>
                <c:pt idx="3111">
                  <c:v>39453</c:v>
                </c:pt>
                <c:pt idx="3112">
                  <c:v>39454</c:v>
                </c:pt>
                <c:pt idx="3113">
                  <c:v>39455</c:v>
                </c:pt>
                <c:pt idx="3114">
                  <c:v>39456</c:v>
                </c:pt>
                <c:pt idx="3115">
                  <c:v>39457</c:v>
                </c:pt>
                <c:pt idx="3116">
                  <c:v>39458</c:v>
                </c:pt>
                <c:pt idx="3117">
                  <c:v>39459</c:v>
                </c:pt>
                <c:pt idx="3118">
                  <c:v>39460</c:v>
                </c:pt>
                <c:pt idx="3119">
                  <c:v>39461</c:v>
                </c:pt>
                <c:pt idx="3120">
                  <c:v>39462</c:v>
                </c:pt>
                <c:pt idx="3121">
                  <c:v>39463</c:v>
                </c:pt>
                <c:pt idx="3122">
                  <c:v>39464</c:v>
                </c:pt>
                <c:pt idx="3123">
                  <c:v>39465</c:v>
                </c:pt>
                <c:pt idx="3124">
                  <c:v>39466</c:v>
                </c:pt>
                <c:pt idx="3125">
                  <c:v>39467</c:v>
                </c:pt>
                <c:pt idx="3126">
                  <c:v>39468</c:v>
                </c:pt>
                <c:pt idx="3127">
                  <c:v>39469</c:v>
                </c:pt>
                <c:pt idx="3128">
                  <c:v>39470</c:v>
                </c:pt>
                <c:pt idx="3129">
                  <c:v>39471</c:v>
                </c:pt>
                <c:pt idx="3130">
                  <c:v>39472</c:v>
                </c:pt>
                <c:pt idx="3131">
                  <c:v>39473</c:v>
                </c:pt>
                <c:pt idx="3132">
                  <c:v>39474</c:v>
                </c:pt>
                <c:pt idx="3133">
                  <c:v>39475</c:v>
                </c:pt>
                <c:pt idx="3134">
                  <c:v>39476</c:v>
                </c:pt>
                <c:pt idx="3135">
                  <c:v>39477</c:v>
                </c:pt>
                <c:pt idx="3136">
                  <c:v>39478</c:v>
                </c:pt>
                <c:pt idx="3137">
                  <c:v>39479</c:v>
                </c:pt>
                <c:pt idx="3138">
                  <c:v>39480</c:v>
                </c:pt>
                <c:pt idx="3139">
                  <c:v>39481</c:v>
                </c:pt>
                <c:pt idx="3140">
                  <c:v>39482</c:v>
                </c:pt>
                <c:pt idx="3141">
                  <c:v>39483</c:v>
                </c:pt>
                <c:pt idx="3142">
                  <c:v>39484</c:v>
                </c:pt>
                <c:pt idx="3143">
                  <c:v>39485</c:v>
                </c:pt>
                <c:pt idx="3144">
                  <c:v>39486</c:v>
                </c:pt>
                <c:pt idx="3145">
                  <c:v>39487</c:v>
                </c:pt>
                <c:pt idx="3146">
                  <c:v>39488</c:v>
                </c:pt>
                <c:pt idx="3147">
                  <c:v>39489</c:v>
                </c:pt>
                <c:pt idx="3148">
                  <c:v>39490</c:v>
                </c:pt>
                <c:pt idx="3149">
                  <c:v>39491</c:v>
                </c:pt>
                <c:pt idx="3150">
                  <c:v>39492</c:v>
                </c:pt>
                <c:pt idx="3151">
                  <c:v>39493</c:v>
                </c:pt>
                <c:pt idx="3152">
                  <c:v>39494</c:v>
                </c:pt>
                <c:pt idx="3153">
                  <c:v>39495</c:v>
                </c:pt>
                <c:pt idx="3154">
                  <c:v>39496</c:v>
                </c:pt>
                <c:pt idx="3155">
                  <c:v>39497</c:v>
                </c:pt>
                <c:pt idx="3156">
                  <c:v>39498</c:v>
                </c:pt>
                <c:pt idx="3157">
                  <c:v>39499</c:v>
                </c:pt>
                <c:pt idx="3158">
                  <c:v>39500</c:v>
                </c:pt>
                <c:pt idx="3159">
                  <c:v>39501</c:v>
                </c:pt>
                <c:pt idx="3160">
                  <c:v>39502</c:v>
                </c:pt>
                <c:pt idx="3161">
                  <c:v>39503</c:v>
                </c:pt>
                <c:pt idx="3162">
                  <c:v>39504</c:v>
                </c:pt>
                <c:pt idx="3163">
                  <c:v>39505</c:v>
                </c:pt>
                <c:pt idx="3164">
                  <c:v>39506</c:v>
                </c:pt>
                <c:pt idx="3165">
                  <c:v>39507</c:v>
                </c:pt>
                <c:pt idx="3166">
                  <c:v>39508</c:v>
                </c:pt>
                <c:pt idx="3167">
                  <c:v>39509</c:v>
                </c:pt>
                <c:pt idx="3168">
                  <c:v>39510</c:v>
                </c:pt>
                <c:pt idx="3169">
                  <c:v>39511</c:v>
                </c:pt>
                <c:pt idx="3170">
                  <c:v>39512</c:v>
                </c:pt>
                <c:pt idx="3171">
                  <c:v>39513</c:v>
                </c:pt>
                <c:pt idx="3172">
                  <c:v>39514</c:v>
                </c:pt>
                <c:pt idx="3173">
                  <c:v>39515</c:v>
                </c:pt>
                <c:pt idx="3174">
                  <c:v>39516</c:v>
                </c:pt>
                <c:pt idx="3175">
                  <c:v>39517</c:v>
                </c:pt>
                <c:pt idx="3176">
                  <c:v>39518</c:v>
                </c:pt>
                <c:pt idx="3177">
                  <c:v>39519</c:v>
                </c:pt>
                <c:pt idx="3178">
                  <c:v>39520</c:v>
                </c:pt>
                <c:pt idx="3179">
                  <c:v>39521</c:v>
                </c:pt>
                <c:pt idx="3180">
                  <c:v>39522</c:v>
                </c:pt>
                <c:pt idx="3181">
                  <c:v>39523</c:v>
                </c:pt>
                <c:pt idx="3182">
                  <c:v>39524</c:v>
                </c:pt>
                <c:pt idx="3183">
                  <c:v>39525</c:v>
                </c:pt>
                <c:pt idx="3184">
                  <c:v>39526</c:v>
                </c:pt>
                <c:pt idx="3185">
                  <c:v>39527</c:v>
                </c:pt>
                <c:pt idx="3186">
                  <c:v>39528</c:v>
                </c:pt>
                <c:pt idx="3187">
                  <c:v>39529</c:v>
                </c:pt>
                <c:pt idx="3188">
                  <c:v>39530</c:v>
                </c:pt>
                <c:pt idx="3189">
                  <c:v>39531</c:v>
                </c:pt>
                <c:pt idx="3190">
                  <c:v>39532</c:v>
                </c:pt>
                <c:pt idx="3191">
                  <c:v>39533</c:v>
                </c:pt>
                <c:pt idx="3192">
                  <c:v>39534</c:v>
                </c:pt>
                <c:pt idx="3193">
                  <c:v>39535</c:v>
                </c:pt>
                <c:pt idx="3194">
                  <c:v>39536</c:v>
                </c:pt>
                <c:pt idx="3195">
                  <c:v>39537</c:v>
                </c:pt>
                <c:pt idx="3196">
                  <c:v>39538</c:v>
                </c:pt>
                <c:pt idx="3197">
                  <c:v>39539</c:v>
                </c:pt>
                <c:pt idx="3198">
                  <c:v>39540</c:v>
                </c:pt>
                <c:pt idx="3199">
                  <c:v>39541</c:v>
                </c:pt>
                <c:pt idx="3200">
                  <c:v>39542</c:v>
                </c:pt>
                <c:pt idx="3201">
                  <c:v>39543</c:v>
                </c:pt>
                <c:pt idx="3202">
                  <c:v>39544</c:v>
                </c:pt>
                <c:pt idx="3203">
                  <c:v>39545</c:v>
                </c:pt>
                <c:pt idx="3204">
                  <c:v>39546</c:v>
                </c:pt>
                <c:pt idx="3205">
                  <c:v>39547</c:v>
                </c:pt>
                <c:pt idx="3206">
                  <c:v>39548</c:v>
                </c:pt>
                <c:pt idx="3207">
                  <c:v>39549</c:v>
                </c:pt>
                <c:pt idx="3208">
                  <c:v>39550</c:v>
                </c:pt>
                <c:pt idx="3209">
                  <c:v>39551</c:v>
                </c:pt>
                <c:pt idx="3210">
                  <c:v>39552</c:v>
                </c:pt>
                <c:pt idx="3211">
                  <c:v>39553</c:v>
                </c:pt>
                <c:pt idx="3212">
                  <c:v>39554</c:v>
                </c:pt>
                <c:pt idx="3213">
                  <c:v>39555</c:v>
                </c:pt>
                <c:pt idx="3214">
                  <c:v>39556</c:v>
                </c:pt>
                <c:pt idx="3215">
                  <c:v>39557</c:v>
                </c:pt>
                <c:pt idx="3216">
                  <c:v>39558</c:v>
                </c:pt>
                <c:pt idx="3217">
                  <c:v>39559</c:v>
                </c:pt>
                <c:pt idx="3218">
                  <c:v>39560</c:v>
                </c:pt>
                <c:pt idx="3219">
                  <c:v>39561</c:v>
                </c:pt>
                <c:pt idx="3220">
                  <c:v>39562</c:v>
                </c:pt>
                <c:pt idx="3221">
                  <c:v>39563</c:v>
                </c:pt>
                <c:pt idx="3222">
                  <c:v>39564</c:v>
                </c:pt>
                <c:pt idx="3223">
                  <c:v>39565</c:v>
                </c:pt>
                <c:pt idx="3224">
                  <c:v>39566</c:v>
                </c:pt>
                <c:pt idx="3225">
                  <c:v>39567</c:v>
                </c:pt>
                <c:pt idx="3226">
                  <c:v>39568</c:v>
                </c:pt>
                <c:pt idx="3227">
                  <c:v>39569</c:v>
                </c:pt>
                <c:pt idx="3228">
                  <c:v>39570</c:v>
                </c:pt>
                <c:pt idx="3229">
                  <c:v>39571</c:v>
                </c:pt>
                <c:pt idx="3230">
                  <c:v>39572</c:v>
                </c:pt>
                <c:pt idx="3231">
                  <c:v>39573</c:v>
                </c:pt>
                <c:pt idx="3232">
                  <c:v>39574</c:v>
                </c:pt>
                <c:pt idx="3233">
                  <c:v>39575</c:v>
                </c:pt>
                <c:pt idx="3234">
                  <c:v>39576</c:v>
                </c:pt>
                <c:pt idx="3235">
                  <c:v>39577</c:v>
                </c:pt>
                <c:pt idx="3236">
                  <c:v>39578</c:v>
                </c:pt>
                <c:pt idx="3237">
                  <c:v>39579</c:v>
                </c:pt>
                <c:pt idx="3238">
                  <c:v>39580</c:v>
                </c:pt>
                <c:pt idx="3239">
                  <c:v>39581</c:v>
                </c:pt>
                <c:pt idx="3240">
                  <c:v>39582</c:v>
                </c:pt>
                <c:pt idx="3241">
                  <c:v>39583</c:v>
                </c:pt>
                <c:pt idx="3242">
                  <c:v>39584</c:v>
                </c:pt>
                <c:pt idx="3243">
                  <c:v>39585</c:v>
                </c:pt>
                <c:pt idx="3244">
                  <c:v>39586</c:v>
                </c:pt>
                <c:pt idx="3245">
                  <c:v>39587</c:v>
                </c:pt>
                <c:pt idx="3246">
                  <c:v>39588</c:v>
                </c:pt>
                <c:pt idx="3247">
                  <c:v>39589</c:v>
                </c:pt>
                <c:pt idx="3248">
                  <c:v>39590</c:v>
                </c:pt>
                <c:pt idx="3249">
                  <c:v>39591</c:v>
                </c:pt>
                <c:pt idx="3250">
                  <c:v>39592</c:v>
                </c:pt>
                <c:pt idx="3251">
                  <c:v>39593</c:v>
                </c:pt>
                <c:pt idx="3252">
                  <c:v>39594</c:v>
                </c:pt>
                <c:pt idx="3253">
                  <c:v>39595</c:v>
                </c:pt>
                <c:pt idx="3254">
                  <c:v>39596</c:v>
                </c:pt>
                <c:pt idx="3255">
                  <c:v>39597</c:v>
                </c:pt>
                <c:pt idx="3256">
                  <c:v>39598</c:v>
                </c:pt>
                <c:pt idx="3257">
                  <c:v>39599</c:v>
                </c:pt>
                <c:pt idx="3258">
                  <c:v>39600</c:v>
                </c:pt>
                <c:pt idx="3259">
                  <c:v>39601</c:v>
                </c:pt>
                <c:pt idx="3260">
                  <c:v>39602</c:v>
                </c:pt>
                <c:pt idx="3261">
                  <c:v>39603</c:v>
                </c:pt>
                <c:pt idx="3262">
                  <c:v>39604</c:v>
                </c:pt>
                <c:pt idx="3263">
                  <c:v>39605</c:v>
                </c:pt>
                <c:pt idx="3264">
                  <c:v>39606</c:v>
                </c:pt>
                <c:pt idx="3265">
                  <c:v>39607</c:v>
                </c:pt>
                <c:pt idx="3266">
                  <c:v>39608</c:v>
                </c:pt>
                <c:pt idx="3267">
                  <c:v>39609</c:v>
                </c:pt>
                <c:pt idx="3268">
                  <c:v>39610</c:v>
                </c:pt>
                <c:pt idx="3269">
                  <c:v>39611</c:v>
                </c:pt>
                <c:pt idx="3270">
                  <c:v>39612</c:v>
                </c:pt>
                <c:pt idx="3271">
                  <c:v>39613</c:v>
                </c:pt>
                <c:pt idx="3272">
                  <c:v>39614</c:v>
                </c:pt>
                <c:pt idx="3273">
                  <c:v>39615</c:v>
                </c:pt>
                <c:pt idx="3274">
                  <c:v>39616</c:v>
                </c:pt>
                <c:pt idx="3275">
                  <c:v>39617</c:v>
                </c:pt>
                <c:pt idx="3276">
                  <c:v>39618</c:v>
                </c:pt>
                <c:pt idx="3277">
                  <c:v>39619</c:v>
                </c:pt>
                <c:pt idx="3278">
                  <c:v>39620</c:v>
                </c:pt>
                <c:pt idx="3279">
                  <c:v>39621</c:v>
                </c:pt>
                <c:pt idx="3280">
                  <c:v>39622</c:v>
                </c:pt>
                <c:pt idx="3281">
                  <c:v>39623</c:v>
                </c:pt>
                <c:pt idx="3282">
                  <c:v>39624</c:v>
                </c:pt>
                <c:pt idx="3283">
                  <c:v>39625</c:v>
                </c:pt>
                <c:pt idx="3284">
                  <c:v>39626</c:v>
                </c:pt>
                <c:pt idx="3285">
                  <c:v>39627</c:v>
                </c:pt>
                <c:pt idx="3286">
                  <c:v>39628</c:v>
                </c:pt>
                <c:pt idx="3287">
                  <c:v>39629</c:v>
                </c:pt>
                <c:pt idx="3288">
                  <c:v>39630</c:v>
                </c:pt>
                <c:pt idx="3289">
                  <c:v>39631</c:v>
                </c:pt>
                <c:pt idx="3290">
                  <c:v>39632</c:v>
                </c:pt>
                <c:pt idx="3291">
                  <c:v>39633</c:v>
                </c:pt>
                <c:pt idx="3292">
                  <c:v>39634</c:v>
                </c:pt>
                <c:pt idx="3293">
                  <c:v>39635</c:v>
                </c:pt>
                <c:pt idx="3294">
                  <c:v>39636</c:v>
                </c:pt>
                <c:pt idx="3295">
                  <c:v>39637</c:v>
                </c:pt>
                <c:pt idx="3296">
                  <c:v>39638</c:v>
                </c:pt>
                <c:pt idx="3297">
                  <c:v>39639</c:v>
                </c:pt>
                <c:pt idx="3298">
                  <c:v>39640</c:v>
                </c:pt>
                <c:pt idx="3299">
                  <c:v>39641</c:v>
                </c:pt>
                <c:pt idx="3300">
                  <c:v>39642</c:v>
                </c:pt>
                <c:pt idx="3301">
                  <c:v>39643</c:v>
                </c:pt>
                <c:pt idx="3302">
                  <c:v>39644</c:v>
                </c:pt>
                <c:pt idx="3303">
                  <c:v>39645</c:v>
                </c:pt>
                <c:pt idx="3304">
                  <c:v>39646</c:v>
                </c:pt>
                <c:pt idx="3305">
                  <c:v>39647</c:v>
                </c:pt>
                <c:pt idx="3306">
                  <c:v>39648</c:v>
                </c:pt>
                <c:pt idx="3307">
                  <c:v>39649</c:v>
                </c:pt>
                <c:pt idx="3308">
                  <c:v>39650</c:v>
                </c:pt>
                <c:pt idx="3309">
                  <c:v>39651</c:v>
                </c:pt>
                <c:pt idx="3310">
                  <c:v>39652</c:v>
                </c:pt>
                <c:pt idx="3311">
                  <c:v>39653</c:v>
                </c:pt>
                <c:pt idx="3312">
                  <c:v>39654</c:v>
                </c:pt>
                <c:pt idx="3313">
                  <c:v>39655</c:v>
                </c:pt>
                <c:pt idx="3314">
                  <c:v>39656</c:v>
                </c:pt>
                <c:pt idx="3315">
                  <c:v>39657</c:v>
                </c:pt>
                <c:pt idx="3316">
                  <c:v>39658</c:v>
                </c:pt>
                <c:pt idx="3317">
                  <c:v>39659</c:v>
                </c:pt>
                <c:pt idx="3318">
                  <c:v>39660</c:v>
                </c:pt>
                <c:pt idx="3319">
                  <c:v>39661</c:v>
                </c:pt>
                <c:pt idx="3320">
                  <c:v>39662</c:v>
                </c:pt>
                <c:pt idx="3321">
                  <c:v>39663</c:v>
                </c:pt>
                <c:pt idx="3322">
                  <c:v>39664</c:v>
                </c:pt>
                <c:pt idx="3323">
                  <c:v>39665</c:v>
                </c:pt>
                <c:pt idx="3324">
                  <c:v>39666</c:v>
                </c:pt>
                <c:pt idx="3325">
                  <c:v>39667</c:v>
                </c:pt>
                <c:pt idx="3326">
                  <c:v>39668</c:v>
                </c:pt>
                <c:pt idx="3327">
                  <c:v>39669</c:v>
                </c:pt>
                <c:pt idx="3328">
                  <c:v>39670</c:v>
                </c:pt>
                <c:pt idx="3329">
                  <c:v>39671</c:v>
                </c:pt>
                <c:pt idx="3330">
                  <c:v>39672</c:v>
                </c:pt>
                <c:pt idx="3331">
                  <c:v>39673</c:v>
                </c:pt>
                <c:pt idx="3332">
                  <c:v>39674</c:v>
                </c:pt>
                <c:pt idx="3333">
                  <c:v>39675</c:v>
                </c:pt>
                <c:pt idx="3334">
                  <c:v>39676</c:v>
                </c:pt>
                <c:pt idx="3335">
                  <c:v>39677</c:v>
                </c:pt>
                <c:pt idx="3336">
                  <c:v>39678</c:v>
                </c:pt>
                <c:pt idx="3337">
                  <c:v>39679</c:v>
                </c:pt>
                <c:pt idx="3338">
                  <c:v>39680</c:v>
                </c:pt>
                <c:pt idx="3339">
                  <c:v>39681</c:v>
                </c:pt>
                <c:pt idx="3340">
                  <c:v>39682</c:v>
                </c:pt>
                <c:pt idx="3341">
                  <c:v>39683</c:v>
                </c:pt>
                <c:pt idx="3342">
                  <c:v>39684</c:v>
                </c:pt>
                <c:pt idx="3343">
                  <c:v>39685</c:v>
                </c:pt>
                <c:pt idx="3344">
                  <c:v>39686</c:v>
                </c:pt>
                <c:pt idx="3345">
                  <c:v>39687</c:v>
                </c:pt>
                <c:pt idx="3346">
                  <c:v>39688</c:v>
                </c:pt>
                <c:pt idx="3347">
                  <c:v>39689</c:v>
                </c:pt>
                <c:pt idx="3348">
                  <c:v>39690</c:v>
                </c:pt>
                <c:pt idx="3349">
                  <c:v>39691</c:v>
                </c:pt>
                <c:pt idx="3350">
                  <c:v>39692</c:v>
                </c:pt>
                <c:pt idx="3351">
                  <c:v>39693</c:v>
                </c:pt>
                <c:pt idx="3352">
                  <c:v>39694</c:v>
                </c:pt>
                <c:pt idx="3353">
                  <c:v>39695</c:v>
                </c:pt>
                <c:pt idx="3354">
                  <c:v>39696</c:v>
                </c:pt>
                <c:pt idx="3355">
                  <c:v>39697</c:v>
                </c:pt>
                <c:pt idx="3356">
                  <c:v>39698</c:v>
                </c:pt>
                <c:pt idx="3357">
                  <c:v>39699</c:v>
                </c:pt>
                <c:pt idx="3358">
                  <c:v>39700</c:v>
                </c:pt>
                <c:pt idx="3359">
                  <c:v>39701</c:v>
                </c:pt>
                <c:pt idx="3360">
                  <c:v>39702</c:v>
                </c:pt>
                <c:pt idx="3361">
                  <c:v>39703</c:v>
                </c:pt>
                <c:pt idx="3362">
                  <c:v>39704</c:v>
                </c:pt>
                <c:pt idx="3363">
                  <c:v>39705</c:v>
                </c:pt>
                <c:pt idx="3364">
                  <c:v>39706</c:v>
                </c:pt>
                <c:pt idx="3365">
                  <c:v>39707</c:v>
                </c:pt>
                <c:pt idx="3366">
                  <c:v>39708</c:v>
                </c:pt>
                <c:pt idx="3367">
                  <c:v>39709</c:v>
                </c:pt>
                <c:pt idx="3368">
                  <c:v>39710</c:v>
                </c:pt>
                <c:pt idx="3369">
                  <c:v>39711</c:v>
                </c:pt>
                <c:pt idx="3370">
                  <c:v>39712</c:v>
                </c:pt>
                <c:pt idx="3371">
                  <c:v>39713</c:v>
                </c:pt>
                <c:pt idx="3372">
                  <c:v>39714</c:v>
                </c:pt>
                <c:pt idx="3373">
                  <c:v>39715</c:v>
                </c:pt>
                <c:pt idx="3374">
                  <c:v>39716</c:v>
                </c:pt>
                <c:pt idx="3375">
                  <c:v>39717</c:v>
                </c:pt>
                <c:pt idx="3376">
                  <c:v>39718</c:v>
                </c:pt>
                <c:pt idx="3377">
                  <c:v>39719</c:v>
                </c:pt>
                <c:pt idx="3378">
                  <c:v>39720</c:v>
                </c:pt>
                <c:pt idx="3379">
                  <c:v>39721</c:v>
                </c:pt>
                <c:pt idx="3380">
                  <c:v>39722</c:v>
                </c:pt>
                <c:pt idx="3381">
                  <c:v>39723</c:v>
                </c:pt>
                <c:pt idx="3382">
                  <c:v>39724</c:v>
                </c:pt>
                <c:pt idx="3383">
                  <c:v>39725</c:v>
                </c:pt>
                <c:pt idx="3384">
                  <c:v>39726</c:v>
                </c:pt>
                <c:pt idx="3385">
                  <c:v>39727</c:v>
                </c:pt>
                <c:pt idx="3386">
                  <c:v>39728</c:v>
                </c:pt>
                <c:pt idx="3387">
                  <c:v>39729</c:v>
                </c:pt>
                <c:pt idx="3388">
                  <c:v>39730</c:v>
                </c:pt>
                <c:pt idx="3389">
                  <c:v>39731</c:v>
                </c:pt>
                <c:pt idx="3390">
                  <c:v>39732</c:v>
                </c:pt>
                <c:pt idx="3391">
                  <c:v>39733</c:v>
                </c:pt>
                <c:pt idx="3392">
                  <c:v>39734</c:v>
                </c:pt>
                <c:pt idx="3393">
                  <c:v>39735</c:v>
                </c:pt>
                <c:pt idx="3394">
                  <c:v>39736</c:v>
                </c:pt>
                <c:pt idx="3395">
                  <c:v>39737</c:v>
                </c:pt>
                <c:pt idx="3396">
                  <c:v>39738</c:v>
                </c:pt>
                <c:pt idx="3397">
                  <c:v>39739</c:v>
                </c:pt>
                <c:pt idx="3398">
                  <c:v>39740</c:v>
                </c:pt>
                <c:pt idx="3399">
                  <c:v>39741</c:v>
                </c:pt>
                <c:pt idx="3400">
                  <c:v>39742</c:v>
                </c:pt>
                <c:pt idx="3401">
                  <c:v>39743</c:v>
                </c:pt>
                <c:pt idx="3402">
                  <c:v>39744</c:v>
                </c:pt>
                <c:pt idx="3403">
                  <c:v>39745</c:v>
                </c:pt>
                <c:pt idx="3404">
                  <c:v>39746</c:v>
                </c:pt>
                <c:pt idx="3405">
                  <c:v>39747</c:v>
                </c:pt>
                <c:pt idx="3406">
                  <c:v>39748</c:v>
                </c:pt>
                <c:pt idx="3407">
                  <c:v>39749</c:v>
                </c:pt>
                <c:pt idx="3408">
                  <c:v>39750</c:v>
                </c:pt>
                <c:pt idx="3409">
                  <c:v>39751</c:v>
                </c:pt>
                <c:pt idx="3410">
                  <c:v>39752</c:v>
                </c:pt>
                <c:pt idx="3411">
                  <c:v>39753</c:v>
                </c:pt>
                <c:pt idx="3412">
                  <c:v>39754</c:v>
                </c:pt>
                <c:pt idx="3413">
                  <c:v>39755</c:v>
                </c:pt>
                <c:pt idx="3414">
                  <c:v>39756</c:v>
                </c:pt>
                <c:pt idx="3415">
                  <c:v>39757</c:v>
                </c:pt>
                <c:pt idx="3416">
                  <c:v>39758</c:v>
                </c:pt>
                <c:pt idx="3417">
                  <c:v>39759</c:v>
                </c:pt>
                <c:pt idx="3418">
                  <c:v>39760</c:v>
                </c:pt>
                <c:pt idx="3419">
                  <c:v>39761</c:v>
                </c:pt>
                <c:pt idx="3420">
                  <c:v>39762</c:v>
                </c:pt>
                <c:pt idx="3421">
                  <c:v>39763</c:v>
                </c:pt>
                <c:pt idx="3422">
                  <c:v>39764</c:v>
                </c:pt>
                <c:pt idx="3423">
                  <c:v>39765</c:v>
                </c:pt>
                <c:pt idx="3424">
                  <c:v>39766</c:v>
                </c:pt>
                <c:pt idx="3425">
                  <c:v>39767</c:v>
                </c:pt>
                <c:pt idx="3426">
                  <c:v>39768</c:v>
                </c:pt>
                <c:pt idx="3427">
                  <c:v>39769</c:v>
                </c:pt>
                <c:pt idx="3428">
                  <c:v>39770</c:v>
                </c:pt>
                <c:pt idx="3429">
                  <c:v>39771</c:v>
                </c:pt>
                <c:pt idx="3430">
                  <c:v>39772</c:v>
                </c:pt>
                <c:pt idx="3431">
                  <c:v>39773</c:v>
                </c:pt>
                <c:pt idx="3432">
                  <c:v>39774</c:v>
                </c:pt>
                <c:pt idx="3433">
                  <c:v>39775</c:v>
                </c:pt>
                <c:pt idx="3434">
                  <c:v>39776</c:v>
                </c:pt>
                <c:pt idx="3435">
                  <c:v>39777</c:v>
                </c:pt>
                <c:pt idx="3436">
                  <c:v>39778</c:v>
                </c:pt>
                <c:pt idx="3437">
                  <c:v>39779</c:v>
                </c:pt>
                <c:pt idx="3438">
                  <c:v>39780</c:v>
                </c:pt>
                <c:pt idx="3439">
                  <c:v>39781</c:v>
                </c:pt>
                <c:pt idx="3440">
                  <c:v>39782</c:v>
                </c:pt>
                <c:pt idx="3441">
                  <c:v>39783</c:v>
                </c:pt>
                <c:pt idx="3442">
                  <c:v>39784</c:v>
                </c:pt>
                <c:pt idx="3443">
                  <c:v>39785</c:v>
                </c:pt>
                <c:pt idx="3444">
                  <c:v>39786</c:v>
                </c:pt>
                <c:pt idx="3445">
                  <c:v>39787</c:v>
                </c:pt>
                <c:pt idx="3446">
                  <c:v>39788</c:v>
                </c:pt>
                <c:pt idx="3447">
                  <c:v>39789</c:v>
                </c:pt>
                <c:pt idx="3448">
                  <c:v>39790</c:v>
                </c:pt>
                <c:pt idx="3449">
                  <c:v>39791</c:v>
                </c:pt>
                <c:pt idx="3450">
                  <c:v>39792</c:v>
                </c:pt>
                <c:pt idx="3451">
                  <c:v>39793</c:v>
                </c:pt>
                <c:pt idx="3452">
                  <c:v>39794</c:v>
                </c:pt>
                <c:pt idx="3453">
                  <c:v>39795</c:v>
                </c:pt>
                <c:pt idx="3454">
                  <c:v>39796</c:v>
                </c:pt>
                <c:pt idx="3455">
                  <c:v>39797</c:v>
                </c:pt>
                <c:pt idx="3456">
                  <c:v>39798</c:v>
                </c:pt>
                <c:pt idx="3457">
                  <c:v>39799</c:v>
                </c:pt>
                <c:pt idx="3458">
                  <c:v>39800</c:v>
                </c:pt>
                <c:pt idx="3459">
                  <c:v>39801</c:v>
                </c:pt>
                <c:pt idx="3460">
                  <c:v>39802</c:v>
                </c:pt>
                <c:pt idx="3461">
                  <c:v>39803</c:v>
                </c:pt>
                <c:pt idx="3462">
                  <c:v>39804</c:v>
                </c:pt>
                <c:pt idx="3463">
                  <c:v>39805</c:v>
                </c:pt>
                <c:pt idx="3464">
                  <c:v>39806</c:v>
                </c:pt>
                <c:pt idx="3465">
                  <c:v>39807</c:v>
                </c:pt>
                <c:pt idx="3466">
                  <c:v>39808</c:v>
                </c:pt>
                <c:pt idx="3467">
                  <c:v>39809</c:v>
                </c:pt>
                <c:pt idx="3468">
                  <c:v>39810</c:v>
                </c:pt>
                <c:pt idx="3469">
                  <c:v>39811</c:v>
                </c:pt>
                <c:pt idx="3470">
                  <c:v>39812</c:v>
                </c:pt>
                <c:pt idx="3471">
                  <c:v>39813</c:v>
                </c:pt>
                <c:pt idx="3472">
                  <c:v>39814</c:v>
                </c:pt>
                <c:pt idx="3473">
                  <c:v>39815</c:v>
                </c:pt>
                <c:pt idx="3474">
                  <c:v>39816</c:v>
                </c:pt>
                <c:pt idx="3475">
                  <c:v>39817</c:v>
                </c:pt>
                <c:pt idx="3476">
                  <c:v>39818</c:v>
                </c:pt>
                <c:pt idx="3477">
                  <c:v>39819</c:v>
                </c:pt>
                <c:pt idx="3478">
                  <c:v>39820</c:v>
                </c:pt>
                <c:pt idx="3479">
                  <c:v>39821</c:v>
                </c:pt>
                <c:pt idx="3480">
                  <c:v>39822</c:v>
                </c:pt>
                <c:pt idx="3481">
                  <c:v>39823</c:v>
                </c:pt>
                <c:pt idx="3482">
                  <c:v>39824</c:v>
                </c:pt>
                <c:pt idx="3483">
                  <c:v>39825</c:v>
                </c:pt>
                <c:pt idx="3484">
                  <c:v>39826</c:v>
                </c:pt>
                <c:pt idx="3485">
                  <c:v>39827</c:v>
                </c:pt>
                <c:pt idx="3486">
                  <c:v>39828</c:v>
                </c:pt>
                <c:pt idx="3487">
                  <c:v>39829</c:v>
                </c:pt>
                <c:pt idx="3488">
                  <c:v>39830</c:v>
                </c:pt>
                <c:pt idx="3489">
                  <c:v>39831</c:v>
                </c:pt>
                <c:pt idx="3490">
                  <c:v>39832</c:v>
                </c:pt>
                <c:pt idx="3491">
                  <c:v>39833</c:v>
                </c:pt>
                <c:pt idx="3492">
                  <c:v>39834</c:v>
                </c:pt>
                <c:pt idx="3493">
                  <c:v>39835</c:v>
                </c:pt>
                <c:pt idx="3494">
                  <c:v>39836</c:v>
                </c:pt>
                <c:pt idx="3495">
                  <c:v>39837</c:v>
                </c:pt>
                <c:pt idx="3496">
                  <c:v>39838</c:v>
                </c:pt>
                <c:pt idx="3497">
                  <c:v>39839</c:v>
                </c:pt>
                <c:pt idx="3498">
                  <c:v>39840</c:v>
                </c:pt>
                <c:pt idx="3499">
                  <c:v>39841</c:v>
                </c:pt>
                <c:pt idx="3500">
                  <c:v>39842</c:v>
                </c:pt>
                <c:pt idx="3501">
                  <c:v>39843</c:v>
                </c:pt>
                <c:pt idx="3502">
                  <c:v>39844</c:v>
                </c:pt>
                <c:pt idx="3503">
                  <c:v>39845</c:v>
                </c:pt>
                <c:pt idx="3504">
                  <c:v>39846</c:v>
                </c:pt>
                <c:pt idx="3505">
                  <c:v>39847</c:v>
                </c:pt>
                <c:pt idx="3506">
                  <c:v>39848</c:v>
                </c:pt>
                <c:pt idx="3507">
                  <c:v>39849</c:v>
                </c:pt>
                <c:pt idx="3508">
                  <c:v>39850</c:v>
                </c:pt>
                <c:pt idx="3509">
                  <c:v>39851</c:v>
                </c:pt>
                <c:pt idx="3510">
                  <c:v>39852</c:v>
                </c:pt>
                <c:pt idx="3511">
                  <c:v>39853</c:v>
                </c:pt>
                <c:pt idx="3512">
                  <c:v>39854</c:v>
                </c:pt>
                <c:pt idx="3513">
                  <c:v>39855</c:v>
                </c:pt>
                <c:pt idx="3514">
                  <c:v>39856</c:v>
                </c:pt>
                <c:pt idx="3515">
                  <c:v>39857</c:v>
                </c:pt>
                <c:pt idx="3516">
                  <c:v>39858</c:v>
                </c:pt>
                <c:pt idx="3517">
                  <c:v>39859</c:v>
                </c:pt>
                <c:pt idx="3518">
                  <c:v>39860</c:v>
                </c:pt>
                <c:pt idx="3519">
                  <c:v>39861</c:v>
                </c:pt>
                <c:pt idx="3520">
                  <c:v>39862</c:v>
                </c:pt>
                <c:pt idx="3521">
                  <c:v>39863</c:v>
                </c:pt>
                <c:pt idx="3522">
                  <c:v>39864</c:v>
                </c:pt>
                <c:pt idx="3523">
                  <c:v>39865</c:v>
                </c:pt>
                <c:pt idx="3524">
                  <c:v>39866</c:v>
                </c:pt>
                <c:pt idx="3525">
                  <c:v>39867</c:v>
                </c:pt>
                <c:pt idx="3526">
                  <c:v>39868</c:v>
                </c:pt>
                <c:pt idx="3527">
                  <c:v>39869</c:v>
                </c:pt>
                <c:pt idx="3528">
                  <c:v>39870</c:v>
                </c:pt>
                <c:pt idx="3529">
                  <c:v>39871</c:v>
                </c:pt>
                <c:pt idx="3530">
                  <c:v>39872</c:v>
                </c:pt>
                <c:pt idx="3531">
                  <c:v>39873</c:v>
                </c:pt>
                <c:pt idx="3532">
                  <c:v>39874</c:v>
                </c:pt>
                <c:pt idx="3533">
                  <c:v>39875</c:v>
                </c:pt>
                <c:pt idx="3534">
                  <c:v>39876</c:v>
                </c:pt>
                <c:pt idx="3535">
                  <c:v>39877</c:v>
                </c:pt>
                <c:pt idx="3536">
                  <c:v>39878</c:v>
                </c:pt>
                <c:pt idx="3537">
                  <c:v>39879</c:v>
                </c:pt>
                <c:pt idx="3538">
                  <c:v>39880</c:v>
                </c:pt>
                <c:pt idx="3539">
                  <c:v>39881</c:v>
                </c:pt>
                <c:pt idx="3540">
                  <c:v>39882</c:v>
                </c:pt>
                <c:pt idx="3541">
                  <c:v>39883</c:v>
                </c:pt>
                <c:pt idx="3542">
                  <c:v>39884</c:v>
                </c:pt>
                <c:pt idx="3543">
                  <c:v>39885</c:v>
                </c:pt>
                <c:pt idx="3544">
                  <c:v>39886</c:v>
                </c:pt>
                <c:pt idx="3545">
                  <c:v>39887</c:v>
                </c:pt>
                <c:pt idx="3546">
                  <c:v>39888</c:v>
                </c:pt>
                <c:pt idx="3547">
                  <c:v>39889</c:v>
                </c:pt>
                <c:pt idx="3548">
                  <c:v>39890</c:v>
                </c:pt>
                <c:pt idx="3549">
                  <c:v>39891</c:v>
                </c:pt>
                <c:pt idx="3550">
                  <c:v>39892</c:v>
                </c:pt>
                <c:pt idx="3551">
                  <c:v>39893</c:v>
                </c:pt>
                <c:pt idx="3552">
                  <c:v>39894</c:v>
                </c:pt>
                <c:pt idx="3553">
                  <c:v>39895</c:v>
                </c:pt>
                <c:pt idx="3554">
                  <c:v>39896</c:v>
                </c:pt>
                <c:pt idx="3555">
                  <c:v>39897</c:v>
                </c:pt>
                <c:pt idx="3556">
                  <c:v>39898</c:v>
                </c:pt>
                <c:pt idx="3557">
                  <c:v>39899</c:v>
                </c:pt>
                <c:pt idx="3558">
                  <c:v>39900</c:v>
                </c:pt>
                <c:pt idx="3559">
                  <c:v>39901</c:v>
                </c:pt>
                <c:pt idx="3560">
                  <c:v>39902</c:v>
                </c:pt>
                <c:pt idx="3561">
                  <c:v>39903</c:v>
                </c:pt>
                <c:pt idx="3562">
                  <c:v>39904</c:v>
                </c:pt>
                <c:pt idx="3563">
                  <c:v>39905</c:v>
                </c:pt>
                <c:pt idx="3564">
                  <c:v>39906</c:v>
                </c:pt>
                <c:pt idx="3565">
                  <c:v>39907</c:v>
                </c:pt>
                <c:pt idx="3566">
                  <c:v>39908</c:v>
                </c:pt>
                <c:pt idx="3567">
                  <c:v>39909</c:v>
                </c:pt>
                <c:pt idx="3568">
                  <c:v>39910</c:v>
                </c:pt>
                <c:pt idx="3569">
                  <c:v>39911</c:v>
                </c:pt>
                <c:pt idx="3570">
                  <c:v>39912</c:v>
                </c:pt>
                <c:pt idx="3571">
                  <c:v>39913</c:v>
                </c:pt>
                <c:pt idx="3572">
                  <c:v>39914</c:v>
                </c:pt>
                <c:pt idx="3573">
                  <c:v>39915</c:v>
                </c:pt>
                <c:pt idx="3574">
                  <c:v>39916</c:v>
                </c:pt>
                <c:pt idx="3575">
                  <c:v>39917</c:v>
                </c:pt>
                <c:pt idx="3576">
                  <c:v>39918</c:v>
                </c:pt>
                <c:pt idx="3577">
                  <c:v>39919</c:v>
                </c:pt>
                <c:pt idx="3578">
                  <c:v>39920</c:v>
                </c:pt>
                <c:pt idx="3579">
                  <c:v>39921</c:v>
                </c:pt>
                <c:pt idx="3580">
                  <c:v>39922</c:v>
                </c:pt>
                <c:pt idx="3581">
                  <c:v>39923</c:v>
                </c:pt>
                <c:pt idx="3582">
                  <c:v>39924</c:v>
                </c:pt>
                <c:pt idx="3583">
                  <c:v>39925</c:v>
                </c:pt>
                <c:pt idx="3584">
                  <c:v>39926</c:v>
                </c:pt>
                <c:pt idx="3585">
                  <c:v>39927</c:v>
                </c:pt>
                <c:pt idx="3586">
                  <c:v>39928</c:v>
                </c:pt>
                <c:pt idx="3587">
                  <c:v>39929</c:v>
                </c:pt>
                <c:pt idx="3588">
                  <c:v>39930</c:v>
                </c:pt>
                <c:pt idx="3589">
                  <c:v>39931</c:v>
                </c:pt>
                <c:pt idx="3590">
                  <c:v>39932</c:v>
                </c:pt>
                <c:pt idx="3591">
                  <c:v>39933</c:v>
                </c:pt>
                <c:pt idx="3592">
                  <c:v>39934</c:v>
                </c:pt>
                <c:pt idx="3593">
                  <c:v>39935</c:v>
                </c:pt>
                <c:pt idx="3594">
                  <c:v>39936</c:v>
                </c:pt>
                <c:pt idx="3595">
                  <c:v>39937</c:v>
                </c:pt>
                <c:pt idx="3596">
                  <c:v>39938</c:v>
                </c:pt>
                <c:pt idx="3597">
                  <c:v>39939</c:v>
                </c:pt>
                <c:pt idx="3598">
                  <c:v>39940</c:v>
                </c:pt>
                <c:pt idx="3599">
                  <c:v>39941</c:v>
                </c:pt>
                <c:pt idx="3600">
                  <c:v>39942</c:v>
                </c:pt>
                <c:pt idx="3601">
                  <c:v>39943</c:v>
                </c:pt>
                <c:pt idx="3602">
                  <c:v>39944</c:v>
                </c:pt>
                <c:pt idx="3603">
                  <c:v>39945</c:v>
                </c:pt>
                <c:pt idx="3604">
                  <c:v>39946</c:v>
                </c:pt>
                <c:pt idx="3605">
                  <c:v>39947</c:v>
                </c:pt>
                <c:pt idx="3606">
                  <c:v>39948</c:v>
                </c:pt>
                <c:pt idx="3607">
                  <c:v>39949</c:v>
                </c:pt>
                <c:pt idx="3608">
                  <c:v>39950</c:v>
                </c:pt>
                <c:pt idx="3609">
                  <c:v>39951</c:v>
                </c:pt>
                <c:pt idx="3610">
                  <c:v>39952</c:v>
                </c:pt>
                <c:pt idx="3611">
                  <c:v>39953</c:v>
                </c:pt>
                <c:pt idx="3612">
                  <c:v>39954</c:v>
                </c:pt>
                <c:pt idx="3613">
                  <c:v>39955</c:v>
                </c:pt>
                <c:pt idx="3614">
                  <c:v>39956</c:v>
                </c:pt>
                <c:pt idx="3615">
                  <c:v>39957</c:v>
                </c:pt>
                <c:pt idx="3616">
                  <c:v>39958</c:v>
                </c:pt>
                <c:pt idx="3617">
                  <c:v>39959</c:v>
                </c:pt>
                <c:pt idx="3618">
                  <c:v>39960</c:v>
                </c:pt>
                <c:pt idx="3619">
                  <c:v>39961</c:v>
                </c:pt>
                <c:pt idx="3620">
                  <c:v>39962</c:v>
                </c:pt>
                <c:pt idx="3621">
                  <c:v>39963</c:v>
                </c:pt>
                <c:pt idx="3622">
                  <c:v>39964</c:v>
                </c:pt>
                <c:pt idx="3623">
                  <c:v>39965</c:v>
                </c:pt>
                <c:pt idx="3624">
                  <c:v>39966</c:v>
                </c:pt>
                <c:pt idx="3625">
                  <c:v>39967</c:v>
                </c:pt>
                <c:pt idx="3626">
                  <c:v>39968</c:v>
                </c:pt>
                <c:pt idx="3627">
                  <c:v>39969</c:v>
                </c:pt>
                <c:pt idx="3628">
                  <c:v>39970</c:v>
                </c:pt>
                <c:pt idx="3629">
                  <c:v>39971</c:v>
                </c:pt>
                <c:pt idx="3630">
                  <c:v>39972</c:v>
                </c:pt>
                <c:pt idx="3631">
                  <c:v>39973</c:v>
                </c:pt>
                <c:pt idx="3632">
                  <c:v>39974</c:v>
                </c:pt>
                <c:pt idx="3633">
                  <c:v>39975</c:v>
                </c:pt>
                <c:pt idx="3634">
                  <c:v>39976</c:v>
                </c:pt>
                <c:pt idx="3635">
                  <c:v>39977</c:v>
                </c:pt>
                <c:pt idx="3636">
                  <c:v>39978</c:v>
                </c:pt>
                <c:pt idx="3637">
                  <c:v>39979</c:v>
                </c:pt>
                <c:pt idx="3638">
                  <c:v>39980</c:v>
                </c:pt>
                <c:pt idx="3639">
                  <c:v>39981</c:v>
                </c:pt>
                <c:pt idx="3640">
                  <c:v>39982</c:v>
                </c:pt>
                <c:pt idx="3641">
                  <c:v>39983</c:v>
                </c:pt>
                <c:pt idx="3642">
                  <c:v>39984</c:v>
                </c:pt>
                <c:pt idx="3643">
                  <c:v>39985</c:v>
                </c:pt>
                <c:pt idx="3644">
                  <c:v>39986</c:v>
                </c:pt>
                <c:pt idx="3645">
                  <c:v>39987</c:v>
                </c:pt>
                <c:pt idx="3646">
                  <c:v>39988</c:v>
                </c:pt>
                <c:pt idx="3647">
                  <c:v>39989</c:v>
                </c:pt>
                <c:pt idx="3648">
                  <c:v>39990</c:v>
                </c:pt>
                <c:pt idx="3649">
                  <c:v>39991</c:v>
                </c:pt>
                <c:pt idx="3650">
                  <c:v>39992</c:v>
                </c:pt>
                <c:pt idx="3651">
                  <c:v>39993</c:v>
                </c:pt>
                <c:pt idx="3652">
                  <c:v>39994</c:v>
                </c:pt>
                <c:pt idx="3653">
                  <c:v>39995</c:v>
                </c:pt>
                <c:pt idx="3654">
                  <c:v>39996</c:v>
                </c:pt>
                <c:pt idx="3655">
                  <c:v>39997</c:v>
                </c:pt>
                <c:pt idx="3656">
                  <c:v>39998</c:v>
                </c:pt>
                <c:pt idx="3657">
                  <c:v>39999</c:v>
                </c:pt>
                <c:pt idx="3658">
                  <c:v>40000</c:v>
                </c:pt>
                <c:pt idx="3659">
                  <c:v>40001</c:v>
                </c:pt>
                <c:pt idx="3660">
                  <c:v>40002</c:v>
                </c:pt>
                <c:pt idx="3661">
                  <c:v>40003</c:v>
                </c:pt>
                <c:pt idx="3662">
                  <c:v>40004</c:v>
                </c:pt>
                <c:pt idx="3663">
                  <c:v>40005</c:v>
                </c:pt>
                <c:pt idx="3664">
                  <c:v>40006</c:v>
                </c:pt>
                <c:pt idx="3665">
                  <c:v>40007</c:v>
                </c:pt>
                <c:pt idx="3666">
                  <c:v>40008</c:v>
                </c:pt>
                <c:pt idx="3667">
                  <c:v>40009</c:v>
                </c:pt>
                <c:pt idx="3668">
                  <c:v>40010</c:v>
                </c:pt>
                <c:pt idx="3669">
                  <c:v>40011</c:v>
                </c:pt>
                <c:pt idx="3670">
                  <c:v>40012</c:v>
                </c:pt>
                <c:pt idx="3671">
                  <c:v>40013</c:v>
                </c:pt>
                <c:pt idx="3672">
                  <c:v>40014</c:v>
                </c:pt>
                <c:pt idx="3673">
                  <c:v>40015</c:v>
                </c:pt>
                <c:pt idx="3674">
                  <c:v>40016</c:v>
                </c:pt>
                <c:pt idx="3675">
                  <c:v>40017</c:v>
                </c:pt>
                <c:pt idx="3676">
                  <c:v>40018</c:v>
                </c:pt>
                <c:pt idx="3677">
                  <c:v>40019</c:v>
                </c:pt>
                <c:pt idx="3678">
                  <c:v>40020</c:v>
                </c:pt>
                <c:pt idx="3679">
                  <c:v>40021</c:v>
                </c:pt>
                <c:pt idx="3680">
                  <c:v>40022</c:v>
                </c:pt>
                <c:pt idx="3681">
                  <c:v>40023</c:v>
                </c:pt>
                <c:pt idx="3682">
                  <c:v>40024</c:v>
                </c:pt>
                <c:pt idx="3683">
                  <c:v>40025</c:v>
                </c:pt>
                <c:pt idx="3684">
                  <c:v>40026</c:v>
                </c:pt>
                <c:pt idx="3685">
                  <c:v>40027</c:v>
                </c:pt>
                <c:pt idx="3686">
                  <c:v>40028</c:v>
                </c:pt>
                <c:pt idx="3687">
                  <c:v>40029</c:v>
                </c:pt>
                <c:pt idx="3688">
                  <c:v>40030</c:v>
                </c:pt>
                <c:pt idx="3689">
                  <c:v>40031</c:v>
                </c:pt>
                <c:pt idx="3690">
                  <c:v>40032</c:v>
                </c:pt>
                <c:pt idx="3691">
                  <c:v>40033</c:v>
                </c:pt>
                <c:pt idx="3692">
                  <c:v>40034</c:v>
                </c:pt>
                <c:pt idx="3693">
                  <c:v>40035</c:v>
                </c:pt>
                <c:pt idx="3694">
                  <c:v>40036</c:v>
                </c:pt>
                <c:pt idx="3695">
                  <c:v>40037</c:v>
                </c:pt>
                <c:pt idx="3696">
                  <c:v>40038</c:v>
                </c:pt>
                <c:pt idx="3697">
                  <c:v>40039</c:v>
                </c:pt>
                <c:pt idx="3698">
                  <c:v>40040</c:v>
                </c:pt>
                <c:pt idx="3699">
                  <c:v>40041</c:v>
                </c:pt>
                <c:pt idx="3700">
                  <c:v>40042</c:v>
                </c:pt>
                <c:pt idx="3701">
                  <c:v>40043</c:v>
                </c:pt>
                <c:pt idx="3702">
                  <c:v>40044</c:v>
                </c:pt>
                <c:pt idx="3703">
                  <c:v>40045</c:v>
                </c:pt>
                <c:pt idx="3704">
                  <c:v>40046</c:v>
                </c:pt>
                <c:pt idx="3705">
                  <c:v>40047</c:v>
                </c:pt>
                <c:pt idx="3706">
                  <c:v>40048</c:v>
                </c:pt>
                <c:pt idx="3707">
                  <c:v>40049</c:v>
                </c:pt>
                <c:pt idx="3708">
                  <c:v>40050</c:v>
                </c:pt>
                <c:pt idx="3709">
                  <c:v>40051</c:v>
                </c:pt>
                <c:pt idx="3710">
                  <c:v>40052</c:v>
                </c:pt>
                <c:pt idx="3711">
                  <c:v>40053</c:v>
                </c:pt>
                <c:pt idx="3712">
                  <c:v>40054</c:v>
                </c:pt>
                <c:pt idx="3713">
                  <c:v>40055</c:v>
                </c:pt>
                <c:pt idx="3714">
                  <c:v>40056</c:v>
                </c:pt>
                <c:pt idx="3715">
                  <c:v>40057</c:v>
                </c:pt>
                <c:pt idx="3716">
                  <c:v>40058</c:v>
                </c:pt>
                <c:pt idx="3717">
                  <c:v>40059</c:v>
                </c:pt>
                <c:pt idx="3718">
                  <c:v>40060</c:v>
                </c:pt>
                <c:pt idx="3719">
                  <c:v>40061</c:v>
                </c:pt>
                <c:pt idx="3720">
                  <c:v>40062</c:v>
                </c:pt>
                <c:pt idx="3721">
                  <c:v>40063</c:v>
                </c:pt>
                <c:pt idx="3722">
                  <c:v>40064</c:v>
                </c:pt>
                <c:pt idx="3723">
                  <c:v>40065</c:v>
                </c:pt>
                <c:pt idx="3724">
                  <c:v>40066</c:v>
                </c:pt>
                <c:pt idx="3725">
                  <c:v>40067</c:v>
                </c:pt>
                <c:pt idx="3726">
                  <c:v>40068</c:v>
                </c:pt>
                <c:pt idx="3727">
                  <c:v>40069</c:v>
                </c:pt>
                <c:pt idx="3728">
                  <c:v>40070</c:v>
                </c:pt>
                <c:pt idx="3729">
                  <c:v>40071</c:v>
                </c:pt>
                <c:pt idx="3730">
                  <c:v>40072</c:v>
                </c:pt>
                <c:pt idx="3731">
                  <c:v>40073</c:v>
                </c:pt>
                <c:pt idx="3732">
                  <c:v>40074</c:v>
                </c:pt>
                <c:pt idx="3733">
                  <c:v>40075</c:v>
                </c:pt>
                <c:pt idx="3734">
                  <c:v>40076</c:v>
                </c:pt>
                <c:pt idx="3735">
                  <c:v>40077</c:v>
                </c:pt>
                <c:pt idx="3736">
                  <c:v>40078</c:v>
                </c:pt>
                <c:pt idx="3737">
                  <c:v>40079</c:v>
                </c:pt>
                <c:pt idx="3738">
                  <c:v>40080</c:v>
                </c:pt>
                <c:pt idx="3739">
                  <c:v>40081</c:v>
                </c:pt>
                <c:pt idx="3740">
                  <c:v>40082</c:v>
                </c:pt>
                <c:pt idx="3741">
                  <c:v>40083</c:v>
                </c:pt>
                <c:pt idx="3742">
                  <c:v>40084</c:v>
                </c:pt>
                <c:pt idx="3743">
                  <c:v>40085</c:v>
                </c:pt>
                <c:pt idx="3744">
                  <c:v>40086</c:v>
                </c:pt>
                <c:pt idx="3745">
                  <c:v>40087</c:v>
                </c:pt>
                <c:pt idx="3746">
                  <c:v>40088</c:v>
                </c:pt>
                <c:pt idx="3747">
                  <c:v>40089</c:v>
                </c:pt>
                <c:pt idx="3748">
                  <c:v>40090</c:v>
                </c:pt>
                <c:pt idx="3749">
                  <c:v>40091</c:v>
                </c:pt>
                <c:pt idx="3750">
                  <c:v>40092</c:v>
                </c:pt>
                <c:pt idx="3751">
                  <c:v>40093</c:v>
                </c:pt>
                <c:pt idx="3752">
                  <c:v>40094</c:v>
                </c:pt>
                <c:pt idx="3753">
                  <c:v>40095</c:v>
                </c:pt>
                <c:pt idx="3754">
                  <c:v>40096</c:v>
                </c:pt>
                <c:pt idx="3755">
                  <c:v>40097</c:v>
                </c:pt>
                <c:pt idx="3756">
                  <c:v>40098</c:v>
                </c:pt>
                <c:pt idx="3757">
                  <c:v>40099</c:v>
                </c:pt>
                <c:pt idx="3758">
                  <c:v>40100</c:v>
                </c:pt>
                <c:pt idx="3759">
                  <c:v>40101</c:v>
                </c:pt>
                <c:pt idx="3760">
                  <c:v>40102</c:v>
                </c:pt>
                <c:pt idx="3761">
                  <c:v>40103</c:v>
                </c:pt>
                <c:pt idx="3762">
                  <c:v>40104</c:v>
                </c:pt>
                <c:pt idx="3763">
                  <c:v>40105</c:v>
                </c:pt>
                <c:pt idx="3764">
                  <c:v>40106</c:v>
                </c:pt>
                <c:pt idx="3765">
                  <c:v>40107</c:v>
                </c:pt>
                <c:pt idx="3766">
                  <c:v>40108</c:v>
                </c:pt>
                <c:pt idx="3767">
                  <c:v>40109</c:v>
                </c:pt>
                <c:pt idx="3768">
                  <c:v>40110</c:v>
                </c:pt>
                <c:pt idx="3769">
                  <c:v>40111</c:v>
                </c:pt>
                <c:pt idx="3770">
                  <c:v>40112</c:v>
                </c:pt>
                <c:pt idx="3771">
                  <c:v>40113</c:v>
                </c:pt>
                <c:pt idx="3772">
                  <c:v>40114</c:v>
                </c:pt>
                <c:pt idx="3773">
                  <c:v>40115</c:v>
                </c:pt>
                <c:pt idx="3774">
                  <c:v>40116</c:v>
                </c:pt>
                <c:pt idx="3775">
                  <c:v>40117</c:v>
                </c:pt>
                <c:pt idx="3776">
                  <c:v>40118</c:v>
                </c:pt>
                <c:pt idx="3777">
                  <c:v>40119</c:v>
                </c:pt>
                <c:pt idx="3778">
                  <c:v>40120</c:v>
                </c:pt>
                <c:pt idx="3779">
                  <c:v>40121</c:v>
                </c:pt>
                <c:pt idx="3780">
                  <c:v>40122</c:v>
                </c:pt>
                <c:pt idx="3781">
                  <c:v>40123</c:v>
                </c:pt>
                <c:pt idx="3782">
                  <c:v>40124</c:v>
                </c:pt>
                <c:pt idx="3783">
                  <c:v>40125</c:v>
                </c:pt>
                <c:pt idx="3784">
                  <c:v>40126</c:v>
                </c:pt>
                <c:pt idx="3785">
                  <c:v>40127</c:v>
                </c:pt>
                <c:pt idx="3786">
                  <c:v>40128</c:v>
                </c:pt>
                <c:pt idx="3787">
                  <c:v>40129</c:v>
                </c:pt>
                <c:pt idx="3788">
                  <c:v>40130</c:v>
                </c:pt>
                <c:pt idx="3789">
                  <c:v>40131</c:v>
                </c:pt>
                <c:pt idx="3790">
                  <c:v>40132</c:v>
                </c:pt>
                <c:pt idx="3791">
                  <c:v>40133</c:v>
                </c:pt>
                <c:pt idx="3792">
                  <c:v>40134</c:v>
                </c:pt>
                <c:pt idx="3793">
                  <c:v>40135</c:v>
                </c:pt>
                <c:pt idx="3794">
                  <c:v>40136</c:v>
                </c:pt>
                <c:pt idx="3795">
                  <c:v>40137</c:v>
                </c:pt>
                <c:pt idx="3796">
                  <c:v>40138</c:v>
                </c:pt>
                <c:pt idx="3797">
                  <c:v>40139</c:v>
                </c:pt>
                <c:pt idx="3798">
                  <c:v>40140</c:v>
                </c:pt>
                <c:pt idx="3799">
                  <c:v>40141</c:v>
                </c:pt>
                <c:pt idx="3800">
                  <c:v>40142</c:v>
                </c:pt>
                <c:pt idx="3801">
                  <c:v>40143</c:v>
                </c:pt>
                <c:pt idx="3802">
                  <c:v>40144</c:v>
                </c:pt>
                <c:pt idx="3803">
                  <c:v>40145</c:v>
                </c:pt>
                <c:pt idx="3804">
                  <c:v>40146</c:v>
                </c:pt>
                <c:pt idx="3805">
                  <c:v>40147</c:v>
                </c:pt>
                <c:pt idx="3806">
                  <c:v>40148</c:v>
                </c:pt>
                <c:pt idx="3807">
                  <c:v>40149</c:v>
                </c:pt>
                <c:pt idx="3808">
                  <c:v>40150</c:v>
                </c:pt>
                <c:pt idx="3809">
                  <c:v>40151</c:v>
                </c:pt>
                <c:pt idx="3810">
                  <c:v>40152</c:v>
                </c:pt>
                <c:pt idx="3811">
                  <c:v>40153</c:v>
                </c:pt>
                <c:pt idx="3812">
                  <c:v>40154</c:v>
                </c:pt>
                <c:pt idx="3813">
                  <c:v>40155</c:v>
                </c:pt>
                <c:pt idx="3814">
                  <c:v>40156</c:v>
                </c:pt>
                <c:pt idx="3815">
                  <c:v>40157</c:v>
                </c:pt>
                <c:pt idx="3816">
                  <c:v>40158</c:v>
                </c:pt>
                <c:pt idx="3817">
                  <c:v>40159</c:v>
                </c:pt>
                <c:pt idx="3818">
                  <c:v>40160</c:v>
                </c:pt>
                <c:pt idx="3819">
                  <c:v>40161</c:v>
                </c:pt>
                <c:pt idx="3820">
                  <c:v>40162</c:v>
                </c:pt>
                <c:pt idx="3821">
                  <c:v>40163</c:v>
                </c:pt>
                <c:pt idx="3822">
                  <c:v>40164</c:v>
                </c:pt>
                <c:pt idx="3823">
                  <c:v>40165</c:v>
                </c:pt>
                <c:pt idx="3824">
                  <c:v>40166</c:v>
                </c:pt>
                <c:pt idx="3825">
                  <c:v>40167</c:v>
                </c:pt>
                <c:pt idx="3826">
                  <c:v>40168</c:v>
                </c:pt>
                <c:pt idx="3827">
                  <c:v>40169</c:v>
                </c:pt>
                <c:pt idx="3828">
                  <c:v>40170</c:v>
                </c:pt>
                <c:pt idx="3829">
                  <c:v>40171</c:v>
                </c:pt>
                <c:pt idx="3830">
                  <c:v>40172</c:v>
                </c:pt>
                <c:pt idx="3831">
                  <c:v>40173</c:v>
                </c:pt>
                <c:pt idx="3832">
                  <c:v>40174</c:v>
                </c:pt>
                <c:pt idx="3833">
                  <c:v>40175</c:v>
                </c:pt>
                <c:pt idx="3834">
                  <c:v>40176</c:v>
                </c:pt>
                <c:pt idx="3835">
                  <c:v>40177</c:v>
                </c:pt>
                <c:pt idx="3836">
                  <c:v>40178</c:v>
                </c:pt>
                <c:pt idx="3837">
                  <c:v>40179</c:v>
                </c:pt>
                <c:pt idx="3838">
                  <c:v>40180</c:v>
                </c:pt>
                <c:pt idx="3839">
                  <c:v>40181</c:v>
                </c:pt>
                <c:pt idx="3840">
                  <c:v>40182</c:v>
                </c:pt>
                <c:pt idx="3841">
                  <c:v>40183</c:v>
                </c:pt>
                <c:pt idx="3842">
                  <c:v>40184</c:v>
                </c:pt>
                <c:pt idx="3843">
                  <c:v>40185</c:v>
                </c:pt>
                <c:pt idx="3844">
                  <c:v>40186</c:v>
                </c:pt>
                <c:pt idx="3845">
                  <c:v>40187</c:v>
                </c:pt>
                <c:pt idx="3846">
                  <c:v>40188</c:v>
                </c:pt>
                <c:pt idx="3847">
                  <c:v>40189</c:v>
                </c:pt>
                <c:pt idx="3848">
                  <c:v>40190</c:v>
                </c:pt>
                <c:pt idx="3849">
                  <c:v>40191</c:v>
                </c:pt>
                <c:pt idx="3850">
                  <c:v>40192</c:v>
                </c:pt>
                <c:pt idx="3851">
                  <c:v>40193</c:v>
                </c:pt>
                <c:pt idx="3852">
                  <c:v>40194</c:v>
                </c:pt>
                <c:pt idx="3853">
                  <c:v>40195</c:v>
                </c:pt>
                <c:pt idx="3854">
                  <c:v>40196</c:v>
                </c:pt>
                <c:pt idx="3855">
                  <c:v>40197</c:v>
                </c:pt>
                <c:pt idx="3856">
                  <c:v>40198</c:v>
                </c:pt>
                <c:pt idx="3857">
                  <c:v>40199</c:v>
                </c:pt>
                <c:pt idx="3858">
                  <c:v>40200</c:v>
                </c:pt>
                <c:pt idx="3859">
                  <c:v>40201</c:v>
                </c:pt>
                <c:pt idx="3860">
                  <c:v>40202</c:v>
                </c:pt>
                <c:pt idx="3861">
                  <c:v>40203</c:v>
                </c:pt>
                <c:pt idx="3862">
                  <c:v>40204</c:v>
                </c:pt>
                <c:pt idx="3863">
                  <c:v>40205</c:v>
                </c:pt>
                <c:pt idx="3864">
                  <c:v>40206</c:v>
                </c:pt>
                <c:pt idx="3865">
                  <c:v>40207</c:v>
                </c:pt>
                <c:pt idx="3866">
                  <c:v>40208</c:v>
                </c:pt>
                <c:pt idx="3867">
                  <c:v>40209</c:v>
                </c:pt>
                <c:pt idx="3868">
                  <c:v>40210</c:v>
                </c:pt>
                <c:pt idx="3869">
                  <c:v>40211</c:v>
                </c:pt>
                <c:pt idx="3870">
                  <c:v>40212</c:v>
                </c:pt>
                <c:pt idx="3871">
                  <c:v>40213</c:v>
                </c:pt>
                <c:pt idx="3872">
                  <c:v>40214</c:v>
                </c:pt>
                <c:pt idx="3873">
                  <c:v>40215</c:v>
                </c:pt>
                <c:pt idx="3874">
                  <c:v>40216</c:v>
                </c:pt>
                <c:pt idx="3875">
                  <c:v>40217</c:v>
                </c:pt>
                <c:pt idx="3876">
                  <c:v>40218</c:v>
                </c:pt>
                <c:pt idx="3877">
                  <c:v>40219</c:v>
                </c:pt>
                <c:pt idx="3878">
                  <c:v>40220</c:v>
                </c:pt>
                <c:pt idx="3879">
                  <c:v>40221</c:v>
                </c:pt>
                <c:pt idx="3880">
                  <c:v>40222</c:v>
                </c:pt>
                <c:pt idx="3881">
                  <c:v>40223</c:v>
                </c:pt>
                <c:pt idx="3882">
                  <c:v>40224</c:v>
                </c:pt>
                <c:pt idx="3883">
                  <c:v>40225</c:v>
                </c:pt>
                <c:pt idx="3884">
                  <c:v>40226</c:v>
                </c:pt>
                <c:pt idx="3885">
                  <c:v>40227</c:v>
                </c:pt>
                <c:pt idx="3886">
                  <c:v>40228</c:v>
                </c:pt>
                <c:pt idx="3887">
                  <c:v>40229</c:v>
                </c:pt>
                <c:pt idx="3888">
                  <c:v>40230</c:v>
                </c:pt>
                <c:pt idx="3889">
                  <c:v>40231</c:v>
                </c:pt>
                <c:pt idx="3890">
                  <c:v>40232</c:v>
                </c:pt>
                <c:pt idx="3891">
                  <c:v>40233</c:v>
                </c:pt>
                <c:pt idx="3892">
                  <c:v>40234</c:v>
                </c:pt>
                <c:pt idx="3893">
                  <c:v>40235</c:v>
                </c:pt>
                <c:pt idx="3894">
                  <c:v>40236</c:v>
                </c:pt>
                <c:pt idx="3895">
                  <c:v>40237</c:v>
                </c:pt>
                <c:pt idx="3896">
                  <c:v>40238</c:v>
                </c:pt>
                <c:pt idx="3897">
                  <c:v>40239</c:v>
                </c:pt>
                <c:pt idx="3898">
                  <c:v>40240</c:v>
                </c:pt>
                <c:pt idx="3899">
                  <c:v>40241</c:v>
                </c:pt>
                <c:pt idx="3900">
                  <c:v>40242</c:v>
                </c:pt>
                <c:pt idx="3901">
                  <c:v>40243</c:v>
                </c:pt>
                <c:pt idx="3902">
                  <c:v>40244</c:v>
                </c:pt>
                <c:pt idx="3903">
                  <c:v>40245</c:v>
                </c:pt>
                <c:pt idx="3904">
                  <c:v>40246</c:v>
                </c:pt>
                <c:pt idx="3905">
                  <c:v>40247</c:v>
                </c:pt>
                <c:pt idx="3906">
                  <c:v>40248</c:v>
                </c:pt>
                <c:pt idx="3907">
                  <c:v>40249</c:v>
                </c:pt>
                <c:pt idx="3908">
                  <c:v>40250</c:v>
                </c:pt>
                <c:pt idx="3909">
                  <c:v>40251</c:v>
                </c:pt>
                <c:pt idx="3910">
                  <c:v>40252</c:v>
                </c:pt>
                <c:pt idx="3911">
                  <c:v>40253</c:v>
                </c:pt>
                <c:pt idx="3912">
                  <c:v>40254</c:v>
                </c:pt>
                <c:pt idx="3913">
                  <c:v>40255</c:v>
                </c:pt>
                <c:pt idx="3914">
                  <c:v>40256</c:v>
                </c:pt>
                <c:pt idx="3915">
                  <c:v>40257</c:v>
                </c:pt>
                <c:pt idx="3916">
                  <c:v>40258</c:v>
                </c:pt>
                <c:pt idx="3917">
                  <c:v>40259</c:v>
                </c:pt>
                <c:pt idx="3918">
                  <c:v>40260</c:v>
                </c:pt>
                <c:pt idx="3919">
                  <c:v>40261</c:v>
                </c:pt>
                <c:pt idx="3920">
                  <c:v>40262</c:v>
                </c:pt>
                <c:pt idx="3921">
                  <c:v>40263</c:v>
                </c:pt>
                <c:pt idx="3922">
                  <c:v>40264</c:v>
                </c:pt>
                <c:pt idx="3923">
                  <c:v>40265</c:v>
                </c:pt>
                <c:pt idx="3924">
                  <c:v>40266</c:v>
                </c:pt>
                <c:pt idx="3925">
                  <c:v>40267</c:v>
                </c:pt>
                <c:pt idx="3926">
                  <c:v>40268</c:v>
                </c:pt>
                <c:pt idx="3927">
                  <c:v>40269</c:v>
                </c:pt>
                <c:pt idx="3928">
                  <c:v>40270</c:v>
                </c:pt>
                <c:pt idx="3929">
                  <c:v>40271</c:v>
                </c:pt>
                <c:pt idx="3930">
                  <c:v>40272</c:v>
                </c:pt>
                <c:pt idx="3931">
                  <c:v>40273</c:v>
                </c:pt>
                <c:pt idx="3932">
                  <c:v>40274</c:v>
                </c:pt>
                <c:pt idx="3933">
                  <c:v>40275</c:v>
                </c:pt>
                <c:pt idx="3934">
                  <c:v>40276</c:v>
                </c:pt>
                <c:pt idx="3935">
                  <c:v>40277</c:v>
                </c:pt>
                <c:pt idx="3936">
                  <c:v>40278</c:v>
                </c:pt>
                <c:pt idx="3937">
                  <c:v>40279</c:v>
                </c:pt>
                <c:pt idx="3938">
                  <c:v>40280</c:v>
                </c:pt>
                <c:pt idx="3939">
                  <c:v>40281</c:v>
                </c:pt>
                <c:pt idx="3940">
                  <c:v>40282</c:v>
                </c:pt>
                <c:pt idx="3941">
                  <c:v>40283</c:v>
                </c:pt>
                <c:pt idx="3942">
                  <c:v>40284</c:v>
                </c:pt>
                <c:pt idx="3943">
                  <c:v>40285</c:v>
                </c:pt>
                <c:pt idx="3944">
                  <c:v>40286</c:v>
                </c:pt>
                <c:pt idx="3945">
                  <c:v>40287</c:v>
                </c:pt>
                <c:pt idx="3946">
                  <c:v>40288</c:v>
                </c:pt>
                <c:pt idx="3947">
                  <c:v>40289</c:v>
                </c:pt>
                <c:pt idx="3948">
                  <c:v>40290</c:v>
                </c:pt>
                <c:pt idx="3949">
                  <c:v>40291</c:v>
                </c:pt>
                <c:pt idx="3950">
                  <c:v>40292</c:v>
                </c:pt>
                <c:pt idx="3951">
                  <c:v>40293</c:v>
                </c:pt>
                <c:pt idx="3952">
                  <c:v>40294</c:v>
                </c:pt>
                <c:pt idx="3953">
                  <c:v>40295</c:v>
                </c:pt>
                <c:pt idx="3954">
                  <c:v>40296</c:v>
                </c:pt>
                <c:pt idx="3955">
                  <c:v>40297</c:v>
                </c:pt>
                <c:pt idx="3956">
                  <c:v>40298</c:v>
                </c:pt>
                <c:pt idx="3957">
                  <c:v>40299</c:v>
                </c:pt>
                <c:pt idx="3958">
                  <c:v>40300</c:v>
                </c:pt>
                <c:pt idx="3959">
                  <c:v>40301</c:v>
                </c:pt>
                <c:pt idx="3960">
                  <c:v>40302</c:v>
                </c:pt>
                <c:pt idx="3961">
                  <c:v>40303</c:v>
                </c:pt>
                <c:pt idx="3962">
                  <c:v>40304</c:v>
                </c:pt>
                <c:pt idx="3963">
                  <c:v>40305</c:v>
                </c:pt>
                <c:pt idx="3964">
                  <c:v>40306</c:v>
                </c:pt>
                <c:pt idx="3965">
                  <c:v>40307</c:v>
                </c:pt>
                <c:pt idx="3966">
                  <c:v>40308</c:v>
                </c:pt>
                <c:pt idx="3967">
                  <c:v>40309</c:v>
                </c:pt>
                <c:pt idx="3968">
                  <c:v>40310</c:v>
                </c:pt>
                <c:pt idx="3969">
                  <c:v>40311</c:v>
                </c:pt>
                <c:pt idx="3970">
                  <c:v>40312</c:v>
                </c:pt>
                <c:pt idx="3971">
                  <c:v>40313</c:v>
                </c:pt>
                <c:pt idx="3972">
                  <c:v>40314</c:v>
                </c:pt>
                <c:pt idx="3973">
                  <c:v>40315</c:v>
                </c:pt>
                <c:pt idx="3974">
                  <c:v>40316</c:v>
                </c:pt>
                <c:pt idx="3975">
                  <c:v>40317</c:v>
                </c:pt>
                <c:pt idx="3976">
                  <c:v>40318</c:v>
                </c:pt>
                <c:pt idx="3977">
                  <c:v>40319</c:v>
                </c:pt>
                <c:pt idx="3978">
                  <c:v>40320</c:v>
                </c:pt>
                <c:pt idx="3979">
                  <c:v>40321</c:v>
                </c:pt>
                <c:pt idx="3980">
                  <c:v>40322</c:v>
                </c:pt>
                <c:pt idx="3981">
                  <c:v>40323</c:v>
                </c:pt>
                <c:pt idx="3982">
                  <c:v>40324</c:v>
                </c:pt>
                <c:pt idx="3983">
                  <c:v>40325</c:v>
                </c:pt>
                <c:pt idx="3984">
                  <c:v>40326</c:v>
                </c:pt>
                <c:pt idx="3985">
                  <c:v>40327</c:v>
                </c:pt>
                <c:pt idx="3986">
                  <c:v>40328</c:v>
                </c:pt>
                <c:pt idx="3987">
                  <c:v>40329</c:v>
                </c:pt>
                <c:pt idx="3988">
                  <c:v>40330</c:v>
                </c:pt>
                <c:pt idx="3989">
                  <c:v>40331</c:v>
                </c:pt>
                <c:pt idx="3990">
                  <c:v>40332</c:v>
                </c:pt>
                <c:pt idx="3991">
                  <c:v>40333</c:v>
                </c:pt>
                <c:pt idx="3992">
                  <c:v>40334</c:v>
                </c:pt>
                <c:pt idx="3993">
                  <c:v>40335</c:v>
                </c:pt>
                <c:pt idx="3994">
                  <c:v>40336</c:v>
                </c:pt>
                <c:pt idx="3995">
                  <c:v>40337</c:v>
                </c:pt>
                <c:pt idx="3996">
                  <c:v>40338</c:v>
                </c:pt>
                <c:pt idx="3997">
                  <c:v>40339</c:v>
                </c:pt>
                <c:pt idx="3998">
                  <c:v>40340</c:v>
                </c:pt>
                <c:pt idx="3999">
                  <c:v>40341</c:v>
                </c:pt>
                <c:pt idx="4000">
                  <c:v>40342</c:v>
                </c:pt>
                <c:pt idx="4001">
                  <c:v>40343</c:v>
                </c:pt>
                <c:pt idx="4002">
                  <c:v>40344</c:v>
                </c:pt>
                <c:pt idx="4003">
                  <c:v>40345</c:v>
                </c:pt>
                <c:pt idx="4004">
                  <c:v>40346</c:v>
                </c:pt>
                <c:pt idx="4005">
                  <c:v>40347</c:v>
                </c:pt>
                <c:pt idx="4006">
                  <c:v>40348</c:v>
                </c:pt>
                <c:pt idx="4007">
                  <c:v>40349</c:v>
                </c:pt>
                <c:pt idx="4008">
                  <c:v>40350</c:v>
                </c:pt>
                <c:pt idx="4009">
                  <c:v>40351</c:v>
                </c:pt>
                <c:pt idx="4010">
                  <c:v>40352</c:v>
                </c:pt>
                <c:pt idx="4011">
                  <c:v>40353</c:v>
                </c:pt>
                <c:pt idx="4012">
                  <c:v>40354</c:v>
                </c:pt>
                <c:pt idx="4013">
                  <c:v>40355</c:v>
                </c:pt>
                <c:pt idx="4014">
                  <c:v>40356</c:v>
                </c:pt>
                <c:pt idx="4015">
                  <c:v>40357</c:v>
                </c:pt>
                <c:pt idx="4016">
                  <c:v>40358</c:v>
                </c:pt>
                <c:pt idx="4017">
                  <c:v>40359</c:v>
                </c:pt>
                <c:pt idx="4018">
                  <c:v>40360</c:v>
                </c:pt>
                <c:pt idx="4019">
                  <c:v>40361</c:v>
                </c:pt>
                <c:pt idx="4020">
                  <c:v>40362</c:v>
                </c:pt>
                <c:pt idx="4021">
                  <c:v>40363</c:v>
                </c:pt>
                <c:pt idx="4022">
                  <c:v>40364</c:v>
                </c:pt>
                <c:pt idx="4023">
                  <c:v>40365</c:v>
                </c:pt>
                <c:pt idx="4024">
                  <c:v>40366</c:v>
                </c:pt>
                <c:pt idx="4025">
                  <c:v>40367</c:v>
                </c:pt>
                <c:pt idx="4026">
                  <c:v>40368</c:v>
                </c:pt>
                <c:pt idx="4027">
                  <c:v>40369</c:v>
                </c:pt>
                <c:pt idx="4028">
                  <c:v>40370</c:v>
                </c:pt>
                <c:pt idx="4029">
                  <c:v>40371</c:v>
                </c:pt>
                <c:pt idx="4030">
                  <c:v>40372</c:v>
                </c:pt>
                <c:pt idx="4031">
                  <c:v>40373</c:v>
                </c:pt>
                <c:pt idx="4032">
                  <c:v>40374</c:v>
                </c:pt>
                <c:pt idx="4033">
                  <c:v>40375</c:v>
                </c:pt>
                <c:pt idx="4034">
                  <c:v>40376</c:v>
                </c:pt>
                <c:pt idx="4035">
                  <c:v>40377</c:v>
                </c:pt>
                <c:pt idx="4036">
                  <c:v>40378</c:v>
                </c:pt>
                <c:pt idx="4037">
                  <c:v>40379</c:v>
                </c:pt>
                <c:pt idx="4038">
                  <c:v>40380</c:v>
                </c:pt>
                <c:pt idx="4039">
                  <c:v>40381</c:v>
                </c:pt>
                <c:pt idx="4040">
                  <c:v>40382</c:v>
                </c:pt>
                <c:pt idx="4041">
                  <c:v>40383</c:v>
                </c:pt>
                <c:pt idx="4042">
                  <c:v>40384</c:v>
                </c:pt>
                <c:pt idx="4043">
                  <c:v>40385</c:v>
                </c:pt>
                <c:pt idx="4044">
                  <c:v>40386</c:v>
                </c:pt>
                <c:pt idx="4045">
                  <c:v>40387</c:v>
                </c:pt>
                <c:pt idx="4046">
                  <c:v>40388</c:v>
                </c:pt>
                <c:pt idx="4047">
                  <c:v>40389</c:v>
                </c:pt>
                <c:pt idx="4048">
                  <c:v>40390</c:v>
                </c:pt>
                <c:pt idx="4049">
                  <c:v>40391</c:v>
                </c:pt>
                <c:pt idx="4050">
                  <c:v>40392</c:v>
                </c:pt>
                <c:pt idx="4051">
                  <c:v>40393</c:v>
                </c:pt>
                <c:pt idx="4052">
                  <c:v>40394</c:v>
                </c:pt>
                <c:pt idx="4053">
                  <c:v>40395</c:v>
                </c:pt>
                <c:pt idx="4054">
                  <c:v>40396</c:v>
                </c:pt>
                <c:pt idx="4055">
                  <c:v>40397</c:v>
                </c:pt>
                <c:pt idx="4056">
                  <c:v>40398</c:v>
                </c:pt>
                <c:pt idx="4057">
                  <c:v>40399</c:v>
                </c:pt>
                <c:pt idx="4058">
                  <c:v>40400</c:v>
                </c:pt>
                <c:pt idx="4059">
                  <c:v>40401</c:v>
                </c:pt>
                <c:pt idx="4060">
                  <c:v>40402</c:v>
                </c:pt>
                <c:pt idx="4061">
                  <c:v>40403</c:v>
                </c:pt>
                <c:pt idx="4062">
                  <c:v>40404</c:v>
                </c:pt>
                <c:pt idx="4063">
                  <c:v>40405</c:v>
                </c:pt>
                <c:pt idx="4064">
                  <c:v>40406</c:v>
                </c:pt>
                <c:pt idx="4065">
                  <c:v>40407</c:v>
                </c:pt>
                <c:pt idx="4066">
                  <c:v>40408</c:v>
                </c:pt>
                <c:pt idx="4067">
                  <c:v>40409</c:v>
                </c:pt>
                <c:pt idx="4068">
                  <c:v>40410</c:v>
                </c:pt>
                <c:pt idx="4069">
                  <c:v>40411</c:v>
                </c:pt>
                <c:pt idx="4070">
                  <c:v>40412</c:v>
                </c:pt>
                <c:pt idx="4071">
                  <c:v>40413</c:v>
                </c:pt>
                <c:pt idx="4072">
                  <c:v>40414</c:v>
                </c:pt>
                <c:pt idx="4073">
                  <c:v>40415</c:v>
                </c:pt>
                <c:pt idx="4074">
                  <c:v>40416</c:v>
                </c:pt>
                <c:pt idx="4075">
                  <c:v>40417</c:v>
                </c:pt>
                <c:pt idx="4076">
                  <c:v>40418</c:v>
                </c:pt>
                <c:pt idx="4077">
                  <c:v>40419</c:v>
                </c:pt>
                <c:pt idx="4078">
                  <c:v>40420</c:v>
                </c:pt>
                <c:pt idx="4079">
                  <c:v>40421</c:v>
                </c:pt>
                <c:pt idx="4080">
                  <c:v>40422</c:v>
                </c:pt>
                <c:pt idx="4081">
                  <c:v>40423</c:v>
                </c:pt>
                <c:pt idx="4082">
                  <c:v>40424</c:v>
                </c:pt>
                <c:pt idx="4083">
                  <c:v>40425</c:v>
                </c:pt>
                <c:pt idx="4084">
                  <c:v>40426</c:v>
                </c:pt>
                <c:pt idx="4085">
                  <c:v>40427</c:v>
                </c:pt>
                <c:pt idx="4086">
                  <c:v>40428</c:v>
                </c:pt>
                <c:pt idx="4087">
                  <c:v>40429</c:v>
                </c:pt>
                <c:pt idx="4088">
                  <c:v>40430</c:v>
                </c:pt>
                <c:pt idx="4089">
                  <c:v>40431</c:v>
                </c:pt>
                <c:pt idx="4090">
                  <c:v>40432</c:v>
                </c:pt>
                <c:pt idx="4091">
                  <c:v>40433</c:v>
                </c:pt>
                <c:pt idx="4092">
                  <c:v>40434</c:v>
                </c:pt>
                <c:pt idx="4093">
                  <c:v>40435</c:v>
                </c:pt>
                <c:pt idx="4094">
                  <c:v>40436</c:v>
                </c:pt>
                <c:pt idx="4095">
                  <c:v>40437</c:v>
                </c:pt>
                <c:pt idx="4096">
                  <c:v>40438</c:v>
                </c:pt>
                <c:pt idx="4097">
                  <c:v>40439</c:v>
                </c:pt>
                <c:pt idx="4098">
                  <c:v>40440</c:v>
                </c:pt>
                <c:pt idx="4099">
                  <c:v>40441</c:v>
                </c:pt>
                <c:pt idx="4100">
                  <c:v>40442</c:v>
                </c:pt>
                <c:pt idx="4101">
                  <c:v>40443</c:v>
                </c:pt>
                <c:pt idx="4102">
                  <c:v>40444</c:v>
                </c:pt>
                <c:pt idx="4103">
                  <c:v>40445</c:v>
                </c:pt>
                <c:pt idx="4104">
                  <c:v>40446</c:v>
                </c:pt>
                <c:pt idx="4105">
                  <c:v>40447</c:v>
                </c:pt>
                <c:pt idx="4106">
                  <c:v>40448</c:v>
                </c:pt>
                <c:pt idx="4107">
                  <c:v>40449</c:v>
                </c:pt>
                <c:pt idx="4108">
                  <c:v>40450</c:v>
                </c:pt>
                <c:pt idx="4109">
                  <c:v>40451</c:v>
                </c:pt>
                <c:pt idx="4110">
                  <c:v>40452</c:v>
                </c:pt>
                <c:pt idx="4111">
                  <c:v>40453</c:v>
                </c:pt>
                <c:pt idx="4112">
                  <c:v>40454</c:v>
                </c:pt>
                <c:pt idx="4113">
                  <c:v>40455</c:v>
                </c:pt>
                <c:pt idx="4114">
                  <c:v>40456</c:v>
                </c:pt>
                <c:pt idx="4115">
                  <c:v>40457</c:v>
                </c:pt>
                <c:pt idx="4116">
                  <c:v>40458</c:v>
                </c:pt>
                <c:pt idx="4117">
                  <c:v>40459</c:v>
                </c:pt>
                <c:pt idx="4118">
                  <c:v>40460</c:v>
                </c:pt>
                <c:pt idx="4119">
                  <c:v>40461</c:v>
                </c:pt>
                <c:pt idx="4120">
                  <c:v>40462</c:v>
                </c:pt>
                <c:pt idx="4121">
                  <c:v>40463</c:v>
                </c:pt>
                <c:pt idx="4122">
                  <c:v>40464</c:v>
                </c:pt>
                <c:pt idx="4123">
                  <c:v>40465</c:v>
                </c:pt>
                <c:pt idx="4124">
                  <c:v>40466</c:v>
                </c:pt>
                <c:pt idx="4125">
                  <c:v>40467</c:v>
                </c:pt>
                <c:pt idx="4126">
                  <c:v>40468</c:v>
                </c:pt>
                <c:pt idx="4127">
                  <c:v>40469</c:v>
                </c:pt>
                <c:pt idx="4128">
                  <c:v>40470</c:v>
                </c:pt>
                <c:pt idx="4129">
                  <c:v>40471</c:v>
                </c:pt>
                <c:pt idx="4130">
                  <c:v>40472</c:v>
                </c:pt>
                <c:pt idx="4131">
                  <c:v>40473</c:v>
                </c:pt>
                <c:pt idx="4132">
                  <c:v>40474</c:v>
                </c:pt>
                <c:pt idx="4133">
                  <c:v>40475</c:v>
                </c:pt>
                <c:pt idx="4134">
                  <c:v>40476</c:v>
                </c:pt>
                <c:pt idx="4135">
                  <c:v>40477</c:v>
                </c:pt>
                <c:pt idx="4136">
                  <c:v>40478</c:v>
                </c:pt>
                <c:pt idx="4137">
                  <c:v>40479</c:v>
                </c:pt>
                <c:pt idx="4138">
                  <c:v>40480</c:v>
                </c:pt>
                <c:pt idx="4139">
                  <c:v>40481</c:v>
                </c:pt>
                <c:pt idx="4140">
                  <c:v>40482</c:v>
                </c:pt>
                <c:pt idx="4141">
                  <c:v>40483</c:v>
                </c:pt>
                <c:pt idx="4142">
                  <c:v>40484</c:v>
                </c:pt>
                <c:pt idx="4143">
                  <c:v>40485</c:v>
                </c:pt>
                <c:pt idx="4144">
                  <c:v>40486</c:v>
                </c:pt>
                <c:pt idx="4145">
                  <c:v>40487</c:v>
                </c:pt>
                <c:pt idx="4146">
                  <c:v>40488</c:v>
                </c:pt>
                <c:pt idx="4147">
                  <c:v>40489</c:v>
                </c:pt>
                <c:pt idx="4148">
                  <c:v>40490</c:v>
                </c:pt>
                <c:pt idx="4149">
                  <c:v>40491</c:v>
                </c:pt>
                <c:pt idx="4150">
                  <c:v>40492</c:v>
                </c:pt>
                <c:pt idx="4151">
                  <c:v>40493</c:v>
                </c:pt>
                <c:pt idx="4152">
                  <c:v>40494</c:v>
                </c:pt>
                <c:pt idx="4153">
                  <c:v>40495</c:v>
                </c:pt>
                <c:pt idx="4154">
                  <c:v>40496</c:v>
                </c:pt>
                <c:pt idx="4155">
                  <c:v>40497</c:v>
                </c:pt>
                <c:pt idx="4156">
                  <c:v>40498</c:v>
                </c:pt>
                <c:pt idx="4157">
                  <c:v>40499</c:v>
                </c:pt>
                <c:pt idx="4158">
                  <c:v>40500</c:v>
                </c:pt>
                <c:pt idx="4159">
                  <c:v>40501</c:v>
                </c:pt>
                <c:pt idx="4160">
                  <c:v>40502</c:v>
                </c:pt>
                <c:pt idx="4161">
                  <c:v>40503</c:v>
                </c:pt>
                <c:pt idx="4162">
                  <c:v>40504</c:v>
                </c:pt>
                <c:pt idx="4163">
                  <c:v>40505</c:v>
                </c:pt>
                <c:pt idx="4164">
                  <c:v>40506</c:v>
                </c:pt>
                <c:pt idx="4165">
                  <c:v>40507</c:v>
                </c:pt>
                <c:pt idx="4166">
                  <c:v>40508</c:v>
                </c:pt>
                <c:pt idx="4167">
                  <c:v>40509</c:v>
                </c:pt>
                <c:pt idx="4168">
                  <c:v>40510</c:v>
                </c:pt>
                <c:pt idx="4169">
                  <c:v>40511</c:v>
                </c:pt>
                <c:pt idx="4170">
                  <c:v>40512</c:v>
                </c:pt>
                <c:pt idx="4171">
                  <c:v>40513</c:v>
                </c:pt>
                <c:pt idx="4172">
                  <c:v>40514</c:v>
                </c:pt>
                <c:pt idx="4173">
                  <c:v>40515</c:v>
                </c:pt>
                <c:pt idx="4174">
                  <c:v>40516</c:v>
                </c:pt>
                <c:pt idx="4175">
                  <c:v>40517</c:v>
                </c:pt>
                <c:pt idx="4176">
                  <c:v>40518</c:v>
                </c:pt>
                <c:pt idx="4177">
                  <c:v>40519</c:v>
                </c:pt>
                <c:pt idx="4178">
                  <c:v>40520</c:v>
                </c:pt>
                <c:pt idx="4179">
                  <c:v>40521</c:v>
                </c:pt>
                <c:pt idx="4180">
                  <c:v>40522</c:v>
                </c:pt>
                <c:pt idx="4181">
                  <c:v>40523</c:v>
                </c:pt>
                <c:pt idx="4182">
                  <c:v>40524</c:v>
                </c:pt>
                <c:pt idx="4183">
                  <c:v>40525</c:v>
                </c:pt>
                <c:pt idx="4184">
                  <c:v>40526</c:v>
                </c:pt>
                <c:pt idx="4185">
                  <c:v>40527</c:v>
                </c:pt>
                <c:pt idx="4186">
                  <c:v>40528</c:v>
                </c:pt>
                <c:pt idx="4187">
                  <c:v>40529</c:v>
                </c:pt>
                <c:pt idx="4188">
                  <c:v>40530</c:v>
                </c:pt>
                <c:pt idx="4189">
                  <c:v>40531</c:v>
                </c:pt>
                <c:pt idx="4190">
                  <c:v>40532</c:v>
                </c:pt>
                <c:pt idx="4191">
                  <c:v>40533</c:v>
                </c:pt>
                <c:pt idx="4192">
                  <c:v>40534</c:v>
                </c:pt>
                <c:pt idx="4193">
                  <c:v>40535</c:v>
                </c:pt>
                <c:pt idx="4194">
                  <c:v>40536</c:v>
                </c:pt>
                <c:pt idx="4195">
                  <c:v>40537</c:v>
                </c:pt>
                <c:pt idx="4196">
                  <c:v>40538</c:v>
                </c:pt>
                <c:pt idx="4197">
                  <c:v>40539</c:v>
                </c:pt>
                <c:pt idx="4198">
                  <c:v>40540</c:v>
                </c:pt>
                <c:pt idx="4199">
                  <c:v>40541</c:v>
                </c:pt>
                <c:pt idx="4200">
                  <c:v>40542</c:v>
                </c:pt>
                <c:pt idx="4201">
                  <c:v>40543</c:v>
                </c:pt>
                <c:pt idx="4202">
                  <c:v>40544</c:v>
                </c:pt>
                <c:pt idx="4203">
                  <c:v>40545</c:v>
                </c:pt>
                <c:pt idx="4204">
                  <c:v>40546</c:v>
                </c:pt>
                <c:pt idx="4205">
                  <c:v>40547</c:v>
                </c:pt>
                <c:pt idx="4206">
                  <c:v>40548</c:v>
                </c:pt>
                <c:pt idx="4207">
                  <c:v>40549</c:v>
                </c:pt>
                <c:pt idx="4208">
                  <c:v>40550</c:v>
                </c:pt>
                <c:pt idx="4209">
                  <c:v>40551</c:v>
                </c:pt>
                <c:pt idx="4210">
                  <c:v>40552</c:v>
                </c:pt>
                <c:pt idx="4211">
                  <c:v>40553</c:v>
                </c:pt>
                <c:pt idx="4212">
                  <c:v>40554</c:v>
                </c:pt>
                <c:pt idx="4213">
                  <c:v>40555</c:v>
                </c:pt>
                <c:pt idx="4214">
                  <c:v>40556</c:v>
                </c:pt>
                <c:pt idx="4215">
                  <c:v>40557</c:v>
                </c:pt>
                <c:pt idx="4216">
                  <c:v>40558</c:v>
                </c:pt>
                <c:pt idx="4217">
                  <c:v>40559</c:v>
                </c:pt>
                <c:pt idx="4218">
                  <c:v>40560</c:v>
                </c:pt>
                <c:pt idx="4219">
                  <c:v>40561</c:v>
                </c:pt>
                <c:pt idx="4220">
                  <c:v>40562</c:v>
                </c:pt>
                <c:pt idx="4221">
                  <c:v>40563</c:v>
                </c:pt>
                <c:pt idx="4222">
                  <c:v>40564</c:v>
                </c:pt>
                <c:pt idx="4223">
                  <c:v>40565</c:v>
                </c:pt>
                <c:pt idx="4224">
                  <c:v>40566</c:v>
                </c:pt>
                <c:pt idx="4225">
                  <c:v>40567</c:v>
                </c:pt>
                <c:pt idx="4226">
                  <c:v>40568</c:v>
                </c:pt>
                <c:pt idx="4227">
                  <c:v>40569</c:v>
                </c:pt>
                <c:pt idx="4228">
                  <c:v>40570</c:v>
                </c:pt>
                <c:pt idx="4229">
                  <c:v>40571</c:v>
                </c:pt>
                <c:pt idx="4230">
                  <c:v>40572</c:v>
                </c:pt>
                <c:pt idx="4231">
                  <c:v>40573</c:v>
                </c:pt>
                <c:pt idx="4232">
                  <c:v>40574</c:v>
                </c:pt>
                <c:pt idx="4233">
                  <c:v>40575</c:v>
                </c:pt>
                <c:pt idx="4234">
                  <c:v>40576</c:v>
                </c:pt>
                <c:pt idx="4235">
                  <c:v>40577</c:v>
                </c:pt>
                <c:pt idx="4236">
                  <c:v>40578</c:v>
                </c:pt>
                <c:pt idx="4237">
                  <c:v>40579</c:v>
                </c:pt>
                <c:pt idx="4238">
                  <c:v>40580</c:v>
                </c:pt>
                <c:pt idx="4239">
                  <c:v>40581</c:v>
                </c:pt>
                <c:pt idx="4240">
                  <c:v>40582</c:v>
                </c:pt>
                <c:pt idx="4241">
                  <c:v>40583</c:v>
                </c:pt>
                <c:pt idx="4242">
                  <c:v>40584</c:v>
                </c:pt>
                <c:pt idx="4243">
                  <c:v>40585</c:v>
                </c:pt>
                <c:pt idx="4244">
                  <c:v>40586</c:v>
                </c:pt>
                <c:pt idx="4245">
                  <c:v>40587</c:v>
                </c:pt>
                <c:pt idx="4246">
                  <c:v>40588</c:v>
                </c:pt>
                <c:pt idx="4247">
                  <c:v>40589</c:v>
                </c:pt>
                <c:pt idx="4248">
                  <c:v>40590</c:v>
                </c:pt>
                <c:pt idx="4249">
                  <c:v>40591</c:v>
                </c:pt>
                <c:pt idx="4250">
                  <c:v>40592</c:v>
                </c:pt>
                <c:pt idx="4251">
                  <c:v>40593</c:v>
                </c:pt>
                <c:pt idx="4252">
                  <c:v>40594</c:v>
                </c:pt>
                <c:pt idx="4253">
                  <c:v>40595</c:v>
                </c:pt>
                <c:pt idx="4254">
                  <c:v>40596</c:v>
                </c:pt>
                <c:pt idx="4255">
                  <c:v>40597</c:v>
                </c:pt>
                <c:pt idx="4256">
                  <c:v>40598</c:v>
                </c:pt>
                <c:pt idx="4257">
                  <c:v>40599</c:v>
                </c:pt>
                <c:pt idx="4258">
                  <c:v>40600</c:v>
                </c:pt>
                <c:pt idx="4259">
                  <c:v>40601</c:v>
                </c:pt>
                <c:pt idx="4260">
                  <c:v>40602</c:v>
                </c:pt>
                <c:pt idx="4261">
                  <c:v>40603</c:v>
                </c:pt>
                <c:pt idx="4262">
                  <c:v>40604</c:v>
                </c:pt>
                <c:pt idx="4263">
                  <c:v>40605</c:v>
                </c:pt>
                <c:pt idx="4264">
                  <c:v>40606</c:v>
                </c:pt>
                <c:pt idx="4265">
                  <c:v>40607</c:v>
                </c:pt>
                <c:pt idx="4266">
                  <c:v>40608</c:v>
                </c:pt>
                <c:pt idx="4267">
                  <c:v>40609</c:v>
                </c:pt>
                <c:pt idx="4268">
                  <c:v>40610</c:v>
                </c:pt>
                <c:pt idx="4269">
                  <c:v>40611</c:v>
                </c:pt>
                <c:pt idx="4270">
                  <c:v>40612</c:v>
                </c:pt>
                <c:pt idx="4271">
                  <c:v>40613</c:v>
                </c:pt>
                <c:pt idx="4272">
                  <c:v>40614</c:v>
                </c:pt>
                <c:pt idx="4273">
                  <c:v>40615</c:v>
                </c:pt>
                <c:pt idx="4274">
                  <c:v>40616</c:v>
                </c:pt>
                <c:pt idx="4275">
                  <c:v>40617</c:v>
                </c:pt>
                <c:pt idx="4276">
                  <c:v>40618</c:v>
                </c:pt>
                <c:pt idx="4277">
                  <c:v>40619</c:v>
                </c:pt>
                <c:pt idx="4278">
                  <c:v>40620</c:v>
                </c:pt>
                <c:pt idx="4279">
                  <c:v>40621</c:v>
                </c:pt>
                <c:pt idx="4280">
                  <c:v>40622</c:v>
                </c:pt>
                <c:pt idx="4281">
                  <c:v>40623</c:v>
                </c:pt>
                <c:pt idx="4282">
                  <c:v>40624</c:v>
                </c:pt>
                <c:pt idx="4283">
                  <c:v>40625</c:v>
                </c:pt>
                <c:pt idx="4284">
                  <c:v>40626</c:v>
                </c:pt>
                <c:pt idx="4285">
                  <c:v>40627</c:v>
                </c:pt>
                <c:pt idx="4286">
                  <c:v>40628</c:v>
                </c:pt>
                <c:pt idx="4287">
                  <c:v>40629</c:v>
                </c:pt>
                <c:pt idx="4288">
                  <c:v>40630</c:v>
                </c:pt>
                <c:pt idx="4289">
                  <c:v>40631</c:v>
                </c:pt>
                <c:pt idx="4290">
                  <c:v>40632</c:v>
                </c:pt>
                <c:pt idx="4291">
                  <c:v>40633</c:v>
                </c:pt>
                <c:pt idx="4292">
                  <c:v>40634</c:v>
                </c:pt>
                <c:pt idx="4293">
                  <c:v>40635</c:v>
                </c:pt>
                <c:pt idx="4294">
                  <c:v>40636</c:v>
                </c:pt>
                <c:pt idx="4295">
                  <c:v>40637</c:v>
                </c:pt>
                <c:pt idx="4296">
                  <c:v>40638</c:v>
                </c:pt>
                <c:pt idx="4297">
                  <c:v>40639</c:v>
                </c:pt>
                <c:pt idx="4298">
                  <c:v>40640</c:v>
                </c:pt>
                <c:pt idx="4299">
                  <c:v>40641</c:v>
                </c:pt>
                <c:pt idx="4300">
                  <c:v>40642</c:v>
                </c:pt>
                <c:pt idx="4301">
                  <c:v>40643</c:v>
                </c:pt>
                <c:pt idx="4302">
                  <c:v>40644</c:v>
                </c:pt>
                <c:pt idx="4303">
                  <c:v>40645</c:v>
                </c:pt>
                <c:pt idx="4304">
                  <c:v>40646</c:v>
                </c:pt>
                <c:pt idx="4305">
                  <c:v>40647</c:v>
                </c:pt>
                <c:pt idx="4306">
                  <c:v>40648</c:v>
                </c:pt>
                <c:pt idx="4307">
                  <c:v>40649</c:v>
                </c:pt>
                <c:pt idx="4308">
                  <c:v>40650</c:v>
                </c:pt>
                <c:pt idx="4309">
                  <c:v>40651</c:v>
                </c:pt>
                <c:pt idx="4310">
                  <c:v>40652</c:v>
                </c:pt>
                <c:pt idx="4311">
                  <c:v>40653</c:v>
                </c:pt>
                <c:pt idx="4312">
                  <c:v>40654</c:v>
                </c:pt>
                <c:pt idx="4313">
                  <c:v>40655</c:v>
                </c:pt>
                <c:pt idx="4314">
                  <c:v>40656</c:v>
                </c:pt>
                <c:pt idx="4315">
                  <c:v>40657</c:v>
                </c:pt>
                <c:pt idx="4316">
                  <c:v>40658</c:v>
                </c:pt>
                <c:pt idx="4317">
                  <c:v>40659</c:v>
                </c:pt>
                <c:pt idx="4318">
                  <c:v>40660</c:v>
                </c:pt>
                <c:pt idx="4319">
                  <c:v>40661</c:v>
                </c:pt>
                <c:pt idx="4320">
                  <c:v>40662</c:v>
                </c:pt>
                <c:pt idx="4321">
                  <c:v>40663</c:v>
                </c:pt>
                <c:pt idx="4322">
                  <c:v>40664</c:v>
                </c:pt>
                <c:pt idx="4323">
                  <c:v>40665</c:v>
                </c:pt>
                <c:pt idx="4324">
                  <c:v>40666</c:v>
                </c:pt>
                <c:pt idx="4325">
                  <c:v>40667</c:v>
                </c:pt>
                <c:pt idx="4326">
                  <c:v>40668</c:v>
                </c:pt>
                <c:pt idx="4327">
                  <c:v>40669</c:v>
                </c:pt>
                <c:pt idx="4328">
                  <c:v>40670</c:v>
                </c:pt>
                <c:pt idx="4329">
                  <c:v>40671</c:v>
                </c:pt>
                <c:pt idx="4330">
                  <c:v>40672</c:v>
                </c:pt>
                <c:pt idx="4331">
                  <c:v>40673</c:v>
                </c:pt>
                <c:pt idx="4332">
                  <c:v>40674</c:v>
                </c:pt>
                <c:pt idx="4333">
                  <c:v>40675</c:v>
                </c:pt>
                <c:pt idx="4334">
                  <c:v>40676</c:v>
                </c:pt>
                <c:pt idx="4335">
                  <c:v>40677</c:v>
                </c:pt>
                <c:pt idx="4336">
                  <c:v>40678</c:v>
                </c:pt>
                <c:pt idx="4337">
                  <c:v>40679</c:v>
                </c:pt>
                <c:pt idx="4338">
                  <c:v>40680</c:v>
                </c:pt>
                <c:pt idx="4339">
                  <c:v>40681</c:v>
                </c:pt>
                <c:pt idx="4340">
                  <c:v>40682</c:v>
                </c:pt>
                <c:pt idx="4341">
                  <c:v>40683</c:v>
                </c:pt>
                <c:pt idx="4342">
                  <c:v>40684</c:v>
                </c:pt>
                <c:pt idx="4343">
                  <c:v>40685</c:v>
                </c:pt>
                <c:pt idx="4344">
                  <c:v>40686</c:v>
                </c:pt>
                <c:pt idx="4345">
                  <c:v>40687</c:v>
                </c:pt>
                <c:pt idx="4346">
                  <c:v>40688</c:v>
                </c:pt>
                <c:pt idx="4347">
                  <c:v>40689</c:v>
                </c:pt>
                <c:pt idx="4348">
                  <c:v>40690</c:v>
                </c:pt>
                <c:pt idx="4349">
                  <c:v>40691</c:v>
                </c:pt>
                <c:pt idx="4350">
                  <c:v>40692</c:v>
                </c:pt>
                <c:pt idx="4351">
                  <c:v>40693</c:v>
                </c:pt>
                <c:pt idx="4352">
                  <c:v>40694</c:v>
                </c:pt>
                <c:pt idx="4353">
                  <c:v>40695</c:v>
                </c:pt>
                <c:pt idx="4354">
                  <c:v>40696</c:v>
                </c:pt>
                <c:pt idx="4355">
                  <c:v>40697</c:v>
                </c:pt>
                <c:pt idx="4356">
                  <c:v>40698</c:v>
                </c:pt>
                <c:pt idx="4357">
                  <c:v>40699</c:v>
                </c:pt>
                <c:pt idx="4358">
                  <c:v>40700</c:v>
                </c:pt>
                <c:pt idx="4359">
                  <c:v>40701</c:v>
                </c:pt>
                <c:pt idx="4360">
                  <c:v>40702</c:v>
                </c:pt>
                <c:pt idx="4361">
                  <c:v>40703</c:v>
                </c:pt>
                <c:pt idx="4362">
                  <c:v>40704</c:v>
                </c:pt>
                <c:pt idx="4363">
                  <c:v>40705</c:v>
                </c:pt>
                <c:pt idx="4364">
                  <c:v>40706</c:v>
                </c:pt>
                <c:pt idx="4365">
                  <c:v>40707</c:v>
                </c:pt>
                <c:pt idx="4366">
                  <c:v>40708</c:v>
                </c:pt>
                <c:pt idx="4367">
                  <c:v>40709</c:v>
                </c:pt>
                <c:pt idx="4368">
                  <c:v>40710</c:v>
                </c:pt>
                <c:pt idx="4369">
                  <c:v>40711</c:v>
                </c:pt>
                <c:pt idx="4370">
                  <c:v>40712</c:v>
                </c:pt>
                <c:pt idx="4371">
                  <c:v>40713</c:v>
                </c:pt>
                <c:pt idx="4372">
                  <c:v>40714</c:v>
                </c:pt>
                <c:pt idx="4373">
                  <c:v>40715</c:v>
                </c:pt>
                <c:pt idx="4374">
                  <c:v>40716</c:v>
                </c:pt>
                <c:pt idx="4375">
                  <c:v>40717</c:v>
                </c:pt>
                <c:pt idx="4376">
                  <c:v>40718</c:v>
                </c:pt>
                <c:pt idx="4377">
                  <c:v>40719</c:v>
                </c:pt>
                <c:pt idx="4378">
                  <c:v>40720</c:v>
                </c:pt>
                <c:pt idx="4379">
                  <c:v>40721</c:v>
                </c:pt>
                <c:pt idx="4380">
                  <c:v>40722</c:v>
                </c:pt>
                <c:pt idx="4381">
                  <c:v>40723</c:v>
                </c:pt>
                <c:pt idx="4382">
                  <c:v>40724</c:v>
                </c:pt>
                <c:pt idx="4383">
                  <c:v>40725</c:v>
                </c:pt>
                <c:pt idx="4384">
                  <c:v>40726</c:v>
                </c:pt>
                <c:pt idx="4385">
                  <c:v>40727</c:v>
                </c:pt>
                <c:pt idx="4386">
                  <c:v>40728</c:v>
                </c:pt>
                <c:pt idx="4387">
                  <c:v>40729</c:v>
                </c:pt>
                <c:pt idx="4388">
                  <c:v>40730</c:v>
                </c:pt>
                <c:pt idx="4389">
                  <c:v>40731</c:v>
                </c:pt>
                <c:pt idx="4390">
                  <c:v>40732</c:v>
                </c:pt>
                <c:pt idx="4391">
                  <c:v>40733</c:v>
                </c:pt>
                <c:pt idx="4392">
                  <c:v>40734</c:v>
                </c:pt>
                <c:pt idx="4393">
                  <c:v>40735</c:v>
                </c:pt>
                <c:pt idx="4394">
                  <c:v>40736</c:v>
                </c:pt>
                <c:pt idx="4395">
                  <c:v>40737</c:v>
                </c:pt>
                <c:pt idx="4396">
                  <c:v>40738</c:v>
                </c:pt>
                <c:pt idx="4397">
                  <c:v>40739</c:v>
                </c:pt>
                <c:pt idx="4398">
                  <c:v>40740</c:v>
                </c:pt>
                <c:pt idx="4399">
                  <c:v>40741</c:v>
                </c:pt>
                <c:pt idx="4400">
                  <c:v>40742</c:v>
                </c:pt>
                <c:pt idx="4401">
                  <c:v>40743</c:v>
                </c:pt>
                <c:pt idx="4402">
                  <c:v>40744</c:v>
                </c:pt>
                <c:pt idx="4403">
                  <c:v>40745</c:v>
                </c:pt>
                <c:pt idx="4404">
                  <c:v>40746</c:v>
                </c:pt>
                <c:pt idx="4405">
                  <c:v>40747</c:v>
                </c:pt>
                <c:pt idx="4406">
                  <c:v>40748</c:v>
                </c:pt>
                <c:pt idx="4407">
                  <c:v>40749</c:v>
                </c:pt>
                <c:pt idx="4408">
                  <c:v>40750</c:v>
                </c:pt>
                <c:pt idx="4409">
                  <c:v>40751</c:v>
                </c:pt>
                <c:pt idx="4410">
                  <c:v>40752</c:v>
                </c:pt>
                <c:pt idx="4411">
                  <c:v>40753</c:v>
                </c:pt>
                <c:pt idx="4412">
                  <c:v>40754</c:v>
                </c:pt>
                <c:pt idx="4413">
                  <c:v>40755</c:v>
                </c:pt>
                <c:pt idx="4414">
                  <c:v>40756</c:v>
                </c:pt>
                <c:pt idx="4415">
                  <c:v>40757</c:v>
                </c:pt>
                <c:pt idx="4416">
                  <c:v>40758</c:v>
                </c:pt>
                <c:pt idx="4417">
                  <c:v>40759</c:v>
                </c:pt>
                <c:pt idx="4418">
                  <c:v>40760</c:v>
                </c:pt>
                <c:pt idx="4419">
                  <c:v>40761</c:v>
                </c:pt>
                <c:pt idx="4420">
                  <c:v>40762</c:v>
                </c:pt>
                <c:pt idx="4421">
                  <c:v>40763</c:v>
                </c:pt>
                <c:pt idx="4422">
                  <c:v>40764</c:v>
                </c:pt>
                <c:pt idx="4423">
                  <c:v>40765</c:v>
                </c:pt>
                <c:pt idx="4424">
                  <c:v>40766</c:v>
                </c:pt>
                <c:pt idx="4425">
                  <c:v>40767</c:v>
                </c:pt>
                <c:pt idx="4426">
                  <c:v>40768</c:v>
                </c:pt>
                <c:pt idx="4427">
                  <c:v>40769</c:v>
                </c:pt>
                <c:pt idx="4428">
                  <c:v>40770</c:v>
                </c:pt>
                <c:pt idx="4429">
                  <c:v>40771</c:v>
                </c:pt>
                <c:pt idx="4430">
                  <c:v>40772</c:v>
                </c:pt>
                <c:pt idx="4431">
                  <c:v>40773</c:v>
                </c:pt>
                <c:pt idx="4432">
                  <c:v>40774</c:v>
                </c:pt>
                <c:pt idx="4433">
                  <c:v>40775</c:v>
                </c:pt>
                <c:pt idx="4434">
                  <c:v>40776</c:v>
                </c:pt>
                <c:pt idx="4435">
                  <c:v>40777</c:v>
                </c:pt>
                <c:pt idx="4436">
                  <c:v>40778</c:v>
                </c:pt>
                <c:pt idx="4437">
                  <c:v>40779</c:v>
                </c:pt>
                <c:pt idx="4438">
                  <c:v>40780</c:v>
                </c:pt>
                <c:pt idx="4439">
                  <c:v>40781</c:v>
                </c:pt>
                <c:pt idx="4440">
                  <c:v>40782</c:v>
                </c:pt>
                <c:pt idx="4441">
                  <c:v>40783</c:v>
                </c:pt>
                <c:pt idx="4442">
                  <c:v>40784</c:v>
                </c:pt>
                <c:pt idx="4443">
                  <c:v>40785</c:v>
                </c:pt>
                <c:pt idx="4444">
                  <c:v>40786</c:v>
                </c:pt>
                <c:pt idx="4445">
                  <c:v>40787</c:v>
                </c:pt>
                <c:pt idx="4446">
                  <c:v>40788</c:v>
                </c:pt>
                <c:pt idx="4447">
                  <c:v>40789</c:v>
                </c:pt>
                <c:pt idx="4448">
                  <c:v>40790</c:v>
                </c:pt>
                <c:pt idx="4449">
                  <c:v>40791</c:v>
                </c:pt>
                <c:pt idx="4450">
                  <c:v>40792</c:v>
                </c:pt>
                <c:pt idx="4451">
                  <c:v>40793</c:v>
                </c:pt>
                <c:pt idx="4452">
                  <c:v>40794</c:v>
                </c:pt>
                <c:pt idx="4453">
                  <c:v>40795</c:v>
                </c:pt>
                <c:pt idx="4454">
                  <c:v>40796</c:v>
                </c:pt>
                <c:pt idx="4455">
                  <c:v>40797</c:v>
                </c:pt>
                <c:pt idx="4456">
                  <c:v>40798</c:v>
                </c:pt>
                <c:pt idx="4457">
                  <c:v>40799</c:v>
                </c:pt>
                <c:pt idx="4458">
                  <c:v>40800</c:v>
                </c:pt>
                <c:pt idx="4459">
                  <c:v>40801</c:v>
                </c:pt>
                <c:pt idx="4460">
                  <c:v>40802</c:v>
                </c:pt>
                <c:pt idx="4461">
                  <c:v>40803</c:v>
                </c:pt>
                <c:pt idx="4462">
                  <c:v>40804</c:v>
                </c:pt>
                <c:pt idx="4463">
                  <c:v>40805</c:v>
                </c:pt>
                <c:pt idx="4464">
                  <c:v>40806</c:v>
                </c:pt>
                <c:pt idx="4465">
                  <c:v>40807</c:v>
                </c:pt>
                <c:pt idx="4466">
                  <c:v>40808</c:v>
                </c:pt>
                <c:pt idx="4467">
                  <c:v>40809</c:v>
                </c:pt>
                <c:pt idx="4468">
                  <c:v>40810</c:v>
                </c:pt>
                <c:pt idx="4469">
                  <c:v>40811</c:v>
                </c:pt>
                <c:pt idx="4470">
                  <c:v>40812</c:v>
                </c:pt>
                <c:pt idx="4471">
                  <c:v>40813</c:v>
                </c:pt>
                <c:pt idx="4472">
                  <c:v>40814</c:v>
                </c:pt>
                <c:pt idx="4473">
                  <c:v>40815</c:v>
                </c:pt>
                <c:pt idx="4474">
                  <c:v>40816</c:v>
                </c:pt>
                <c:pt idx="4475">
                  <c:v>40817</c:v>
                </c:pt>
                <c:pt idx="4476">
                  <c:v>40818</c:v>
                </c:pt>
                <c:pt idx="4477">
                  <c:v>40819</c:v>
                </c:pt>
                <c:pt idx="4478">
                  <c:v>40820</c:v>
                </c:pt>
                <c:pt idx="4479">
                  <c:v>40821</c:v>
                </c:pt>
                <c:pt idx="4480">
                  <c:v>40822</c:v>
                </c:pt>
                <c:pt idx="4481">
                  <c:v>40823</c:v>
                </c:pt>
                <c:pt idx="4482">
                  <c:v>40824</c:v>
                </c:pt>
                <c:pt idx="4483">
                  <c:v>40825</c:v>
                </c:pt>
                <c:pt idx="4484">
                  <c:v>40826</c:v>
                </c:pt>
                <c:pt idx="4485">
                  <c:v>40827</c:v>
                </c:pt>
                <c:pt idx="4486">
                  <c:v>40828</c:v>
                </c:pt>
                <c:pt idx="4487">
                  <c:v>40829</c:v>
                </c:pt>
                <c:pt idx="4488">
                  <c:v>40830</c:v>
                </c:pt>
                <c:pt idx="4489">
                  <c:v>40831</c:v>
                </c:pt>
                <c:pt idx="4490">
                  <c:v>40832</c:v>
                </c:pt>
                <c:pt idx="4491">
                  <c:v>40833</c:v>
                </c:pt>
                <c:pt idx="4492">
                  <c:v>40834</c:v>
                </c:pt>
                <c:pt idx="4493">
                  <c:v>40835</c:v>
                </c:pt>
                <c:pt idx="4494">
                  <c:v>40836</c:v>
                </c:pt>
                <c:pt idx="4495">
                  <c:v>40837</c:v>
                </c:pt>
                <c:pt idx="4496">
                  <c:v>40838</c:v>
                </c:pt>
                <c:pt idx="4497">
                  <c:v>40839</c:v>
                </c:pt>
                <c:pt idx="4498">
                  <c:v>40840</c:v>
                </c:pt>
                <c:pt idx="4499">
                  <c:v>40841</c:v>
                </c:pt>
                <c:pt idx="4500">
                  <c:v>40842</c:v>
                </c:pt>
                <c:pt idx="4501">
                  <c:v>40843</c:v>
                </c:pt>
                <c:pt idx="4502">
                  <c:v>40844</c:v>
                </c:pt>
                <c:pt idx="4503">
                  <c:v>40845</c:v>
                </c:pt>
                <c:pt idx="4504">
                  <c:v>40846</c:v>
                </c:pt>
                <c:pt idx="4505">
                  <c:v>40847</c:v>
                </c:pt>
                <c:pt idx="4506">
                  <c:v>40848</c:v>
                </c:pt>
                <c:pt idx="4507">
                  <c:v>40849</c:v>
                </c:pt>
                <c:pt idx="4508">
                  <c:v>40850</c:v>
                </c:pt>
                <c:pt idx="4509">
                  <c:v>40851</c:v>
                </c:pt>
                <c:pt idx="4510">
                  <c:v>40852</c:v>
                </c:pt>
                <c:pt idx="4511">
                  <c:v>40853</c:v>
                </c:pt>
                <c:pt idx="4512">
                  <c:v>40854</c:v>
                </c:pt>
                <c:pt idx="4513">
                  <c:v>40855</c:v>
                </c:pt>
                <c:pt idx="4514">
                  <c:v>40856</c:v>
                </c:pt>
                <c:pt idx="4515">
                  <c:v>40857</c:v>
                </c:pt>
                <c:pt idx="4516">
                  <c:v>40858</c:v>
                </c:pt>
                <c:pt idx="4517">
                  <c:v>40859</c:v>
                </c:pt>
                <c:pt idx="4518">
                  <c:v>40860</c:v>
                </c:pt>
                <c:pt idx="4519">
                  <c:v>40861</c:v>
                </c:pt>
                <c:pt idx="4520">
                  <c:v>40862</c:v>
                </c:pt>
                <c:pt idx="4521">
                  <c:v>40863</c:v>
                </c:pt>
                <c:pt idx="4522">
                  <c:v>40864</c:v>
                </c:pt>
                <c:pt idx="4523">
                  <c:v>40865</c:v>
                </c:pt>
                <c:pt idx="4524">
                  <c:v>40866</c:v>
                </c:pt>
                <c:pt idx="4525">
                  <c:v>40867</c:v>
                </c:pt>
                <c:pt idx="4526">
                  <c:v>40868</c:v>
                </c:pt>
                <c:pt idx="4527">
                  <c:v>40869</c:v>
                </c:pt>
                <c:pt idx="4528">
                  <c:v>40870</c:v>
                </c:pt>
                <c:pt idx="4529">
                  <c:v>40871</c:v>
                </c:pt>
                <c:pt idx="4530">
                  <c:v>40872</c:v>
                </c:pt>
                <c:pt idx="4531">
                  <c:v>40873</c:v>
                </c:pt>
                <c:pt idx="4532">
                  <c:v>40874</c:v>
                </c:pt>
                <c:pt idx="4533">
                  <c:v>40875</c:v>
                </c:pt>
                <c:pt idx="4534">
                  <c:v>40876</c:v>
                </c:pt>
                <c:pt idx="4535">
                  <c:v>40877</c:v>
                </c:pt>
                <c:pt idx="4536">
                  <c:v>40878</c:v>
                </c:pt>
                <c:pt idx="4537">
                  <c:v>40879</c:v>
                </c:pt>
                <c:pt idx="4538">
                  <c:v>40880</c:v>
                </c:pt>
                <c:pt idx="4539">
                  <c:v>40881</c:v>
                </c:pt>
                <c:pt idx="4540">
                  <c:v>40882</c:v>
                </c:pt>
                <c:pt idx="4541">
                  <c:v>40883</c:v>
                </c:pt>
                <c:pt idx="4542">
                  <c:v>40884</c:v>
                </c:pt>
                <c:pt idx="4543">
                  <c:v>40885</c:v>
                </c:pt>
                <c:pt idx="4544">
                  <c:v>40886</c:v>
                </c:pt>
                <c:pt idx="4545">
                  <c:v>40887</c:v>
                </c:pt>
                <c:pt idx="4546">
                  <c:v>40888</c:v>
                </c:pt>
                <c:pt idx="4547">
                  <c:v>40889</c:v>
                </c:pt>
                <c:pt idx="4548">
                  <c:v>40890</c:v>
                </c:pt>
                <c:pt idx="4549">
                  <c:v>40891</c:v>
                </c:pt>
                <c:pt idx="4550">
                  <c:v>40892</c:v>
                </c:pt>
                <c:pt idx="4551">
                  <c:v>40893</c:v>
                </c:pt>
                <c:pt idx="4552">
                  <c:v>40894</c:v>
                </c:pt>
                <c:pt idx="4553">
                  <c:v>40895</c:v>
                </c:pt>
                <c:pt idx="4554">
                  <c:v>40896</c:v>
                </c:pt>
                <c:pt idx="4555">
                  <c:v>40897</c:v>
                </c:pt>
                <c:pt idx="4556">
                  <c:v>40898</c:v>
                </c:pt>
                <c:pt idx="4557">
                  <c:v>40899</c:v>
                </c:pt>
                <c:pt idx="4558">
                  <c:v>40900</c:v>
                </c:pt>
                <c:pt idx="4559">
                  <c:v>40901</c:v>
                </c:pt>
                <c:pt idx="4560">
                  <c:v>40902</c:v>
                </c:pt>
                <c:pt idx="4561">
                  <c:v>40903</c:v>
                </c:pt>
                <c:pt idx="4562">
                  <c:v>40904</c:v>
                </c:pt>
                <c:pt idx="4563">
                  <c:v>40905</c:v>
                </c:pt>
                <c:pt idx="4564">
                  <c:v>40906</c:v>
                </c:pt>
                <c:pt idx="4565">
                  <c:v>40907</c:v>
                </c:pt>
                <c:pt idx="4566">
                  <c:v>40908</c:v>
                </c:pt>
                <c:pt idx="4567">
                  <c:v>40909</c:v>
                </c:pt>
                <c:pt idx="4568">
                  <c:v>40910</c:v>
                </c:pt>
                <c:pt idx="4569">
                  <c:v>40911</c:v>
                </c:pt>
                <c:pt idx="4570">
                  <c:v>40912</c:v>
                </c:pt>
                <c:pt idx="4571">
                  <c:v>40913</c:v>
                </c:pt>
                <c:pt idx="4572">
                  <c:v>40914</c:v>
                </c:pt>
                <c:pt idx="4573">
                  <c:v>40915</c:v>
                </c:pt>
                <c:pt idx="4574">
                  <c:v>40916</c:v>
                </c:pt>
                <c:pt idx="4575">
                  <c:v>40917</c:v>
                </c:pt>
                <c:pt idx="4576">
                  <c:v>40918</c:v>
                </c:pt>
                <c:pt idx="4577">
                  <c:v>40919</c:v>
                </c:pt>
                <c:pt idx="4578">
                  <c:v>40920</c:v>
                </c:pt>
                <c:pt idx="4579">
                  <c:v>40921</c:v>
                </c:pt>
                <c:pt idx="4580">
                  <c:v>40922</c:v>
                </c:pt>
                <c:pt idx="4581">
                  <c:v>40923</c:v>
                </c:pt>
                <c:pt idx="4582">
                  <c:v>40924</c:v>
                </c:pt>
                <c:pt idx="4583">
                  <c:v>40925</c:v>
                </c:pt>
                <c:pt idx="4584">
                  <c:v>40926</c:v>
                </c:pt>
                <c:pt idx="4585">
                  <c:v>40927</c:v>
                </c:pt>
                <c:pt idx="4586">
                  <c:v>40928</c:v>
                </c:pt>
                <c:pt idx="4587">
                  <c:v>40929</c:v>
                </c:pt>
                <c:pt idx="4588">
                  <c:v>40930</c:v>
                </c:pt>
                <c:pt idx="4589">
                  <c:v>40931</c:v>
                </c:pt>
                <c:pt idx="4590">
                  <c:v>40932</c:v>
                </c:pt>
                <c:pt idx="4591">
                  <c:v>40933</c:v>
                </c:pt>
                <c:pt idx="4592">
                  <c:v>40934</c:v>
                </c:pt>
                <c:pt idx="4593">
                  <c:v>40935</c:v>
                </c:pt>
                <c:pt idx="4594">
                  <c:v>40936</c:v>
                </c:pt>
                <c:pt idx="4595">
                  <c:v>40937</c:v>
                </c:pt>
                <c:pt idx="4596">
                  <c:v>40938</c:v>
                </c:pt>
                <c:pt idx="4597">
                  <c:v>40939</c:v>
                </c:pt>
                <c:pt idx="4598">
                  <c:v>40940</c:v>
                </c:pt>
                <c:pt idx="4599">
                  <c:v>40941</c:v>
                </c:pt>
                <c:pt idx="4600">
                  <c:v>40942</c:v>
                </c:pt>
                <c:pt idx="4601">
                  <c:v>40943</c:v>
                </c:pt>
                <c:pt idx="4602">
                  <c:v>40944</c:v>
                </c:pt>
                <c:pt idx="4603">
                  <c:v>40945</c:v>
                </c:pt>
                <c:pt idx="4604">
                  <c:v>40946</c:v>
                </c:pt>
                <c:pt idx="4605">
                  <c:v>40947</c:v>
                </c:pt>
                <c:pt idx="4606">
                  <c:v>40948</c:v>
                </c:pt>
                <c:pt idx="4607">
                  <c:v>40949</c:v>
                </c:pt>
                <c:pt idx="4608">
                  <c:v>40950</c:v>
                </c:pt>
                <c:pt idx="4609">
                  <c:v>40951</c:v>
                </c:pt>
                <c:pt idx="4610">
                  <c:v>40952</c:v>
                </c:pt>
                <c:pt idx="4611">
                  <c:v>40953</c:v>
                </c:pt>
                <c:pt idx="4612">
                  <c:v>40954</c:v>
                </c:pt>
                <c:pt idx="4613">
                  <c:v>40955</c:v>
                </c:pt>
                <c:pt idx="4614">
                  <c:v>40956</c:v>
                </c:pt>
                <c:pt idx="4615">
                  <c:v>40957</c:v>
                </c:pt>
                <c:pt idx="4616">
                  <c:v>40958</c:v>
                </c:pt>
                <c:pt idx="4617">
                  <c:v>40959</c:v>
                </c:pt>
                <c:pt idx="4618">
                  <c:v>40960</c:v>
                </c:pt>
                <c:pt idx="4619">
                  <c:v>40961</c:v>
                </c:pt>
                <c:pt idx="4620">
                  <c:v>40962</c:v>
                </c:pt>
                <c:pt idx="4621">
                  <c:v>40963</c:v>
                </c:pt>
                <c:pt idx="4622">
                  <c:v>40964</c:v>
                </c:pt>
                <c:pt idx="4623">
                  <c:v>40965</c:v>
                </c:pt>
                <c:pt idx="4624">
                  <c:v>40966</c:v>
                </c:pt>
                <c:pt idx="4625">
                  <c:v>40967</c:v>
                </c:pt>
                <c:pt idx="4626">
                  <c:v>40968</c:v>
                </c:pt>
                <c:pt idx="4627">
                  <c:v>40969</c:v>
                </c:pt>
                <c:pt idx="4628">
                  <c:v>40970</c:v>
                </c:pt>
                <c:pt idx="4629">
                  <c:v>40971</c:v>
                </c:pt>
                <c:pt idx="4630">
                  <c:v>40972</c:v>
                </c:pt>
                <c:pt idx="4631">
                  <c:v>40973</c:v>
                </c:pt>
                <c:pt idx="4632">
                  <c:v>40974</c:v>
                </c:pt>
                <c:pt idx="4633">
                  <c:v>40975</c:v>
                </c:pt>
                <c:pt idx="4634">
                  <c:v>40976</c:v>
                </c:pt>
                <c:pt idx="4635">
                  <c:v>40977</c:v>
                </c:pt>
                <c:pt idx="4636">
                  <c:v>40978</c:v>
                </c:pt>
                <c:pt idx="4637">
                  <c:v>40979</c:v>
                </c:pt>
                <c:pt idx="4638">
                  <c:v>40980</c:v>
                </c:pt>
                <c:pt idx="4639">
                  <c:v>40981</c:v>
                </c:pt>
                <c:pt idx="4640">
                  <c:v>40982</c:v>
                </c:pt>
                <c:pt idx="4641">
                  <c:v>40983</c:v>
                </c:pt>
                <c:pt idx="4642">
                  <c:v>40984</c:v>
                </c:pt>
                <c:pt idx="4643">
                  <c:v>40985</c:v>
                </c:pt>
                <c:pt idx="4644">
                  <c:v>40986</c:v>
                </c:pt>
                <c:pt idx="4645">
                  <c:v>40987</c:v>
                </c:pt>
                <c:pt idx="4646">
                  <c:v>40988</c:v>
                </c:pt>
                <c:pt idx="4647">
                  <c:v>40989</c:v>
                </c:pt>
                <c:pt idx="4648">
                  <c:v>40990</c:v>
                </c:pt>
                <c:pt idx="4649">
                  <c:v>40991</c:v>
                </c:pt>
                <c:pt idx="4650">
                  <c:v>40992</c:v>
                </c:pt>
                <c:pt idx="4651">
                  <c:v>40993</c:v>
                </c:pt>
                <c:pt idx="4652">
                  <c:v>40994</c:v>
                </c:pt>
                <c:pt idx="4653">
                  <c:v>40995</c:v>
                </c:pt>
                <c:pt idx="4654">
                  <c:v>40996</c:v>
                </c:pt>
                <c:pt idx="4655">
                  <c:v>40997</c:v>
                </c:pt>
                <c:pt idx="4656">
                  <c:v>40998</c:v>
                </c:pt>
                <c:pt idx="4657">
                  <c:v>40999</c:v>
                </c:pt>
                <c:pt idx="4658">
                  <c:v>41000</c:v>
                </c:pt>
                <c:pt idx="4659">
                  <c:v>41001</c:v>
                </c:pt>
                <c:pt idx="4660">
                  <c:v>41002</c:v>
                </c:pt>
                <c:pt idx="4661">
                  <c:v>41003</c:v>
                </c:pt>
                <c:pt idx="4662">
                  <c:v>41004</c:v>
                </c:pt>
                <c:pt idx="4663">
                  <c:v>41005</c:v>
                </c:pt>
                <c:pt idx="4664">
                  <c:v>41006</c:v>
                </c:pt>
                <c:pt idx="4665">
                  <c:v>41007</c:v>
                </c:pt>
                <c:pt idx="4666">
                  <c:v>41008</c:v>
                </c:pt>
                <c:pt idx="4667">
                  <c:v>41009</c:v>
                </c:pt>
                <c:pt idx="4668">
                  <c:v>41010</c:v>
                </c:pt>
                <c:pt idx="4669">
                  <c:v>41011</c:v>
                </c:pt>
                <c:pt idx="4670">
                  <c:v>41012</c:v>
                </c:pt>
                <c:pt idx="4671">
                  <c:v>41013</c:v>
                </c:pt>
                <c:pt idx="4672">
                  <c:v>41014</c:v>
                </c:pt>
                <c:pt idx="4673">
                  <c:v>41015</c:v>
                </c:pt>
                <c:pt idx="4674">
                  <c:v>41016</c:v>
                </c:pt>
                <c:pt idx="4675">
                  <c:v>41017</c:v>
                </c:pt>
                <c:pt idx="4676">
                  <c:v>41018</c:v>
                </c:pt>
                <c:pt idx="4677">
                  <c:v>41019</c:v>
                </c:pt>
                <c:pt idx="4678">
                  <c:v>41020</c:v>
                </c:pt>
                <c:pt idx="4679">
                  <c:v>41021</c:v>
                </c:pt>
                <c:pt idx="4680">
                  <c:v>41022</c:v>
                </c:pt>
                <c:pt idx="4681">
                  <c:v>41023</c:v>
                </c:pt>
                <c:pt idx="4682">
                  <c:v>41024</c:v>
                </c:pt>
                <c:pt idx="4683">
                  <c:v>41025</c:v>
                </c:pt>
                <c:pt idx="4684">
                  <c:v>41026</c:v>
                </c:pt>
                <c:pt idx="4685">
                  <c:v>41027</c:v>
                </c:pt>
                <c:pt idx="4686">
                  <c:v>41028</c:v>
                </c:pt>
                <c:pt idx="4687">
                  <c:v>41029</c:v>
                </c:pt>
                <c:pt idx="4688">
                  <c:v>41030</c:v>
                </c:pt>
                <c:pt idx="4689">
                  <c:v>41031</c:v>
                </c:pt>
                <c:pt idx="4690">
                  <c:v>41032</c:v>
                </c:pt>
                <c:pt idx="4691">
                  <c:v>41033</c:v>
                </c:pt>
                <c:pt idx="4692">
                  <c:v>41034</c:v>
                </c:pt>
                <c:pt idx="4693">
                  <c:v>41035</c:v>
                </c:pt>
                <c:pt idx="4694">
                  <c:v>41036</c:v>
                </c:pt>
                <c:pt idx="4695">
                  <c:v>41037</c:v>
                </c:pt>
                <c:pt idx="4696">
                  <c:v>41038</c:v>
                </c:pt>
                <c:pt idx="4697">
                  <c:v>41039</c:v>
                </c:pt>
                <c:pt idx="4698">
                  <c:v>41040</c:v>
                </c:pt>
                <c:pt idx="4699">
                  <c:v>41041</c:v>
                </c:pt>
                <c:pt idx="4700">
                  <c:v>41042</c:v>
                </c:pt>
                <c:pt idx="4701">
                  <c:v>41043</c:v>
                </c:pt>
                <c:pt idx="4702">
                  <c:v>41044</c:v>
                </c:pt>
                <c:pt idx="4703">
                  <c:v>41045</c:v>
                </c:pt>
                <c:pt idx="4704">
                  <c:v>41046</c:v>
                </c:pt>
                <c:pt idx="4705">
                  <c:v>41047</c:v>
                </c:pt>
                <c:pt idx="4706">
                  <c:v>41048</c:v>
                </c:pt>
                <c:pt idx="4707">
                  <c:v>41049</c:v>
                </c:pt>
                <c:pt idx="4708">
                  <c:v>41050</c:v>
                </c:pt>
                <c:pt idx="4709">
                  <c:v>41051</c:v>
                </c:pt>
                <c:pt idx="4710">
                  <c:v>41052</c:v>
                </c:pt>
                <c:pt idx="4711">
                  <c:v>41053</c:v>
                </c:pt>
                <c:pt idx="4712">
                  <c:v>41054</c:v>
                </c:pt>
                <c:pt idx="4713">
                  <c:v>41055</c:v>
                </c:pt>
                <c:pt idx="4714">
                  <c:v>41056</c:v>
                </c:pt>
                <c:pt idx="4715">
                  <c:v>41057</c:v>
                </c:pt>
                <c:pt idx="4716">
                  <c:v>41058</c:v>
                </c:pt>
                <c:pt idx="4717">
                  <c:v>41059</c:v>
                </c:pt>
                <c:pt idx="4718">
                  <c:v>41060</c:v>
                </c:pt>
                <c:pt idx="4719">
                  <c:v>41061</c:v>
                </c:pt>
                <c:pt idx="4720">
                  <c:v>41062</c:v>
                </c:pt>
                <c:pt idx="4721">
                  <c:v>41063</c:v>
                </c:pt>
                <c:pt idx="4722">
                  <c:v>41064</c:v>
                </c:pt>
                <c:pt idx="4723">
                  <c:v>41065</c:v>
                </c:pt>
                <c:pt idx="4724">
                  <c:v>41066</c:v>
                </c:pt>
                <c:pt idx="4725">
                  <c:v>41067</c:v>
                </c:pt>
                <c:pt idx="4726">
                  <c:v>41068</c:v>
                </c:pt>
                <c:pt idx="4727">
                  <c:v>41069</c:v>
                </c:pt>
                <c:pt idx="4728">
                  <c:v>41070</c:v>
                </c:pt>
                <c:pt idx="4729">
                  <c:v>41071</c:v>
                </c:pt>
                <c:pt idx="4730">
                  <c:v>41072</c:v>
                </c:pt>
                <c:pt idx="4731">
                  <c:v>41073</c:v>
                </c:pt>
                <c:pt idx="4732">
                  <c:v>41074</c:v>
                </c:pt>
                <c:pt idx="4733">
                  <c:v>41075</c:v>
                </c:pt>
                <c:pt idx="4734">
                  <c:v>41076</c:v>
                </c:pt>
                <c:pt idx="4735">
                  <c:v>41077</c:v>
                </c:pt>
                <c:pt idx="4736">
                  <c:v>41078</c:v>
                </c:pt>
                <c:pt idx="4737">
                  <c:v>41079</c:v>
                </c:pt>
                <c:pt idx="4738">
                  <c:v>41080</c:v>
                </c:pt>
                <c:pt idx="4739">
                  <c:v>41081</c:v>
                </c:pt>
                <c:pt idx="4740">
                  <c:v>41082</c:v>
                </c:pt>
                <c:pt idx="4741">
                  <c:v>41083</c:v>
                </c:pt>
                <c:pt idx="4742">
                  <c:v>41084</c:v>
                </c:pt>
                <c:pt idx="4743">
                  <c:v>41085</c:v>
                </c:pt>
                <c:pt idx="4744">
                  <c:v>41086</c:v>
                </c:pt>
                <c:pt idx="4745">
                  <c:v>41087</c:v>
                </c:pt>
                <c:pt idx="4746">
                  <c:v>41088</c:v>
                </c:pt>
                <c:pt idx="4747">
                  <c:v>41089</c:v>
                </c:pt>
                <c:pt idx="4748">
                  <c:v>41090</c:v>
                </c:pt>
                <c:pt idx="4749">
                  <c:v>41091</c:v>
                </c:pt>
                <c:pt idx="4750">
                  <c:v>41092</c:v>
                </c:pt>
                <c:pt idx="4751">
                  <c:v>41093</c:v>
                </c:pt>
                <c:pt idx="4752">
                  <c:v>41094</c:v>
                </c:pt>
                <c:pt idx="4753">
                  <c:v>41095</c:v>
                </c:pt>
                <c:pt idx="4754">
                  <c:v>41096</c:v>
                </c:pt>
                <c:pt idx="4755">
                  <c:v>41097</c:v>
                </c:pt>
                <c:pt idx="4756">
                  <c:v>41098</c:v>
                </c:pt>
                <c:pt idx="4757">
                  <c:v>41099</c:v>
                </c:pt>
                <c:pt idx="4758">
                  <c:v>41100</c:v>
                </c:pt>
                <c:pt idx="4759">
                  <c:v>41101</c:v>
                </c:pt>
                <c:pt idx="4760">
                  <c:v>41102</c:v>
                </c:pt>
                <c:pt idx="4761">
                  <c:v>41103</c:v>
                </c:pt>
                <c:pt idx="4762">
                  <c:v>41104</c:v>
                </c:pt>
                <c:pt idx="4763">
                  <c:v>41105</c:v>
                </c:pt>
                <c:pt idx="4764">
                  <c:v>41106</c:v>
                </c:pt>
                <c:pt idx="4765">
                  <c:v>41107</c:v>
                </c:pt>
                <c:pt idx="4766">
                  <c:v>41108</c:v>
                </c:pt>
                <c:pt idx="4767">
                  <c:v>41109</c:v>
                </c:pt>
                <c:pt idx="4768">
                  <c:v>41110</c:v>
                </c:pt>
                <c:pt idx="4769">
                  <c:v>41111</c:v>
                </c:pt>
                <c:pt idx="4770">
                  <c:v>41112</c:v>
                </c:pt>
                <c:pt idx="4771">
                  <c:v>41113</c:v>
                </c:pt>
                <c:pt idx="4772">
                  <c:v>41114</c:v>
                </c:pt>
                <c:pt idx="4773">
                  <c:v>41115</c:v>
                </c:pt>
                <c:pt idx="4774">
                  <c:v>41116</c:v>
                </c:pt>
                <c:pt idx="4775">
                  <c:v>41117</c:v>
                </c:pt>
                <c:pt idx="4776">
                  <c:v>41118</c:v>
                </c:pt>
                <c:pt idx="4777">
                  <c:v>41119</c:v>
                </c:pt>
                <c:pt idx="4778">
                  <c:v>41120</c:v>
                </c:pt>
                <c:pt idx="4779">
                  <c:v>41121</c:v>
                </c:pt>
                <c:pt idx="4780">
                  <c:v>41122</c:v>
                </c:pt>
                <c:pt idx="4781">
                  <c:v>41123</c:v>
                </c:pt>
                <c:pt idx="4782">
                  <c:v>41124</c:v>
                </c:pt>
                <c:pt idx="4783">
                  <c:v>41125</c:v>
                </c:pt>
                <c:pt idx="4784">
                  <c:v>41126</c:v>
                </c:pt>
                <c:pt idx="4785">
                  <c:v>41127</c:v>
                </c:pt>
                <c:pt idx="4786">
                  <c:v>41128</c:v>
                </c:pt>
                <c:pt idx="4787">
                  <c:v>41129</c:v>
                </c:pt>
                <c:pt idx="4788">
                  <c:v>41130</c:v>
                </c:pt>
                <c:pt idx="4789">
                  <c:v>41131</c:v>
                </c:pt>
                <c:pt idx="4790">
                  <c:v>41132</c:v>
                </c:pt>
                <c:pt idx="4791">
                  <c:v>41133</c:v>
                </c:pt>
                <c:pt idx="4792">
                  <c:v>41134</c:v>
                </c:pt>
                <c:pt idx="4793">
                  <c:v>41135</c:v>
                </c:pt>
                <c:pt idx="4794">
                  <c:v>41136</c:v>
                </c:pt>
                <c:pt idx="4795">
                  <c:v>41137</c:v>
                </c:pt>
                <c:pt idx="4796">
                  <c:v>41138</c:v>
                </c:pt>
                <c:pt idx="4797">
                  <c:v>41139</c:v>
                </c:pt>
                <c:pt idx="4798">
                  <c:v>41140</c:v>
                </c:pt>
                <c:pt idx="4799">
                  <c:v>41141</c:v>
                </c:pt>
                <c:pt idx="4800">
                  <c:v>41142</c:v>
                </c:pt>
                <c:pt idx="4801">
                  <c:v>41143</c:v>
                </c:pt>
                <c:pt idx="4802">
                  <c:v>41144</c:v>
                </c:pt>
                <c:pt idx="4803">
                  <c:v>41145</c:v>
                </c:pt>
                <c:pt idx="4804">
                  <c:v>41146</c:v>
                </c:pt>
                <c:pt idx="4805">
                  <c:v>41147</c:v>
                </c:pt>
                <c:pt idx="4806">
                  <c:v>41148</c:v>
                </c:pt>
                <c:pt idx="4807">
                  <c:v>41149</c:v>
                </c:pt>
                <c:pt idx="4808">
                  <c:v>41150</c:v>
                </c:pt>
                <c:pt idx="4809">
                  <c:v>41151</c:v>
                </c:pt>
                <c:pt idx="4810">
                  <c:v>41152</c:v>
                </c:pt>
                <c:pt idx="4811">
                  <c:v>41153</c:v>
                </c:pt>
                <c:pt idx="4812">
                  <c:v>41154</c:v>
                </c:pt>
                <c:pt idx="4813">
                  <c:v>41155</c:v>
                </c:pt>
                <c:pt idx="4814">
                  <c:v>41156</c:v>
                </c:pt>
                <c:pt idx="4815">
                  <c:v>41157</c:v>
                </c:pt>
                <c:pt idx="4816">
                  <c:v>41158</c:v>
                </c:pt>
                <c:pt idx="4817">
                  <c:v>41159</c:v>
                </c:pt>
                <c:pt idx="4818">
                  <c:v>41160</c:v>
                </c:pt>
                <c:pt idx="4819">
                  <c:v>41161</c:v>
                </c:pt>
                <c:pt idx="4820">
                  <c:v>41162</c:v>
                </c:pt>
                <c:pt idx="4821">
                  <c:v>41163</c:v>
                </c:pt>
                <c:pt idx="4822">
                  <c:v>41164</c:v>
                </c:pt>
                <c:pt idx="4823">
                  <c:v>41165</c:v>
                </c:pt>
                <c:pt idx="4824">
                  <c:v>41166</c:v>
                </c:pt>
                <c:pt idx="4825">
                  <c:v>41167</c:v>
                </c:pt>
                <c:pt idx="4826">
                  <c:v>41168</c:v>
                </c:pt>
                <c:pt idx="4827">
                  <c:v>41169</c:v>
                </c:pt>
                <c:pt idx="4828">
                  <c:v>41170</c:v>
                </c:pt>
                <c:pt idx="4829">
                  <c:v>41171</c:v>
                </c:pt>
                <c:pt idx="4830">
                  <c:v>41172</c:v>
                </c:pt>
                <c:pt idx="4831">
                  <c:v>41173</c:v>
                </c:pt>
                <c:pt idx="4832">
                  <c:v>41174</c:v>
                </c:pt>
                <c:pt idx="4833">
                  <c:v>41175</c:v>
                </c:pt>
                <c:pt idx="4834">
                  <c:v>41176</c:v>
                </c:pt>
                <c:pt idx="4835">
                  <c:v>41177</c:v>
                </c:pt>
                <c:pt idx="4836">
                  <c:v>41178</c:v>
                </c:pt>
                <c:pt idx="4837">
                  <c:v>41179</c:v>
                </c:pt>
                <c:pt idx="4838">
                  <c:v>41180</c:v>
                </c:pt>
                <c:pt idx="4839">
                  <c:v>41181</c:v>
                </c:pt>
                <c:pt idx="4840">
                  <c:v>41182</c:v>
                </c:pt>
                <c:pt idx="4841">
                  <c:v>41183</c:v>
                </c:pt>
                <c:pt idx="4842">
                  <c:v>41184</c:v>
                </c:pt>
                <c:pt idx="4843">
                  <c:v>41185</c:v>
                </c:pt>
                <c:pt idx="4844">
                  <c:v>41186</c:v>
                </c:pt>
                <c:pt idx="4845">
                  <c:v>41187</c:v>
                </c:pt>
                <c:pt idx="4846">
                  <c:v>41188</c:v>
                </c:pt>
                <c:pt idx="4847">
                  <c:v>41189</c:v>
                </c:pt>
                <c:pt idx="4848">
                  <c:v>41190</c:v>
                </c:pt>
                <c:pt idx="4849">
                  <c:v>41191</c:v>
                </c:pt>
                <c:pt idx="4850">
                  <c:v>41192</c:v>
                </c:pt>
                <c:pt idx="4851">
                  <c:v>41193</c:v>
                </c:pt>
                <c:pt idx="4852">
                  <c:v>41194</c:v>
                </c:pt>
                <c:pt idx="4853">
                  <c:v>41195</c:v>
                </c:pt>
                <c:pt idx="4854">
                  <c:v>41196</c:v>
                </c:pt>
                <c:pt idx="4855">
                  <c:v>41197</c:v>
                </c:pt>
                <c:pt idx="4856">
                  <c:v>41198</c:v>
                </c:pt>
                <c:pt idx="4857">
                  <c:v>41199</c:v>
                </c:pt>
                <c:pt idx="4858">
                  <c:v>41200</c:v>
                </c:pt>
                <c:pt idx="4859">
                  <c:v>41201</c:v>
                </c:pt>
                <c:pt idx="4860">
                  <c:v>41202</c:v>
                </c:pt>
                <c:pt idx="4861">
                  <c:v>41203</c:v>
                </c:pt>
                <c:pt idx="4862">
                  <c:v>41204</c:v>
                </c:pt>
                <c:pt idx="4863">
                  <c:v>41205</c:v>
                </c:pt>
                <c:pt idx="4864">
                  <c:v>41206</c:v>
                </c:pt>
                <c:pt idx="4865">
                  <c:v>41207</c:v>
                </c:pt>
                <c:pt idx="4866">
                  <c:v>41208</c:v>
                </c:pt>
                <c:pt idx="4867">
                  <c:v>41209</c:v>
                </c:pt>
                <c:pt idx="4868">
                  <c:v>41210</c:v>
                </c:pt>
                <c:pt idx="4869">
                  <c:v>41211</c:v>
                </c:pt>
                <c:pt idx="4870">
                  <c:v>41212</c:v>
                </c:pt>
                <c:pt idx="4871">
                  <c:v>41213</c:v>
                </c:pt>
                <c:pt idx="4872">
                  <c:v>41214</c:v>
                </c:pt>
                <c:pt idx="4873">
                  <c:v>41215</c:v>
                </c:pt>
                <c:pt idx="4874">
                  <c:v>41216</c:v>
                </c:pt>
                <c:pt idx="4875">
                  <c:v>41217</c:v>
                </c:pt>
                <c:pt idx="4876">
                  <c:v>41218</c:v>
                </c:pt>
                <c:pt idx="4877">
                  <c:v>41219</c:v>
                </c:pt>
                <c:pt idx="4878">
                  <c:v>41220</c:v>
                </c:pt>
                <c:pt idx="4879">
                  <c:v>41221</c:v>
                </c:pt>
                <c:pt idx="4880">
                  <c:v>41222</c:v>
                </c:pt>
                <c:pt idx="4881">
                  <c:v>41223</c:v>
                </c:pt>
                <c:pt idx="4882">
                  <c:v>41224</c:v>
                </c:pt>
                <c:pt idx="4883">
                  <c:v>41225</c:v>
                </c:pt>
                <c:pt idx="4884">
                  <c:v>41226</c:v>
                </c:pt>
                <c:pt idx="4885">
                  <c:v>41227</c:v>
                </c:pt>
                <c:pt idx="4886">
                  <c:v>41228</c:v>
                </c:pt>
                <c:pt idx="4887">
                  <c:v>41229</c:v>
                </c:pt>
                <c:pt idx="4888">
                  <c:v>41230</c:v>
                </c:pt>
                <c:pt idx="4889">
                  <c:v>41231</c:v>
                </c:pt>
                <c:pt idx="4890">
                  <c:v>41232</c:v>
                </c:pt>
                <c:pt idx="4891">
                  <c:v>41233</c:v>
                </c:pt>
                <c:pt idx="4892">
                  <c:v>41234</c:v>
                </c:pt>
                <c:pt idx="4893">
                  <c:v>41235</c:v>
                </c:pt>
                <c:pt idx="4894">
                  <c:v>41236</c:v>
                </c:pt>
                <c:pt idx="4895">
                  <c:v>41237</c:v>
                </c:pt>
                <c:pt idx="4896">
                  <c:v>41238</c:v>
                </c:pt>
                <c:pt idx="4897">
                  <c:v>41239</c:v>
                </c:pt>
                <c:pt idx="4898">
                  <c:v>41240</c:v>
                </c:pt>
                <c:pt idx="4899">
                  <c:v>41241</c:v>
                </c:pt>
                <c:pt idx="4900">
                  <c:v>41242</c:v>
                </c:pt>
                <c:pt idx="4901">
                  <c:v>41243</c:v>
                </c:pt>
                <c:pt idx="4902">
                  <c:v>41244</c:v>
                </c:pt>
                <c:pt idx="4903">
                  <c:v>41245</c:v>
                </c:pt>
                <c:pt idx="4904">
                  <c:v>41246</c:v>
                </c:pt>
                <c:pt idx="4905">
                  <c:v>41247</c:v>
                </c:pt>
                <c:pt idx="4906">
                  <c:v>41248</c:v>
                </c:pt>
                <c:pt idx="4907">
                  <c:v>41249</c:v>
                </c:pt>
                <c:pt idx="4908">
                  <c:v>41250</c:v>
                </c:pt>
                <c:pt idx="4909">
                  <c:v>41251</c:v>
                </c:pt>
                <c:pt idx="4910">
                  <c:v>41252</c:v>
                </c:pt>
                <c:pt idx="4911">
                  <c:v>41253</c:v>
                </c:pt>
                <c:pt idx="4912">
                  <c:v>41254</c:v>
                </c:pt>
                <c:pt idx="4913">
                  <c:v>41255</c:v>
                </c:pt>
                <c:pt idx="4914">
                  <c:v>41256</c:v>
                </c:pt>
                <c:pt idx="4915">
                  <c:v>41257</c:v>
                </c:pt>
                <c:pt idx="4916">
                  <c:v>41258</c:v>
                </c:pt>
                <c:pt idx="4917">
                  <c:v>41259</c:v>
                </c:pt>
                <c:pt idx="4918">
                  <c:v>41260</c:v>
                </c:pt>
                <c:pt idx="4919">
                  <c:v>41261</c:v>
                </c:pt>
                <c:pt idx="4920">
                  <c:v>41262</c:v>
                </c:pt>
                <c:pt idx="4921">
                  <c:v>41263</c:v>
                </c:pt>
                <c:pt idx="4922">
                  <c:v>41264</c:v>
                </c:pt>
                <c:pt idx="4923">
                  <c:v>41265</c:v>
                </c:pt>
                <c:pt idx="4924">
                  <c:v>41266</c:v>
                </c:pt>
                <c:pt idx="4925">
                  <c:v>41267</c:v>
                </c:pt>
                <c:pt idx="4926">
                  <c:v>41268</c:v>
                </c:pt>
                <c:pt idx="4927">
                  <c:v>41269</c:v>
                </c:pt>
                <c:pt idx="4928">
                  <c:v>41270</c:v>
                </c:pt>
                <c:pt idx="4929">
                  <c:v>41271</c:v>
                </c:pt>
                <c:pt idx="4930">
                  <c:v>41272</c:v>
                </c:pt>
                <c:pt idx="4931">
                  <c:v>41273</c:v>
                </c:pt>
                <c:pt idx="4932">
                  <c:v>41274</c:v>
                </c:pt>
                <c:pt idx="4933">
                  <c:v>41275</c:v>
                </c:pt>
                <c:pt idx="4934">
                  <c:v>41276</c:v>
                </c:pt>
                <c:pt idx="4935">
                  <c:v>41277</c:v>
                </c:pt>
                <c:pt idx="4936">
                  <c:v>41278</c:v>
                </c:pt>
                <c:pt idx="4937">
                  <c:v>41279</c:v>
                </c:pt>
                <c:pt idx="4938">
                  <c:v>41280</c:v>
                </c:pt>
                <c:pt idx="4939">
                  <c:v>41281</c:v>
                </c:pt>
                <c:pt idx="4940">
                  <c:v>41282</c:v>
                </c:pt>
                <c:pt idx="4941">
                  <c:v>41283</c:v>
                </c:pt>
                <c:pt idx="4942">
                  <c:v>41284</c:v>
                </c:pt>
                <c:pt idx="4943">
                  <c:v>41285</c:v>
                </c:pt>
                <c:pt idx="4944">
                  <c:v>41286</c:v>
                </c:pt>
                <c:pt idx="4945">
                  <c:v>41287</c:v>
                </c:pt>
                <c:pt idx="4946">
                  <c:v>41288</c:v>
                </c:pt>
                <c:pt idx="4947">
                  <c:v>41289</c:v>
                </c:pt>
                <c:pt idx="4948">
                  <c:v>41290</c:v>
                </c:pt>
                <c:pt idx="4949">
                  <c:v>41291</c:v>
                </c:pt>
                <c:pt idx="4950">
                  <c:v>41292</c:v>
                </c:pt>
                <c:pt idx="4951">
                  <c:v>41293</c:v>
                </c:pt>
                <c:pt idx="4952">
                  <c:v>41294</c:v>
                </c:pt>
                <c:pt idx="4953">
                  <c:v>41295</c:v>
                </c:pt>
                <c:pt idx="4954">
                  <c:v>41296</c:v>
                </c:pt>
                <c:pt idx="4955">
                  <c:v>41297</c:v>
                </c:pt>
                <c:pt idx="4956">
                  <c:v>41298</c:v>
                </c:pt>
                <c:pt idx="4957">
                  <c:v>41299</c:v>
                </c:pt>
                <c:pt idx="4958">
                  <c:v>41300</c:v>
                </c:pt>
                <c:pt idx="4959">
                  <c:v>41301</c:v>
                </c:pt>
                <c:pt idx="4960">
                  <c:v>41302</c:v>
                </c:pt>
                <c:pt idx="4961">
                  <c:v>41303</c:v>
                </c:pt>
                <c:pt idx="4962">
                  <c:v>41304</c:v>
                </c:pt>
                <c:pt idx="4963">
                  <c:v>41305</c:v>
                </c:pt>
                <c:pt idx="4964">
                  <c:v>41306</c:v>
                </c:pt>
                <c:pt idx="4965">
                  <c:v>41307</c:v>
                </c:pt>
                <c:pt idx="4966">
                  <c:v>41308</c:v>
                </c:pt>
                <c:pt idx="4967">
                  <c:v>41309</c:v>
                </c:pt>
                <c:pt idx="4968">
                  <c:v>41310</c:v>
                </c:pt>
                <c:pt idx="4969">
                  <c:v>41311</c:v>
                </c:pt>
                <c:pt idx="4970">
                  <c:v>41312</c:v>
                </c:pt>
                <c:pt idx="4971">
                  <c:v>41313</c:v>
                </c:pt>
                <c:pt idx="4972">
                  <c:v>41314</c:v>
                </c:pt>
                <c:pt idx="4973">
                  <c:v>41315</c:v>
                </c:pt>
                <c:pt idx="4974">
                  <c:v>41316</c:v>
                </c:pt>
                <c:pt idx="4975">
                  <c:v>41317</c:v>
                </c:pt>
                <c:pt idx="4976">
                  <c:v>41318</c:v>
                </c:pt>
                <c:pt idx="4977">
                  <c:v>41319</c:v>
                </c:pt>
                <c:pt idx="4978">
                  <c:v>41320</c:v>
                </c:pt>
                <c:pt idx="4979">
                  <c:v>41321</c:v>
                </c:pt>
                <c:pt idx="4980">
                  <c:v>41322</c:v>
                </c:pt>
                <c:pt idx="4981">
                  <c:v>41323</c:v>
                </c:pt>
                <c:pt idx="4982">
                  <c:v>41324</c:v>
                </c:pt>
                <c:pt idx="4983">
                  <c:v>41325</c:v>
                </c:pt>
                <c:pt idx="4984">
                  <c:v>41326</c:v>
                </c:pt>
                <c:pt idx="4985">
                  <c:v>41327</c:v>
                </c:pt>
                <c:pt idx="4986">
                  <c:v>41328</c:v>
                </c:pt>
                <c:pt idx="4987">
                  <c:v>41329</c:v>
                </c:pt>
                <c:pt idx="4988">
                  <c:v>41330</c:v>
                </c:pt>
                <c:pt idx="4989">
                  <c:v>41331</c:v>
                </c:pt>
                <c:pt idx="4990">
                  <c:v>41332</c:v>
                </c:pt>
                <c:pt idx="4991">
                  <c:v>41333</c:v>
                </c:pt>
                <c:pt idx="4992">
                  <c:v>41334</c:v>
                </c:pt>
                <c:pt idx="4993">
                  <c:v>41335</c:v>
                </c:pt>
                <c:pt idx="4994">
                  <c:v>41336</c:v>
                </c:pt>
                <c:pt idx="4995">
                  <c:v>41337</c:v>
                </c:pt>
                <c:pt idx="4996">
                  <c:v>41338</c:v>
                </c:pt>
                <c:pt idx="4997">
                  <c:v>41339</c:v>
                </c:pt>
                <c:pt idx="4998">
                  <c:v>41340</c:v>
                </c:pt>
                <c:pt idx="4999">
                  <c:v>41341</c:v>
                </c:pt>
                <c:pt idx="5000">
                  <c:v>41342</c:v>
                </c:pt>
                <c:pt idx="5001">
                  <c:v>41343</c:v>
                </c:pt>
                <c:pt idx="5002">
                  <c:v>41344</c:v>
                </c:pt>
                <c:pt idx="5003">
                  <c:v>41345</c:v>
                </c:pt>
                <c:pt idx="5004">
                  <c:v>41346</c:v>
                </c:pt>
                <c:pt idx="5005">
                  <c:v>41347</c:v>
                </c:pt>
                <c:pt idx="5006">
                  <c:v>41348</c:v>
                </c:pt>
                <c:pt idx="5007">
                  <c:v>41349</c:v>
                </c:pt>
                <c:pt idx="5008">
                  <c:v>41350</c:v>
                </c:pt>
                <c:pt idx="5009">
                  <c:v>41351</c:v>
                </c:pt>
                <c:pt idx="5010">
                  <c:v>41352</c:v>
                </c:pt>
                <c:pt idx="5011">
                  <c:v>41353</c:v>
                </c:pt>
                <c:pt idx="5012">
                  <c:v>41354</c:v>
                </c:pt>
                <c:pt idx="5013">
                  <c:v>41355</c:v>
                </c:pt>
                <c:pt idx="5014">
                  <c:v>41356</c:v>
                </c:pt>
                <c:pt idx="5015">
                  <c:v>41357</c:v>
                </c:pt>
                <c:pt idx="5016">
                  <c:v>41358</c:v>
                </c:pt>
                <c:pt idx="5017">
                  <c:v>41359</c:v>
                </c:pt>
                <c:pt idx="5018">
                  <c:v>41360</c:v>
                </c:pt>
                <c:pt idx="5019">
                  <c:v>41361</c:v>
                </c:pt>
                <c:pt idx="5020">
                  <c:v>41362</c:v>
                </c:pt>
                <c:pt idx="5021">
                  <c:v>41363</c:v>
                </c:pt>
                <c:pt idx="5022">
                  <c:v>41364</c:v>
                </c:pt>
                <c:pt idx="5023">
                  <c:v>41365</c:v>
                </c:pt>
                <c:pt idx="5024">
                  <c:v>41366</c:v>
                </c:pt>
                <c:pt idx="5025">
                  <c:v>41367</c:v>
                </c:pt>
                <c:pt idx="5026">
                  <c:v>41368</c:v>
                </c:pt>
                <c:pt idx="5027">
                  <c:v>41369</c:v>
                </c:pt>
                <c:pt idx="5028">
                  <c:v>41370</c:v>
                </c:pt>
                <c:pt idx="5029">
                  <c:v>41371</c:v>
                </c:pt>
                <c:pt idx="5030">
                  <c:v>41372</c:v>
                </c:pt>
                <c:pt idx="5031">
                  <c:v>41373</c:v>
                </c:pt>
                <c:pt idx="5032">
                  <c:v>41374</c:v>
                </c:pt>
                <c:pt idx="5033">
                  <c:v>41375</c:v>
                </c:pt>
                <c:pt idx="5034">
                  <c:v>41376</c:v>
                </c:pt>
                <c:pt idx="5035">
                  <c:v>41377</c:v>
                </c:pt>
                <c:pt idx="5036">
                  <c:v>41378</c:v>
                </c:pt>
                <c:pt idx="5037">
                  <c:v>41379</c:v>
                </c:pt>
                <c:pt idx="5038">
                  <c:v>41380</c:v>
                </c:pt>
                <c:pt idx="5039">
                  <c:v>41381</c:v>
                </c:pt>
                <c:pt idx="5040">
                  <c:v>41382</c:v>
                </c:pt>
                <c:pt idx="5041">
                  <c:v>41383</c:v>
                </c:pt>
                <c:pt idx="5042">
                  <c:v>41384</c:v>
                </c:pt>
                <c:pt idx="5043">
                  <c:v>41385</c:v>
                </c:pt>
                <c:pt idx="5044">
                  <c:v>41386</c:v>
                </c:pt>
                <c:pt idx="5045">
                  <c:v>41387</c:v>
                </c:pt>
                <c:pt idx="5046">
                  <c:v>41388</c:v>
                </c:pt>
                <c:pt idx="5047">
                  <c:v>41389</c:v>
                </c:pt>
                <c:pt idx="5048">
                  <c:v>41390</c:v>
                </c:pt>
                <c:pt idx="5049">
                  <c:v>41391</c:v>
                </c:pt>
                <c:pt idx="5050">
                  <c:v>41392</c:v>
                </c:pt>
                <c:pt idx="5051">
                  <c:v>41393</c:v>
                </c:pt>
                <c:pt idx="5052">
                  <c:v>41394</c:v>
                </c:pt>
                <c:pt idx="5053">
                  <c:v>41395</c:v>
                </c:pt>
                <c:pt idx="5054">
                  <c:v>41396</c:v>
                </c:pt>
                <c:pt idx="5055">
                  <c:v>41397</c:v>
                </c:pt>
                <c:pt idx="5056">
                  <c:v>41398</c:v>
                </c:pt>
                <c:pt idx="5057">
                  <c:v>41399</c:v>
                </c:pt>
                <c:pt idx="5058">
                  <c:v>41400</c:v>
                </c:pt>
                <c:pt idx="5059">
                  <c:v>41401</c:v>
                </c:pt>
                <c:pt idx="5060">
                  <c:v>41402</c:v>
                </c:pt>
                <c:pt idx="5061">
                  <c:v>41403</c:v>
                </c:pt>
                <c:pt idx="5062">
                  <c:v>41404</c:v>
                </c:pt>
                <c:pt idx="5063">
                  <c:v>41405</c:v>
                </c:pt>
                <c:pt idx="5064">
                  <c:v>41406</c:v>
                </c:pt>
                <c:pt idx="5065">
                  <c:v>41407</c:v>
                </c:pt>
                <c:pt idx="5066">
                  <c:v>41408</c:v>
                </c:pt>
                <c:pt idx="5067">
                  <c:v>41409</c:v>
                </c:pt>
                <c:pt idx="5068">
                  <c:v>41410</c:v>
                </c:pt>
                <c:pt idx="5069">
                  <c:v>41411</c:v>
                </c:pt>
                <c:pt idx="5070">
                  <c:v>41412</c:v>
                </c:pt>
                <c:pt idx="5071">
                  <c:v>41413</c:v>
                </c:pt>
                <c:pt idx="5072">
                  <c:v>41414</c:v>
                </c:pt>
                <c:pt idx="5073">
                  <c:v>41415</c:v>
                </c:pt>
                <c:pt idx="5074">
                  <c:v>41416</c:v>
                </c:pt>
                <c:pt idx="5075">
                  <c:v>41417</c:v>
                </c:pt>
                <c:pt idx="5076">
                  <c:v>41418</c:v>
                </c:pt>
                <c:pt idx="5077">
                  <c:v>41419</c:v>
                </c:pt>
                <c:pt idx="5078">
                  <c:v>41420</c:v>
                </c:pt>
                <c:pt idx="5079">
                  <c:v>41421</c:v>
                </c:pt>
                <c:pt idx="5080">
                  <c:v>41422</c:v>
                </c:pt>
                <c:pt idx="5081">
                  <c:v>41423</c:v>
                </c:pt>
                <c:pt idx="5082">
                  <c:v>41424</c:v>
                </c:pt>
                <c:pt idx="5083">
                  <c:v>41425</c:v>
                </c:pt>
                <c:pt idx="5084">
                  <c:v>41426</c:v>
                </c:pt>
                <c:pt idx="5085">
                  <c:v>41427</c:v>
                </c:pt>
                <c:pt idx="5086">
                  <c:v>41428</c:v>
                </c:pt>
                <c:pt idx="5087">
                  <c:v>41429</c:v>
                </c:pt>
                <c:pt idx="5088">
                  <c:v>41430</c:v>
                </c:pt>
                <c:pt idx="5089">
                  <c:v>41431</c:v>
                </c:pt>
                <c:pt idx="5090">
                  <c:v>41432</c:v>
                </c:pt>
                <c:pt idx="5091">
                  <c:v>41433</c:v>
                </c:pt>
                <c:pt idx="5092">
                  <c:v>41434</c:v>
                </c:pt>
                <c:pt idx="5093">
                  <c:v>41435</c:v>
                </c:pt>
                <c:pt idx="5094">
                  <c:v>41436</c:v>
                </c:pt>
                <c:pt idx="5095">
                  <c:v>41437</c:v>
                </c:pt>
                <c:pt idx="5096">
                  <c:v>41438</c:v>
                </c:pt>
                <c:pt idx="5097">
                  <c:v>41439</c:v>
                </c:pt>
                <c:pt idx="5098">
                  <c:v>41440</c:v>
                </c:pt>
                <c:pt idx="5099">
                  <c:v>41441</c:v>
                </c:pt>
                <c:pt idx="5100">
                  <c:v>41442</c:v>
                </c:pt>
                <c:pt idx="5101">
                  <c:v>41443</c:v>
                </c:pt>
                <c:pt idx="5102">
                  <c:v>41444</c:v>
                </c:pt>
                <c:pt idx="5103">
                  <c:v>41445</c:v>
                </c:pt>
                <c:pt idx="5104">
                  <c:v>41446</c:v>
                </c:pt>
                <c:pt idx="5105">
                  <c:v>41447</c:v>
                </c:pt>
                <c:pt idx="5106">
                  <c:v>41448</c:v>
                </c:pt>
                <c:pt idx="5107">
                  <c:v>41449</c:v>
                </c:pt>
                <c:pt idx="5108">
                  <c:v>41450</c:v>
                </c:pt>
                <c:pt idx="5109">
                  <c:v>41451</c:v>
                </c:pt>
                <c:pt idx="5110">
                  <c:v>41452</c:v>
                </c:pt>
                <c:pt idx="5111">
                  <c:v>41453</c:v>
                </c:pt>
                <c:pt idx="5112">
                  <c:v>41454</c:v>
                </c:pt>
                <c:pt idx="5113">
                  <c:v>41455</c:v>
                </c:pt>
                <c:pt idx="5114">
                  <c:v>41456</c:v>
                </c:pt>
                <c:pt idx="5115">
                  <c:v>41457</c:v>
                </c:pt>
                <c:pt idx="5116">
                  <c:v>41458</c:v>
                </c:pt>
                <c:pt idx="5117">
                  <c:v>41459</c:v>
                </c:pt>
                <c:pt idx="5118">
                  <c:v>41460</c:v>
                </c:pt>
                <c:pt idx="5119">
                  <c:v>41461</c:v>
                </c:pt>
                <c:pt idx="5120">
                  <c:v>41462</c:v>
                </c:pt>
                <c:pt idx="5121">
                  <c:v>41463</c:v>
                </c:pt>
                <c:pt idx="5122">
                  <c:v>41464</c:v>
                </c:pt>
                <c:pt idx="5123">
                  <c:v>41465</c:v>
                </c:pt>
                <c:pt idx="5124">
                  <c:v>41466</c:v>
                </c:pt>
                <c:pt idx="5125">
                  <c:v>41467</c:v>
                </c:pt>
                <c:pt idx="5126">
                  <c:v>41468</c:v>
                </c:pt>
                <c:pt idx="5127">
                  <c:v>41469</c:v>
                </c:pt>
                <c:pt idx="5128">
                  <c:v>41470</c:v>
                </c:pt>
                <c:pt idx="5129">
                  <c:v>41471</c:v>
                </c:pt>
                <c:pt idx="5130">
                  <c:v>41472</c:v>
                </c:pt>
                <c:pt idx="5131">
                  <c:v>41473</c:v>
                </c:pt>
                <c:pt idx="5132">
                  <c:v>41474</c:v>
                </c:pt>
                <c:pt idx="5133">
                  <c:v>41475</c:v>
                </c:pt>
                <c:pt idx="5134">
                  <c:v>41476</c:v>
                </c:pt>
                <c:pt idx="5135">
                  <c:v>41477</c:v>
                </c:pt>
                <c:pt idx="5136">
                  <c:v>41478</c:v>
                </c:pt>
                <c:pt idx="5137">
                  <c:v>41479</c:v>
                </c:pt>
                <c:pt idx="5138">
                  <c:v>41480</c:v>
                </c:pt>
                <c:pt idx="5139">
                  <c:v>41481</c:v>
                </c:pt>
                <c:pt idx="5140">
                  <c:v>41482</c:v>
                </c:pt>
                <c:pt idx="5141">
                  <c:v>41483</c:v>
                </c:pt>
                <c:pt idx="5142">
                  <c:v>41484</c:v>
                </c:pt>
                <c:pt idx="5143">
                  <c:v>41485</c:v>
                </c:pt>
                <c:pt idx="5144">
                  <c:v>41486</c:v>
                </c:pt>
                <c:pt idx="5145">
                  <c:v>41487</c:v>
                </c:pt>
                <c:pt idx="5146">
                  <c:v>41488</c:v>
                </c:pt>
                <c:pt idx="5147">
                  <c:v>41489</c:v>
                </c:pt>
                <c:pt idx="5148">
                  <c:v>41490</c:v>
                </c:pt>
                <c:pt idx="5149">
                  <c:v>41491</c:v>
                </c:pt>
                <c:pt idx="5150">
                  <c:v>41492</c:v>
                </c:pt>
                <c:pt idx="5151">
                  <c:v>41493</c:v>
                </c:pt>
                <c:pt idx="5152">
                  <c:v>41494</c:v>
                </c:pt>
                <c:pt idx="5153">
                  <c:v>41495</c:v>
                </c:pt>
                <c:pt idx="5154">
                  <c:v>41496</c:v>
                </c:pt>
                <c:pt idx="5155">
                  <c:v>41497</c:v>
                </c:pt>
                <c:pt idx="5156">
                  <c:v>41498</c:v>
                </c:pt>
                <c:pt idx="5157">
                  <c:v>41499</c:v>
                </c:pt>
                <c:pt idx="5158">
                  <c:v>41500</c:v>
                </c:pt>
                <c:pt idx="5159">
                  <c:v>41501</c:v>
                </c:pt>
                <c:pt idx="5160">
                  <c:v>41502</c:v>
                </c:pt>
                <c:pt idx="5161">
                  <c:v>41503</c:v>
                </c:pt>
                <c:pt idx="5162">
                  <c:v>41504</c:v>
                </c:pt>
                <c:pt idx="5163">
                  <c:v>41505</c:v>
                </c:pt>
                <c:pt idx="5164">
                  <c:v>41506</c:v>
                </c:pt>
                <c:pt idx="5165">
                  <c:v>41507</c:v>
                </c:pt>
                <c:pt idx="5166">
                  <c:v>41508</c:v>
                </c:pt>
                <c:pt idx="5167">
                  <c:v>41509</c:v>
                </c:pt>
                <c:pt idx="5168">
                  <c:v>41510</c:v>
                </c:pt>
                <c:pt idx="5169">
                  <c:v>41511</c:v>
                </c:pt>
                <c:pt idx="5170">
                  <c:v>41512</c:v>
                </c:pt>
                <c:pt idx="5171">
                  <c:v>41513</c:v>
                </c:pt>
                <c:pt idx="5172">
                  <c:v>41514</c:v>
                </c:pt>
                <c:pt idx="5173">
                  <c:v>41515</c:v>
                </c:pt>
                <c:pt idx="5174">
                  <c:v>41516</c:v>
                </c:pt>
                <c:pt idx="5175">
                  <c:v>41517</c:v>
                </c:pt>
                <c:pt idx="5176">
                  <c:v>41518</c:v>
                </c:pt>
                <c:pt idx="5177">
                  <c:v>41519</c:v>
                </c:pt>
                <c:pt idx="5178">
                  <c:v>41520</c:v>
                </c:pt>
                <c:pt idx="5179">
                  <c:v>41521</c:v>
                </c:pt>
                <c:pt idx="5180">
                  <c:v>41522</c:v>
                </c:pt>
                <c:pt idx="5181">
                  <c:v>41523</c:v>
                </c:pt>
                <c:pt idx="5182">
                  <c:v>41524</c:v>
                </c:pt>
                <c:pt idx="5183">
                  <c:v>41525</c:v>
                </c:pt>
                <c:pt idx="5184">
                  <c:v>41526</c:v>
                </c:pt>
                <c:pt idx="5185">
                  <c:v>41527</c:v>
                </c:pt>
                <c:pt idx="5186">
                  <c:v>41528</c:v>
                </c:pt>
                <c:pt idx="5187">
                  <c:v>41529</c:v>
                </c:pt>
                <c:pt idx="5188">
                  <c:v>41530</c:v>
                </c:pt>
                <c:pt idx="5189">
                  <c:v>41531</c:v>
                </c:pt>
                <c:pt idx="5190">
                  <c:v>41532</c:v>
                </c:pt>
                <c:pt idx="5191">
                  <c:v>41533</c:v>
                </c:pt>
                <c:pt idx="5192">
                  <c:v>41534</c:v>
                </c:pt>
                <c:pt idx="5193">
                  <c:v>41535</c:v>
                </c:pt>
                <c:pt idx="5194">
                  <c:v>41536</c:v>
                </c:pt>
                <c:pt idx="5195">
                  <c:v>41537</c:v>
                </c:pt>
                <c:pt idx="5196">
                  <c:v>41538</c:v>
                </c:pt>
                <c:pt idx="5197">
                  <c:v>41539</c:v>
                </c:pt>
                <c:pt idx="5198">
                  <c:v>41540</c:v>
                </c:pt>
                <c:pt idx="5199">
                  <c:v>41541</c:v>
                </c:pt>
                <c:pt idx="5200">
                  <c:v>41542</c:v>
                </c:pt>
                <c:pt idx="5201">
                  <c:v>41543</c:v>
                </c:pt>
                <c:pt idx="5202">
                  <c:v>41544</c:v>
                </c:pt>
                <c:pt idx="5203">
                  <c:v>41545</c:v>
                </c:pt>
                <c:pt idx="5204">
                  <c:v>41546</c:v>
                </c:pt>
                <c:pt idx="5205">
                  <c:v>41547</c:v>
                </c:pt>
                <c:pt idx="5206">
                  <c:v>41548</c:v>
                </c:pt>
                <c:pt idx="5207">
                  <c:v>41549</c:v>
                </c:pt>
                <c:pt idx="5208">
                  <c:v>41550</c:v>
                </c:pt>
                <c:pt idx="5209">
                  <c:v>41551</c:v>
                </c:pt>
                <c:pt idx="5210">
                  <c:v>41552</c:v>
                </c:pt>
                <c:pt idx="5211">
                  <c:v>41553</c:v>
                </c:pt>
                <c:pt idx="5212">
                  <c:v>41554</c:v>
                </c:pt>
                <c:pt idx="5213">
                  <c:v>41555</c:v>
                </c:pt>
                <c:pt idx="5214">
                  <c:v>41556</c:v>
                </c:pt>
                <c:pt idx="5215">
                  <c:v>41557</c:v>
                </c:pt>
                <c:pt idx="5216">
                  <c:v>41558</c:v>
                </c:pt>
                <c:pt idx="5217">
                  <c:v>41559</c:v>
                </c:pt>
                <c:pt idx="5218">
                  <c:v>41560</c:v>
                </c:pt>
                <c:pt idx="5219">
                  <c:v>41561</c:v>
                </c:pt>
                <c:pt idx="5220">
                  <c:v>41562</c:v>
                </c:pt>
                <c:pt idx="5221">
                  <c:v>41563</c:v>
                </c:pt>
                <c:pt idx="5222">
                  <c:v>41564</c:v>
                </c:pt>
                <c:pt idx="5223">
                  <c:v>41565</c:v>
                </c:pt>
                <c:pt idx="5224">
                  <c:v>41566</c:v>
                </c:pt>
                <c:pt idx="5225">
                  <c:v>41567</c:v>
                </c:pt>
                <c:pt idx="5226">
                  <c:v>41568</c:v>
                </c:pt>
                <c:pt idx="5227">
                  <c:v>41569</c:v>
                </c:pt>
                <c:pt idx="5228">
                  <c:v>41570</c:v>
                </c:pt>
                <c:pt idx="5229">
                  <c:v>41571</c:v>
                </c:pt>
                <c:pt idx="5230">
                  <c:v>41572</c:v>
                </c:pt>
                <c:pt idx="5231">
                  <c:v>41573</c:v>
                </c:pt>
                <c:pt idx="5232">
                  <c:v>41574</c:v>
                </c:pt>
                <c:pt idx="5233">
                  <c:v>41575</c:v>
                </c:pt>
                <c:pt idx="5234">
                  <c:v>41576</c:v>
                </c:pt>
                <c:pt idx="5235">
                  <c:v>41577</c:v>
                </c:pt>
                <c:pt idx="5236">
                  <c:v>41578</c:v>
                </c:pt>
                <c:pt idx="5237">
                  <c:v>41579</c:v>
                </c:pt>
                <c:pt idx="5238">
                  <c:v>41580</c:v>
                </c:pt>
                <c:pt idx="5239">
                  <c:v>41581</c:v>
                </c:pt>
                <c:pt idx="5240">
                  <c:v>41582</c:v>
                </c:pt>
                <c:pt idx="5241">
                  <c:v>41583</c:v>
                </c:pt>
                <c:pt idx="5242">
                  <c:v>41584</c:v>
                </c:pt>
                <c:pt idx="5243">
                  <c:v>41585</c:v>
                </c:pt>
                <c:pt idx="5244">
                  <c:v>41586</c:v>
                </c:pt>
                <c:pt idx="5245">
                  <c:v>41587</c:v>
                </c:pt>
                <c:pt idx="5246">
                  <c:v>41588</c:v>
                </c:pt>
                <c:pt idx="5247">
                  <c:v>41589</c:v>
                </c:pt>
                <c:pt idx="5248">
                  <c:v>41590</c:v>
                </c:pt>
                <c:pt idx="5249">
                  <c:v>41591</c:v>
                </c:pt>
                <c:pt idx="5250">
                  <c:v>41592</c:v>
                </c:pt>
                <c:pt idx="5251">
                  <c:v>41593</c:v>
                </c:pt>
                <c:pt idx="5252">
                  <c:v>41594</c:v>
                </c:pt>
                <c:pt idx="5253">
                  <c:v>41595</c:v>
                </c:pt>
                <c:pt idx="5254">
                  <c:v>41596</c:v>
                </c:pt>
                <c:pt idx="5255">
                  <c:v>41597</c:v>
                </c:pt>
                <c:pt idx="5256">
                  <c:v>41598</c:v>
                </c:pt>
                <c:pt idx="5257">
                  <c:v>41599</c:v>
                </c:pt>
                <c:pt idx="5258">
                  <c:v>41600</c:v>
                </c:pt>
                <c:pt idx="5259">
                  <c:v>41601</c:v>
                </c:pt>
                <c:pt idx="5260">
                  <c:v>41602</c:v>
                </c:pt>
                <c:pt idx="5261">
                  <c:v>41603</c:v>
                </c:pt>
                <c:pt idx="5262">
                  <c:v>41604</c:v>
                </c:pt>
                <c:pt idx="5263">
                  <c:v>41605</c:v>
                </c:pt>
                <c:pt idx="5264">
                  <c:v>41606</c:v>
                </c:pt>
                <c:pt idx="5265">
                  <c:v>41607</c:v>
                </c:pt>
                <c:pt idx="5266">
                  <c:v>41608</c:v>
                </c:pt>
                <c:pt idx="5267">
                  <c:v>41609</c:v>
                </c:pt>
                <c:pt idx="5268">
                  <c:v>41610</c:v>
                </c:pt>
                <c:pt idx="5269">
                  <c:v>41611</c:v>
                </c:pt>
                <c:pt idx="5270">
                  <c:v>41612</c:v>
                </c:pt>
                <c:pt idx="5271">
                  <c:v>41613</c:v>
                </c:pt>
                <c:pt idx="5272">
                  <c:v>41614</c:v>
                </c:pt>
                <c:pt idx="5273">
                  <c:v>41615</c:v>
                </c:pt>
                <c:pt idx="5274">
                  <c:v>41616</c:v>
                </c:pt>
                <c:pt idx="5275">
                  <c:v>41617</c:v>
                </c:pt>
                <c:pt idx="5276">
                  <c:v>41618</c:v>
                </c:pt>
                <c:pt idx="5277">
                  <c:v>41619</c:v>
                </c:pt>
                <c:pt idx="5278">
                  <c:v>41620</c:v>
                </c:pt>
                <c:pt idx="5279">
                  <c:v>41621</c:v>
                </c:pt>
                <c:pt idx="5280">
                  <c:v>41622</c:v>
                </c:pt>
                <c:pt idx="5281">
                  <c:v>41623</c:v>
                </c:pt>
                <c:pt idx="5282">
                  <c:v>41624</c:v>
                </c:pt>
                <c:pt idx="5283">
                  <c:v>41625</c:v>
                </c:pt>
                <c:pt idx="5284">
                  <c:v>41626</c:v>
                </c:pt>
                <c:pt idx="5285">
                  <c:v>41627</c:v>
                </c:pt>
                <c:pt idx="5286">
                  <c:v>41628</c:v>
                </c:pt>
                <c:pt idx="5287">
                  <c:v>41629</c:v>
                </c:pt>
                <c:pt idx="5288">
                  <c:v>41630</c:v>
                </c:pt>
                <c:pt idx="5289">
                  <c:v>41631</c:v>
                </c:pt>
                <c:pt idx="5290">
                  <c:v>41632</c:v>
                </c:pt>
                <c:pt idx="5291">
                  <c:v>41633</c:v>
                </c:pt>
                <c:pt idx="5292">
                  <c:v>41634</c:v>
                </c:pt>
                <c:pt idx="5293">
                  <c:v>41635</c:v>
                </c:pt>
                <c:pt idx="5294">
                  <c:v>41636</c:v>
                </c:pt>
                <c:pt idx="5295">
                  <c:v>41637</c:v>
                </c:pt>
                <c:pt idx="5296">
                  <c:v>41638</c:v>
                </c:pt>
                <c:pt idx="5297">
                  <c:v>41639</c:v>
                </c:pt>
                <c:pt idx="5298">
                  <c:v>41640</c:v>
                </c:pt>
                <c:pt idx="5299">
                  <c:v>41641</c:v>
                </c:pt>
                <c:pt idx="5300">
                  <c:v>41642</c:v>
                </c:pt>
                <c:pt idx="5301">
                  <c:v>41643</c:v>
                </c:pt>
                <c:pt idx="5302">
                  <c:v>41644</c:v>
                </c:pt>
                <c:pt idx="5303">
                  <c:v>41645</c:v>
                </c:pt>
                <c:pt idx="5304">
                  <c:v>41646</c:v>
                </c:pt>
                <c:pt idx="5305">
                  <c:v>41647</c:v>
                </c:pt>
                <c:pt idx="5306">
                  <c:v>41648</c:v>
                </c:pt>
                <c:pt idx="5307">
                  <c:v>41649</c:v>
                </c:pt>
                <c:pt idx="5308">
                  <c:v>41650</c:v>
                </c:pt>
                <c:pt idx="5309">
                  <c:v>41651</c:v>
                </c:pt>
                <c:pt idx="5310">
                  <c:v>41652</c:v>
                </c:pt>
                <c:pt idx="5311">
                  <c:v>41653</c:v>
                </c:pt>
                <c:pt idx="5312">
                  <c:v>41654</c:v>
                </c:pt>
                <c:pt idx="5313">
                  <c:v>41655</c:v>
                </c:pt>
                <c:pt idx="5314">
                  <c:v>41656</c:v>
                </c:pt>
                <c:pt idx="5315">
                  <c:v>41657</c:v>
                </c:pt>
                <c:pt idx="5316">
                  <c:v>41658</c:v>
                </c:pt>
                <c:pt idx="5317">
                  <c:v>41659</c:v>
                </c:pt>
                <c:pt idx="5318">
                  <c:v>41660</c:v>
                </c:pt>
                <c:pt idx="5319">
                  <c:v>41661</c:v>
                </c:pt>
                <c:pt idx="5320">
                  <c:v>41662</c:v>
                </c:pt>
                <c:pt idx="5321">
                  <c:v>41663</c:v>
                </c:pt>
                <c:pt idx="5322">
                  <c:v>41664</c:v>
                </c:pt>
                <c:pt idx="5323">
                  <c:v>41665</c:v>
                </c:pt>
                <c:pt idx="5324">
                  <c:v>41666</c:v>
                </c:pt>
                <c:pt idx="5325">
                  <c:v>41667</c:v>
                </c:pt>
                <c:pt idx="5326">
                  <c:v>41668</c:v>
                </c:pt>
                <c:pt idx="5327">
                  <c:v>41669</c:v>
                </c:pt>
                <c:pt idx="5328">
                  <c:v>41670</c:v>
                </c:pt>
                <c:pt idx="5329">
                  <c:v>41671</c:v>
                </c:pt>
                <c:pt idx="5330">
                  <c:v>41672</c:v>
                </c:pt>
                <c:pt idx="5331">
                  <c:v>41673</c:v>
                </c:pt>
                <c:pt idx="5332">
                  <c:v>41674</c:v>
                </c:pt>
                <c:pt idx="5333">
                  <c:v>41675</c:v>
                </c:pt>
                <c:pt idx="5334">
                  <c:v>41676</c:v>
                </c:pt>
                <c:pt idx="5335">
                  <c:v>41677</c:v>
                </c:pt>
                <c:pt idx="5336">
                  <c:v>41678</c:v>
                </c:pt>
                <c:pt idx="5337">
                  <c:v>41679</c:v>
                </c:pt>
                <c:pt idx="5338">
                  <c:v>41680</c:v>
                </c:pt>
                <c:pt idx="5339">
                  <c:v>41681</c:v>
                </c:pt>
                <c:pt idx="5340">
                  <c:v>41682</c:v>
                </c:pt>
                <c:pt idx="5341">
                  <c:v>41683</c:v>
                </c:pt>
                <c:pt idx="5342">
                  <c:v>41684</c:v>
                </c:pt>
                <c:pt idx="5343">
                  <c:v>41685</c:v>
                </c:pt>
                <c:pt idx="5344">
                  <c:v>41686</c:v>
                </c:pt>
                <c:pt idx="5345">
                  <c:v>41687</c:v>
                </c:pt>
                <c:pt idx="5346">
                  <c:v>41688</c:v>
                </c:pt>
                <c:pt idx="5347">
                  <c:v>41689</c:v>
                </c:pt>
                <c:pt idx="5348">
                  <c:v>41690</c:v>
                </c:pt>
                <c:pt idx="5349">
                  <c:v>41691</c:v>
                </c:pt>
                <c:pt idx="5350">
                  <c:v>41692</c:v>
                </c:pt>
                <c:pt idx="5351">
                  <c:v>41693</c:v>
                </c:pt>
                <c:pt idx="5352">
                  <c:v>41694</c:v>
                </c:pt>
                <c:pt idx="5353">
                  <c:v>41695</c:v>
                </c:pt>
                <c:pt idx="5354">
                  <c:v>41696</c:v>
                </c:pt>
                <c:pt idx="5355">
                  <c:v>41697</c:v>
                </c:pt>
                <c:pt idx="5356">
                  <c:v>41698</c:v>
                </c:pt>
                <c:pt idx="5357">
                  <c:v>41699</c:v>
                </c:pt>
                <c:pt idx="5358">
                  <c:v>41700</c:v>
                </c:pt>
                <c:pt idx="5359">
                  <c:v>41701</c:v>
                </c:pt>
                <c:pt idx="5360">
                  <c:v>41702</c:v>
                </c:pt>
                <c:pt idx="5361">
                  <c:v>41703</c:v>
                </c:pt>
                <c:pt idx="5362">
                  <c:v>41704</c:v>
                </c:pt>
                <c:pt idx="5363">
                  <c:v>41705</c:v>
                </c:pt>
                <c:pt idx="5364">
                  <c:v>41706</c:v>
                </c:pt>
                <c:pt idx="5365">
                  <c:v>41707</c:v>
                </c:pt>
                <c:pt idx="5366">
                  <c:v>41708</c:v>
                </c:pt>
                <c:pt idx="5367">
                  <c:v>41709</c:v>
                </c:pt>
                <c:pt idx="5368">
                  <c:v>41710</c:v>
                </c:pt>
                <c:pt idx="5369">
                  <c:v>41711</c:v>
                </c:pt>
                <c:pt idx="5370">
                  <c:v>41712</c:v>
                </c:pt>
                <c:pt idx="5371">
                  <c:v>41713</c:v>
                </c:pt>
                <c:pt idx="5372">
                  <c:v>41714</c:v>
                </c:pt>
                <c:pt idx="5373">
                  <c:v>41715</c:v>
                </c:pt>
                <c:pt idx="5374">
                  <c:v>41716</c:v>
                </c:pt>
                <c:pt idx="5375">
                  <c:v>41717</c:v>
                </c:pt>
                <c:pt idx="5376">
                  <c:v>41718</c:v>
                </c:pt>
                <c:pt idx="5377">
                  <c:v>41719</c:v>
                </c:pt>
                <c:pt idx="5378">
                  <c:v>41720</c:v>
                </c:pt>
                <c:pt idx="5379">
                  <c:v>41721</c:v>
                </c:pt>
                <c:pt idx="5380">
                  <c:v>41722</c:v>
                </c:pt>
                <c:pt idx="5381">
                  <c:v>41723</c:v>
                </c:pt>
                <c:pt idx="5382">
                  <c:v>41724</c:v>
                </c:pt>
                <c:pt idx="5383">
                  <c:v>41725</c:v>
                </c:pt>
                <c:pt idx="5384">
                  <c:v>41726</c:v>
                </c:pt>
                <c:pt idx="5385">
                  <c:v>41727</c:v>
                </c:pt>
                <c:pt idx="5386">
                  <c:v>41728</c:v>
                </c:pt>
                <c:pt idx="5387">
                  <c:v>41729</c:v>
                </c:pt>
                <c:pt idx="5388">
                  <c:v>41730</c:v>
                </c:pt>
                <c:pt idx="5389">
                  <c:v>41731</c:v>
                </c:pt>
                <c:pt idx="5390">
                  <c:v>41732</c:v>
                </c:pt>
                <c:pt idx="5391">
                  <c:v>41733</c:v>
                </c:pt>
                <c:pt idx="5392">
                  <c:v>41734</c:v>
                </c:pt>
                <c:pt idx="5393">
                  <c:v>41735</c:v>
                </c:pt>
                <c:pt idx="5394">
                  <c:v>41736</c:v>
                </c:pt>
                <c:pt idx="5395">
                  <c:v>41737</c:v>
                </c:pt>
                <c:pt idx="5396">
                  <c:v>41738</c:v>
                </c:pt>
                <c:pt idx="5397">
                  <c:v>41739</c:v>
                </c:pt>
                <c:pt idx="5398">
                  <c:v>41740</c:v>
                </c:pt>
                <c:pt idx="5399">
                  <c:v>41741</c:v>
                </c:pt>
                <c:pt idx="5400">
                  <c:v>41742</c:v>
                </c:pt>
                <c:pt idx="5401">
                  <c:v>41743</c:v>
                </c:pt>
                <c:pt idx="5402">
                  <c:v>41744</c:v>
                </c:pt>
                <c:pt idx="5403">
                  <c:v>41745</c:v>
                </c:pt>
                <c:pt idx="5404">
                  <c:v>41746</c:v>
                </c:pt>
                <c:pt idx="5405">
                  <c:v>41747</c:v>
                </c:pt>
                <c:pt idx="5406">
                  <c:v>41748</c:v>
                </c:pt>
                <c:pt idx="5407">
                  <c:v>41749</c:v>
                </c:pt>
                <c:pt idx="5408">
                  <c:v>41750</c:v>
                </c:pt>
                <c:pt idx="5409">
                  <c:v>41751</c:v>
                </c:pt>
                <c:pt idx="5410">
                  <c:v>41752</c:v>
                </c:pt>
                <c:pt idx="5411">
                  <c:v>41753</c:v>
                </c:pt>
                <c:pt idx="5412">
                  <c:v>41754</c:v>
                </c:pt>
                <c:pt idx="5413">
                  <c:v>41755</c:v>
                </c:pt>
                <c:pt idx="5414">
                  <c:v>41756</c:v>
                </c:pt>
                <c:pt idx="5415">
                  <c:v>41757</c:v>
                </c:pt>
                <c:pt idx="5416">
                  <c:v>41758</c:v>
                </c:pt>
                <c:pt idx="5417">
                  <c:v>41759</c:v>
                </c:pt>
                <c:pt idx="5418">
                  <c:v>41760</c:v>
                </c:pt>
                <c:pt idx="5419">
                  <c:v>41761</c:v>
                </c:pt>
                <c:pt idx="5420">
                  <c:v>41762</c:v>
                </c:pt>
                <c:pt idx="5421">
                  <c:v>41763</c:v>
                </c:pt>
                <c:pt idx="5422">
                  <c:v>41764</c:v>
                </c:pt>
                <c:pt idx="5423">
                  <c:v>41765</c:v>
                </c:pt>
                <c:pt idx="5424">
                  <c:v>41766</c:v>
                </c:pt>
                <c:pt idx="5425">
                  <c:v>41767</c:v>
                </c:pt>
                <c:pt idx="5426">
                  <c:v>41768</c:v>
                </c:pt>
                <c:pt idx="5427">
                  <c:v>41769</c:v>
                </c:pt>
                <c:pt idx="5428">
                  <c:v>41770</c:v>
                </c:pt>
                <c:pt idx="5429">
                  <c:v>41771</c:v>
                </c:pt>
                <c:pt idx="5430">
                  <c:v>41772</c:v>
                </c:pt>
                <c:pt idx="5431">
                  <c:v>41773</c:v>
                </c:pt>
                <c:pt idx="5432">
                  <c:v>41774</c:v>
                </c:pt>
                <c:pt idx="5433">
                  <c:v>41775</c:v>
                </c:pt>
                <c:pt idx="5434">
                  <c:v>41776</c:v>
                </c:pt>
                <c:pt idx="5435">
                  <c:v>41777</c:v>
                </c:pt>
                <c:pt idx="5436">
                  <c:v>41778</c:v>
                </c:pt>
                <c:pt idx="5437">
                  <c:v>41779</c:v>
                </c:pt>
                <c:pt idx="5438">
                  <c:v>41780</c:v>
                </c:pt>
                <c:pt idx="5439">
                  <c:v>41781</c:v>
                </c:pt>
                <c:pt idx="5440">
                  <c:v>41782</c:v>
                </c:pt>
                <c:pt idx="5441">
                  <c:v>41783</c:v>
                </c:pt>
                <c:pt idx="5442">
                  <c:v>41784</c:v>
                </c:pt>
                <c:pt idx="5443">
                  <c:v>41785</c:v>
                </c:pt>
                <c:pt idx="5444">
                  <c:v>41786</c:v>
                </c:pt>
                <c:pt idx="5445">
                  <c:v>41787</c:v>
                </c:pt>
                <c:pt idx="5446">
                  <c:v>41788</c:v>
                </c:pt>
                <c:pt idx="5447">
                  <c:v>41789</c:v>
                </c:pt>
                <c:pt idx="5448">
                  <c:v>41790</c:v>
                </c:pt>
                <c:pt idx="5449">
                  <c:v>41791</c:v>
                </c:pt>
                <c:pt idx="5450">
                  <c:v>41792</c:v>
                </c:pt>
                <c:pt idx="5451">
                  <c:v>41793</c:v>
                </c:pt>
                <c:pt idx="5452">
                  <c:v>41794</c:v>
                </c:pt>
                <c:pt idx="5453">
                  <c:v>41795</c:v>
                </c:pt>
                <c:pt idx="5454">
                  <c:v>41796</c:v>
                </c:pt>
                <c:pt idx="5455">
                  <c:v>41797</c:v>
                </c:pt>
                <c:pt idx="5456">
                  <c:v>41798</c:v>
                </c:pt>
                <c:pt idx="5457">
                  <c:v>41799</c:v>
                </c:pt>
                <c:pt idx="5458">
                  <c:v>41800</c:v>
                </c:pt>
                <c:pt idx="5459">
                  <c:v>41801</c:v>
                </c:pt>
                <c:pt idx="5460">
                  <c:v>41802</c:v>
                </c:pt>
                <c:pt idx="5461">
                  <c:v>41803</c:v>
                </c:pt>
                <c:pt idx="5462">
                  <c:v>41804</c:v>
                </c:pt>
                <c:pt idx="5463">
                  <c:v>41805</c:v>
                </c:pt>
                <c:pt idx="5464">
                  <c:v>41806</c:v>
                </c:pt>
                <c:pt idx="5465">
                  <c:v>41807</c:v>
                </c:pt>
                <c:pt idx="5466">
                  <c:v>41808</c:v>
                </c:pt>
                <c:pt idx="5467">
                  <c:v>41809</c:v>
                </c:pt>
                <c:pt idx="5468">
                  <c:v>41810</c:v>
                </c:pt>
                <c:pt idx="5469">
                  <c:v>41811</c:v>
                </c:pt>
                <c:pt idx="5470">
                  <c:v>41812</c:v>
                </c:pt>
                <c:pt idx="5471">
                  <c:v>41813</c:v>
                </c:pt>
                <c:pt idx="5472">
                  <c:v>41814</c:v>
                </c:pt>
                <c:pt idx="5473">
                  <c:v>41815</c:v>
                </c:pt>
                <c:pt idx="5474">
                  <c:v>41816</c:v>
                </c:pt>
                <c:pt idx="5475">
                  <c:v>41817</c:v>
                </c:pt>
                <c:pt idx="5476">
                  <c:v>41818</c:v>
                </c:pt>
                <c:pt idx="5477">
                  <c:v>41819</c:v>
                </c:pt>
                <c:pt idx="5478">
                  <c:v>41820</c:v>
                </c:pt>
                <c:pt idx="5479">
                  <c:v>41821</c:v>
                </c:pt>
                <c:pt idx="5480">
                  <c:v>41822</c:v>
                </c:pt>
                <c:pt idx="5481">
                  <c:v>41823</c:v>
                </c:pt>
                <c:pt idx="5482">
                  <c:v>41824</c:v>
                </c:pt>
                <c:pt idx="5483">
                  <c:v>41825</c:v>
                </c:pt>
                <c:pt idx="5484">
                  <c:v>41826</c:v>
                </c:pt>
                <c:pt idx="5485">
                  <c:v>41827</c:v>
                </c:pt>
                <c:pt idx="5486">
                  <c:v>41828</c:v>
                </c:pt>
                <c:pt idx="5487">
                  <c:v>41829</c:v>
                </c:pt>
                <c:pt idx="5488">
                  <c:v>41830</c:v>
                </c:pt>
                <c:pt idx="5489">
                  <c:v>41831</c:v>
                </c:pt>
                <c:pt idx="5490">
                  <c:v>41832</c:v>
                </c:pt>
                <c:pt idx="5491">
                  <c:v>41833</c:v>
                </c:pt>
                <c:pt idx="5492">
                  <c:v>41834</c:v>
                </c:pt>
                <c:pt idx="5493">
                  <c:v>41835</c:v>
                </c:pt>
                <c:pt idx="5494">
                  <c:v>41836</c:v>
                </c:pt>
                <c:pt idx="5495">
                  <c:v>41837</c:v>
                </c:pt>
                <c:pt idx="5496">
                  <c:v>41838</c:v>
                </c:pt>
                <c:pt idx="5497">
                  <c:v>41839</c:v>
                </c:pt>
                <c:pt idx="5498">
                  <c:v>41840</c:v>
                </c:pt>
                <c:pt idx="5499">
                  <c:v>41841</c:v>
                </c:pt>
                <c:pt idx="5500">
                  <c:v>41842</c:v>
                </c:pt>
                <c:pt idx="5501">
                  <c:v>41843</c:v>
                </c:pt>
                <c:pt idx="5502">
                  <c:v>41844</c:v>
                </c:pt>
                <c:pt idx="5503">
                  <c:v>41845</c:v>
                </c:pt>
                <c:pt idx="5504">
                  <c:v>41846</c:v>
                </c:pt>
                <c:pt idx="5505">
                  <c:v>41847</c:v>
                </c:pt>
                <c:pt idx="5506">
                  <c:v>41848</c:v>
                </c:pt>
                <c:pt idx="5507">
                  <c:v>41849</c:v>
                </c:pt>
                <c:pt idx="5508">
                  <c:v>41850</c:v>
                </c:pt>
                <c:pt idx="5509">
                  <c:v>41851</c:v>
                </c:pt>
                <c:pt idx="5510">
                  <c:v>41852</c:v>
                </c:pt>
                <c:pt idx="5511">
                  <c:v>41853</c:v>
                </c:pt>
                <c:pt idx="5512">
                  <c:v>41854</c:v>
                </c:pt>
                <c:pt idx="5513">
                  <c:v>41855</c:v>
                </c:pt>
                <c:pt idx="5514">
                  <c:v>41856</c:v>
                </c:pt>
                <c:pt idx="5515">
                  <c:v>41857</c:v>
                </c:pt>
                <c:pt idx="5516">
                  <c:v>41858</c:v>
                </c:pt>
                <c:pt idx="5517">
                  <c:v>41859</c:v>
                </c:pt>
                <c:pt idx="5518">
                  <c:v>41860</c:v>
                </c:pt>
                <c:pt idx="5519">
                  <c:v>41861</c:v>
                </c:pt>
                <c:pt idx="5520">
                  <c:v>41862</c:v>
                </c:pt>
                <c:pt idx="5521">
                  <c:v>41863</c:v>
                </c:pt>
                <c:pt idx="5522">
                  <c:v>41864</c:v>
                </c:pt>
                <c:pt idx="5523">
                  <c:v>41865</c:v>
                </c:pt>
                <c:pt idx="5524">
                  <c:v>41866</c:v>
                </c:pt>
                <c:pt idx="5525">
                  <c:v>41867</c:v>
                </c:pt>
                <c:pt idx="5526">
                  <c:v>41868</c:v>
                </c:pt>
                <c:pt idx="5527">
                  <c:v>41869</c:v>
                </c:pt>
                <c:pt idx="5528">
                  <c:v>41870</c:v>
                </c:pt>
                <c:pt idx="5529">
                  <c:v>41871</c:v>
                </c:pt>
                <c:pt idx="5530">
                  <c:v>41872</c:v>
                </c:pt>
                <c:pt idx="5531">
                  <c:v>41873</c:v>
                </c:pt>
                <c:pt idx="5532">
                  <c:v>41874</c:v>
                </c:pt>
                <c:pt idx="5533">
                  <c:v>41875</c:v>
                </c:pt>
                <c:pt idx="5534">
                  <c:v>41876</c:v>
                </c:pt>
                <c:pt idx="5535">
                  <c:v>41877</c:v>
                </c:pt>
                <c:pt idx="5536">
                  <c:v>41878</c:v>
                </c:pt>
                <c:pt idx="5537">
                  <c:v>41879</c:v>
                </c:pt>
                <c:pt idx="5538">
                  <c:v>41880</c:v>
                </c:pt>
                <c:pt idx="5539">
                  <c:v>41881</c:v>
                </c:pt>
                <c:pt idx="5540">
                  <c:v>41882</c:v>
                </c:pt>
                <c:pt idx="5541">
                  <c:v>41883</c:v>
                </c:pt>
                <c:pt idx="5542">
                  <c:v>41884</c:v>
                </c:pt>
                <c:pt idx="5543">
                  <c:v>41885</c:v>
                </c:pt>
                <c:pt idx="5544">
                  <c:v>41886</c:v>
                </c:pt>
                <c:pt idx="5545">
                  <c:v>41887</c:v>
                </c:pt>
                <c:pt idx="5546">
                  <c:v>41888</c:v>
                </c:pt>
                <c:pt idx="5547">
                  <c:v>41889</c:v>
                </c:pt>
                <c:pt idx="5548">
                  <c:v>41890</c:v>
                </c:pt>
                <c:pt idx="5549">
                  <c:v>41891</c:v>
                </c:pt>
                <c:pt idx="5550">
                  <c:v>41892</c:v>
                </c:pt>
                <c:pt idx="5551">
                  <c:v>41893</c:v>
                </c:pt>
                <c:pt idx="5552">
                  <c:v>41894</c:v>
                </c:pt>
                <c:pt idx="5553">
                  <c:v>41895</c:v>
                </c:pt>
                <c:pt idx="5554">
                  <c:v>41896</c:v>
                </c:pt>
                <c:pt idx="5555">
                  <c:v>41897</c:v>
                </c:pt>
                <c:pt idx="5556">
                  <c:v>41898</c:v>
                </c:pt>
                <c:pt idx="5557">
                  <c:v>41899</c:v>
                </c:pt>
                <c:pt idx="5558">
                  <c:v>41900</c:v>
                </c:pt>
                <c:pt idx="5559">
                  <c:v>41901</c:v>
                </c:pt>
                <c:pt idx="5560">
                  <c:v>41902</c:v>
                </c:pt>
                <c:pt idx="5561">
                  <c:v>41903</c:v>
                </c:pt>
                <c:pt idx="5562">
                  <c:v>41904</c:v>
                </c:pt>
                <c:pt idx="5563">
                  <c:v>41905</c:v>
                </c:pt>
                <c:pt idx="5564">
                  <c:v>41906</c:v>
                </c:pt>
                <c:pt idx="5565">
                  <c:v>41907</c:v>
                </c:pt>
                <c:pt idx="5566">
                  <c:v>41908</c:v>
                </c:pt>
                <c:pt idx="5567">
                  <c:v>41909</c:v>
                </c:pt>
                <c:pt idx="5568">
                  <c:v>41910</c:v>
                </c:pt>
                <c:pt idx="5569">
                  <c:v>41911</c:v>
                </c:pt>
                <c:pt idx="5570">
                  <c:v>41912</c:v>
                </c:pt>
                <c:pt idx="5571">
                  <c:v>41913</c:v>
                </c:pt>
                <c:pt idx="5572">
                  <c:v>41914</c:v>
                </c:pt>
                <c:pt idx="5573">
                  <c:v>41915</c:v>
                </c:pt>
                <c:pt idx="5574">
                  <c:v>41916</c:v>
                </c:pt>
                <c:pt idx="5575">
                  <c:v>41917</c:v>
                </c:pt>
                <c:pt idx="5576">
                  <c:v>41918</c:v>
                </c:pt>
                <c:pt idx="5577">
                  <c:v>41919</c:v>
                </c:pt>
                <c:pt idx="5578">
                  <c:v>41920</c:v>
                </c:pt>
                <c:pt idx="5579">
                  <c:v>41921</c:v>
                </c:pt>
                <c:pt idx="5580">
                  <c:v>41922</c:v>
                </c:pt>
                <c:pt idx="5581">
                  <c:v>41923</c:v>
                </c:pt>
                <c:pt idx="5582">
                  <c:v>41924</c:v>
                </c:pt>
                <c:pt idx="5583">
                  <c:v>41925</c:v>
                </c:pt>
                <c:pt idx="5584">
                  <c:v>41926</c:v>
                </c:pt>
                <c:pt idx="5585">
                  <c:v>41927</c:v>
                </c:pt>
                <c:pt idx="5586">
                  <c:v>41928</c:v>
                </c:pt>
                <c:pt idx="5587">
                  <c:v>41929</c:v>
                </c:pt>
                <c:pt idx="5588">
                  <c:v>41930</c:v>
                </c:pt>
                <c:pt idx="5589">
                  <c:v>41931</c:v>
                </c:pt>
                <c:pt idx="5590">
                  <c:v>41932</c:v>
                </c:pt>
                <c:pt idx="5591">
                  <c:v>41933</c:v>
                </c:pt>
                <c:pt idx="5592">
                  <c:v>41934</c:v>
                </c:pt>
                <c:pt idx="5593">
                  <c:v>41935</c:v>
                </c:pt>
                <c:pt idx="5594">
                  <c:v>41936</c:v>
                </c:pt>
                <c:pt idx="5595">
                  <c:v>41937</c:v>
                </c:pt>
                <c:pt idx="5596">
                  <c:v>41938</c:v>
                </c:pt>
                <c:pt idx="5597">
                  <c:v>41939</c:v>
                </c:pt>
                <c:pt idx="5598">
                  <c:v>41940</c:v>
                </c:pt>
                <c:pt idx="5599">
                  <c:v>41941</c:v>
                </c:pt>
                <c:pt idx="5600">
                  <c:v>41942</c:v>
                </c:pt>
                <c:pt idx="5601">
                  <c:v>41943</c:v>
                </c:pt>
                <c:pt idx="5602">
                  <c:v>41944</c:v>
                </c:pt>
                <c:pt idx="5603">
                  <c:v>41945</c:v>
                </c:pt>
                <c:pt idx="5604">
                  <c:v>41946</c:v>
                </c:pt>
                <c:pt idx="5605">
                  <c:v>41947</c:v>
                </c:pt>
                <c:pt idx="5606">
                  <c:v>41948</c:v>
                </c:pt>
                <c:pt idx="5607">
                  <c:v>41949</c:v>
                </c:pt>
                <c:pt idx="5608">
                  <c:v>41950</c:v>
                </c:pt>
                <c:pt idx="5609">
                  <c:v>41951</c:v>
                </c:pt>
                <c:pt idx="5610">
                  <c:v>41952</c:v>
                </c:pt>
                <c:pt idx="5611">
                  <c:v>41953</c:v>
                </c:pt>
                <c:pt idx="5612">
                  <c:v>41954</c:v>
                </c:pt>
                <c:pt idx="5613">
                  <c:v>41955</c:v>
                </c:pt>
                <c:pt idx="5614">
                  <c:v>41956</c:v>
                </c:pt>
                <c:pt idx="5615">
                  <c:v>41957</c:v>
                </c:pt>
                <c:pt idx="5616">
                  <c:v>41958</c:v>
                </c:pt>
                <c:pt idx="5617">
                  <c:v>41959</c:v>
                </c:pt>
                <c:pt idx="5618">
                  <c:v>41960</c:v>
                </c:pt>
                <c:pt idx="5619">
                  <c:v>41961</c:v>
                </c:pt>
                <c:pt idx="5620">
                  <c:v>41962</c:v>
                </c:pt>
                <c:pt idx="5621">
                  <c:v>41963</c:v>
                </c:pt>
                <c:pt idx="5622">
                  <c:v>41964</c:v>
                </c:pt>
                <c:pt idx="5623">
                  <c:v>41965</c:v>
                </c:pt>
                <c:pt idx="5624">
                  <c:v>41966</c:v>
                </c:pt>
                <c:pt idx="5625">
                  <c:v>41967</c:v>
                </c:pt>
                <c:pt idx="5626">
                  <c:v>41968</c:v>
                </c:pt>
                <c:pt idx="5627">
                  <c:v>41969</c:v>
                </c:pt>
                <c:pt idx="5628">
                  <c:v>41970</c:v>
                </c:pt>
                <c:pt idx="5629">
                  <c:v>41971</c:v>
                </c:pt>
                <c:pt idx="5630">
                  <c:v>41972</c:v>
                </c:pt>
                <c:pt idx="5631">
                  <c:v>41973</c:v>
                </c:pt>
                <c:pt idx="5632">
                  <c:v>41974</c:v>
                </c:pt>
                <c:pt idx="5633">
                  <c:v>41975</c:v>
                </c:pt>
                <c:pt idx="5634">
                  <c:v>41976</c:v>
                </c:pt>
                <c:pt idx="5635">
                  <c:v>41977</c:v>
                </c:pt>
                <c:pt idx="5636">
                  <c:v>41978</c:v>
                </c:pt>
                <c:pt idx="5637">
                  <c:v>41979</c:v>
                </c:pt>
                <c:pt idx="5638">
                  <c:v>41980</c:v>
                </c:pt>
                <c:pt idx="5639">
                  <c:v>41981</c:v>
                </c:pt>
                <c:pt idx="5640">
                  <c:v>41982</c:v>
                </c:pt>
                <c:pt idx="5641">
                  <c:v>41983</c:v>
                </c:pt>
                <c:pt idx="5642">
                  <c:v>41984</c:v>
                </c:pt>
                <c:pt idx="5643">
                  <c:v>41985</c:v>
                </c:pt>
                <c:pt idx="5644">
                  <c:v>41986</c:v>
                </c:pt>
                <c:pt idx="5645">
                  <c:v>41987</c:v>
                </c:pt>
                <c:pt idx="5646">
                  <c:v>41988</c:v>
                </c:pt>
                <c:pt idx="5647">
                  <c:v>41989</c:v>
                </c:pt>
                <c:pt idx="5648">
                  <c:v>41990</c:v>
                </c:pt>
                <c:pt idx="5649">
                  <c:v>41991</c:v>
                </c:pt>
                <c:pt idx="5650">
                  <c:v>41992</c:v>
                </c:pt>
                <c:pt idx="5651">
                  <c:v>41993</c:v>
                </c:pt>
                <c:pt idx="5652">
                  <c:v>41994</c:v>
                </c:pt>
                <c:pt idx="5653">
                  <c:v>41995</c:v>
                </c:pt>
                <c:pt idx="5654">
                  <c:v>41996</c:v>
                </c:pt>
                <c:pt idx="5655">
                  <c:v>41997</c:v>
                </c:pt>
                <c:pt idx="5656">
                  <c:v>41998</c:v>
                </c:pt>
                <c:pt idx="5657">
                  <c:v>41999</c:v>
                </c:pt>
                <c:pt idx="5658">
                  <c:v>42000</c:v>
                </c:pt>
                <c:pt idx="5659">
                  <c:v>42001</c:v>
                </c:pt>
                <c:pt idx="5660">
                  <c:v>42002</c:v>
                </c:pt>
                <c:pt idx="5661">
                  <c:v>42003</c:v>
                </c:pt>
                <c:pt idx="5662">
                  <c:v>42004</c:v>
                </c:pt>
                <c:pt idx="5663">
                  <c:v>42005</c:v>
                </c:pt>
                <c:pt idx="5664">
                  <c:v>42006</c:v>
                </c:pt>
                <c:pt idx="5665">
                  <c:v>42007</c:v>
                </c:pt>
                <c:pt idx="5666">
                  <c:v>42008</c:v>
                </c:pt>
                <c:pt idx="5667">
                  <c:v>42009</c:v>
                </c:pt>
                <c:pt idx="5668">
                  <c:v>42010</c:v>
                </c:pt>
                <c:pt idx="5669">
                  <c:v>42011</c:v>
                </c:pt>
                <c:pt idx="5670">
                  <c:v>42012</c:v>
                </c:pt>
                <c:pt idx="5671">
                  <c:v>42013</c:v>
                </c:pt>
                <c:pt idx="5672">
                  <c:v>42014</c:v>
                </c:pt>
                <c:pt idx="5673">
                  <c:v>42015</c:v>
                </c:pt>
                <c:pt idx="5674">
                  <c:v>42016</c:v>
                </c:pt>
                <c:pt idx="5675">
                  <c:v>42017</c:v>
                </c:pt>
                <c:pt idx="5676">
                  <c:v>42018</c:v>
                </c:pt>
                <c:pt idx="5677">
                  <c:v>42019</c:v>
                </c:pt>
                <c:pt idx="5678">
                  <c:v>42020</c:v>
                </c:pt>
                <c:pt idx="5679">
                  <c:v>42021</c:v>
                </c:pt>
                <c:pt idx="5680">
                  <c:v>42022</c:v>
                </c:pt>
                <c:pt idx="5681">
                  <c:v>42023</c:v>
                </c:pt>
                <c:pt idx="5682">
                  <c:v>42024</c:v>
                </c:pt>
                <c:pt idx="5683">
                  <c:v>42025</c:v>
                </c:pt>
                <c:pt idx="5684">
                  <c:v>42026</c:v>
                </c:pt>
                <c:pt idx="5685">
                  <c:v>42027</c:v>
                </c:pt>
                <c:pt idx="5686">
                  <c:v>42028</c:v>
                </c:pt>
                <c:pt idx="5687">
                  <c:v>42029</c:v>
                </c:pt>
                <c:pt idx="5688">
                  <c:v>42030</c:v>
                </c:pt>
                <c:pt idx="5689">
                  <c:v>42031</c:v>
                </c:pt>
                <c:pt idx="5690">
                  <c:v>42032</c:v>
                </c:pt>
                <c:pt idx="5691">
                  <c:v>42033</c:v>
                </c:pt>
                <c:pt idx="5692">
                  <c:v>42034</c:v>
                </c:pt>
                <c:pt idx="5693">
                  <c:v>42035</c:v>
                </c:pt>
                <c:pt idx="5694">
                  <c:v>42036</c:v>
                </c:pt>
                <c:pt idx="5695">
                  <c:v>42037</c:v>
                </c:pt>
                <c:pt idx="5696">
                  <c:v>42038</c:v>
                </c:pt>
                <c:pt idx="5697">
                  <c:v>42039</c:v>
                </c:pt>
                <c:pt idx="5698">
                  <c:v>42040</c:v>
                </c:pt>
                <c:pt idx="5699">
                  <c:v>42041</c:v>
                </c:pt>
                <c:pt idx="5700">
                  <c:v>42042</c:v>
                </c:pt>
                <c:pt idx="5701">
                  <c:v>42043</c:v>
                </c:pt>
                <c:pt idx="5702">
                  <c:v>42044</c:v>
                </c:pt>
                <c:pt idx="5703">
                  <c:v>42045</c:v>
                </c:pt>
                <c:pt idx="5704">
                  <c:v>42046</c:v>
                </c:pt>
                <c:pt idx="5705">
                  <c:v>42047</c:v>
                </c:pt>
                <c:pt idx="5706">
                  <c:v>42048</c:v>
                </c:pt>
                <c:pt idx="5707">
                  <c:v>42049</c:v>
                </c:pt>
                <c:pt idx="5708">
                  <c:v>42050</c:v>
                </c:pt>
                <c:pt idx="5709">
                  <c:v>42051</c:v>
                </c:pt>
                <c:pt idx="5710">
                  <c:v>42052</c:v>
                </c:pt>
                <c:pt idx="5711">
                  <c:v>42053</c:v>
                </c:pt>
                <c:pt idx="5712">
                  <c:v>42054</c:v>
                </c:pt>
                <c:pt idx="5713">
                  <c:v>42055</c:v>
                </c:pt>
                <c:pt idx="5714">
                  <c:v>42056</c:v>
                </c:pt>
                <c:pt idx="5715">
                  <c:v>42057</c:v>
                </c:pt>
                <c:pt idx="5716">
                  <c:v>42058</c:v>
                </c:pt>
                <c:pt idx="5717">
                  <c:v>42059</c:v>
                </c:pt>
                <c:pt idx="5718">
                  <c:v>42060</c:v>
                </c:pt>
                <c:pt idx="5719">
                  <c:v>42061</c:v>
                </c:pt>
                <c:pt idx="5720">
                  <c:v>42062</c:v>
                </c:pt>
                <c:pt idx="5721">
                  <c:v>42063</c:v>
                </c:pt>
                <c:pt idx="5722">
                  <c:v>42064</c:v>
                </c:pt>
                <c:pt idx="5723">
                  <c:v>42065</c:v>
                </c:pt>
                <c:pt idx="5724">
                  <c:v>42066</c:v>
                </c:pt>
                <c:pt idx="5725">
                  <c:v>42067</c:v>
                </c:pt>
                <c:pt idx="5726">
                  <c:v>42068</c:v>
                </c:pt>
                <c:pt idx="5727">
                  <c:v>42069</c:v>
                </c:pt>
                <c:pt idx="5728">
                  <c:v>42070</c:v>
                </c:pt>
                <c:pt idx="5729">
                  <c:v>42071</c:v>
                </c:pt>
                <c:pt idx="5730">
                  <c:v>42072</c:v>
                </c:pt>
                <c:pt idx="5731">
                  <c:v>42073</c:v>
                </c:pt>
                <c:pt idx="5732">
                  <c:v>42074</c:v>
                </c:pt>
                <c:pt idx="5733">
                  <c:v>42075</c:v>
                </c:pt>
                <c:pt idx="5734">
                  <c:v>42076</c:v>
                </c:pt>
                <c:pt idx="5735">
                  <c:v>42077</c:v>
                </c:pt>
                <c:pt idx="5736">
                  <c:v>42078</c:v>
                </c:pt>
                <c:pt idx="5737">
                  <c:v>42079</c:v>
                </c:pt>
                <c:pt idx="5738">
                  <c:v>42080</c:v>
                </c:pt>
                <c:pt idx="5739">
                  <c:v>42081</c:v>
                </c:pt>
                <c:pt idx="5740">
                  <c:v>42082</c:v>
                </c:pt>
                <c:pt idx="5741">
                  <c:v>42083</c:v>
                </c:pt>
                <c:pt idx="5742">
                  <c:v>42084</c:v>
                </c:pt>
                <c:pt idx="5743">
                  <c:v>42085</c:v>
                </c:pt>
                <c:pt idx="5744">
                  <c:v>42086</c:v>
                </c:pt>
                <c:pt idx="5745">
                  <c:v>42087</c:v>
                </c:pt>
                <c:pt idx="5746">
                  <c:v>42088</c:v>
                </c:pt>
                <c:pt idx="5747">
                  <c:v>42089</c:v>
                </c:pt>
                <c:pt idx="5748">
                  <c:v>42090</c:v>
                </c:pt>
                <c:pt idx="5749">
                  <c:v>42091</c:v>
                </c:pt>
                <c:pt idx="5750">
                  <c:v>42092</c:v>
                </c:pt>
                <c:pt idx="5751">
                  <c:v>42093</c:v>
                </c:pt>
                <c:pt idx="5752">
                  <c:v>42094</c:v>
                </c:pt>
                <c:pt idx="5753">
                  <c:v>42095</c:v>
                </c:pt>
                <c:pt idx="5754">
                  <c:v>42096</c:v>
                </c:pt>
                <c:pt idx="5755">
                  <c:v>42097</c:v>
                </c:pt>
                <c:pt idx="5756">
                  <c:v>42098</c:v>
                </c:pt>
                <c:pt idx="5757">
                  <c:v>42099</c:v>
                </c:pt>
                <c:pt idx="5758">
                  <c:v>42100</c:v>
                </c:pt>
                <c:pt idx="5759">
                  <c:v>42101</c:v>
                </c:pt>
                <c:pt idx="5760">
                  <c:v>42102</c:v>
                </c:pt>
                <c:pt idx="5761">
                  <c:v>42103</c:v>
                </c:pt>
                <c:pt idx="5762">
                  <c:v>42104</c:v>
                </c:pt>
                <c:pt idx="5763">
                  <c:v>42105</c:v>
                </c:pt>
                <c:pt idx="5764">
                  <c:v>42106</c:v>
                </c:pt>
                <c:pt idx="5765">
                  <c:v>42107</c:v>
                </c:pt>
                <c:pt idx="5766">
                  <c:v>42108</c:v>
                </c:pt>
                <c:pt idx="5767">
                  <c:v>42109</c:v>
                </c:pt>
                <c:pt idx="5768">
                  <c:v>42110</c:v>
                </c:pt>
                <c:pt idx="5769">
                  <c:v>42111</c:v>
                </c:pt>
                <c:pt idx="5770">
                  <c:v>42112</c:v>
                </c:pt>
                <c:pt idx="5771">
                  <c:v>42113</c:v>
                </c:pt>
                <c:pt idx="5772">
                  <c:v>42114</c:v>
                </c:pt>
                <c:pt idx="5773">
                  <c:v>42115</c:v>
                </c:pt>
                <c:pt idx="5774">
                  <c:v>42116</c:v>
                </c:pt>
                <c:pt idx="5775">
                  <c:v>42117</c:v>
                </c:pt>
                <c:pt idx="5776">
                  <c:v>42118</c:v>
                </c:pt>
                <c:pt idx="5777">
                  <c:v>42119</c:v>
                </c:pt>
                <c:pt idx="5778">
                  <c:v>42120</c:v>
                </c:pt>
                <c:pt idx="5779">
                  <c:v>42121</c:v>
                </c:pt>
                <c:pt idx="5780">
                  <c:v>42122</c:v>
                </c:pt>
                <c:pt idx="5781">
                  <c:v>42123</c:v>
                </c:pt>
                <c:pt idx="5782">
                  <c:v>42124</c:v>
                </c:pt>
                <c:pt idx="5783">
                  <c:v>42125</c:v>
                </c:pt>
                <c:pt idx="5784">
                  <c:v>42126</c:v>
                </c:pt>
                <c:pt idx="5785">
                  <c:v>42127</c:v>
                </c:pt>
                <c:pt idx="5786">
                  <c:v>42128</c:v>
                </c:pt>
                <c:pt idx="5787">
                  <c:v>42129</c:v>
                </c:pt>
                <c:pt idx="5788">
                  <c:v>42130</c:v>
                </c:pt>
                <c:pt idx="5789">
                  <c:v>42131</c:v>
                </c:pt>
                <c:pt idx="5790">
                  <c:v>42132</c:v>
                </c:pt>
                <c:pt idx="5791">
                  <c:v>42133</c:v>
                </c:pt>
                <c:pt idx="5792">
                  <c:v>42134</c:v>
                </c:pt>
                <c:pt idx="5793">
                  <c:v>42135</c:v>
                </c:pt>
                <c:pt idx="5794">
                  <c:v>42136</c:v>
                </c:pt>
                <c:pt idx="5795">
                  <c:v>42137</c:v>
                </c:pt>
                <c:pt idx="5796">
                  <c:v>42138</c:v>
                </c:pt>
                <c:pt idx="5797">
                  <c:v>42139</c:v>
                </c:pt>
                <c:pt idx="5798">
                  <c:v>42140</c:v>
                </c:pt>
                <c:pt idx="5799">
                  <c:v>42141</c:v>
                </c:pt>
                <c:pt idx="5800">
                  <c:v>42142</c:v>
                </c:pt>
                <c:pt idx="5801">
                  <c:v>42143</c:v>
                </c:pt>
                <c:pt idx="5802">
                  <c:v>42144</c:v>
                </c:pt>
                <c:pt idx="5803">
                  <c:v>42145</c:v>
                </c:pt>
                <c:pt idx="5804">
                  <c:v>42146</c:v>
                </c:pt>
                <c:pt idx="5805">
                  <c:v>42147</c:v>
                </c:pt>
                <c:pt idx="5806">
                  <c:v>42148</c:v>
                </c:pt>
                <c:pt idx="5807">
                  <c:v>42149</c:v>
                </c:pt>
                <c:pt idx="5808">
                  <c:v>42150</c:v>
                </c:pt>
                <c:pt idx="5809">
                  <c:v>42151</c:v>
                </c:pt>
                <c:pt idx="5810">
                  <c:v>42152</c:v>
                </c:pt>
                <c:pt idx="5811">
                  <c:v>42153</c:v>
                </c:pt>
                <c:pt idx="5812">
                  <c:v>42154</c:v>
                </c:pt>
                <c:pt idx="5813">
                  <c:v>42155</c:v>
                </c:pt>
                <c:pt idx="5814">
                  <c:v>42156</c:v>
                </c:pt>
                <c:pt idx="5815">
                  <c:v>42157</c:v>
                </c:pt>
                <c:pt idx="5816">
                  <c:v>42158</c:v>
                </c:pt>
                <c:pt idx="5817">
                  <c:v>42159</c:v>
                </c:pt>
                <c:pt idx="5818">
                  <c:v>42160</c:v>
                </c:pt>
                <c:pt idx="5819">
                  <c:v>42161</c:v>
                </c:pt>
                <c:pt idx="5820">
                  <c:v>42162</c:v>
                </c:pt>
                <c:pt idx="5821">
                  <c:v>42163</c:v>
                </c:pt>
                <c:pt idx="5822">
                  <c:v>42164</c:v>
                </c:pt>
                <c:pt idx="5823">
                  <c:v>42165</c:v>
                </c:pt>
                <c:pt idx="5824">
                  <c:v>42166</c:v>
                </c:pt>
                <c:pt idx="5825">
                  <c:v>42167</c:v>
                </c:pt>
                <c:pt idx="5826">
                  <c:v>42168</c:v>
                </c:pt>
                <c:pt idx="5827">
                  <c:v>42169</c:v>
                </c:pt>
                <c:pt idx="5828">
                  <c:v>42170</c:v>
                </c:pt>
                <c:pt idx="5829">
                  <c:v>42171</c:v>
                </c:pt>
                <c:pt idx="5830">
                  <c:v>42172</c:v>
                </c:pt>
                <c:pt idx="5831">
                  <c:v>42173</c:v>
                </c:pt>
                <c:pt idx="5832">
                  <c:v>42174</c:v>
                </c:pt>
                <c:pt idx="5833">
                  <c:v>42175</c:v>
                </c:pt>
                <c:pt idx="5834">
                  <c:v>42176</c:v>
                </c:pt>
                <c:pt idx="5835">
                  <c:v>42177</c:v>
                </c:pt>
                <c:pt idx="5836">
                  <c:v>42178</c:v>
                </c:pt>
                <c:pt idx="5837">
                  <c:v>42179</c:v>
                </c:pt>
                <c:pt idx="5838">
                  <c:v>42180</c:v>
                </c:pt>
                <c:pt idx="5839">
                  <c:v>42181</c:v>
                </c:pt>
                <c:pt idx="5840">
                  <c:v>42182</c:v>
                </c:pt>
                <c:pt idx="5841">
                  <c:v>42183</c:v>
                </c:pt>
                <c:pt idx="5842">
                  <c:v>42184</c:v>
                </c:pt>
                <c:pt idx="5843">
                  <c:v>42185</c:v>
                </c:pt>
                <c:pt idx="5844">
                  <c:v>42186</c:v>
                </c:pt>
                <c:pt idx="5845">
                  <c:v>42187</c:v>
                </c:pt>
                <c:pt idx="5846">
                  <c:v>42188</c:v>
                </c:pt>
                <c:pt idx="5847">
                  <c:v>42189</c:v>
                </c:pt>
                <c:pt idx="5848">
                  <c:v>42190</c:v>
                </c:pt>
                <c:pt idx="5849">
                  <c:v>42191</c:v>
                </c:pt>
                <c:pt idx="5850">
                  <c:v>42192</c:v>
                </c:pt>
                <c:pt idx="5851">
                  <c:v>42193</c:v>
                </c:pt>
                <c:pt idx="5852">
                  <c:v>42194</c:v>
                </c:pt>
                <c:pt idx="5853">
                  <c:v>42195</c:v>
                </c:pt>
                <c:pt idx="5854">
                  <c:v>42196</c:v>
                </c:pt>
                <c:pt idx="5855">
                  <c:v>42197</c:v>
                </c:pt>
                <c:pt idx="5856">
                  <c:v>42198</c:v>
                </c:pt>
                <c:pt idx="5857">
                  <c:v>42199</c:v>
                </c:pt>
                <c:pt idx="5858">
                  <c:v>42200</c:v>
                </c:pt>
                <c:pt idx="5859">
                  <c:v>42201</c:v>
                </c:pt>
                <c:pt idx="5860">
                  <c:v>42202</c:v>
                </c:pt>
                <c:pt idx="5861">
                  <c:v>42203</c:v>
                </c:pt>
                <c:pt idx="5862">
                  <c:v>42204</c:v>
                </c:pt>
                <c:pt idx="5863">
                  <c:v>42205</c:v>
                </c:pt>
                <c:pt idx="5864">
                  <c:v>42206</c:v>
                </c:pt>
                <c:pt idx="5865">
                  <c:v>42207</c:v>
                </c:pt>
                <c:pt idx="5866">
                  <c:v>42208</c:v>
                </c:pt>
                <c:pt idx="5867">
                  <c:v>42209</c:v>
                </c:pt>
                <c:pt idx="5868">
                  <c:v>42210</c:v>
                </c:pt>
                <c:pt idx="5869">
                  <c:v>42211</c:v>
                </c:pt>
                <c:pt idx="5870">
                  <c:v>42212</c:v>
                </c:pt>
                <c:pt idx="5871">
                  <c:v>42213</c:v>
                </c:pt>
                <c:pt idx="5872">
                  <c:v>42214</c:v>
                </c:pt>
                <c:pt idx="5873">
                  <c:v>42215</c:v>
                </c:pt>
                <c:pt idx="5874">
                  <c:v>42216</c:v>
                </c:pt>
                <c:pt idx="5875">
                  <c:v>42217</c:v>
                </c:pt>
                <c:pt idx="5876">
                  <c:v>42218</c:v>
                </c:pt>
                <c:pt idx="5877">
                  <c:v>42219</c:v>
                </c:pt>
                <c:pt idx="5878">
                  <c:v>42220</c:v>
                </c:pt>
                <c:pt idx="5879">
                  <c:v>42221</c:v>
                </c:pt>
                <c:pt idx="5880">
                  <c:v>42222</c:v>
                </c:pt>
                <c:pt idx="5881">
                  <c:v>42223</c:v>
                </c:pt>
                <c:pt idx="5882">
                  <c:v>42224</c:v>
                </c:pt>
                <c:pt idx="5883">
                  <c:v>42225</c:v>
                </c:pt>
                <c:pt idx="5884">
                  <c:v>42226</c:v>
                </c:pt>
                <c:pt idx="5885">
                  <c:v>42227</c:v>
                </c:pt>
                <c:pt idx="5886">
                  <c:v>42228</c:v>
                </c:pt>
                <c:pt idx="5887">
                  <c:v>42229</c:v>
                </c:pt>
                <c:pt idx="5888">
                  <c:v>42230</c:v>
                </c:pt>
                <c:pt idx="5889">
                  <c:v>42231</c:v>
                </c:pt>
                <c:pt idx="5890">
                  <c:v>42232</c:v>
                </c:pt>
                <c:pt idx="5891">
                  <c:v>42233</c:v>
                </c:pt>
                <c:pt idx="5892">
                  <c:v>42234</c:v>
                </c:pt>
                <c:pt idx="5893">
                  <c:v>42235</c:v>
                </c:pt>
                <c:pt idx="5894">
                  <c:v>42236</c:v>
                </c:pt>
                <c:pt idx="5895">
                  <c:v>42237</c:v>
                </c:pt>
                <c:pt idx="5896">
                  <c:v>42238</c:v>
                </c:pt>
                <c:pt idx="5897">
                  <c:v>42239</c:v>
                </c:pt>
                <c:pt idx="5898">
                  <c:v>42240</c:v>
                </c:pt>
                <c:pt idx="5899">
                  <c:v>42241</c:v>
                </c:pt>
                <c:pt idx="5900">
                  <c:v>42242</c:v>
                </c:pt>
                <c:pt idx="5901">
                  <c:v>42243</c:v>
                </c:pt>
                <c:pt idx="5902">
                  <c:v>42244</c:v>
                </c:pt>
                <c:pt idx="5903">
                  <c:v>42245</c:v>
                </c:pt>
                <c:pt idx="5904">
                  <c:v>42246</c:v>
                </c:pt>
                <c:pt idx="5905">
                  <c:v>42247</c:v>
                </c:pt>
                <c:pt idx="5906">
                  <c:v>42248</c:v>
                </c:pt>
                <c:pt idx="5907">
                  <c:v>42249</c:v>
                </c:pt>
                <c:pt idx="5908">
                  <c:v>42250</c:v>
                </c:pt>
                <c:pt idx="5909">
                  <c:v>42251</c:v>
                </c:pt>
                <c:pt idx="5910">
                  <c:v>42252</c:v>
                </c:pt>
                <c:pt idx="5911">
                  <c:v>42253</c:v>
                </c:pt>
                <c:pt idx="5912">
                  <c:v>42254</c:v>
                </c:pt>
                <c:pt idx="5913">
                  <c:v>42255</c:v>
                </c:pt>
                <c:pt idx="5914">
                  <c:v>42256</c:v>
                </c:pt>
                <c:pt idx="5915">
                  <c:v>42257</c:v>
                </c:pt>
                <c:pt idx="5916">
                  <c:v>42258</c:v>
                </c:pt>
                <c:pt idx="5917">
                  <c:v>42259</c:v>
                </c:pt>
                <c:pt idx="5918">
                  <c:v>42260</c:v>
                </c:pt>
                <c:pt idx="5919">
                  <c:v>42261</c:v>
                </c:pt>
                <c:pt idx="5920">
                  <c:v>42262</c:v>
                </c:pt>
                <c:pt idx="5921">
                  <c:v>42263</c:v>
                </c:pt>
                <c:pt idx="5922">
                  <c:v>42264</c:v>
                </c:pt>
                <c:pt idx="5923">
                  <c:v>42265</c:v>
                </c:pt>
                <c:pt idx="5924">
                  <c:v>42266</c:v>
                </c:pt>
                <c:pt idx="5925">
                  <c:v>42267</c:v>
                </c:pt>
                <c:pt idx="5926">
                  <c:v>42268</c:v>
                </c:pt>
                <c:pt idx="5927">
                  <c:v>42269</c:v>
                </c:pt>
                <c:pt idx="5928">
                  <c:v>42270</c:v>
                </c:pt>
                <c:pt idx="5929">
                  <c:v>42271</c:v>
                </c:pt>
                <c:pt idx="5930">
                  <c:v>42272</c:v>
                </c:pt>
                <c:pt idx="5931">
                  <c:v>42273</c:v>
                </c:pt>
                <c:pt idx="5932">
                  <c:v>42274</c:v>
                </c:pt>
                <c:pt idx="5933">
                  <c:v>42275</c:v>
                </c:pt>
                <c:pt idx="5934">
                  <c:v>42276</c:v>
                </c:pt>
                <c:pt idx="5935">
                  <c:v>42277</c:v>
                </c:pt>
                <c:pt idx="5936">
                  <c:v>42278</c:v>
                </c:pt>
                <c:pt idx="5937">
                  <c:v>42279</c:v>
                </c:pt>
                <c:pt idx="5938">
                  <c:v>42280</c:v>
                </c:pt>
                <c:pt idx="5939">
                  <c:v>42281</c:v>
                </c:pt>
                <c:pt idx="5940">
                  <c:v>42282</c:v>
                </c:pt>
                <c:pt idx="5941">
                  <c:v>42283</c:v>
                </c:pt>
                <c:pt idx="5942">
                  <c:v>42284</c:v>
                </c:pt>
                <c:pt idx="5943">
                  <c:v>42285</c:v>
                </c:pt>
                <c:pt idx="5944">
                  <c:v>42286</c:v>
                </c:pt>
                <c:pt idx="5945">
                  <c:v>42287</c:v>
                </c:pt>
                <c:pt idx="5946">
                  <c:v>42288</c:v>
                </c:pt>
                <c:pt idx="5947">
                  <c:v>42289</c:v>
                </c:pt>
                <c:pt idx="5948">
                  <c:v>42290</c:v>
                </c:pt>
                <c:pt idx="5949">
                  <c:v>42291</c:v>
                </c:pt>
                <c:pt idx="5950">
                  <c:v>42292</c:v>
                </c:pt>
                <c:pt idx="5951">
                  <c:v>42293</c:v>
                </c:pt>
                <c:pt idx="5952">
                  <c:v>42294</c:v>
                </c:pt>
                <c:pt idx="5953">
                  <c:v>42295</c:v>
                </c:pt>
                <c:pt idx="5954">
                  <c:v>42296</c:v>
                </c:pt>
                <c:pt idx="5955">
                  <c:v>42297</c:v>
                </c:pt>
                <c:pt idx="5956">
                  <c:v>42298</c:v>
                </c:pt>
                <c:pt idx="5957">
                  <c:v>42299</c:v>
                </c:pt>
                <c:pt idx="5958">
                  <c:v>42300</c:v>
                </c:pt>
                <c:pt idx="5959">
                  <c:v>42301</c:v>
                </c:pt>
                <c:pt idx="5960">
                  <c:v>42302</c:v>
                </c:pt>
                <c:pt idx="5961">
                  <c:v>42303</c:v>
                </c:pt>
                <c:pt idx="5962">
                  <c:v>42304</c:v>
                </c:pt>
                <c:pt idx="5963">
                  <c:v>42305</c:v>
                </c:pt>
                <c:pt idx="5964">
                  <c:v>42306</c:v>
                </c:pt>
                <c:pt idx="5965">
                  <c:v>42307</c:v>
                </c:pt>
                <c:pt idx="5966">
                  <c:v>42308</c:v>
                </c:pt>
                <c:pt idx="5967">
                  <c:v>42309</c:v>
                </c:pt>
                <c:pt idx="5968">
                  <c:v>42310</c:v>
                </c:pt>
                <c:pt idx="5969">
                  <c:v>42311</c:v>
                </c:pt>
                <c:pt idx="5970">
                  <c:v>42312</c:v>
                </c:pt>
                <c:pt idx="5971">
                  <c:v>42313</c:v>
                </c:pt>
                <c:pt idx="5972">
                  <c:v>42314</c:v>
                </c:pt>
                <c:pt idx="5973">
                  <c:v>42315</c:v>
                </c:pt>
                <c:pt idx="5974">
                  <c:v>42316</c:v>
                </c:pt>
                <c:pt idx="5975">
                  <c:v>42317</c:v>
                </c:pt>
                <c:pt idx="5976">
                  <c:v>42318</c:v>
                </c:pt>
                <c:pt idx="5977">
                  <c:v>42319</c:v>
                </c:pt>
                <c:pt idx="5978">
                  <c:v>42320</c:v>
                </c:pt>
                <c:pt idx="5979">
                  <c:v>42321</c:v>
                </c:pt>
                <c:pt idx="5980">
                  <c:v>42322</c:v>
                </c:pt>
                <c:pt idx="5981">
                  <c:v>42323</c:v>
                </c:pt>
                <c:pt idx="5982">
                  <c:v>42324</c:v>
                </c:pt>
                <c:pt idx="5983">
                  <c:v>42325</c:v>
                </c:pt>
                <c:pt idx="5984">
                  <c:v>42326</c:v>
                </c:pt>
                <c:pt idx="5985">
                  <c:v>42327</c:v>
                </c:pt>
                <c:pt idx="5986">
                  <c:v>42328</c:v>
                </c:pt>
                <c:pt idx="5987">
                  <c:v>42329</c:v>
                </c:pt>
                <c:pt idx="5988">
                  <c:v>42330</c:v>
                </c:pt>
                <c:pt idx="5989">
                  <c:v>42331</c:v>
                </c:pt>
                <c:pt idx="5990">
                  <c:v>42332</c:v>
                </c:pt>
                <c:pt idx="5991">
                  <c:v>42333</c:v>
                </c:pt>
                <c:pt idx="5992">
                  <c:v>42334</c:v>
                </c:pt>
                <c:pt idx="5993">
                  <c:v>42335</c:v>
                </c:pt>
                <c:pt idx="5994">
                  <c:v>42336</c:v>
                </c:pt>
                <c:pt idx="5995">
                  <c:v>42337</c:v>
                </c:pt>
                <c:pt idx="5996">
                  <c:v>42338</c:v>
                </c:pt>
                <c:pt idx="5997">
                  <c:v>42339</c:v>
                </c:pt>
                <c:pt idx="5998">
                  <c:v>42340</c:v>
                </c:pt>
                <c:pt idx="5999">
                  <c:v>42341</c:v>
                </c:pt>
                <c:pt idx="6000">
                  <c:v>42342</c:v>
                </c:pt>
                <c:pt idx="6001">
                  <c:v>42343</c:v>
                </c:pt>
                <c:pt idx="6002">
                  <c:v>42344</c:v>
                </c:pt>
                <c:pt idx="6003">
                  <c:v>42345</c:v>
                </c:pt>
                <c:pt idx="6004">
                  <c:v>42346</c:v>
                </c:pt>
                <c:pt idx="6005">
                  <c:v>42347</c:v>
                </c:pt>
                <c:pt idx="6006">
                  <c:v>42348</c:v>
                </c:pt>
                <c:pt idx="6007">
                  <c:v>42349</c:v>
                </c:pt>
                <c:pt idx="6008">
                  <c:v>42350</c:v>
                </c:pt>
                <c:pt idx="6009">
                  <c:v>42351</c:v>
                </c:pt>
                <c:pt idx="6010">
                  <c:v>42352</c:v>
                </c:pt>
                <c:pt idx="6011">
                  <c:v>42353</c:v>
                </c:pt>
                <c:pt idx="6012">
                  <c:v>42354</c:v>
                </c:pt>
                <c:pt idx="6013">
                  <c:v>42355</c:v>
                </c:pt>
                <c:pt idx="6014">
                  <c:v>42356</c:v>
                </c:pt>
                <c:pt idx="6015">
                  <c:v>42357</c:v>
                </c:pt>
                <c:pt idx="6016">
                  <c:v>42358</c:v>
                </c:pt>
                <c:pt idx="6017">
                  <c:v>42359</c:v>
                </c:pt>
                <c:pt idx="6018">
                  <c:v>42360</c:v>
                </c:pt>
                <c:pt idx="6019">
                  <c:v>42361</c:v>
                </c:pt>
                <c:pt idx="6020">
                  <c:v>42362</c:v>
                </c:pt>
                <c:pt idx="6021">
                  <c:v>42363</c:v>
                </c:pt>
                <c:pt idx="6022">
                  <c:v>42364</c:v>
                </c:pt>
                <c:pt idx="6023">
                  <c:v>42365</c:v>
                </c:pt>
                <c:pt idx="6024">
                  <c:v>42366</c:v>
                </c:pt>
                <c:pt idx="6025">
                  <c:v>42367</c:v>
                </c:pt>
                <c:pt idx="6026">
                  <c:v>42368</c:v>
                </c:pt>
                <c:pt idx="6027">
                  <c:v>42369</c:v>
                </c:pt>
                <c:pt idx="6028">
                  <c:v>42370</c:v>
                </c:pt>
                <c:pt idx="6029">
                  <c:v>42371</c:v>
                </c:pt>
                <c:pt idx="6030">
                  <c:v>42372</c:v>
                </c:pt>
                <c:pt idx="6031">
                  <c:v>42373</c:v>
                </c:pt>
                <c:pt idx="6032">
                  <c:v>42374</c:v>
                </c:pt>
                <c:pt idx="6033">
                  <c:v>42375</c:v>
                </c:pt>
                <c:pt idx="6034">
                  <c:v>42376</c:v>
                </c:pt>
                <c:pt idx="6035">
                  <c:v>42377</c:v>
                </c:pt>
                <c:pt idx="6036">
                  <c:v>42378</c:v>
                </c:pt>
                <c:pt idx="6037">
                  <c:v>42379</c:v>
                </c:pt>
                <c:pt idx="6038">
                  <c:v>42380</c:v>
                </c:pt>
                <c:pt idx="6039">
                  <c:v>42381</c:v>
                </c:pt>
                <c:pt idx="6040">
                  <c:v>42382</c:v>
                </c:pt>
                <c:pt idx="6041">
                  <c:v>42383</c:v>
                </c:pt>
                <c:pt idx="6042">
                  <c:v>42384</c:v>
                </c:pt>
                <c:pt idx="6043">
                  <c:v>42385</c:v>
                </c:pt>
                <c:pt idx="6044">
                  <c:v>42386</c:v>
                </c:pt>
                <c:pt idx="6045">
                  <c:v>42387</c:v>
                </c:pt>
                <c:pt idx="6046">
                  <c:v>42388</c:v>
                </c:pt>
                <c:pt idx="6047">
                  <c:v>42389</c:v>
                </c:pt>
                <c:pt idx="6048">
                  <c:v>42390</c:v>
                </c:pt>
                <c:pt idx="6049">
                  <c:v>42391</c:v>
                </c:pt>
                <c:pt idx="6050">
                  <c:v>42392</c:v>
                </c:pt>
                <c:pt idx="6051">
                  <c:v>42393</c:v>
                </c:pt>
                <c:pt idx="6052">
                  <c:v>42394</c:v>
                </c:pt>
                <c:pt idx="6053">
                  <c:v>42395</c:v>
                </c:pt>
                <c:pt idx="6054">
                  <c:v>42396</c:v>
                </c:pt>
                <c:pt idx="6055">
                  <c:v>42397</c:v>
                </c:pt>
                <c:pt idx="6056">
                  <c:v>42398</c:v>
                </c:pt>
                <c:pt idx="6057">
                  <c:v>42399</c:v>
                </c:pt>
                <c:pt idx="6058">
                  <c:v>42400</c:v>
                </c:pt>
                <c:pt idx="6059">
                  <c:v>42401</c:v>
                </c:pt>
                <c:pt idx="6060">
                  <c:v>42402</c:v>
                </c:pt>
                <c:pt idx="6061">
                  <c:v>42403</c:v>
                </c:pt>
                <c:pt idx="6062">
                  <c:v>42404</c:v>
                </c:pt>
                <c:pt idx="6063">
                  <c:v>42405</c:v>
                </c:pt>
                <c:pt idx="6064">
                  <c:v>42406</c:v>
                </c:pt>
                <c:pt idx="6065">
                  <c:v>42407</c:v>
                </c:pt>
                <c:pt idx="6066">
                  <c:v>42408</c:v>
                </c:pt>
                <c:pt idx="6067">
                  <c:v>42409</c:v>
                </c:pt>
                <c:pt idx="6068">
                  <c:v>42410</c:v>
                </c:pt>
                <c:pt idx="6069">
                  <c:v>42411</c:v>
                </c:pt>
                <c:pt idx="6070">
                  <c:v>42412</c:v>
                </c:pt>
                <c:pt idx="6071">
                  <c:v>42413</c:v>
                </c:pt>
                <c:pt idx="6072">
                  <c:v>42414</c:v>
                </c:pt>
                <c:pt idx="6073">
                  <c:v>42415</c:v>
                </c:pt>
                <c:pt idx="6074">
                  <c:v>42416</c:v>
                </c:pt>
                <c:pt idx="6075">
                  <c:v>42417</c:v>
                </c:pt>
                <c:pt idx="6076">
                  <c:v>42418</c:v>
                </c:pt>
                <c:pt idx="6077">
                  <c:v>42419</c:v>
                </c:pt>
                <c:pt idx="6078">
                  <c:v>42420</c:v>
                </c:pt>
                <c:pt idx="6079">
                  <c:v>42421</c:v>
                </c:pt>
                <c:pt idx="6080">
                  <c:v>42422</c:v>
                </c:pt>
                <c:pt idx="6081">
                  <c:v>42423</c:v>
                </c:pt>
                <c:pt idx="6082">
                  <c:v>42424</c:v>
                </c:pt>
                <c:pt idx="6083">
                  <c:v>42425</c:v>
                </c:pt>
                <c:pt idx="6084">
                  <c:v>42426</c:v>
                </c:pt>
                <c:pt idx="6085">
                  <c:v>42427</c:v>
                </c:pt>
                <c:pt idx="6086">
                  <c:v>42428</c:v>
                </c:pt>
                <c:pt idx="6087">
                  <c:v>42429</c:v>
                </c:pt>
                <c:pt idx="6088">
                  <c:v>42430</c:v>
                </c:pt>
                <c:pt idx="6089">
                  <c:v>42431</c:v>
                </c:pt>
                <c:pt idx="6090">
                  <c:v>42432</c:v>
                </c:pt>
                <c:pt idx="6091">
                  <c:v>42433</c:v>
                </c:pt>
                <c:pt idx="6092">
                  <c:v>42434</c:v>
                </c:pt>
                <c:pt idx="6093">
                  <c:v>42435</c:v>
                </c:pt>
                <c:pt idx="6094">
                  <c:v>42436</c:v>
                </c:pt>
                <c:pt idx="6095">
                  <c:v>42437</c:v>
                </c:pt>
                <c:pt idx="6096">
                  <c:v>42438</c:v>
                </c:pt>
                <c:pt idx="6097">
                  <c:v>42439</c:v>
                </c:pt>
                <c:pt idx="6098">
                  <c:v>42440</c:v>
                </c:pt>
                <c:pt idx="6099">
                  <c:v>42441</c:v>
                </c:pt>
                <c:pt idx="6100">
                  <c:v>42442</c:v>
                </c:pt>
                <c:pt idx="6101">
                  <c:v>42443</c:v>
                </c:pt>
                <c:pt idx="6102">
                  <c:v>42444</c:v>
                </c:pt>
                <c:pt idx="6103">
                  <c:v>42445</c:v>
                </c:pt>
                <c:pt idx="6104">
                  <c:v>42446</c:v>
                </c:pt>
                <c:pt idx="6105">
                  <c:v>42447</c:v>
                </c:pt>
                <c:pt idx="6106">
                  <c:v>42448</c:v>
                </c:pt>
                <c:pt idx="6107">
                  <c:v>42449</c:v>
                </c:pt>
                <c:pt idx="6108">
                  <c:v>42450</c:v>
                </c:pt>
                <c:pt idx="6109">
                  <c:v>42451</c:v>
                </c:pt>
                <c:pt idx="6110">
                  <c:v>42452</c:v>
                </c:pt>
                <c:pt idx="6111">
                  <c:v>42453</c:v>
                </c:pt>
                <c:pt idx="6112">
                  <c:v>42454</c:v>
                </c:pt>
                <c:pt idx="6113">
                  <c:v>42455</c:v>
                </c:pt>
                <c:pt idx="6114">
                  <c:v>42456</c:v>
                </c:pt>
                <c:pt idx="6115">
                  <c:v>42457</c:v>
                </c:pt>
                <c:pt idx="6116">
                  <c:v>42458</c:v>
                </c:pt>
                <c:pt idx="6117">
                  <c:v>42459</c:v>
                </c:pt>
                <c:pt idx="6118">
                  <c:v>42460</c:v>
                </c:pt>
                <c:pt idx="6119">
                  <c:v>42461</c:v>
                </c:pt>
                <c:pt idx="6120">
                  <c:v>42462</c:v>
                </c:pt>
                <c:pt idx="6121">
                  <c:v>42463</c:v>
                </c:pt>
                <c:pt idx="6122">
                  <c:v>42464</c:v>
                </c:pt>
                <c:pt idx="6123">
                  <c:v>42465</c:v>
                </c:pt>
                <c:pt idx="6124">
                  <c:v>42466</c:v>
                </c:pt>
                <c:pt idx="6125">
                  <c:v>42467</c:v>
                </c:pt>
                <c:pt idx="6126">
                  <c:v>42468</c:v>
                </c:pt>
                <c:pt idx="6127">
                  <c:v>42469</c:v>
                </c:pt>
                <c:pt idx="6128">
                  <c:v>42470</c:v>
                </c:pt>
                <c:pt idx="6129">
                  <c:v>42471</c:v>
                </c:pt>
                <c:pt idx="6130">
                  <c:v>42472</c:v>
                </c:pt>
                <c:pt idx="6131">
                  <c:v>42473</c:v>
                </c:pt>
                <c:pt idx="6132">
                  <c:v>42474</c:v>
                </c:pt>
                <c:pt idx="6133">
                  <c:v>42475</c:v>
                </c:pt>
                <c:pt idx="6134">
                  <c:v>42476</c:v>
                </c:pt>
                <c:pt idx="6135">
                  <c:v>42477</c:v>
                </c:pt>
                <c:pt idx="6136">
                  <c:v>42478</c:v>
                </c:pt>
                <c:pt idx="6137">
                  <c:v>42479</c:v>
                </c:pt>
                <c:pt idx="6138">
                  <c:v>42480</c:v>
                </c:pt>
                <c:pt idx="6139">
                  <c:v>42481</c:v>
                </c:pt>
                <c:pt idx="6140">
                  <c:v>42482</c:v>
                </c:pt>
                <c:pt idx="6141">
                  <c:v>42483</c:v>
                </c:pt>
                <c:pt idx="6142">
                  <c:v>42484</c:v>
                </c:pt>
                <c:pt idx="6143">
                  <c:v>42485</c:v>
                </c:pt>
                <c:pt idx="6144">
                  <c:v>42486</c:v>
                </c:pt>
                <c:pt idx="6145">
                  <c:v>42487</c:v>
                </c:pt>
                <c:pt idx="6146">
                  <c:v>42488</c:v>
                </c:pt>
                <c:pt idx="6147">
                  <c:v>42489</c:v>
                </c:pt>
                <c:pt idx="6148">
                  <c:v>42490</c:v>
                </c:pt>
                <c:pt idx="6149">
                  <c:v>42491</c:v>
                </c:pt>
                <c:pt idx="6150">
                  <c:v>42492</c:v>
                </c:pt>
                <c:pt idx="6151">
                  <c:v>42493</c:v>
                </c:pt>
                <c:pt idx="6152">
                  <c:v>42494</c:v>
                </c:pt>
                <c:pt idx="6153">
                  <c:v>42495</c:v>
                </c:pt>
                <c:pt idx="6154">
                  <c:v>42496</c:v>
                </c:pt>
                <c:pt idx="6155">
                  <c:v>42497</c:v>
                </c:pt>
                <c:pt idx="6156">
                  <c:v>42498</c:v>
                </c:pt>
                <c:pt idx="6157">
                  <c:v>42499</c:v>
                </c:pt>
                <c:pt idx="6158">
                  <c:v>42500</c:v>
                </c:pt>
                <c:pt idx="6159">
                  <c:v>42501</c:v>
                </c:pt>
                <c:pt idx="6160">
                  <c:v>42502</c:v>
                </c:pt>
                <c:pt idx="6161">
                  <c:v>42503</c:v>
                </c:pt>
                <c:pt idx="6162">
                  <c:v>42504</c:v>
                </c:pt>
                <c:pt idx="6163">
                  <c:v>42505</c:v>
                </c:pt>
                <c:pt idx="6164">
                  <c:v>42506</c:v>
                </c:pt>
                <c:pt idx="6165">
                  <c:v>42507</c:v>
                </c:pt>
                <c:pt idx="6166">
                  <c:v>42508</c:v>
                </c:pt>
                <c:pt idx="6167">
                  <c:v>42509</c:v>
                </c:pt>
                <c:pt idx="6168">
                  <c:v>42510</c:v>
                </c:pt>
                <c:pt idx="6169">
                  <c:v>42511</c:v>
                </c:pt>
                <c:pt idx="6170">
                  <c:v>42512</c:v>
                </c:pt>
                <c:pt idx="6171">
                  <c:v>42513</c:v>
                </c:pt>
                <c:pt idx="6172">
                  <c:v>42514</c:v>
                </c:pt>
                <c:pt idx="6173">
                  <c:v>42515</c:v>
                </c:pt>
                <c:pt idx="6174">
                  <c:v>42516</c:v>
                </c:pt>
                <c:pt idx="6175">
                  <c:v>42517</c:v>
                </c:pt>
                <c:pt idx="6176">
                  <c:v>42518</c:v>
                </c:pt>
                <c:pt idx="6177">
                  <c:v>42519</c:v>
                </c:pt>
                <c:pt idx="6178">
                  <c:v>42520</c:v>
                </c:pt>
                <c:pt idx="6179">
                  <c:v>42521</c:v>
                </c:pt>
                <c:pt idx="6180">
                  <c:v>42522</c:v>
                </c:pt>
                <c:pt idx="6181">
                  <c:v>42523</c:v>
                </c:pt>
                <c:pt idx="6182">
                  <c:v>42524</c:v>
                </c:pt>
                <c:pt idx="6183">
                  <c:v>42525</c:v>
                </c:pt>
                <c:pt idx="6184">
                  <c:v>42526</c:v>
                </c:pt>
                <c:pt idx="6185">
                  <c:v>42527</c:v>
                </c:pt>
                <c:pt idx="6186">
                  <c:v>42528</c:v>
                </c:pt>
                <c:pt idx="6187">
                  <c:v>42529</c:v>
                </c:pt>
                <c:pt idx="6188">
                  <c:v>42530</c:v>
                </c:pt>
                <c:pt idx="6189">
                  <c:v>42531</c:v>
                </c:pt>
                <c:pt idx="6190">
                  <c:v>42532</c:v>
                </c:pt>
                <c:pt idx="6191">
                  <c:v>42533</c:v>
                </c:pt>
                <c:pt idx="6192">
                  <c:v>42534</c:v>
                </c:pt>
                <c:pt idx="6193">
                  <c:v>42535</c:v>
                </c:pt>
                <c:pt idx="6194">
                  <c:v>42536</c:v>
                </c:pt>
                <c:pt idx="6195">
                  <c:v>42537</c:v>
                </c:pt>
                <c:pt idx="6196">
                  <c:v>42538</c:v>
                </c:pt>
                <c:pt idx="6197">
                  <c:v>42539</c:v>
                </c:pt>
                <c:pt idx="6198">
                  <c:v>42540</c:v>
                </c:pt>
                <c:pt idx="6199">
                  <c:v>42541</c:v>
                </c:pt>
                <c:pt idx="6200">
                  <c:v>42542</c:v>
                </c:pt>
                <c:pt idx="6201">
                  <c:v>42543</c:v>
                </c:pt>
                <c:pt idx="6202">
                  <c:v>42544</c:v>
                </c:pt>
                <c:pt idx="6203">
                  <c:v>42545</c:v>
                </c:pt>
                <c:pt idx="6204">
                  <c:v>42546</c:v>
                </c:pt>
                <c:pt idx="6205">
                  <c:v>42547</c:v>
                </c:pt>
                <c:pt idx="6206">
                  <c:v>42548</c:v>
                </c:pt>
                <c:pt idx="6207">
                  <c:v>42549</c:v>
                </c:pt>
                <c:pt idx="6208">
                  <c:v>42550</c:v>
                </c:pt>
                <c:pt idx="6209">
                  <c:v>42551</c:v>
                </c:pt>
                <c:pt idx="6210">
                  <c:v>42552</c:v>
                </c:pt>
                <c:pt idx="6211">
                  <c:v>42553</c:v>
                </c:pt>
                <c:pt idx="6212">
                  <c:v>42554</c:v>
                </c:pt>
                <c:pt idx="6213">
                  <c:v>42555</c:v>
                </c:pt>
                <c:pt idx="6214">
                  <c:v>42556</c:v>
                </c:pt>
                <c:pt idx="6215">
                  <c:v>42557</c:v>
                </c:pt>
                <c:pt idx="6216">
                  <c:v>42558</c:v>
                </c:pt>
                <c:pt idx="6217">
                  <c:v>42559</c:v>
                </c:pt>
                <c:pt idx="6218">
                  <c:v>42560</c:v>
                </c:pt>
                <c:pt idx="6219">
                  <c:v>42561</c:v>
                </c:pt>
                <c:pt idx="6220">
                  <c:v>42562</c:v>
                </c:pt>
                <c:pt idx="6221">
                  <c:v>42563</c:v>
                </c:pt>
                <c:pt idx="6222">
                  <c:v>42564</c:v>
                </c:pt>
                <c:pt idx="6223">
                  <c:v>42565</c:v>
                </c:pt>
                <c:pt idx="6224">
                  <c:v>42566</c:v>
                </c:pt>
                <c:pt idx="6225">
                  <c:v>42567</c:v>
                </c:pt>
                <c:pt idx="6226">
                  <c:v>42568</c:v>
                </c:pt>
                <c:pt idx="6227">
                  <c:v>42569</c:v>
                </c:pt>
                <c:pt idx="6228">
                  <c:v>42570</c:v>
                </c:pt>
                <c:pt idx="6229">
                  <c:v>42571</c:v>
                </c:pt>
                <c:pt idx="6230">
                  <c:v>42572</c:v>
                </c:pt>
                <c:pt idx="6231">
                  <c:v>42573</c:v>
                </c:pt>
                <c:pt idx="6232">
                  <c:v>42574</c:v>
                </c:pt>
                <c:pt idx="6233">
                  <c:v>42575</c:v>
                </c:pt>
                <c:pt idx="6234">
                  <c:v>42576</c:v>
                </c:pt>
                <c:pt idx="6235">
                  <c:v>42577</c:v>
                </c:pt>
                <c:pt idx="6236">
                  <c:v>42578</c:v>
                </c:pt>
                <c:pt idx="6237">
                  <c:v>42579</c:v>
                </c:pt>
                <c:pt idx="6238">
                  <c:v>42580</c:v>
                </c:pt>
                <c:pt idx="6239">
                  <c:v>42581</c:v>
                </c:pt>
                <c:pt idx="6240">
                  <c:v>42582</c:v>
                </c:pt>
                <c:pt idx="6241">
                  <c:v>42583</c:v>
                </c:pt>
                <c:pt idx="6242">
                  <c:v>42584</c:v>
                </c:pt>
                <c:pt idx="6243">
                  <c:v>42585</c:v>
                </c:pt>
                <c:pt idx="6244">
                  <c:v>42586</c:v>
                </c:pt>
                <c:pt idx="6245">
                  <c:v>42587</c:v>
                </c:pt>
                <c:pt idx="6246">
                  <c:v>42588</c:v>
                </c:pt>
                <c:pt idx="6247">
                  <c:v>42589</c:v>
                </c:pt>
                <c:pt idx="6248">
                  <c:v>42590</c:v>
                </c:pt>
                <c:pt idx="6249">
                  <c:v>42591</c:v>
                </c:pt>
                <c:pt idx="6250">
                  <c:v>42592</c:v>
                </c:pt>
                <c:pt idx="6251">
                  <c:v>42593</c:v>
                </c:pt>
                <c:pt idx="6252">
                  <c:v>42594</c:v>
                </c:pt>
                <c:pt idx="6253">
                  <c:v>42595</c:v>
                </c:pt>
                <c:pt idx="6254">
                  <c:v>42596</c:v>
                </c:pt>
                <c:pt idx="6255">
                  <c:v>42597</c:v>
                </c:pt>
                <c:pt idx="6256">
                  <c:v>42598</c:v>
                </c:pt>
                <c:pt idx="6257">
                  <c:v>42599</c:v>
                </c:pt>
                <c:pt idx="6258">
                  <c:v>42600</c:v>
                </c:pt>
                <c:pt idx="6259">
                  <c:v>42601</c:v>
                </c:pt>
                <c:pt idx="6260">
                  <c:v>42602</c:v>
                </c:pt>
                <c:pt idx="6261">
                  <c:v>42603</c:v>
                </c:pt>
                <c:pt idx="6262">
                  <c:v>42604</c:v>
                </c:pt>
                <c:pt idx="6263">
                  <c:v>42605</c:v>
                </c:pt>
                <c:pt idx="6264">
                  <c:v>42606</c:v>
                </c:pt>
                <c:pt idx="6265">
                  <c:v>42607</c:v>
                </c:pt>
                <c:pt idx="6266">
                  <c:v>42608</c:v>
                </c:pt>
                <c:pt idx="6267">
                  <c:v>42609</c:v>
                </c:pt>
                <c:pt idx="6268">
                  <c:v>42610</c:v>
                </c:pt>
                <c:pt idx="6269">
                  <c:v>42611</c:v>
                </c:pt>
                <c:pt idx="6270">
                  <c:v>42612</c:v>
                </c:pt>
                <c:pt idx="6271">
                  <c:v>42613</c:v>
                </c:pt>
                <c:pt idx="6272">
                  <c:v>42614</c:v>
                </c:pt>
                <c:pt idx="6273">
                  <c:v>42615</c:v>
                </c:pt>
                <c:pt idx="6274">
                  <c:v>42616</c:v>
                </c:pt>
                <c:pt idx="6275">
                  <c:v>42617</c:v>
                </c:pt>
                <c:pt idx="6276">
                  <c:v>42618</c:v>
                </c:pt>
                <c:pt idx="6277">
                  <c:v>42619</c:v>
                </c:pt>
                <c:pt idx="6278">
                  <c:v>42620</c:v>
                </c:pt>
                <c:pt idx="6279">
                  <c:v>42621</c:v>
                </c:pt>
                <c:pt idx="6280">
                  <c:v>42622</c:v>
                </c:pt>
                <c:pt idx="6281">
                  <c:v>42623</c:v>
                </c:pt>
                <c:pt idx="6282">
                  <c:v>42624</c:v>
                </c:pt>
                <c:pt idx="6283">
                  <c:v>42625</c:v>
                </c:pt>
                <c:pt idx="6284">
                  <c:v>42626</c:v>
                </c:pt>
                <c:pt idx="6285">
                  <c:v>42627</c:v>
                </c:pt>
                <c:pt idx="6286">
                  <c:v>42628</c:v>
                </c:pt>
                <c:pt idx="6287">
                  <c:v>42629</c:v>
                </c:pt>
                <c:pt idx="6288">
                  <c:v>42630</c:v>
                </c:pt>
                <c:pt idx="6289">
                  <c:v>42631</c:v>
                </c:pt>
                <c:pt idx="6290">
                  <c:v>42632</c:v>
                </c:pt>
                <c:pt idx="6291">
                  <c:v>42633</c:v>
                </c:pt>
                <c:pt idx="6292">
                  <c:v>42634</c:v>
                </c:pt>
                <c:pt idx="6293">
                  <c:v>42635</c:v>
                </c:pt>
                <c:pt idx="6294">
                  <c:v>42636</c:v>
                </c:pt>
                <c:pt idx="6295">
                  <c:v>42637</c:v>
                </c:pt>
                <c:pt idx="6296">
                  <c:v>42638</c:v>
                </c:pt>
                <c:pt idx="6297">
                  <c:v>42639</c:v>
                </c:pt>
                <c:pt idx="6298">
                  <c:v>42640</c:v>
                </c:pt>
                <c:pt idx="6299">
                  <c:v>42641</c:v>
                </c:pt>
                <c:pt idx="6300">
                  <c:v>42642</c:v>
                </c:pt>
                <c:pt idx="6301">
                  <c:v>42643</c:v>
                </c:pt>
                <c:pt idx="6302">
                  <c:v>42644</c:v>
                </c:pt>
                <c:pt idx="6303">
                  <c:v>42645</c:v>
                </c:pt>
                <c:pt idx="6304">
                  <c:v>42646</c:v>
                </c:pt>
                <c:pt idx="6305">
                  <c:v>42647</c:v>
                </c:pt>
                <c:pt idx="6306">
                  <c:v>42648</c:v>
                </c:pt>
                <c:pt idx="6307">
                  <c:v>42649</c:v>
                </c:pt>
                <c:pt idx="6308">
                  <c:v>42650</c:v>
                </c:pt>
                <c:pt idx="6309">
                  <c:v>42651</c:v>
                </c:pt>
                <c:pt idx="6310">
                  <c:v>42652</c:v>
                </c:pt>
                <c:pt idx="6311">
                  <c:v>42653</c:v>
                </c:pt>
                <c:pt idx="6312">
                  <c:v>42654</c:v>
                </c:pt>
                <c:pt idx="6313">
                  <c:v>42655</c:v>
                </c:pt>
                <c:pt idx="6314">
                  <c:v>42656</c:v>
                </c:pt>
                <c:pt idx="6315">
                  <c:v>42657</c:v>
                </c:pt>
                <c:pt idx="6316">
                  <c:v>42658</c:v>
                </c:pt>
                <c:pt idx="6317">
                  <c:v>42659</c:v>
                </c:pt>
                <c:pt idx="6318">
                  <c:v>42660</c:v>
                </c:pt>
                <c:pt idx="6319">
                  <c:v>42661</c:v>
                </c:pt>
                <c:pt idx="6320">
                  <c:v>42662</c:v>
                </c:pt>
                <c:pt idx="6321">
                  <c:v>42663</c:v>
                </c:pt>
                <c:pt idx="6322">
                  <c:v>42664</c:v>
                </c:pt>
                <c:pt idx="6323">
                  <c:v>42665</c:v>
                </c:pt>
                <c:pt idx="6324">
                  <c:v>42666</c:v>
                </c:pt>
                <c:pt idx="6325">
                  <c:v>42667</c:v>
                </c:pt>
                <c:pt idx="6326">
                  <c:v>42668</c:v>
                </c:pt>
                <c:pt idx="6327">
                  <c:v>42669</c:v>
                </c:pt>
                <c:pt idx="6328">
                  <c:v>42670</c:v>
                </c:pt>
                <c:pt idx="6329">
                  <c:v>42671</c:v>
                </c:pt>
                <c:pt idx="6330">
                  <c:v>42672</c:v>
                </c:pt>
                <c:pt idx="6331">
                  <c:v>42673</c:v>
                </c:pt>
                <c:pt idx="6332">
                  <c:v>42674</c:v>
                </c:pt>
                <c:pt idx="6333">
                  <c:v>42675</c:v>
                </c:pt>
                <c:pt idx="6334">
                  <c:v>42676</c:v>
                </c:pt>
                <c:pt idx="6335">
                  <c:v>42677</c:v>
                </c:pt>
                <c:pt idx="6336">
                  <c:v>42678</c:v>
                </c:pt>
                <c:pt idx="6337">
                  <c:v>42679</c:v>
                </c:pt>
                <c:pt idx="6338">
                  <c:v>42680</c:v>
                </c:pt>
                <c:pt idx="6339">
                  <c:v>42681</c:v>
                </c:pt>
                <c:pt idx="6340">
                  <c:v>42682</c:v>
                </c:pt>
                <c:pt idx="6341">
                  <c:v>42683</c:v>
                </c:pt>
                <c:pt idx="6342">
                  <c:v>42684</c:v>
                </c:pt>
                <c:pt idx="6343">
                  <c:v>42685</c:v>
                </c:pt>
                <c:pt idx="6344">
                  <c:v>42686</c:v>
                </c:pt>
                <c:pt idx="6345">
                  <c:v>42687</c:v>
                </c:pt>
                <c:pt idx="6346">
                  <c:v>42688</c:v>
                </c:pt>
                <c:pt idx="6347">
                  <c:v>42689</c:v>
                </c:pt>
                <c:pt idx="6348">
                  <c:v>42690</c:v>
                </c:pt>
                <c:pt idx="6349">
                  <c:v>42691</c:v>
                </c:pt>
                <c:pt idx="6350">
                  <c:v>42692</c:v>
                </c:pt>
                <c:pt idx="6351">
                  <c:v>42693</c:v>
                </c:pt>
                <c:pt idx="6352">
                  <c:v>42694</c:v>
                </c:pt>
                <c:pt idx="6353">
                  <c:v>42695</c:v>
                </c:pt>
                <c:pt idx="6354">
                  <c:v>42696</c:v>
                </c:pt>
                <c:pt idx="6355">
                  <c:v>42697</c:v>
                </c:pt>
                <c:pt idx="6356">
                  <c:v>42698</c:v>
                </c:pt>
                <c:pt idx="6357">
                  <c:v>42699</c:v>
                </c:pt>
                <c:pt idx="6358">
                  <c:v>42700</c:v>
                </c:pt>
                <c:pt idx="6359">
                  <c:v>42701</c:v>
                </c:pt>
                <c:pt idx="6360">
                  <c:v>42702</c:v>
                </c:pt>
                <c:pt idx="6361">
                  <c:v>42703</c:v>
                </c:pt>
                <c:pt idx="6362">
                  <c:v>42704</c:v>
                </c:pt>
                <c:pt idx="6363">
                  <c:v>42705</c:v>
                </c:pt>
                <c:pt idx="6364">
                  <c:v>42706</c:v>
                </c:pt>
                <c:pt idx="6365">
                  <c:v>42707</c:v>
                </c:pt>
                <c:pt idx="6366">
                  <c:v>42708</c:v>
                </c:pt>
                <c:pt idx="6367">
                  <c:v>42709</c:v>
                </c:pt>
                <c:pt idx="6368">
                  <c:v>42710</c:v>
                </c:pt>
                <c:pt idx="6369">
                  <c:v>42711</c:v>
                </c:pt>
                <c:pt idx="6370">
                  <c:v>42712</c:v>
                </c:pt>
                <c:pt idx="6371">
                  <c:v>42713</c:v>
                </c:pt>
                <c:pt idx="6372">
                  <c:v>42714</c:v>
                </c:pt>
                <c:pt idx="6373">
                  <c:v>42715</c:v>
                </c:pt>
                <c:pt idx="6374">
                  <c:v>42716</c:v>
                </c:pt>
                <c:pt idx="6375">
                  <c:v>42717</c:v>
                </c:pt>
                <c:pt idx="6376">
                  <c:v>42718</c:v>
                </c:pt>
                <c:pt idx="6377">
                  <c:v>42719</c:v>
                </c:pt>
                <c:pt idx="6378">
                  <c:v>42720</c:v>
                </c:pt>
                <c:pt idx="6379">
                  <c:v>42721</c:v>
                </c:pt>
                <c:pt idx="6380">
                  <c:v>42722</c:v>
                </c:pt>
                <c:pt idx="6381">
                  <c:v>42723</c:v>
                </c:pt>
                <c:pt idx="6382">
                  <c:v>42724</c:v>
                </c:pt>
                <c:pt idx="6383">
                  <c:v>42725</c:v>
                </c:pt>
                <c:pt idx="6384">
                  <c:v>42726</c:v>
                </c:pt>
                <c:pt idx="6385">
                  <c:v>42727</c:v>
                </c:pt>
                <c:pt idx="6386">
                  <c:v>42728</c:v>
                </c:pt>
                <c:pt idx="6387">
                  <c:v>42729</c:v>
                </c:pt>
                <c:pt idx="6388">
                  <c:v>42730</c:v>
                </c:pt>
                <c:pt idx="6389">
                  <c:v>42731</c:v>
                </c:pt>
                <c:pt idx="6390">
                  <c:v>42732</c:v>
                </c:pt>
                <c:pt idx="6391">
                  <c:v>42733</c:v>
                </c:pt>
                <c:pt idx="6392">
                  <c:v>42734</c:v>
                </c:pt>
                <c:pt idx="6393">
                  <c:v>42735</c:v>
                </c:pt>
                <c:pt idx="6394">
                  <c:v>42736</c:v>
                </c:pt>
                <c:pt idx="6395">
                  <c:v>42737</c:v>
                </c:pt>
                <c:pt idx="6396">
                  <c:v>42738</c:v>
                </c:pt>
                <c:pt idx="6397">
                  <c:v>42739</c:v>
                </c:pt>
                <c:pt idx="6398">
                  <c:v>42740</c:v>
                </c:pt>
                <c:pt idx="6399">
                  <c:v>42741</c:v>
                </c:pt>
                <c:pt idx="6400">
                  <c:v>42742</c:v>
                </c:pt>
                <c:pt idx="6401">
                  <c:v>42743</c:v>
                </c:pt>
                <c:pt idx="6402">
                  <c:v>42744</c:v>
                </c:pt>
                <c:pt idx="6403">
                  <c:v>42745</c:v>
                </c:pt>
                <c:pt idx="6404">
                  <c:v>42746</c:v>
                </c:pt>
                <c:pt idx="6405">
                  <c:v>42747</c:v>
                </c:pt>
                <c:pt idx="6406">
                  <c:v>42748</c:v>
                </c:pt>
                <c:pt idx="6407">
                  <c:v>42749</c:v>
                </c:pt>
                <c:pt idx="6408">
                  <c:v>42750</c:v>
                </c:pt>
                <c:pt idx="6409">
                  <c:v>42751</c:v>
                </c:pt>
                <c:pt idx="6410">
                  <c:v>42752</c:v>
                </c:pt>
                <c:pt idx="6411">
                  <c:v>42753</c:v>
                </c:pt>
                <c:pt idx="6412">
                  <c:v>42754</c:v>
                </c:pt>
                <c:pt idx="6413">
                  <c:v>42755</c:v>
                </c:pt>
                <c:pt idx="6414">
                  <c:v>42756</c:v>
                </c:pt>
                <c:pt idx="6415">
                  <c:v>42757</c:v>
                </c:pt>
                <c:pt idx="6416">
                  <c:v>42758</c:v>
                </c:pt>
                <c:pt idx="6417">
                  <c:v>42759</c:v>
                </c:pt>
                <c:pt idx="6418">
                  <c:v>42760</c:v>
                </c:pt>
                <c:pt idx="6419">
                  <c:v>42761</c:v>
                </c:pt>
                <c:pt idx="6420">
                  <c:v>42762</c:v>
                </c:pt>
                <c:pt idx="6421">
                  <c:v>42763</c:v>
                </c:pt>
                <c:pt idx="6422">
                  <c:v>42764</c:v>
                </c:pt>
                <c:pt idx="6423">
                  <c:v>42765</c:v>
                </c:pt>
                <c:pt idx="6424">
                  <c:v>42766</c:v>
                </c:pt>
                <c:pt idx="6425">
                  <c:v>42767</c:v>
                </c:pt>
                <c:pt idx="6426">
                  <c:v>42768</c:v>
                </c:pt>
                <c:pt idx="6427">
                  <c:v>42769</c:v>
                </c:pt>
                <c:pt idx="6428">
                  <c:v>42770</c:v>
                </c:pt>
                <c:pt idx="6429">
                  <c:v>42771</c:v>
                </c:pt>
                <c:pt idx="6430">
                  <c:v>42772</c:v>
                </c:pt>
                <c:pt idx="6431">
                  <c:v>42773</c:v>
                </c:pt>
                <c:pt idx="6432">
                  <c:v>42774</c:v>
                </c:pt>
                <c:pt idx="6433">
                  <c:v>42775</c:v>
                </c:pt>
                <c:pt idx="6434">
                  <c:v>42776</c:v>
                </c:pt>
                <c:pt idx="6435">
                  <c:v>42777</c:v>
                </c:pt>
                <c:pt idx="6436">
                  <c:v>42778</c:v>
                </c:pt>
                <c:pt idx="6437">
                  <c:v>42779</c:v>
                </c:pt>
                <c:pt idx="6438">
                  <c:v>42780</c:v>
                </c:pt>
                <c:pt idx="6439">
                  <c:v>42781</c:v>
                </c:pt>
                <c:pt idx="6440">
                  <c:v>42782</c:v>
                </c:pt>
                <c:pt idx="6441">
                  <c:v>42783</c:v>
                </c:pt>
                <c:pt idx="6442">
                  <c:v>42784</c:v>
                </c:pt>
                <c:pt idx="6443">
                  <c:v>42785</c:v>
                </c:pt>
                <c:pt idx="6444">
                  <c:v>42786</c:v>
                </c:pt>
                <c:pt idx="6445">
                  <c:v>42787</c:v>
                </c:pt>
                <c:pt idx="6446">
                  <c:v>42788</c:v>
                </c:pt>
                <c:pt idx="6447">
                  <c:v>42789</c:v>
                </c:pt>
                <c:pt idx="6448">
                  <c:v>42790</c:v>
                </c:pt>
                <c:pt idx="6449">
                  <c:v>42791</c:v>
                </c:pt>
                <c:pt idx="6450">
                  <c:v>42792</c:v>
                </c:pt>
                <c:pt idx="6451">
                  <c:v>42793</c:v>
                </c:pt>
                <c:pt idx="6452">
                  <c:v>42794</c:v>
                </c:pt>
                <c:pt idx="6453">
                  <c:v>42795</c:v>
                </c:pt>
                <c:pt idx="6454">
                  <c:v>42796</c:v>
                </c:pt>
                <c:pt idx="6455">
                  <c:v>42797</c:v>
                </c:pt>
                <c:pt idx="6456">
                  <c:v>42798</c:v>
                </c:pt>
                <c:pt idx="6457">
                  <c:v>42799</c:v>
                </c:pt>
                <c:pt idx="6458">
                  <c:v>42800</c:v>
                </c:pt>
                <c:pt idx="6459">
                  <c:v>42801</c:v>
                </c:pt>
                <c:pt idx="6460">
                  <c:v>42802</c:v>
                </c:pt>
                <c:pt idx="6461">
                  <c:v>42803</c:v>
                </c:pt>
                <c:pt idx="6462">
                  <c:v>42804</c:v>
                </c:pt>
                <c:pt idx="6463">
                  <c:v>42805</c:v>
                </c:pt>
                <c:pt idx="6464">
                  <c:v>42806</c:v>
                </c:pt>
                <c:pt idx="6465">
                  <c:v>42807</c:v>
                </c:pt>
                <c:pt idx="6466">
                  <c:v>42808</c:v>
                </c:pt>
                <c:pt idx="6467">
                  <c:v>42809</c:v>
                </c:pt>
                <c:pt idx="6468">
                  <c:v>42810</c:v>
                </c:pt>
                <c:pt idx="6469">
                  <c:v>42811</c:v>
                </c:pt>
                <c:pt idx="6470">
                  <c:v>42812</c:v>
                </c:pt>
                <c:pt idx="6471">
                  <c:v>42813</c:v>
                </c:pt>
                <c:pt idx="6472">
                  <c:v>42814</c:v>
                </c:pt>
                <c:pt idx="6473">
                  <c:v>42815</c:v>
                </c:pt>
                <c:pt idx="6474">
                  <c:v>42816</c:v>
                </c:pt>
                <c:pt idx="6475">
                  <c:v>42817</c:v>
                </c:pt>
                <c:pt idx="6476">
                  <c:v>42818</c:v>
                </c:pt>
                <c:pt idx="6477">
                  <c:v>42819</c:v>
                </c:pt>
                <c:pt idx="6478">
                  <c:v>42820</c:v>
                </c:pt>
                <c:pt idx="6479">
                  <c:v>42821</c:v>
                </c:pt>
                <c:pt idx="6480">
                  <c:v>42822</c:v>
                </c:pt>
                <c:pt idx="6481">
                  <c:v>42823</c:v>
                </c:pt>
                <c:pt idx="6482">
                  <c:v>42824</c:v>
                </c:pt>
                <c:pt idx="6483">
                  <c:v>42825</c:v>
                </c:pt>
                <c:pt idx="6484">
                  <c:v>42826</c:v>
                </c:pt>
                <c:pt idx="6485">
                  <c:v>42827</c:v>
                </c:pt>
                <c:pt idx="6486">
                  <c:v>42828</c:v>
                </c:pt>
                <c:pt idx="6487">
                  <c:v>42829</c:v>
                </c:pt>
                <c:pt idx="6488">
                  <c:v>42830</c:v>
                </c:pt>
                <c:pt idx="6489">
                  <c:v>42831</c:v>
                </c:pt>
                <c:pt idx="6490">
                  <c:v>42832</c:v>
                </c:pt>
                <c:pt idx="6491">
                  <c:v>42833</c:v>
                </c:pt>
                <c:pt idx="6492">
                  <c:v>42834</c:v>
                </c:pt>
                <c:pt idx="6493">
                  <c:v>42835</c:v>
                </c:pt>
                <c:pt idx="6494">
                  <c:v>42836</c:v>
                </c:pt>
                <c:pt idx="6495">
                  <c:v>42837</c:v>
                </c:pt>
                <c:pt idx="6496">
                  <c:v>42838</c:v>
                </c:pt>
                <c:pt idx="6497">
                  <c:v>42839</c:v>
                </c:pt>
                <c:pt idx="6498">
                  <c:v>42840</c:v>
                </c:pt>
                <c:pt idx="6499">
                  <c:v>42841</c:v>
                </c:pt>
                <c:pt idx="6500">
                  <c:v>42842</c:v>
                </c:pt>
                <c:pt idx="6501">
                  <c:v>42843</c:v>
                </c:pt>
                <c:pt idx="6502">
                  <c:v>42844</c:v>
                </c:pt>
                <c:pt idx="6503">
                  <c:v>42845</c:v>
                </c:pt>
                <c:pt idx="6504">
                  <c:v>42846</c:v>
                </c:pt>
                <c:pt idx="6505">
                  <c:v>42847</c:v>
                </c:pt>
                <c:pt idx="6506">
                  <c:v>42848</c:v>
                </c:pt>
                <c:pt idx="6507">
                  <c:v>42849</c:v>
                </c:pt>
                <c:pt idx="6508">
                  <c:v>42850</c:v>
                </c:pt>
                <c:pt idx="6509">
                  <c:v>42851</c:v>
                </c:pt>
                <c:pt idx="6510">
                  <c:v>42852</c:v>
                </c:pt>
                <c:pt idx="6511">
                  <c:v>42853</c:v>
                </c:pt>
                <c:pt idx="6512">
                  <c:v>42854</c:v>
                </c:pt>
                <c:pt idx="6513">
                  <c:v>42855</c:v>
                </c:pt>
                <c:pt idx="6514">
                  <c:v>42856</c:v>
                </c:pt>
                <c:pt idx="6515">
                  <c:v>42857</c:v>
                </c:pt>
                <c:pt idx="6516">
                  <c:v>42858</c:v>
                </c:pt>
                <c:pt idx="6517">
                  <c:v>42859</c:v>
                </c:pt>
                <c:pt idx="6518">
                  <c:v>42860</c:v>
                </c:pt>
                <c:pt idx="6519">
                  <c:v>42861</c:v>
                </c:pt>
                <c:pt idx="6520">
                  <c:v>42862</c:v>
                </c:pt>
                <c:pt idx="6521">
                  <c:v>42863</c:v>
                </c:pt>
                <c:pt idx="6522">
                  <c:v>42864</c:v>
                </c:pt>
                <c:pt idx="6523">
                  <c:v>42865</c:v>
                </c:pt>
                <c:pt idx="6524">
                  <c:v>42866</c:v>
                </c:pt>
                <c:pt idx="6525">
                  <c:v>42867</c:v>
                </c:pt>
                <c:pt idx="6526">
                  <c:v>42868</c:v>
                </c:pt>
                <c:pt idx="6527">
                  <c:v>42869</c:v>
                </c:pt>
                <c:pt idx="6528">
                  <c:v>42870</c:v>
                </c:pt>
                <c:pt idx="6529">
                  <c:v>42871</c:v>
                </c:pt>
                <c:pt idx="6530">
                  <c:v>42872</c:v>
                </c:pt>
                <c:pt idx="6531">
                  <c:v>42873</c:v>
                </c:pt>
                <c:pt idx="6532">
                  <c:v>42874</c:v>
                </c:pt>
                <c:pt idx="6533">
                  <c:v>42875</c:v>
                </c:pt>
                <c:pt idx="6534">
                  <c:v>42876</c:v>
                </c:pt>
                <c:pt idx="6535">
                  <c:v>42877</c:v>
                </c:pt>
                <c:pt idx="6536">
                  <c:v>42878</c:v>
                </c:pt>
                <c:pt idx="6537">
                  <c:v>42879</c:v>
                </c:pt>
                <c:pt idx="6538">
                  <c:v>42880</c:v>
                </c:pt>
                <c:pt idx="6539">
                  <c:v>42881</c:v>
                </c:pt>
                <c:pt idx="6540">
                  <c:v>42882</c:v>
                </c:pt>
                <c:pt idx="6541">
                  <c:v>42883</c:v>
                </c:pt>
                <c:pt idx="6542">
                  <c:v>42884</c:v>
                </c:pt>
                <c:pt idx="6543">
                  <c:v>42885</c:v>
                </c:pt>
                <c:pt idx="6544">
                  <c:v>42886</c:v>
                </c:pt>
                <c:pt idx="6545">
                  <c:v>42887</c:v>
                </c:pt>
                <c:pt idx="6546">
                  <c:v>42888</c:v>
                </c:pt>
                <c:pt idx="6547">
                  <c:v>42889</c:v>
                </c:pt>
                <c:pt idx="6548">
                  <c:v>42890</c:v>
                </c:pt>
                <c:pt idx="6549">
                  <c:v>42891</c:v>
                </c:pt>
                <c:pt idx="6550">
                  <c:v>42892</c:v>
                </c:pt>
                <c:pt idx="6551">
                  <c:v>42893</c:v>
                </c:pt>
                <c:pt idx="6552">
                  <c:v>42894</c:v>
                </c:pt>
                <c:pt idx="6553">
                  <c:v>42895</c:v>
                </c:pt>
                <c:pt idx="6554">
                  <c:v>42896</c:v>
                </c:pt>
                <c:pt idx="6555">
                  <c:v>42897</c:v>
                </c:pt>
                <c:pt idx="6556">
                  <c:v>42898</c:v>
                </c:pt>
                <c:pt idx="6557">
                  <c:v>42899</c:v>
                </c:pt>
                <c:pt idx="6558">
                  <c:v>42900</c:v>
                </c:pt>
                <c:pt idx="6559">
                  <c:v>42901</c:v>
                </c:pt>
                <c:pt idx="6560">
                  <c:v>42902</c:v>
                </c:pt>
                <c:pt idx="6561">
                  <c:v>42903</c:v>
                </c:pt>
                <c:pt idx="6562">
                  <c:v>42904</c:v>
                </c:pt>
                <c:pt idx="6563">
                  <c:v>42905</c:v>
                </c:pt>
                <c:pt idx="6564">
                  <c:v>42906</c:v>
                </c:pt>
                <c:pt idx="6565">
                  <c:v>42907</c:v>
                </c:pt>
                <c:pt idx="6566">
                  <c:v>42908</c:v>
                </c:pt>
                <c:pt idx="6567">
                  <c:v>42909</c:v>
                </c:pt>
                <c:pt idx="6568">
                  <c:v>42910</c:v>
                </c:pt>
                <c:pt idx="6569">
                  <c:v>42911</c:v>
                </c:pt>
                <c:pt idx="6570">
                  <c:v>42912</c:v>
                </c:pt>
                <c:pt idx="6571">
                  <c:v>42913</c:v>
                </c:pt>
                <c:pt idx="6572">
                  <c:v>42914</c:v>
                </c:pt>
                <c:pt idx="6573">
                  <c:v>42915</c:v>
                </c:pt>
                <c:pt idx="6574">
                  <c:v>42916</c:v>
                </c:pt>
                <c:pt idx="6575">
                  <c:v>42917</c:v>
                </c:pt>
                <c:pt idx="6576">
                  <c:v>42918</c:v>
                </c:pt>
                <c:pt idx="6577">
                  <c:v>42919</c:v>
                </c:pt>
                <c:pt idx="6578">
                  <c:v>42920</c:v>
                </c:pt>
                <c:pt idx="6579">
                  <c:v>42921</c:v>
                </c:pt>
                <c:pt idx="6580">
                  <c:v>42922</c:v>
                </c:pt>
                <c:pt idx="6581">
                  <c:v>42923</c:v>
                </c:pt>
                <c:pt idx="6582">
                  <c:v>42924</c:v>
                </c:pt>
                <c:pt idx="6583">
                  <c:v>42925</c:v>
                </c:pt>
                <c:pt idx="6584">
                  <c:v>42926</c:v>
                </c:pt>
                <c:pt idx="6585">
                  <c:v>42927</c:v>
                </c:pt>
                <c:pt idx="6586">
                  <c:v>42928</c:v>
                </c:pt>
                <c:pt idx="6587">
                  <c:v>42929</c:v>
                </c:pt>
                <c:pt idx="6588">
                  <c:v>42930</c:v>
                </c:pt>
                <c:pt idx="6589">
                  <c:v>42931</c:v>
                </c:pt>
                <c:pt idx="6590">
                  <c:v>42932</c:v>
                </c:pt>
                <c:pt idx="6591">
                  <c:v>42933</c:v>
                </c:pt>
                <c:pt idx="6592">
                  <c:v>42934</c:v>
                </c:pt>
                <c:pt idx="6593">
                  <c:v>42935</c:v>
                </c:pt>
                <c:pt idx="6594">
                  <c:v>42936</c:v>
                </c:pt>
                <c:pt idx="6595">
                  <c:v>42937</c:v>
                </c:pt>
                <c:pt idx="6596">
                  <c:v>42938</c:v>
                </c:pt>
                <c:pt idx="6597">
                  <c:v>42939</c:v>
                </c:pt>
                <c:pt idx="6598">
                  <c:v>42940</c:v>
                </c:pt>
                <c:pt idx="6599">
                  <c:v>42941</c:v>
                </c:pt>
                <c:pt idx="6600">
                  <c:v>42942</c:v>
                </c:pt>
                <c:pt idx="6601">
                  <c:v>42943</c:v>
                </c:pt>
                <c:pt idx="6602">
                  <c:v>42944</c:v>
                </c:pt>
                <c:pt idx="6603">
                  <c:v>42945</c:v>
                </c:pt>
                <c:pt idx="6604">
                  <c:v>42946</c:v>
                </c:pt>
                <c:pt idx="6605">
                  <c:v>42947</c:v>
                </c:pt>
                <c:pt idx="6606">
                  <c:v>42948</c:v>
                </c:pt>
                <c:pt idx="6607">
                  <c:v>42949</c:v>
                </c:pt>
                <c:pt idx="6608">
                  <c:v>42950</c:v>
                </c:pt>
                <c:pt idx="6609">
                  <c:v>42951</c:v>
                </c:pt>
                <c:pt idx="6610">
                  <c:v>42952</c:v>
                </c:pt>
                <c:pt idx="6611">
                  <c:v>42953</c:v>
                </c:pt>
                <c:pt idx="6612">
                  <c:v>42954</c:v>
                </c:pt>
                <c:pt idx="6613">
                  <c:v>42955</c:v>
                </c:pt>
                <c:pt idx="6614">
                  <c:v>42956</c:v>
                </c:pt>
                <c:pt idx="6615">
                  <c:v>42957</c:v>
                </c:pt>
                <c:pt idx="6616">
                  <c:v>42958</c:v>
                </c:pt>
                <c:pt idx="6617">
                  <c:v>42959</c:v>
                </c:pt>
                <c:pt idx="6618">
                  <c:v>42960</c:v>
                </c:pt>
                <c:pt idx="6619">
                  <c:v>42961</c:v>
                </c:pt>
                <c:pt idx="6620">
                  <c:v>42962</c:v>
                </c:pt>
                <c:pt idx="6621">
                  <c:v>42963</c:v>
                </c:pt>
                <c:pt idx="6622">
                  <c:v>42964</c:v>
                </c:pt>
                <c:pt idx="6623">
                  <c:v>42965</c:v>
                </c:pt>
                <c:pt idx="6624">
                  <c:v>42966</c:v>
                </c:pt>
                <c:pt idx="6625">
                  <c:v>42967</c:v>
                </c:pt>
                <c:pt idx="6626">
                  <c:v>42968</c:v>
                </c:pt>
                <c:pt idx="6627">
                  <c:v>42969</c:v>
                </c:pt>
                <c:pt idx="6628">
                  <c:v>42970</c:v>
                </c:pt>
                <c:pt idx="6629">
                  <c:v>42971</c:v>
                </c:pt>
                <c:pt idx="6630">
                  <c:v>42972</c:v>
                </c:pt>
                <c:pt idx="6631">
                  <c:v>42973</c:v>
                </c:pt>
                <c:pt idx="6632">
                  <c:v>42974</c:v>
                </c:pt>
                <c:pt idx="6633">
                  <c:v>42975</c:v>
                </c:pt>
                <c:pt idx="6634">
                  <c:v>42976</c:v>
                </c:pt>
                <c:pt idx="6635">
                  <c:v>42977</c:v>
                </c:pt>
                <c:pt idx="6636">
                  <c:v>42978</c:v>
                </c:pt>
                <c:pt idx="6637">
                  <c:v>42979</c:v>
                </c:pt>
                <c:pt idx="6638">
                  <c:v>42980</c:v>
                </c:pt>
                <c:pt idx="6639">
                  <c:v>42981</c:v>
                </c:pt>
                <c:pt idx="6640">
                  <c:v>42982</c:v>
                </c:pt>
                <c:pt idx="6641">
                  <c:v>42983</c:v>
                </c:pt>
                <c:pt idx="6642">
                  <c:v>42984</c:v>
                </c:pt>
                <c:pt idx="6643">
                  <c:v>42985</c:v>
                </c:pt>
                <c:pt idx="6644">
                  <c:v>42986</c:v>
                </c:pt>
                <c:pt idx="6645">
                  <c:v>42987</c:v>
                </c:pt>
                <c:pt idx="6646">
                  <c:v>42988</c:v>
                </c:pt>
                <c:pt idx="6647">
                  <c:v>42989</c:v>
                </c:pt>
                <c:pt idx="6648">
                  <c:v>42990</c:v>
                </c:pt>
                <c:pt idx="6649">
                  <c:v>42991</c:v>
                </c:pt>
                <c:pt idx="6650">
                  <c:v>42992</c:v>
                </c:pt>
                <c:pt idx="6651">
                  <c:v>42993</c:v>
                </c:pt>
                <c:pt idx="6652">
                  <c:v>42994</c:v>
                </c:pt>
                <c:pt idx="6653">
                  <c:v>42995</c:v>
                </c:pt>
                <c:pt idx="6654">
                  <c:v>42996</c:v>
                </c:pt>
                <c:pt idx="6655">
                  <c:v>42997</c:v>
                </c:pt>
                <c:pt idx="6656">
                  <c:v>42998</c:v>
                </c:pt>
                <c:pt idx="6657">
                  <c:v>42999</c:v>
                </c:pt>
                <c:pt idx="6658">
                  <c:v>43000</c:v>
                </c:pt>
                <c:pt idx="6659">
                  <c:v>43001</c:v>
                </c:pt>
                <c:pt idx="6660">
                  <c:v>43002</c:v>
                </c:pt>
                <c:pt idx="6661">
                  <c:v>43003</c:v>
                </c:pt>
                <c:pt idx="6662">
                  <c:v>43004</c:v>
                </c:pt>
                <c:pt idx="6663">
                  <c:v>43005</c:v>
                </c:pt>
                <c:pt idx="6664">
                  <c:v>43006</c:v>
                </c:pt>
                <c:pt idx="6665">
                  <c:v>43007</c:v>
                </c:pt>
                <c:pt idx="6666">
                  <c:v>43008</c:v>
                </c:pt>
                <c:pt idx="6667">
                  <c:v>43009</c:v>
                </c:pt>
                <c:pt idx="6668">
                  <c:v>43010</c:v>
                </c:pt>
                <c:pt idx="6669">
                  <c:v>43011</c:v>
                </c:pt>
                <c:pt idx="6670">
                  <c:v>43012</c:v>
                </c:pt>
                <c:pt idx="6671">
                  <c:v>43013</c:v>
                </c:pt>
                <c:pt idx="6672">
                  <c:v>43014</c:v>
                </c:pt>
                <c:pt idx="6673">
                  <c:v>43015</c:v>
                </c:pt>
                <c:pt idx="6674">
                  <c:v>43016</c:v>
                </c:pt>
                <c:pt idx="6675">
                  <c:v>43017</c:v>
                </c:pt>
                <c:pt idx="6676">
                  <c:v>43018</c:v>
                </c:pt>
                <c:pt idx="6677">
                  <c:v>43019</c:v>
                </c:pt>
                <c:pt idx="6678">
                  <c:v>43020</c:v>
                </c:pt>
                <c:pt idx="6679">
                  <c:v>43021</c:v>
                </c:pt>
                <c:pt idx="6680">
                  <c:v>43022</c:v>
                </c:pt>
                <c:pt idx="6681">
                  <c:v>43023</c:v>
                </c:pt>
                <c:pt idx="6682">
                  <c:v>43024</c:v>
                </c:pt>
                <c:pt idx="6683">
                  <c:v>43025</c:v>
                </c:pt>
                <c:pt idx="6684">
                  <c:v>43026</c:v>
                </c:pt>
                <c:pt idx="6685">
                  <c:v>43027</c:v>
                </c:pt>
                <c:pt idx="6686">
                  <c:v>43028</c:v>
                </c:pt>
                <c:pt idx="6687">
                  <c:v>43029</c:v>
                </c:pt>
                <c:pt idx="6688">
                  <c:v>43030</c:v>
                </c:pt>
                <c:pt idx="6689">
                  <c:v>43031</c:v>
                </c:pt>
                <c:pt idx="6690">
                  <c:v>43032</c:v>
                </c:pt>
                <c:pt idx="6691">
                  <c:v>43033</c:v>
                </c:pt>
                <c:pt idx="6692">
                  <c:v>43034</c:v>
                </c:pt>
                <c:pt idx="6693">
                  <c:v>43035</c:v>
                </c:pt>
                <c:pt idx="6694">
                  <c:v>43036</c:v>
                </c:pt>
                <c:pt idx="6695">
                  <c:v>43037</c:v>
                </c:pt>
                <c:pt idx="6696">
                  <c:v>43038</c:v>
                </c:pt>
                <c:pt idx="6697">
                  <c:v>43039</c:v>
                </c:pt>
                <c:pt idx="6698">
                  <c:v>43040</c:v>
                </c:pt>
                <c:pt idx="6699">
                  <c:v>43041</c:v>
                </c:pt>
                <c:pt idx="6700">
                  <c:v>43042</c:v>
                </c:pt>
                <c:pt idx="6701">
                  <c:v>43043</c:v>
                </c:pt>
                <c:pt idx="6702">
                  <c:v>43044</c:v>
                </c:pt>
                <c:pt idx="6703">
                  <c:v>43045</c:v>
                </c:pt>
                <c:pt idx="6704">
                  <c:v>43046</c:v>
                </c:pt>
                <c:pt idx="6705">
                  <c:v>43047</c:v>
                </c:pt>
                <c:pt idx="6706">
                  <c:v>43048</c:v>
                </c:pt>
                <c:pt idx="6707">
                  <c:v>43049</c:v>
                </c:pt>
                <c:pt idx="6708">
                  <c:v>43050</c:v>
                </c:pt>
                <c:pt idx="6709">
                  <c:v>43051</c:v>
                </c:pt>
                <c:pt idx="6710">
                  <c:v>43052</c:v>
                </c:pt>
                <c:pt idx="6711">
                  <c:v>43053</c:v>
                </c:pt>
                <c:pt idx="6712">
                  <c:v>43054</c:v>
                </c:pt>
                <c:pt idx="6713">
                  <c:v>43055</c:v>
                </c:pt>
                <c:pt idx="6714">
                  <c:v>43056</c:v>
                </c:pt>
                <c:pt idx="6715">
                  <c:v>43057</c:v>
                </c:pt>
                <c:pt idx="6716">
                  <c:v>43058</c:v>
                </c:pt>
                <c:pt idx="6717">
                  <c:v>43059</c:v>
                </c:pt>
                <c:pt idx="6718">
                  <c:v>43060</c:v>
                </c:pt>
                <c:pt idx="6719">
                  <c:v>43061</c:v>
                </c:pt>
                <c:pt idx="6720">
                  <c:v>43062</c:v>
                </c:pt>
                <c:pt idx="6721">
                  <c:v>43063</c:v>
                </c:pt>
                <c:pt idx="6722">
                  <c:v>43064</c:v>
                </c:pt>
                <c:pt idx="6723">
                  <c:v>43065</c:v>
                </c:pt>
                <c:pt idx="6724">
                  <c:v>43066</c:v>
                </c:pt>
                <c:pt idx="6725">
                  <c:v>43067</c:v>
                </c:pt>
                <c:pt idx="6726">
                  <c:v>43068</c:v>
                </c:pt>
                <c:pt idx="6727">
                  <c:v>43069</c:v>
                </c:pt>
                <c:pt idx="6728">
                  <c:v>43070</c:v>
                </c:pt>
                <c:pt idx="6729">
                  <c:v>43071</c:v>
                </c:pt>
                <c:pt idx="6730">
                  <c:v>43072</c:v>
                </c:pt>
                <c:pt idx="6731">
                  <c:v>43073</c:v>
                </c:pt>
                <c:pt idx="6732">
                  <c:v>43074</c:v>
                </c:pt>
                <c:pt idx="6733">
                  <c:v>43075</c:v>
                </c:pt>
                <c:pt idx="6734">
                  <c:v>43076</c:v>
                </c:pt>
                <c:pt idx="6735">
                  <c:v>43077</c:v>
                </c:pt>
                <c:pt idx="6736">
                  <c:v>43078</c:v>
                </c:pt>
                <c:pt idx="6737">
                  <c:v>43079</c:v>
                </c:pt>
                <c:pt idx="6738">
                  <c:v>43080</c:v>
                </c:pt>
                <c:pt idx="6739">
                  <c:v>43081</c:v>
                </c:pt>
                <c:pt idx="6740">
                  <c:v>43082</c:v>
                </c:pt>
                <c:pt idx="6741">
                  <c:v>43083</c:v>
                </c:pt>
                <c:pt idx="6742">
                  <c:v>43084</c:v>
                </c:pt>
                <c:pt idx="6743">
                  <c:v>43085</c:v>
                </c:pt>
                <c:pt idx="6744">
                  <c:v>43086</c:v>
                </c:pt>
                <c:pt idx="6745">
                  <c:v>43087</c:v>
                </c:pt>
                <c:pt idx="6746">
                  <c:v>43088</c:v>
                </c:pt>
                <c:pt idx="6747">
                  <c:v>43089</c:v>
                </c:pt>
                <c:pt idx="6748">
                  <c:v>43090</c:v>
                </c:pt>
                <c:pt idx="6749">
                  <c:v>43091</c:v>
                </c:pt>
                <c:pt idx="6750">
                  <c:v>43092</c:v>
                </c:pt>
                <c:pt idx="6751">
                  <c:v>43093</c:v>
                </c:pt>
                <c:pt idx="6752">
                  <c:v>43094</c:v>
                </c:pt>
                <c:pt idx="6753">
                  <c:v>43095</c:v>
                </c:pt>
                <c:pt idx="6754">
                  <c:v>43096</c:v>
                </c:pt>
                <c:pt idx="6755">
                  <c:v>43097</c:v>
                </c:pt>
                <c:pt idx="6756">
                  <c:v>43098</c:v>
                </c:pt>
                <c:pt idx="6757">
                  <c:v>43099</c:v>
                </c:pt>
                <c:pt idx="6758">
                  <c:v>43100</c:v>
                </c:pt>
                <c:pt idx="6759">
                  <c:v>43101</c:v>
                </c:pt>
                <c:pt idx="6760">
                  <c:v>43102</c:v>
                </c:pt>
                <c:pt idx="6761">
                  <c:v>43103</c:v>
                </c:pt>
                <c:pt idx="6762">
                  <c:v>43104</c:v>
                </c:pt>
                <c:pt idx="6763">
                  <c:v>43105</c:v>
                </c:pt>
                <c:pt idx="6764">
                  <c:v>43106</c:v>
                </c:pt>
                <c:pt idx="6765">
                  <c:v>43107</c:v>
                </c:pt>
                <c:pt idx="6766">
                  <c:v>43108</c:v>
                </c:pt>
                <c:pt idx="6767">
                  <c:v>43109</c:v>
                </c:pt>
                <c:pt idx="6768">
                  <c:v>43110</c:v>
                </c:pt>
                <c:pt idx="6769">
                  <c:v>43111</c:v>
                </c:pt>
                <c:pt idx="6770">
                  <c:v>43112</c:v>
                </c:pt>
                <c:pt idx="6771">
                  <c:v>43113</c:v>
                </c:pt>
                <c:pt idx="6772">
                  <c:v>43114</c:v>
                </c:pt>
                <c:pt idx="6773">
                  <c:v>43115</c:v>
                </c:pt>
                <c:pt idx="6774">
                  <c:v>43116</c:v>
                </c:pt>
                <c:pt idx="6775">
                  <c:v>43117</c:v>
                </c:pt>
                <c:pt idx="6776">
                  <c:v>43118</c:v>
                </c:pt>
                <c:pt idx="6777">
                  <c:v>43119</c:v>
                </c:pt>
                <c:pt idx="6778">
                  <c:v>43120</c:v>
                </c:pt>
                <c:pt idx="6779">
                  <c:v>43121</c:v>
                </c:pt>
                <c:pt idx="6780">
                  <c:v>43122</c:v>
                </c:pt>
                <c:pt idx="6781">
                  <c:v>43123</c:v>
                </c:pt>
                <c:pt idx="6782">
                  <c:v>43124</c:v>
                </c:pt>
                <c:pt idx="6783">
                  <c:v>43125</c:v>
                </c:pt>
                <c:pt idx="6784">
                  <c:v>43126</c:v>
                </c:pt>
                <c:pt idx="6785">
                  <c:v>43127</c:v>
                </c:pt>
                <c:pt idx="6786">
                  <c:v>43128</c:v>
                </c:pt>
                <c:pt idx="6787">
                  <c:v>43129</c:v>
                </c:pt>
                <c:pt idx="6788">
                  <c:v>43130</c:v>
                </c:pt>
                <c:pt idx="6789">
                  <c:v>43131</c:v>
                </c:pt>
                <c:pt idx="6790">
                  <c:v>43132</c:v>
                </c:pt>
                <c:pt idx="6791">
                  <c:v>43133</c:v>
                </c:pt>
                <c:pt idx="6792">
                  <c:v>43134</c:v>
                </c:pt>
                <c:pt idx="6793">
                  <c:v>43135</c:v>
                </c:pt>
                <c:pt idx="6794">
                  <c:v>43136</c:v>
                </c:pt>
                <c:pt idx="6795">
                  <c:v>43137</c:v>
                </c:pt>
                <c:pt idx="6796">
                  <c:v>43138</c:v>
                </c:pt>
                <c:pt idx="6797">
                  <c:v>43139</c:v>
                </c:pt>
                <c:pt idx="6798">
                  <c:v>43140</c:v>
                </c:pt>
                <c:pt idx="6799">
                  <c:v>43141</c:v>
                </c:pt>
                <c:pt idx="6800">
                  <c:v>43142</c:v>
                </c:pt>
                <c:pt idx="6801">
                  <c:v>43143</c:v>
                </c:pt>
                <c:pt idx="6802">
                  <c:v>43144</c:v>
                </c:pt>
                <c:pt idx="6803">
                  <c:v>43145</c:v>
                </c:pt>
                <c:pt idx="6804">
                  <c:v>43146</c:v>
                </c:pt>
                <c:pt idx="6805">
                  <c:v>43147</c:v>
                </c:pt>
                <c:pt idx="6806">
                  <c:v>43148</c:v>
                </c:pt>
                <c:pt idx="6807">
                  <c:v>43149</c:v>
                </c:pt>
                <c:pt idx="6808">
                  <c:v>43150</c:v>
                </c:pt>
                <c:pt idx="6809">
                  <c:v>43151</c:v>
                </c:pt>
                <c:pt idx="6810">
                  <c:v>43152</c:v>
                </c:pt>
                <c:pt idx="6811">
                  <c:v>43153</c:v>
                </c:pt>
                <c:pt idx="6812">
                  <c:v>43154</c:v>
                </c:pt>
                <c:pt idx="6813">
                  <c:v>43155</c:v>
                </c:pt>
                <c:pt idx="6814">
                  <c:v>43156</c:v>
                </c:pt>
                <c:pt idx="6815">
                  <c:v>43157</c:v>
                </c:pt>
                <c:pt idx="6816">
                  <c:v>43158</c:v>
                </c:pt>
                <c:pt idx="6817">
                  <c:v>43159</c:v>
                </c:pt>
                <c:pt idx="6818">
                  <c:v>43160</c:v>
                </c:pt>
                <c:pt idx="6819">
                  <c:v>43161</c:v>
                </c:pt>
                <c:pt idx="6820">
                  <c:v>43162</c:v>
                </c:pt>
                <c:pt idx="6821">
                  <c:v>43163</c:v>
                </c:pt>
                <c:pt idx="6822">
                  <c:v>43164</c:v>
                </c:pt>
                <c:pt idx="6823">
                  <c:v>43165</c:v>
                </c:pt>
                <c:pt idx="6824">
                  <c:v>43166</c:v>
                </c:pt>
                <c:pt idx="6825">
                  <c:v>43167</c:v>
                </c:pt>
                <c:pt idx="6826">
                  <c:v>43168</c:v>
                </c:pt>
                <c:pt idx="6827">
                  <c:v>43169</c:v>
                </c:pt>
                <c:pt idx="6828">
                  <c:v>43170</c:v>
                </c:pt>
                <c:pt idx="6829">
                  <c:v>43171</c:v>
                </c:pt>
                <c:pt idx="6830">
                  <c:v>43172</c:v>
                </c:pt>
                <c:pt idx="6831">
                  <c:v>43173</c:v>
                </c:pt>
                <c:pt idx="6832">
                  <c:v>43174</c:v>
                </c:pt>
                <c:pt idx="6833">
                  <c:v>43175</c:v>
                </c:pt>
                <c:pt idx="6834">
                  <c:v>43176</c:v>
                </c:pt>
                <c:pt idx="6835">
                  <c:v>43177</c:v>
                </c:pt>
                <c:pt idx="6836">
                  <c:v>43178</c:v>
                </c:pt>
                <c:pt idx="6837">
                  <c:v>43179</c:v>
                </c:pt>
                <c:pt idx="6838">
                  <c:v>43180</c:v>
                </c:pt>
                <c:pt idx="6839">
                  <c:v>43181</c:v>
                </c:pt>
                <c:pt idx="6840">
                  <c:v>43182</c:v>
                </c:pt>
                <c:pt idx="6841">
                  <c:v>43183</c:v>
                </c:pt>
                <c:pt idx="6842">
                  <c:v>43184</c:v>
                </c:pt>
                <c:pt idx="6843">
                  <c:v>43185</c:v>
                </c:pt>
                <c:pt idx="6844">
                  <c:v>43186</c:v>
                </c:pt>
                <c:pt idx="6845">
                  <c:v>43187</c:v>
                </c:pt>
                <c:pt idx="6846">
                  <c:v>43188</c:v>
                </c:pt>
                <c:pt idx="6847">
                  <c:v>43189</c:v>
                </c:pt>
                <c:pt idx="6848">
                  <c:v>43190</c:v>
                </c:pt>
                <c:pt idx="6849">
                  <c:v>43191</c:v>
                </c:pt>
                <c:pt idx="6850">
                  <c:v>43192</c:v>
                </c:pt>
                <c:pt idx="6851">
                  <c:v>43193</c:v>
                </c:pt>
                <c:pt idx="6852">
                  <c:v>43194</c:v>
                </c:pt>
                <c:pt idx="6853">
                  <c:v>43195</c:v>
                </c:pt>
                <c:pt idx="6854">
                  <c:v>43196</c:v>
                </c:pt>
                <c:pt idx="6855">
                  <c:v>43197</c:v>
                </c:pt>
                <c:pt idx="6856">
                  <c:v>43198</c:v>
                </c:pt>
                <c:pt idx="6857">
                  <c:v>43199</c:v>
                </c:pt>
                <c:pt idx="6858">
                  <c:v>43200</c:v>
                </c:pt>
                <c:pt idx="6859">
                  <c:v>43201</c:v>
                </c:pt>
                <c:pt idx="6860">
                  <c:v>43202</c:v>
                </c:pt>
                <c:pt idx="6861">
                  <c:v>43203</c:v>
                </c:pt>
                <c:pt idx="6862">
                  <c:v>43204</c:v>
                </c:pt>
                <c:pt idx="6863">
                  <c:v>43205</c:v>
                </c:pt>
                <c:pt idx="6864">
                  <c:v>43206</c:v>
                </c:pt>
                <c:pt idx="6865">
                  <c:v>43207</c:v>
                </c:pt>
                <c:pt idx="6866">
                  <c:v>43208</c:v>
                </c:pt>
                <c:pt idx="6867">
                  <c:v>43209</c:v>
                </c:pt>
                <c:pt idx="6868">
                  <c:v>43210</c:v>
                </c:pt>
                <c:pt idx="6869">
                  <c:v>43211</c:v>
                </c:pt>
                <c:pt idx="6870">
                  <c:v>43212</c:v>
                </c:pt>
                <c:pt idx="6871">
                  <c:v>43213</c:v>
                </c:pt>
                <c:pt idx="6872">
                  <c:v>43214</c:v>
                </c:pt>
                <c:pt idx="6873">
                  <c:v>43215</c:v>
                </c:pt>
                <c:pt idx="6874">
                  <c:v>43216</c:v>
                </c:pt>
                <c:pt idx="6875">
                  <c:v>43217</c:v>
                </c:pt>
                <c:pt idx="6876">
                  <c:v>43218</c:v>
                </c:pt>
                <c:pt idx="6877">
                  <c:v>43219</c:v>
                </c:pt>
                <c:pt idx="6878">
                  <c:v>43220</c:v>
                </c:pt>
                <c:pt idx="6879">
                  <c:v>43221</c:v>
                </c:pt>
                <c:pt idx="6880">
                  <c:v>43222</c:v>
                </c:pt>
                <c:pt idx="6881">
                  <c:v>43223</c:v>
                </c:pt>
                <c:pt idx="6882">
                  <c:v>43224</c:v>
                </c:pt>
                <c:pt idx="6883">
                  <c:v>43225</c:v>
                </c:pt>
                <c:pt idx="6884">
                  <c:v>43226</c:v>
                </c:pt>
                <c:pt idx="6885">
                  <c:v>43227</c:v>
                </c:pt>
                <c:pt idx="6886">
                  <c:v>43228</c:v>
                </c:pt>
                <c:pt idx="6887">
                  <c:v>43229</c:v>
                </c:pt>
                <c:pt idx="6888">
                  <c:v>43230</c:v>
                </c:pt>
                <c:pt idx="6889">
                  <c:v>43231</c:v>
                </c:pt>
                <c:pt idx="6890">
                  <c:v>43232</c:v>
                </c:pt>
                <c:pt idx="6891">
                  <c:v>43233</c:v>
                </c:pt>
                <c:pt idx="6892">
                  <c:v>43234</c:v>
                </c:pt>
                <c:pt idx="6893">
                  <c:v>43235</c:v>
                </c:pt>
                <c:pt idx="6894">
                  <c:v>43236</c:v>
                </c:pt>
                <c:pt idx="6895">
                  <c:v>43237</c:v>
                </c:pt>
                <c:pt idx="6896">
                  <c:v>43238</c:v>
                </c:pt>
                <c:pt idx="6897">
                  <c:v>43239</c:v>
                </c:pt>
                <c:pt idx="6898">
                  <c:v>43240</c:v>
                </c:pt>
                <c:pt idx="6899">
                  <c:v>43241</c:v>
                </c:pt>
                <c:pt idx="6900">
                  <c:v>43242</c:v>
                </c:pt>
                <c:pt idx="6901">
                  <c:v>43243</c:v>
                </c:pt>
                <c:pt idx="6902">
                  <c:v>43244</c:v>
                </c:pt>
                <c:pt idx="6903">
                  <c:v>43245</c:v>
                </c:pt>
                <c:pt idx="6904">
                  <c:v>43246</c:v>
                </c:pt>
                <c:pt idx="6905">
                  <c:v>43247</c:v>
                </c:pt>
                <c:pt idx="6906">
                  <c:v>43248</c:v>
                </c:pt>
                <c:pt idx="6907">
                  <c:v>43249</c:v>
                </c:pt>
                <c:pt idx="6908">
                  <c:v>43250</c:v>
                </c:pt>
                <c:pt idx="6909">
                  <c:v>43251</c:v>
                </c:pt>
                <c:pt idx="6910">
                  <c:v>43252</c:v>
                </c:pt>
                <c:pt idx="6911">
                  <c:v>43253</c:v>
                </c:pt>
                <c:pt idx="6912">
                  <c:v>43254</c:v>
                </c:pt>
                <c:pt idx="6913">
                  <c:v>43255</c:v>
                </c:pt>
                <c:pt idx="6914">
                  <c:v>43256</c:v>
                </c:pt>
                <c:pt idx="6915">
                  <c:v>43257</c:v>
                </c:pt>
                <c:pt idx="6916">
                  <c:v>43258</c:v>
                </c:pt>
                <c:pt idx="6917">
                  <c:v>43259</c:v>
                </c:pt>
                <c:pt idx="6918">
                  <c:v>43260</c:v>
                </c:pt>
                <c:pt idx="6919">
                  <c:v>43261</c:v>
                </c:pt>
                <c:pt idx="6920">
                  <c:v>43262</c:v>
                </c:pt>
                <c:pt idx="6921">
                  <c:v>43263</c:v>
                </c:pt>
                <c:pt idx="6922">
                  <c:v>43264</c:v>
                </c:pt>
                <c:pt idx="6923">
                  <c:v>43265</c:v>
                </c:pt>
                <c:pt idx="6924">
                  <c:v>43266</c:v>
                </c:pt>
                <c:pt idx="6925">
                  <c:v>43267</c:v>
                </c:pt>
                <c:pt idx="6926">
                  <c:v>43268</c:v>
                </c:pt>
                <c:pt idx="6927">
                  <c:v>43269</c:v>
                </c:pt>
                <c:pt idx="6928">
                  <c:v>43270</c:v>
                </c:pt>
                <c:pt idx="6929">
                  <c:v>43271</c:v>
                </c:pt>
                <c:pt idx="6930">
                  <c:v>43272</c:v>
                </c:pt>
                <c:pt idx="6931">
                  <c:v>43273</c:v>
                </c:pt>
                <c:pt idx="6932">
                  <c:v>43274</c:v>
                </c:pt>
                <c:pt idx="6933">
                  <c:v>43275</c:v>
                </c:pt>
                <c:pt idx="6934">
                  <c:v>43276</c:v>
                </c:pt>
                <c:pt idx="6935">
                  <c:v>43277</c:v>
                </c:pt>
                <c:pt idx="6936">
                  <c:v>43278</c:v>
                </c:pt>
                <c:pt idx="6937">
                  <c:v>43279</c:v>
                </c:pt>
                <c:pt idx="6938">
                  <c:v>43280</c:v>
                </c:pt>
                <c:pt idx="6939">
                  <c:v>43281</c:v>
                </c:pt>
                <c:pt idx="6940">
                  <c:v>43282</c:v>
                </c:pt>
                <c:pt idx="6941">
                  <c:v>43283</c:v>
                </c:pt>
                <c:pt idx="6942">
                  <c:v>43284</c:v>
                </c:pt>
                <c:pt idx="6943">
                  <c:v>43285</c:v>
                </c:pt>
                <c:pt idx="6944">
                  <c:v>43286</c:v>
                </c:pt>
                <c:pt idx="6945">
                  <c:v>43287</c:v>
                </c:pt>
                <c:pt idx="6946">
                  <c:v>43288</c:v>
                </c:pt>
                <c:pt idx="6947">
                  <c:v>43289</c:v>
                </c:pt>
                <c:pt idx="6948">
                  <c:v>43290</c:v>
                </c:pt>
                <c:pt idx="6949">
                  <c:v>43291</c:v>
                </c:pt>
                <c:pt idx="6950">
                  <c:v>43292</c:v>
                </c:pt>
                <c:pt idx="6951">
                  <c:v>43293</c:v>
                </c:pt>
                <c:pt idx="6952">
                  <c:v>43294</c:v>
                </c:pt>
                <c:pt idx="6953">
                  <c:v>43295</c:v>
                </c:pt>
                <c:pt idx="6954">
                  <c:v>43296</c:v>
                </c:pt>
                <c:pt idx="6955">
                  <c:v>43297</c:v>
                </c:pt>
                <c:pt idx="6956">
                  <c:v>43298</c:v>
                </c:pt>
                <c:pt idx="6957">
                  <c:v>43299</c:v>
                </c:pt>
                <c:pt idx="6958">
                  <c:v>43300</c:v>
                </c:pt>
                <c:pt idx="6959">
                  <c:v>43301</c:v>
                </c:pt>
                <c:pt idx="6960">
                  <c:v>43302</c:v>
                </c:pt>
                <c:pt idx="6961">
                  <c:v>43303</c:v>
                </c:pt>
                <c:pt idx="6962">
                  <c:v>43304</c:v>
                </c:pt>
                <c:pt idx="6963">
                  <c:v>43305</c:v>
                </c:pt>
                <c:pt idx="6964">
                  <c:v>43306</c:v>
                </c:pt>
                <c:pt idx="6965">
                  <c:v>43307</c:v>
                </c:pt>
                <c:pt idx="6966">
                  <c:v>43308</c:v>
                </c:pt>
                <c:pt idx="6967">
                  <c:v>43309</c:v>
                </c:pt>
                <c:pt idx="6968">
                  <c:v>43310</c:v>
                </c:pt>
                <c:pt idx="6969">
                  <c:v>43311</c:v>
                </c:pt>
                <c:pt idx="6970">
                  <c:v>43312</c:v>
                </c:pt>
                <c:pt idx="6971">
                  <c:v>43313</c:v>
                </c:pt>
                <c:pt idx="6972">
                  <c:v>43314</c:v>
                </c:pt>
                <c:pt idx="6973">
                  <c:v>43315</c:v>
                </c:pt>
                <c:pt idx="6974">
                  <c:v>43316</c:v>
                </c:pt>
                <c:pt idx="6975">
                  <c:v>43317</c:v>
                </c:pt>
                <c:pt idx="6976">
                  <c:v>43318</c:v>
                </c:pt>
                <c:pt idx="6977">
                  <c:v>43319</c:v>
                </c:pt>
                <c:pt idx="6978">
                  <c:v>43320</c:v>
                </c:pt>
                <c:pt idx="6979">
                  <c:v>43321</c:v>
                </c:pt>
                <c:pt idx="6980">
                  <c:v>43322</c:v>
                </c:pt>
                <c:pt idx="6981">
                  <c:v>43323</c:v>
                </c:pt>
                <c:pt idx="6982">
                  <c:v>43324</c:v>
                </c:pt>
                <c:pt idx="6983">
                  <c:v>43325</c:v>
                </c:pt>
                <c:pt idx="6984">
                  <c:v>43326</c:v>
                </c:pt>
                <c:pt idx="6985">
                  <c:v>43327</c:v>
                </c:pt>
                <c:pt idx="6986">
                  <c:v>43328</c:v>
                </c:pt>
                <c:pt idx="6987">
                  <c:v>43329</c:v>
                </c:pt>
                <c:pt idx="6988">
                  <c:v>43330</c:v>
                </c:pt>
                <c:pt idx="6989">
                  <c:v>43331</c:v>
                </c:pt>
                <c:pt idx="6990">
                  <c:v>43332</c:v>
                </c:pt>
                <c:pt idx="6991">
                  <c:v>43333</c:v>
                </c:pt>
                <c:pt idx="6992">
                  <c:v>43334</c:v>
                </c:pt>
                <c:pt idx="6993">
                  <c:v>43335</c:v>
                </c:pt>
                <c:pt idx="6994">
                  <c:v>43336</c:v>
                </c:pt>
                <c:pt idx="6995">
                  <c:v>43337</c:v>
                </c:pt>
                <c:pt idx="6996">
                  <c:v>43338</c:v>
                </c:pt>
                <c:pt idx="6997">
                  <c:v>43339</c:v>
                </c:pt>
                <c:pt idx="6998">
                  <c:v>43340</c:v>
                </c:pt>
                <c:pt idx="6999">
                  <c:v>43341</c:v>
                </c:pt>
                <c:pt idx="7000">
                  <c:v>43342</c:v>
                </c:pt>
                <c:pt idx="7001">
                  <c:v>43343</c:v>
                </c:pt>
                <c:pt idx="7002">
                  <c:v>43344</c:v>
                </c:pt>
                <c:pt idx="7003">
                  <c:v>43345</c:v>
                </c:pt>
                <c:pt idx="7004">
                  <c:v>43346</c:v>
                </c:pt>
                <c:pt idx="7005">
                  <c:v>43347</c:v>
                </c:pt>
                <c:pt idx="7006">
                  <c:v>43348</c:v>
                </c:pt>
                <c:pt idx="7007">
                  <c:v>43349</c:v>
                </c:pt>
                <c:pt idx="7008">
                  <c:v>43350</c:v>
                </c:pt>
                <c:pt idx="7009">
                  <c:v>43351</c:v>
                </c:pt>
                <c:pt idx="7010">
                  <c:v>43352</c:v>
                </c:pt>
                <c:pt idx="7011">
                  <c:v>43353</c:v>
                </c:pt>
                <c:pt idx="7012">
                  <c:v>43354</c:v>
                </c:pt>
                <c:pt idx="7013">
                  <c:v>43355</c:v>
                </c:pt>
                <c:pt idx="7014">
                  <c:v>43356</c:v>
                </c:pt>
                <c:pt idx="7015">
                  <c:v>43357</c:v>
                </c:pt>
                <c:pt idx="7016">
                  <c:v>43358</c:v>
                </c:pt>
                <c:pt idx="7017">
                  <c:v>43359</c:v>
                </c:pt>
                <c:pt idx="7018">
                  <c:v>43360</c:v>
                </c:pt>
                <c:pt idx="7019">
                  <c:v>43361</c:v>
                </c:pt>
                <c:pt idx="7020">
                  <c:v>43362</c:v>
                </c:pt>
                <c:pt idx="7021">
                  <c:v>43363</c:v>
                </c:pt>
                <c:pt idx="7022">
                  <c:v>43364</c:v>
                </c:pt>
                <c:pt idx="7023">
                  <c:v>43365</c:v>
                </c:pt>
                <c:pt idx="7024">
                  <c:v>43366</c:v>
                </c:pt>
                <c:pt idx="7025">
                  <c:v>43367</c:v>
                </c:pt>
                <c:pt idx="7026">
                  <c:v>43368</c:v>
                </c:pt>
                <c:pt idx="7027">
                  <c:v>43369</c:v>
                </c:pt>
                <c:pt idx="7028">
                  <c:v>43370</c:v>
                </c:pt>
                <c:pt idx="7029">
                  <c:v>43371</c:v>
                </c:pt>
                <c:pt idx="7030">
                  <c:v>43372</c:v>
                </c:pt>
                <c:pt idx="7031">
                  <c:v>43373</c:v>
                </c:pt>
                <c:pt idx="7032">
                  <c:v>43374</c:v>
                </c:pt>
                <c:pt idx="7033">
                  <c:v>43375</c:v>
                </c:pt>
                <c:pt idx="7034">
                  <c:v>43376</c:v>
                </c:pt>
                <c:pt idx="7035">
                  <c:v>43377</c:v>
                </c:pt>
                <c:pt idx="7036">
                  <c:v>43378</c:v>
                </c:pt>
                <c:pt idx="7037">
                  <c:v>43379</c:v>
                </c:pt>
                <c:pt idx="7038">
                  <c:v>43380</c:v>
                </c:pt>
                <c:pt idx="7039">
                  <c:v>43381</c:v>
                </c:pt>
                <c:pt idx="7040">
                  <c:v>43382</c:v>
                </c:pt>
                <c:pt idx="7041">
                  <c:v>43383</c:v>
                </c:pt>
                <c:pt idx="7042">
                  <c:v>43384</c:v>
                </c:pt>
                <c:pt idx="7043">
                  <c:v>43385</c:v>
                </c:pt>
                <c:pt idx="7044">
                  <c:v>43386</c:v>
                </c:pt>
                <c:pt idx="7045">
                  <c:v>43387</c:v>
                </c:pt>
                <c:pt idx="7046">
                  <c:v>43388</c:v>
                </c:pt>
                <c:pt idx="7047">
                  <c:v>43389</c:v>
                </c:pt>
                <c:pt idx="7048">
                  <c:v>43390</c:v>
                </c:pt>
                <c:pt idx="7049">
                  <c:v>43391</c:v>
                </c:pt>
                <c:pt idx="7050">
                  <c:v>43392</c:v>
                </c:pt>
                <c:pt idx="7051">
                  <c:v>43393</c:v>
                </c:pt>
                <c:pt idx="7052">
                  <c:v>43394</c:v>
                </c:pt>
                <c:pt idx="7053">
                  <c:v>43395</c:v>
                </c:pt>
                <c:pt idx="7054">
                  <c:v>43396</c:v>
                </c:pt>
                <c:pt idx="7055">
                  <c:v>43397</c:v>
                </c:pt>
                <c:pt idx="7056">
                  <c:v>43398</c:v>
                </c:pt>
                <c:pt idx="7057">
                  <c:v>43399</c:v>
                </c:pt>
                <c:pt idx="7058">
                  <c:v>43400</c:v>
                </c:pt>
                <c:pt idx="7059">
                  <c:v>43401</c:v>
                </c:pt>
                <c:pt idx="7060">
                  <c:v>43402</c:v>
                </c:pt>
                <c:pt idx="7061">
                  <c:v>43403</c:v>
                </c:pt>
                <c:pt idx="7062">
                  <c:v>43404</c:v>
                </c:pt>
                <c:pt idx="7063">
                  <c:v>43405</c:v>
                </c:pt>
                <c:pt idx="7064">
                  <c:v>43406</c:v>
                </c:pt>
                <c:pt idx="7065">
                  <c:v>43407</c:v>
                </c:pt>
                <c:pt idx="7066">
                  <c:v>43408</c:v>
                </c:pt>
                <c:pt idx="7067">
                  <c:v>43409</c:v>
                </c:pt>
                <c:pt idx="7068">
                  <c:v>43410</c:v>
                </c:pt>
                <c:pt idx="7069">
                  <c:v>43411</c:v>
                </c:pt>
                <c:pt idx="7070">
                  <c:v>43412</c:v>
                </c:pt>
                <c:pt idx="7071">
                  <c:v>43413</c:v>
                </c:pt>
                <c:pt idx="7072">
                  <c:v>43414</c:v>
                </c:pt>
                <c:pt idx="7073">
                  <c:v>43415</c:v>
                </c:pt>
                <c:pt idx="7074">
                  <c:v>43416</c:v>
                </c:pt>
                <c:pt idx="7075">
                  <c:v>43417</c:v>
                </c:pt>
                <c:pt idx="7076">
                  <c:v>43418</c:v>
                </c:pt>
              </c:numCache>
            </c:numRef>
          </c:cat>
          <c:val>
            <c:numRef>
              <c:f>data5!$B$4:$B$10000</c:f>
              <c:numCache>
                <c:formatCode>0.0</c:formatCode>
                <c:ptCount val="9997"/>
                <c:pt idx="0">
                  <c:v>94.4666</c:v>
                </c:pt>
                <c:pt idx="1">
                  <c:v>94.338409999999996</c:v>
                </c:pt>
                <c:pt idx="4">
                  <c:v>94.830100000000002</c:v>
                </c:pt>
                <c:pt idx="5">
                  <c:v>94.394260000000003</c:v>
                </c:pt>
                <c:pt idx="6">
                  <c:v>94.399360000000001</c:v>
                </c:pt>
                <c:pt idx="7">
                  <c:v>94.291740000000004</c:v>
                </c:pt>
                <c:pt idx="8">
                  <c:v>94.406019999999998</c:v>
                </c:pt>
                <c:pt idx="11">
                  <c:v>94.010270000000006</c:v>
                </c:pt>
                <c:pt idx="12">
                  <c:v>94.461330000000004</c:v>
                </c:pt>
                <c:pt idx="13">
                  <c:v>94.27713</c:v>
                </c:pt>
                <c:pt idx="14">
                  <c:v>94.242819999999995</c:v>
                </c:pt>
                <c:pt idx="15">
                  <c:v>94.258560000000003</c:v>
                </c:pt>
                <c:pt idx="18">
                  <c:v>93.913290000000003</c:v>
                </c:pt>
                <c:pt idx="19">
                  <c:v>94.995170000000002</c:v>
                </c:pt>
                <c:pt idx="20">
                  <c:v>95.457409999999996</c:v>
                </c:pt>
                <c:pt idx="22">
                  <c:v>96.054410000000004</c:v>
                </c:pt>
                <c:pt idx="25">
                  <c:v>96.627080000000007</c:v>
                </c:pt>
                <c:pt idx="26">
                  <c:v>96.862560000000002</c:v>
                </c:pt>
                <c:pt idx="27">
                  <c:v>96.846580000000003</c:v>
                </c:pt>
                <c:pt idx="28">
                  <c:v>97.459620000000001</c:v>
                </c:pt>
                <c:pt idx="29">
                  <c:v>98.267269999999996</c:v>
                </c:pt>
                <c:pt idx="32">
                  <c:v>98.637540000000001</c:v>
                </c:pt>
                <c:pt idx="33">
                  <c:v>97.992249999999999</c:v>
                </c:pt>
                <c:pt idx="34">
                  <c:v>98.655850000000001</c:v>
                </c:pt>
                <c:pt idx="35">
                  <c:v>99.097830000000002</c:v>
                </c:pt>
                <c:pt idx="36">
                  <c:v>98.63158</c:v>
                </c:pt>
                <c:pt idx="39">
                  <c:v>98.372870000000006</c:v>
                </c:pt>
                <c:pt idx="40">
                  <c:v>99.243170000000006</c:v>
                </c:pt>
                <c:pt idx="41">
                  <c:v>98.754199999999997</c:v>
                </c:pt>
                <c:pt idx="42">
                  <c:v>98.330150000000003</c:v>
                </c:pt>
                <c:pt idx="43">
                  <c:v>98.880009999999999</c:v>
                </c:pt>
                <c:pt idx="46">
                  <c:v>98.355649999999997</c:v>
                </c:pt>
                <c:pt idx="47">
                  <c:v>98.434340000000006</c:v>
                </c:pt>
                <c:pt idx="48">
                  <c:v>98.461500000000001</c:v>
                </c:pt>
                <c:pt idx="49">
                  <c:v>98.724400000000003</c:v>
                </c:pt>
                <c:pt idx="50">
                  <c:v>99.972570000000005</c:v>
                </c:pt>
                <c:pt idx="53">
                  <c:v>99.349040000000002</c:v>
                </c:pt>
                <c:pt idx="54">
                  <c:v>98.717579999999998</c:v>
                </c:pt>
                <c:pt idx="55">
                  <c:v>99.312250000000006</c:v>
                </c:pt>
                <c:pt idx="56">
                  <c:v>99.322479999999999</c:v>
                </c:pt>
                <c:pt idx="57">
                  <c:v>98.976339999999993</c:v>
                </c:pt>
                <c:pt idx="60">
                  <c:v>99.044139999999999</c:v>
                </c:pt>
                <c:pt idx="61">
                  <c:v>99.803709999999995</c:v>
                </c:pt>
                <c:pt idx="62">
                  <c:v>99.640429999999995</c:v>
                </c:pt>
                <c:pt idx="63">
                  <c:v>99.862530000000007</c:v>
                </c:pt>
                <c:pt idx="64">
                  <c:v>99.812200000000004</c:v>
                </c:pt>
                <c:pt idx="67">
                  <c:v>99.17071</c:v>
                </c:pt>
                <c:pt idx="68">
                  <c:v>98.942409999999995</c:v>
                </c:pt>
                <c:pt idx="69">
                  <c:v>99.655990000000003</c:v>
                </c:pt>
                <c:pt idx="70">
                  <c:v>99.699240000000003</c:v>
                </c:pt>
                <c:pt idx="74">
                  <c:v>99.118889999999993</c:v>
                </c:pt>
                <c:pt idx="75">
                  <c:v>99.122159999999994</c:v>
                </c:pt>
                <c:pt idx="76">
                  <c:v>98.954740000000001</c:v>
                </c:pt>
                <c:pt idx="77">
                  <c:v>99.219939999999994</c:v>
                </c:pt>
                <c:pt idx="78">
                  <c:v>99.175489999999996</c:v>
                </c:pt>
                <c:pt idx="82">
                  <c:v>99.520820000000001</c:v>
                </c:pt>
                <c:pt idx="83">
                  <c:v>100.1734</c:v>
                </c:pt>
                <c:pt idx="84">
                  <c:v>100.1819</c:v>
                </c:pt>
                <c:pt idx="85">
                  <c:v>100.83110000000001</c:v>
                </c:pt>
                <c:pt idx="88">
                  <c:v>100.46210000000001</c:v>
                </c:pt>
                <c:pt idx="89">
                  <c:v>100.4375</c:v>
                </c:pt>
                <c:pt idx="90">
                  <c:v>100.6533</c:v>
                </c:pt>
                <c:pt idx="91">
                  <c:v>101.21899999999999</c:v>
                </c:pt>
                <c:pt idx="92">
                  <c:v>101.21599999999999</c:v>
                </c:pt>
                <c:pt idx="95">
                  <c:v>101.0449</c:v>
                </c:pt>
                <c:pt idx="96">
                  <c:v>100.8749</c:v>
                </c:pt>
                <c:pt idx="97">
                  <c:v>101.0899</c:v>
                </c:pt>
                <c:pt idx="98">
                  <c:v>100.999</c:v>
                </c:pt>
                <c:pt idx="99">
                  <c:v>100.8018</c:v>
                </c:pt>
                <c:pt idx="102">
                  <c:v>100.64279999999999</c:v>
                </c:pt>
                <c:pt idx="103">
                  <c:v>100.81780000000001</c:v>
                </c:pt>
                <c:pt idx="104">
                  <c:v>101.30289999999999</c:v>
                </c:pt>
                <c:pt idx="105">
                  <c:v>101.2003</c:v>
                </c:pt>
                <c:pt idx="106">
                  <c:v>101.639</c:v>
                </c:pt>
                <c:pt idx="109">
                  <c:v>101.8383</c:v>
                </c:pt>
                <c:pt idx="110">
                  <c:v>101.58499999999999</c:v>
                </c:pt>
                <c:pt idx="111">
                  <c:v>101.3338</c:v>
                </c:pt>
                <c:pt idx="112">
                  <c:v>101.5681</c:v>
                </c:pt>
                <c:pt idx="113">
                  <c:v>101.5808</c:v>
                </c:pt>
                <c:pt idx="116">
                  <c:v>101.05540000000001</c:v>
                </c:pt>
                <c:pt idx="117">
                  <c:v>100.5913</c:v>
                </c:pt>
                <c:pt idx="118">
                  <c:v>100.3653</c:v>
                </c:pt>
                <c:pt idx="119">
                  <c:v>100.32389999999999</c:v>
                </c:pt>
                <c:pt idx="120">
                  <c:v>99.837010000000006</c:v>
                </c:pt>
                <c:pt idx="123">
                  <c:v>100.0183</c:v>
                </c:pt>
                <c:pt idx="124">
                  <c:v>99.593339999999998</c:v>
                </c:pt>
                <c:pt idx="125">
                  <c:v>99.570629999999994</c:v>
                </c:pt>
                <c:pt idx="126">
                  <c:v>99.085920000000002</c:v>
                </c:pt>
                <c:pt idx="127">
                  <c:v>98.665999999999997</c:v>
                </c:pt>
                <c:pt idx="130">
                  <c:v>98.656130000000005</c:v>
                </c:pt>
                <c:pt idx="131">
                  <c:v>98.698750000000004</c:v>
                </c:pt>
                <c:pt idx="132">
                  <c:v>98.546459999999996</c:v>
                </c:pt>
                <c:pt idx="133">
                  <c:v>98.429379999999995</c:v>
                </c:pt>
                <c:pt idx="134">
                  <c:v>98.326329999999999</c:v>
                </c:pt>
                <c:pt idx="137">
                  <c:v>98.760040000000004</c:v>
                </c:pt>
                <c:pt idx="138">
                  <c:v>98.732489999999999</c:v>
                </c:pt>
                <c:pt idx="139">
                  <c:v>98.593670000000003</c:v>
                </c:pt>
                <c:pt idx="140">
                  <c:v>98.860169999999997</c:v>
                </c:pt>
                <c:pt idx="141">
                  <c:v>98.565370000000001</c:v>
                </c:pt>
                <c:pt idx="144">
                  <c:v>98.820650000000001</c:v>
                </c:pt>
                <c:pt idx="145">
                  <c:v>98.773809999999997</c:v>
                </c:pt>
                <c:pt idx="146">
                  <c:v>98.200230000000005</c:v>
                </c:pt>
                <c:pt idx="147">
                  <c:v>98.252179999999996</c:v>
                </c:pt>
                <c:pt idx="148">
                  <c:v>98.058920000000001</c:v>
                </c:pt>
                <c:pt idx="151">
                  <c:v>97.823089999999993</c:v>
                </c:pt>
                <c:pt idx="152">
                  <c:v>97.741699999999994</c:v>
                </c:pt>
                <c:pt idx="153">
                  <c:v>97.787440000000004</c:v>
                </c:pt>
                <c:pt idx="154">
                  <c:v>97.574070000000006</c:v>
                </c:pt>
                <c:pt idx="155">
                  <c:v>97.407120000000006</c:v>
                </c:pt>
                <c:pt idx="158">
                  <c:v>97.959519999999998</c:v>
                </c:pt>
                <c:pt idx="159">
                  <c:v>98.448920000000001</c:v>
                </c:pt>
                <c:pt idx="160">
                  <c:v>98.666200000000003</c:v>
                </c:pt>
                <c:pt idx="161">
                  <c:v>98.181060000000002</c:v>
                </c:pt>
                <c:pt idx="162">
                  <c:v>97.948660000000004</c:v>
                </c:pt>
                <c:pt idx="165">
                  <c:v>97.438739999999996</c:v>
                </c:pt>
                <c:pt idx="166">
                  <c:v>96.537819999999996</c:v>
                </c:pt>
                <c:pt idx="167">
                  <c:v>96.526529999999994</c:v>
                </c:pt>
                <c:pt idx="168">
                  <c:v>97.209159999999997</c:v>
                </c:pt>
                <c:pt idx="169">
                  <c:v>97.483879999999999</c:v>
                </c:pt>
                <c:pt idx="172">
                  <c:v>96.448700000000002</c:v>
                </c:pt>
                <c:pt idx="173">
                  <c:v>96.706310000000002</c:v>
                </c:pt>
                <c:pt idx="174">
                  <c:v>96.635329999999996</c:v>
                </c:pt>
                <c:pt idx="175">
                  <c:v>96.531739999999999</c:v>
                </c:pt>
                <c:pt idx="176">
                  <c:v>96.526039999999995</c:v>
                </c:pt>
                <c:pt idx="179">
                  <c:v>96.539069999999995</c:v>
                </c:pt>
                <c:pt idx="180">
                  <c:v>95.95626</c:v>
                </c:pt>
                <c:pt idx="181">
                  <c:v>96.086190000000002</c:v>
                </c:pt>
                <c:pt idx="182">
                  <c:v>96.023250000000004</c:v>
                </c:pt>
                <c:pt idx="186">
                  <c:v>95.572710000000001</c:v>
                </c:pt>
                <c:pt idx="187">
                  <c:v>96.798810000000003</c:v>
                </c:pt>
                <c:pt idx="188">
                  <c:v>97.162779999999998</c:v>
                </c:pt>
                <c:pt idx="189">
                  <c:v>97.266940000000005</c:v>
                </c:pt>
                <c:pt idx="190">
                  <c:v>96.666600000000003</c:v>
                </c:pt>
                <c:pt idx="193">
                  <c:v>95.740350000000007</c:v>
                </c:pt>
                <c:pt idx="194">
                  <c:v>95.674189999999996</c:v>
                </c:pt>
                <c:pt idx="195">
                  <c:v>96.016419999999997</c:v>
                </c:pt>
                <c:pt idx="196">
                  <c:v>95.877480000000006</c:v>
                </c:pt>
                <c:pt idx="197">
                  <c:v>95.521870000000007</c:v>
                </c:pt>
                <c:pt idx="200">
                  <c:v>94.550129999999996</c:v>
                </c:pt>
                <c:pt idx="201">
                  <c:v>93.912949999999995</c:v>
                </c:pt>
                <c:pt idx="202">
                  <c:v>94.62697</c:v>
                </c:pt>
                <c:pt idx="203">
                  <c:v>94.729929999999996</c:v>
                </c:pt>
                <c:pt idx="204">
                  <c:v>95.146360000000001</c:v>
                </c:pt>
                <c:pt idx="207">
                  <c:v>94.666439999999994</c:v>
                </c:pt>
                <c:pt idx="208">
                  <c:v>94.699479999999994</c:v>
                </c:pt>
                <c:pt idx="209">
                  <c:v>94.140940000000001</c:v>
                </c:pt>
                <c:pt idx="210">
                  <c:v>94.189430000000002</c:v>
                </c:pt>
                <c:pt idx="211">
                  <c:v>93.415469999999999</c:v>
                </c:pt>
                <c:pt idx="214">
                  <c:v>93.170159999999996</c:v>
                </c:pt>
                <c:pt idx="215">
                  <c:v>92.475579999999994</c:v>
                </c:pt>
                <c:pt idx="216">
                  <c:v>92.318830000000005</c:v>
                </c:pt>
                <c:pt idx="217">
                  <c:v>92.11739</c:v>
                </c:pt>
                <c:pt idx="218">
                  <c:v>92.805419999999998</c:v>
                </c:pt>
                <c:pt idx="221">
                  <c:v>92.625559999999993</c:v>
                </c:pt>
                <c:pt idx="222">
                  <c:v>93.044039999999995</c:v>
                </c:pt>
                <c:pt idx="223">
                  <c:v>93.083209999999994</c:v>
                </c:pt>
                <c:pt idx="224">
                  <c:v>92.984359999999995</c:v>
                </c:pt>
                <c:pt idx="225">
                  <c:v>92.802109999999999</c:v>
                </c:pt>
                <c:pt idx="228">
                  <c:v>92.512749999999997</c:v>
                </c:pt>
                <c:pt idx="229">
                  <c:v>92.220969999999994</c:v>
                </c:pt>
                <c:pt idx="230">
                  <c:v>92.050449999999998</c:v>
                </c:pt>
                <c:pt idx="231">
                  <c:v>92.542000000000002</c:v>
                </c:pt>
                <c:pt idx="232">
                  <c:v>92.317959999999999</c:v>
                </c:pt>
                <c:pt idx="235">
                  <c:v>92.352209999999999</c:v>
                </c:pt>
                <c:pt idx="236">
                  <c:v>92.955169999999995</c:v>
                </c:pt>
                <c:pt idx="237">
                  <c:v>92.899770000000004</c:v>
                </c:pt>
                <c:pt idx="238">
                  <c:v>92.242320000000007</c:v>
                </c:pt>
                <c:pt idx="239">
                  <c:v>92.176550000000006</c:v>
                </c:pt>
                <c:pt idx="242">
                  <c:v>91.297460000000001</c:v>
                </c:pt>
                <c:pt idx="243">
                  <c:v>91.387029999999996</c:v>
                </c:pt>
                <c:pt idx="244">
                  <c:v>91.240809999999996</c:v>
                </c:pt>
                <c:pt idx="245">
                  <c:v>91.304770000000005</c:v>
                </c:pt>
                <c:pt idx="246">
                  <c:v>90.987030000000004</c:v>
                </c:pt>
                <c:pt idx="249">
                  <c:v>90.455749999999995</c:v>
                </c:pt>
                <c:pt idx="250">
                  <c:v>90.225269999999995</c:v>
                </c:pt>
                <c:pt idx="251">
                  <c:v>90.373239999999996</c:v>
                </c:pt>
                <c:pt idx="252">
                  <c:v>90.228099999999998</c:v>
                </c:pt>
                <c:pt idx="253">
                  <c:v>90.013000000000005</c:v>
                </c:pt>
                <c:pt idx="256">
                  <c:v>90.135959999999997</c:v>
                </c:pt>
                <c:pt idx="257">
                  <c:v>89.774510000000006</c:v>
                </c:pt>
                <c:pt idx="258">
                  <c:v>89.928210000000007</c:v>
                </c:pt>
                <c:pt idx="259">
                  <c:v>90.156350000000003</c:v>
                </c:pt>
                <c:pt idx="260">
                  <c:v>89.894990000000007</c:v>
                </c:pt>
                <c:pt idx="263">
                  <c:v>90.304640000000006</c:v>
                </c:pt>
                <c:pt idx="266">
                  <c:v>91.755390000000006</c:v>
                </c:pt>
                <c:pt idx="267">
                  <c:v>91.820809999999994</c:v>
                </c:pt>
                <c:pt idx="270">
                  <c:v>91.411839999999998</c:v>
                </c:pt>
                <c:pt idx="271">
                  <c:v>90.473500000000001</c:v>
                </c:pt>
                <c:pt idx="272">
                  <c:v>90.497290000000007</c:v>
                </c:pt>
                <c:pt idx="273">
                  <c:v>90.962260000000001</c:v>
                </c:pt>
                <c:pt idx="274">
                  <c:v>90.926789999999997</c:v>
                </c:pt>
                <c:pt idx="277">
                  <c:v>91.497540000000001</c:v>
                </c:pt>
                <c:pt idx="278">
                  <c:v>90.929429999999996</c:v>
                </c:pt>
                <c:pt idx="279">
                  <c:v>92.128240000000005</c:v>
                </c:pt>
                <c:pt idx="280">
                  <c:v>91.358329999999995</c:v>
                </c:pt>
                <c:pt idx="281">
                  <c:v>91.143820000000005</c:v>
                </c:pt>
                <c:pt idx="284">
                  <c:v>90.954970000000003</c:v>
                </c:pt>
                <c:pt idx="285">
                  <c:v>91.264669999999995</c:v>
                </c:pt>
                <c:pt idx="286">
                  <c:v>91.034589999999994</c:v>
                </c:pt>
                <c:pt idx="287">
                  <c:v>90.953109999999995</c:v>
                </c:pt>
                <c:pt idx="288">
                  <c:v>90.886170000000007</c:v>
                </c:pt>
                <c:pt idx="291">
                  <c:v>91.979810000000001</c:v>
                </c:pt>
                <c:pt idx="292">
                  <c:v>91.124759999999995</c:v>
                </c:pt>
                <c:pt idx="299">
                  <c:v>89.982510000000005</c:v>
                </c:pt>
                <c:pt idx="301">
                  <c:v>89.592079999999996</c:v>
                </c:pt>
                <c:pt idx="302">
                  <c:v>89.009820000000005</c:v>
                </c:pt>
                <c:pt idx="306">
                  <c:v>90.029430000000005</c:v>
                </c:pt>
                <c:pt idx="307">
                  <c:v>89.242750000000001</c:v>
                </c:pt>
                <c:pt idx="308">
                  <c:v>89.503699999999995</c:v>
                </c:pt>
                <c:pt idx="309">
                  <c:v>89.855540000000005</c:v>
                </c:pt>
                <c:pt idx="312">
                  <c:v>89.923649999999995</c:v>
                </c:pt>
                <c:pt idx="313">
                  <c:v>90.280550000000005</c:v>
                </c:pt>
                <c:pt idx="315">
                  <c:v>91.044150000000002</c:v>
                </c:pt>
                <c:pt idx="316">
                  <c:v>90.664950000000005</c:v>
                </c:pt>
                <c:pt idx="319">
                  <c:v>90.951089999999994</c:v>
                </c:pt>
                <c:pt idx="320">
                  <c:v>90.701970000000003</c:v>
                </c:pt>
                <c:pt idx="321">
                  <c:v>89.974000000000004</c:v>
                </c:pt>
                <c:pt idx="322">
                  <c:v>90.389049999999997</c:v>
                </c:pt>
                <c:pt idx="323">
                  <c:v>90.577330000000003</c:v>
                </c:pt>
                <c:pt idx="326">
                  <c:v>91.423050000000003</c:v>
                </c:pt>
                <c:pt idx="327">
                  <c:v>91.975149999999999</c:v>
                </c:pt>
                <c:pt idx="328">
                  <c:v>91.861559999999997</c:v>
                </c:pt>
                <c:pt idx="329">
                  <c:v>90.774659999999997</c:v>
                </c:pt>
                <c:pt idx="330">
                  <c:v>91.419070000000005</c:v>
                </c:pt>
                <c:pt idx="334">
                  <c:v>92.462429999999998</c:v>
                </c:pt>
                <c:pt idx="335">
                  <c:v>92.104789999999994</c:v>
                </c:pt>
                <c:pt idx="336">
                  <c:v>91.953370000000007</c:v>
                </c:pt>
                <c:pt idx="337">
                  <c:v>91.701509999999999</c:v>
                </c:pt>
                <c:pt idx="340">
                  <c:v>91.947270000000003</c:v>
                </c:pt>
                <c:pt idx="341">
                  <c:v>92.137870000000007</c:v>
                </c:pt>
                <c:pt idx="342">
                  <c:v>92.928229999999999</c:v>
                </c:pt>
                <c:pt idx="343">
                  <c:v>92.899979999999999</c:v>
                </c:pt>
                <c:pt idx="347">
                  <c:v>91.732320000000001</c:v>
                </c:pt>
                <c:pt idx="348">
                  <c:v>92.098609999999994</c:v>
                </c:pt>
                <c:pt idx="349">
                  <c:v>92.208479999999994</c:v>
                </c:pt>
                <c:pt idx="350">
                  <c:v>91.617699999999999</c:v>
                </c:pt>
                <c:pt idx="351">
                  <c:v>91.67313</c:v>
                </c:pt>
                <c:pt idx="354">
                  <c:v>91.809079999999994</c:v>
                </c:pt>
                <c:pt idx="355">
                  <c:v>91.787869999999998</c:v>
                </c:pt>
                <c:pt idx="356">
                  <c:v>91.561620000000005</c:v>
                </c:pt>
                <c:pt idx="357">
                  <c:v>91.071579999999997</c:v>
                </c:pt>
                <c:pt idx="358">
                  <c:v>90.923310000000001</c:v>
                </c:pt>
                <c:pt idx="361">
                  <c:v>90.629360000000005</c:v>
                </c:pt>
                <c:pt idx="362">
                  <c:v>90.765940000000001</c:v>
                </c:pt>
                <c:pt idx="363">
                  <c:v>91.091149999999999</c:v>
                </c:pt>
                <c:pt idx="364">
                  <c:v>91.333179999999999</c:v>
                </c:pt>
                <c:pt idx="365">
                  <c:v>91.604810000000001</c:v>
                </c:pt>
                <c:pt idx="368">
                  <c:v>90.917770000000004</c:v>
                </c:pt>
                <c:pt idx="369">
                  <c:v>90.982780000000005</c:v>
                </c:pt>
                <c:pt idx="370">
                  <c:v>91.168289999999999</c:v>
                </c:pt>
                <c:pt idx="371">
                  <c:v>91.246420000000001</c:v>
                </c:pt>
                <c:pt idx="372">
                  <c:v>91.298519999999996</c:v>
                </c:pt>
                <c:pt idx="375">
                  <c:v>91.822760000000002</c:v>
                </c:pt>
                <c:pt idx="376">
                  <c:v>91.584199999999996</c:v>
                </c:pt>
                <c:pt idx="377">
                  <c:v>91.31156</c:v>
                </c:pt>
                <c:pt idx="378">
                  <c:v>90.632289999999998</c:v>
                </c:pt>
                <c:pt idx="379">
                  <c:v>90.938180000000003</c:v>
                </c:pt>
                <c:pt idx="382">
                  <c:v>90.770849999999996</c:v>
                </c:pt>
                <c:pt idx="383">
                  <c:v>90.721829999999997</c:v>
                </c:pt>
                <c:pt idx="384">
                  <c:v>90.397229999999993</c:v>
                </c:pt>
                <c:pt idx="385">
                  <c:v>90.482569999999996</c:v>
                </c:pt>
                <c:pt idx="386">
                  <c:v>90.814819999999997</c:v>
                </c:pt>
                <c:pt idx="389">
                  <c:v>90.614750000000001</c:v>
                </c:pt>
                <c:pt idx="390">
                  <c:v>90.849990000000005</c:v>
                </c:pt>
                <c:pt idx="391">
                  <c:v>90.943470000000005</c:v>
                </c:pt>
                <c:pt idx="392">
                  <c:v>90.809690000000003</c:v>
                </c:pt>
                <c:pt idx="393">
                  <c:v>90.358639999999994</c:v>
                </c:pt>
                <c:pt idx="396">
                  <c:v>90.046909999999997</c:v>
                </c:pt>
                <c:pt idx="397">
                  <c:v>89.971990000000005</c:v>
                </c:pt>
                <c:pt idx="398">
                  <c:v>89.467420000000004</c:v>
                </c:pt>
                <c:pt idx="399">
                  <c:v>89.098640000000003</c:v>
                </c:pt>
                <c:pt idx="400">
                  <c:v>89.20814</c:v>
                </c:pt>
                <c:pt idx="403">
                  <c:v>89.225800000000007</c:v>
                </c:pt>
                <c:pt idx="404">
                  <c:v>89.041110000000003</c:v>
                </c:pt>
                <c:pt idx="405">
                  <c:v>88.587440000000001</c:v>
                </c:pt>
                <c:pt idx="407">
                  <c:v>89.069180000000003</c:v>
                </c:pt>
                <c:pt idx="410">
                  <c:v>88.409620000000004</c:v>
                </c:pt>
                <c:pt idx="411">
                  <c:v>88.584500000000006</c:v>
                </c:pt>
                <c:pt idx="412">
                  <c:v>88.563950000000006</c:v>
                </c:pt>
                <c:pt idx="413">
                  <c:v>88.552790000000002</c:v>
                </c:pt>
                <c:pt idx="414">
                  <c:v>88.693759999999997</c:v>
                </c:pt>
                <c:pt idx="417">
                  <c:v>88.033259999999999</c:v>
                </c:pt>
                <c:pt idx="418">
                  <c:v>87.647059999999996</c:v>
                </c:pt>
                <c:pt idx="419">
                  <c:v>87.753990000000002</c:v>
                </c:pt>
                <c:pt idx="420">
                  <c:v>87.986360000000005</c:v>
                </c:pt>
                <c:pt idx="421">
                  <c:v>88.243549999999999</c:v>
                </c:pt>
                <c:pt idx="424">
                  <c:v>88.025760000000005</c:v>
                </c:pt>
                <c:pt idx="425">
                  <c:v>87.747770000000003</c:v>
                </c:pt>
                <c:pt idx="426">
                  <c:v>86.984539999999996</c:v>
                </c:pt>
                <c:pt idx="427">
                  <c:v>87.04813</c:v>
                </c:pt>
                <c:pt idx="428">
                  <c:v>86.961950000000002</c:v>
                </c:pt>
                <c:pt idx="431">
                  <c:v>87.715299999999999</c:v>
                </c:pt>
                <c:pt idx="432">
                  <c:v>87.071910000000003</c:v>
                </c:pt>
                <c:pt idx="433">
                  <c:v>87.041179999999997</c:v>
                </c:pt>
                <c:pt idx="434">
                  <c:v>86.483419999999995</c:v>
                </c:pt>
                <c:pt idx="435">
                  <c:v>86.637699999999995</c:v>
                </c:pt>
                <c:pt idx="438">
                  <c:v>85.992769999999993</c:v>
                </c:pt>
                <c:pt idx="439">
                  <c:v>86.376990000000006</c:v>
                </c:pt>
                <c:pt idx="440">
                  <c:v>86.398840000000007</c:v>
                </c:pt>
                <c:pt idx="441">
                  <c:v>86.323849999999993</c:v>
                </c:pt>
                <c:pt idx="442">
                  <c:v>86.248660000000001</c:v>
                </c:pt>
                <c:pt idx="445">
                  <c:v>85.933940000000007</c:v>
                </c:pt>
                <c:pt idx="446">
                  <c:v>86.185720000000003</c:v>
                </c:pt>
                <c:pt idx="447">
                  <c:v>85.713430000000002</c:v>
                </c:pt>
                <c:pt idx="448">
                  <c:v>86.068449999999999</c:v>
                </c:pt>
                <c:pt idx="449">
                  <c:v>86.895480000000006</c:v>
                </c:pt>
                <c:pt idx="452">
                  <c:v>87.065969999999993</c:v>
                </c:pt>
                <c:pt idx="453">
                  <c:v>86.861450000000005</c:v>
                </c:pt>
                <c:pt idx="454">
                  <c:v>87.039519999999996</c:v>
                </c:pt>
                <c:pt idx="455">
                  <c:v>86.765079999999998</c:v>
                </c:pt>
                <c:pt idx="459">
                  <c:v>86.858789999999999</c:v>
                </c:pt>
                <c:pt idx="460">
                  <c:v>86.739789999999999</c:v>
                </c:pt>
                <c:pt idx="461">
                  <c:v>86.550269999999998</c:v>
                </c:pt>
                <c:pt idx="462">
                  <c:v>86.660880000000006</c:v>
                </c:pt>
                <c:pt idx="463">
                  <c:v>86.816689999999994</c:v>
                </c:pt>
                <c:pt idx="467">
                  <c:v>87.617320000000007</c:v>
                </c:pt>
                <c:pt idx="468">
                  <c:v>87.358500000000006</c:v>
                </c:pt>
                <c:pt idx="469">
                  <c:v>88.296549999999996</c:v>
                </c:pt>
                <c:pt idx="470">
                  <c:v>87.922619999999995</c:v>
                </c:pt>
                <c:pt idx="473">
                  <c:v>87.040400000000005</c:v>
                </c:pt>
                <c:pt idx="474">
                  <c:v>87.503540000000001</c:v>
                </c:pt>
                <c:pt idx="475">
                  <c:v>86.899159999999995</c:v>
                </c:pt>
                <c:pt idx="476">
                  <c:v>86.616299999999995</c:v>
                </c:pt>
                <c:pt idx="477">
                  <c:v>86.965019999999996</c:v>
                </c:pt>
                <c:pt idx="480">
                  <c:v>87.091719999999995</c:v>
                </c:pt>
                <c:pt idx="481">
                  <c:v>87.501490000000004</c:v>
                </c:pt>
                <c:pt idx="482">
                  <c:v>86.799379999999999</c:v>
                </c:pt>
                <c:pt idx="483">
                  <c:v>86.224850000000004</c:v>
                </c:pt>
                <c:pt idx="484">
                  <c:v>86.584410000000005</c:v>
                </c:pt>
                <c:pt idx="487">
                  <c:v>87.318039999999996</c:v>
                </c:pt>
                <c:pt idx="488">
                  <c:v>86.980639999999994</c:v>
                </c:pt>
                <c:pt idx="489">
                  <c:v>87.210620000000006</c:v>
                </c:pt>
                <c:pt idx="490">
                  <c:v>87.354169999999996</c:v>
                </c:pt>
                <c:pt idx="491">
                  <c:v>87.394440000000003</c:v>
                </c:pt>
                <c:pt idx="494">
                  <c:v>87.530600000000007</c:v>
                </c:pt>
                <c:pt idx="495">
                  <c:v>87.062839999999994</c:v>
                </c:pt>
                <c:pt idx="496">
                  <c:v>87.125259999999997</c:v>
                </c:pt>
                <c:pt idx="497">
                  <c:v>86.881749999999997</c:v>
                </c:pt>
                <c:pt idx="498">
                  <c:v>87.612679999999997</c:v>
                </c:pt>
                <c:pt idx="501">
                  <c:v>87.307969999999997</c:v>
                </c:pt>
                <c:pt idx="502">
                  <c:v>87.137799999999999</c:v>
                </c:pt>
                <c:pt idx="503">
                  <c:v>87.244979999999998</c:v>
                </c:pt>
                <c:pt idx="504">
                  <c:v>86.896180000000001</c:v>
                </c:pt>
                <c:pt idx="505">
                  <c:v>86.682149999999993</c:v>
                </c:pt>
                <c:pt idx="508">
                  <c:v>86.171850000000006</c:v>
                </c:pt>
                <c:pt idx="509">
                  <c:v>86.284220000000005</c:v>
                </c:pt>
                <c:pt idx="510">
                  <c:v>86.344359999999995</c:v>
                </c:pt>
                <c:pt idx="511">
                  <c:v>86.277699999999996</c:v>
                </c:pt>
                <c:pt idx="512">
                  <c:v>85.83372</c:v>
                </c:pt>
                <c:pt idx="515">
                  <c:v>85.807199999999995</c:v>
                </c:pt>
                <c:pt idx="516">
                  <c:v>86.46602</c:v>
                </c:pt>
                <c:pt idx="517">
                  <c:v>86.840249999999997</c:v>
                </c:pt>
                <c:pt idx="518">
                  <c:v>86.684280000000001</c:v>
                </c:pt>
                <c:pt idx="519">
                  <c:v>87.230739999999997</c:v>
                </c:pt>
                <c:pt idx="522">
                  <c:v>88.006829999999994</c:v>
                </c:pt>
                <c:pt idx="523">
                  <c:v>87.467529999999996</c:v>
                </c:pt>
                <c:pt idx="524">
                  <c:v>87.443820000000002</c:v>
                </c:pt>
                <c:pt idx="525">
                  <c:v>87.953620000000001</c:v>
                </c:pt>
                <c:pt idx="526">
                  <c:v>87.568380000000005</c:v>
                </c:pt>
                <c:pt idx="529">
                  <c:v>87.554640000000006</c:v>
                </c:pt>
                <c:pt idx="530">
                  <c:v>87.350629999999995</c:v>
                </c:pt>
                <c:pt idx="531">
                  <c:v>87.144139999999993</c:v>
                </c:pt>
                <c:pt idx="532">
                  <c:v>87.645650000000003</c:v>
                </c:pt>
                <c:pt idx="533">
                  <c:v>88.227090000000004</c:v>
                </c:pt>
                <c:pt idx="536">
                  <c:v>87.787459999999996</c:v>
                </c:pt>
                <c:pt idx="537">
                  <c:v>87.556139999999999</c:v>
                </c:pt>
                <c:pt idx="538">
                  <c:v>87.939369999999997</c:v>
                </c:pt>
                <c:pt idx="539">
                  <c:v>88.366579999999999</c:v>
                </c:pt>
                <c:pt idx="540">
                  <c:v>88.22466</c:v>
                </c:pt>
                <c:pt idx="545">
                  <c:v>88.425460000000001</c:v>
                </c:pt>
                <c:pt idx="546">
                  <c:v>88.277879999999996</c:v>
                </c:pt>
                <c:pt idx="547">
                  <c:v>88.192070000000001</c:v>
                </c:pt>
                <c:pt idx="551">
                  <c:v>89.423760000000001</c:v>
                </c:pt>
                <c:pt idx="552">
                  <c:v>90.291349999999994</c:v>
                </c:pt>
                <c:pt idx="553">
                  <c:v>89.291560000000004</c:v>
                </c:pt>
                <c:pt idx="554">
                  <c:v>90.119470000000007</c:v>
                </c:pt>
                <c:pt idx="557">
                  <c:v>90.640900000000002</c:v>
                </c:pt>
                <c:pt idx="558">
                  <c:v>90.257850000000005</c:v>
                </c:pt>
                <c:pt idx="559">
                  <c:v>89.941950000000006</c:v>
                </c:pt>
                <c:pt idx="560">
                  <c:v>90.379069999999999</c:v>
                </c:pt>
                <c:pt idx="561">
                  <c:v>90.265640000000005</c:v>
                </c:pt>
                <c:pt idx="564">
                  <c:v>89.680539999999993</c:v>
                </c:pt>
                <c:pt idx="565">
                  <c:v>89.762240000000006</c:v>
                </c:pt>
                <c:pt idx="566">
                  <c:v>89.57329</c:v>
                </c:pt>
                <c:pt idx="567">
                  <c:v>90.002970000000005</c:v>
                </c:pt>
                <c:pt idx="568">
                  <c:v>90.284139999999994</c:v>
                </c:pt>
                <c:pt idx="571">
                  <c:v>90.103840000000005</c:v>
                </c:pt>
                <c:pt idx="572">
                  <c:v>90.443629999999999</c:v>
                </c:pt>
                <c:pt idx="573">
                  <c:v>90.177180000000007</c:v>
                </c:pt>
                <c:pt idx="574">
                  <c:v>89.229240000000004</c:v>
                </c:pt>
                <c:pt idx="575">
                  <c:v>89.895690000000002</c:v>
                </c:pt>
                <c:pt idx="578">
                  <c:v>89.805880000000002</c:v>
                </c:pt>
                <c:pt idx="579">
                  <c:v>89.915899999999993</c:v>
                </c:pt>
                <c:pt idx="580">
                  <c:v>90.006889999999999</c:v>
                </c:pt>
                <c:pt idx="581">
                  <c:v>90.779960000000003</c:v>
                </c:pt>
                <c:pt idx="582">
                  <c:v>90.732939999999999</c:v>
                </c:pt>
                <c:pt idx="585">
                  <c:v>90.567440000000005</c:v>
                </c:pt>
                <c:pt idx="587">
                  <c:v>90.114149999999995</c:v>
                </c:pt>
                <c:pt idx="588">
                  <c:v>89.601489999999998</c:v>
                </c:pt>
                <c:pt idx="589">
                  <c:v>88.906720000000007</c:v>
                </c:pt>
                <c:pt idx="592">
                  <c:v>89.197980000000001</c:v>
                </c:pt>
                <c:pt idx="593">
                  <c:v>89.005039999999994</c:v>
                </c:pt>
                <c:pt idx="594">
                  <c:v>88.651960000000003</c:v>
                </c:pt>
                <c:pt idx="595">
                  <c:v>88.325450000000004</c:v>
                </c:pt>
                <c:pt idx="596">
                  <c:v>88.532489999999996</c:v>
                </c:pt>
                <c:pt idx="599">
                  <c:v>89.105559999999997</c:v>
                </c:pt>
                <c:pt idx="600">
                  <c:v>88.561390000000003</c:v>
                </c:pt>
                <c:pt idx="601">
                  <c:v>88.908289999999994</c:v>
                </c:pt>
                <c:pt idx="602">
                  <c:v>88.20111</c:v>
                </c:pt>
                <c:pt idx="603">
                  <c:v>87.778189999999995</c:v>
                </c:pt>
                <c:pt idx="606">
                  <c:v>88.266499999999994</c:v>
                </c:pt>
                <c:pt idx="607">
                  <c:v>88.191649999999996</c:v>
                </c:pt>
                <c:pt idx="608">
                  <c:v>88.423240000000007</c:v>
                </c:pt>
                <c:pt idx="609">
                  <c:v>88.739789999999999</c:v>
                </c:pt>
                <c:pt idx="610">
                  <c:v>88.923659999999998</c:v>
                </c:pt>
                <c:pt idx="613">
                  <c:v>89.056780000000003</c:v>
                </c:pt>
                <c:pt idx="614">
                  <c:v>88.935929999999999</c:v>
                </c:pt>
                <c:pt idx="615">
                  <c:v>88.807239999999993</c:v>
                </c:pt>
                <c:pt idx="616">
                  <c:v>89.097549999999998</c:v>
                </c:pt>
                <c:pt idx="620">
                  <c:v>88.753280000000004</c:v>
                </c:pt>
                <c:pt idx="621">
                  <c:v>88.515240000000006</c:v>
                </c:pt>
                <c:pt idx="622">
                  <c:v>88.564719999999994</c:v>
                </c:pt>
                <c:pt idx="623">
                  <c:v>88.525490000000005</c:v>
                </c:pt>
                <c:pt idx="624">
                  <c:v>88.017169999999993</c:v>
                </c:pt>
                <c:pt idx="627">
                  <c:v>88.222250000000003</c:v>
                </c:pt>
                <c:pt idx="628">
                  <c:v>88.450659999999999</c:v>
                </c:pt>
                <c:pt idx="629">
                  <c:v>88.902820000000006</c:v>
                </c:pt>
                <c:pt idx="630">
                  <c:v>88.376609999999999</c:v>
                </c:pt>
                <c:pt idx="631">
                  <c:v>88.729669999999999</c:v>
                </c:pt>
                <c:pt idx="634">
                  <c:v>88.074309999999997</c:v>
                </c:pt>
                <c:pt idx="635">
                  <c:v>88.201319999999996</c:v>
                </c:pt>
                <c:pt idx="636">
                  <c:v>88.489819999999995</c:v>
                </c:pt>
                <c:pt idx="637">
                  <c:v>88.405850000000001</c:v>
                </c:pt>
                <c:pt idx="638">
                  <c:v>87.49606</c:v>
                </c:pt>
                <c:pt idx="641">
                  <c:v>87.685230000000004</c:v>
                </c:pt>
                <c:pt idx="642">
                  <c:v>87.961789999999993</c:v>
                </c:pt>
                <c:pt idx="643">
                  <c:v>88.398960000000002</c:v>
                </c:pt>
                <c:pt idx="644">
                  <c:v>87.931950000000001</c:v>
                </c:pt>
                <c:pt idx="645">
                  <c:v>87.968350000000001</c:v>
                </c:pt>
                <c:pt idx="648">
                  <c:v>88.050510000000003</c:v>
                </c:pt>
                <c:pt idx="649">
                  <c:v>87.385639999999995</c:v>
                </c:pt>
                <c:pt idx="650">
                  <c:v>87.237610000000004</c:v>
                </c:pt>
                <c:pt idx="651">
                  <c:v>87.311059999999998</c:v>
                </c:pt>
                <c:pt idx="655">
                  <c:v>87.313860000000005</c:v>
                </c:pt>
                <c:pt idx="656">
                  <c:v>87.553359999999998</c:v>
                </c:pt>
                <c:pt idx="657">
                  <c:v>86.856960000000001</c:v>
                </c:pt>
                <c:pt idx="658">
                  <c:v>86.933400000000006</c:v>
                </c:pt>
                <c:pt idx="659">
                  <c:v>87.357280000000003</c:v>
                </c:pt>
                <c:pt idx="662">
                  <c:v>87.376940000000005</c:v>
                </c:pt>
                <c:pt idx="663">
                  <c:v>87.254779999999997</c:v>
                </c:pt>
                <c:pt idx="664">
                  <c:v>87.165959999999998</c:v>
                </c:pt>
                <c:pt idx="666">
                  <c:v>87.566230000000004</c:v>
                </c:pt>
                <c:pt idx="669">
                  <c:v>86.698790000000002</c:v>
                </c:pt>
                <c:pt idx="670">
                  <c:v>86.816879999999998</c:v>
                </c:pt>
                <c:pt idx="671">
                  <c:v>86.988519999999994</c:v>
                </c:pt>
                <c:pt idx="672">
                  <c:v>87.029489999999996</c:v>
                </c:pt>
                <c:pt idx="673">
                  <c:v>87.238879999999995</c:v>
                </c:pt>
                <c:pt idx="676">
                  <c:v>87.237139999999997</c:v>
                </c:pt>
                <c:pt idx="677">
                  <c:v>86.902839999999998</c:v>
                </c:pt>
                <c:pt idx="678">
                  <c:v>86.649169999999998</c:v>
                </c:pt>
                <c:pt idx="679">
                  <c:v>87.035110000000003</c:v>
                </c:pt>
                <c:pt idx="680">
                  <c:v>86.556939999999997</c:v>
                </c:pt>
                <c:pt idx="683">
                  <c:v>86.396289999999993</c:v>
                </c:pt>
                <c:pt idx="684">
                  <c:v>86.526229999999998</c:v>
                </c:pt>
                <c:pt idx="685">
                  <c:v>86.738740000000007</c:v>
                </c:pt>
                <c:pt idx="686">
                  <c:v>86.537239999999997</c:v>
                </c:pt>
                <c:pt idx="687">
                  <c:v>86.465239999999994</c:v>
                </c:pt>
                <c:pt idx="690">
                  <c:v>86.463859999999997</c:v>
                </c:pt>
                <c:pt idx="691">
                  <c:v>86.026610000000005</c:v>
                </c:pt>
                <c:pt idx="692">
                  <c:v>85.598029999999994</c:v>
                </c:pt>
                <c:pt idx="693">
                  <c:v>85.517139999999998</c:v>
                </c:pt>
                <c:pt idx="694">
                  <c:v>85.418539999999993</c:v>
                </c:pt>
                <c:pt idx="698">
                  <c:v>85.165180000000007</c:v>
                </c:pt>
                <c:pt idx="699">
                  <c:v>85.117149999999995</c:v>
                </c:pt>
                <c:pt idx="700">
                  <c:v>85.09272</c:v>
                </c:pt>
                <c:pt idx="701">
                  <c:v>85.216449999999995</c:v>
                </c:pt>
                <c:pt idx="704">
                  <c:v>85.796940000000006</c:v>
                </c:pt>
                <c:pt idx="705">
                  <c:v>85.364350000000002</c:v>
                </c:pt>
                <c:pt idx="706">
                  <c:v>85.418220000000005</c:v>
                </c:pt>
                <c:pt idx="707">
                  <c:v>85.177170000000004</c:v>
                </c:pt>
                <c:pt idx="708">
                  <c:v>85.352549999999994</c:v>
                </c:pt>
                <c:pt idx="711">
                  <c:v>85.288619999999995</c:v>
                </c:pt>
                <c:pt idx="712">
                  <c:v>85.190200000000004</c:v>
                </c:pt>
                <c:pt idx="713">
                  <c:v>85.339359999999999</c:v>
                </c:pt>
                <c:pt idx="714">
                  <c:v>85.526939999999996</c:v>
                </c:pt>
                <c:pt idx="715">
                  <c:v>86.396240000000006</c:v>
                </c:pt>
                <c:pt idx="718">
                  <c:v>85.934280000000001</c:v>
                </c:pt>
                <c:pt idx="719">
                  <c:v>85.737660000000005</c:v>
                </c:pt>
                <c:pt idx="720">
                  <c:v>85.450689999999994</c:v>
                </c:pt>
                <c:pt idx="721">
                  <c:v>85.869399999999999</c:v>
                </c:pt>
                <c:pt idx="722">
                  <c:v>85.870689999999996</c:v>
                </c:pt>
                <c:pt idx="725">
                  <c:v>86.125640000000004</c:v>
                </c:pt>
                <c:pt idx="726">
                  <c:v>86.201599999999999</c:v>
                </c:pt>
                <c:pt idx="727">
                  <c:v>86.23272</c:v>
                </c:pt>
                <c:pt idx="728">
                  <c:v>85.537260000000003</c:v>
                </c:pt>
                <c:pt idx="729">
                  <c:v>85.311009999999996</c:v>
                </c:pt>
                <c:pt idx="732">
                  <c:v>85.495019999999997</c:v>
                </c:pt>
                <c:pt idx="733">
                  <c:v>85.737570000000005</c:v>
                </c:pt>
                <c:pt idx="734">
                  <c:v>85.532399999999996</c:v>
                </c:pt>
                <c:pt idx="735">
                  <c:v>85.458330000000004</c:v>
                </c:pt>
                <c:pt idx="736">
                  <c:v>85.327669999999998</c:v>
                </c:pt>
                <c:pt idx="739">
                  <c:v>85.827770000000001</c:v>
                </c:pt>
                <c:pt idx="740">
                  <c:v>85.934889999999996</c:v>
                </c:pt>
                <c:pt idx="741">
                  <c:v>86.247600000000006</c:v>
                </c:pt>
                <c:pt idx="742">
                  <c:v>85.936509999999998</c:v>
                </c:pt>
                <c:pt idx="743">
                  <c:v>86.012299999999996</c:v>
                </c:pt>
                <c:pt idx="746">
                  <c:v>86.052989999999994</c:v>
                </c:pt>
                <c:pt idx="747">
                  <c:v>85.940860000000001</c:v>
                </c:pt>
                <c:pt idx="748">
                  <c:v>86.637150000000005</c:v>
                </c:pt>
                <c:pt idx="749">
                  <c:v>86.918639999999996</c:v>
                </c:pt>
                <c:pt idx="750">
                  <c:v>87.08587</c:v>
                </c:pt>
                <c:pt idx="753">
                  <c:v>86.561530000000005</c:v>
                </c:pt>
                <c:pt idx="754">
                  <c:v>86.568709999999996</c:v>
                </c:pt>
                <c:pt idx="755">
                  <c:v>86.983109999999996</c:v>
                </c:pt>
                <c:pt idx="756">
                  <c:v>87.008510000000001</c:v>
                </c:pt>
                <c:pt idx="757">
                  <c:v>87.185749999999999</c:v>
                </c:pt>
                <c:pt idx="760">
                  <c:v>87.027940000000001</c:v>
                </c:pt>
                <c:pt idx="761">
                  <c:v>87.144999999999996</c:v>
                </c:pt>
                <c:pt idx="762">
                  <c:v>87.443380000000005</c:v>
                </c:pt>
                <c:pt idx="763">
                  <c:v>87.602879999999999</c:v>
                </c:pt>
                <c:pt idx="764">
                  <c:v>87.63879</c:v>
                </c:pt>
                <c:pt idx="767">
                  <c:v>87.643090000000001</c:v>
                </c:pt>
                <c:pt idx="768">
                  <c:v>87.73827</c:v>
                </c:pt>
                <c:pt idx="769">
                  <c:v>87.73151</c:v>
                </c:pt>
                <c:pt idx="770">
                  <c:v>88.110690000000005</c:v>
                </c:pt>
                <c:pt idx="771">
                  <c:v>88.705879999999993</c:v>
                </c:pt>
                <c:pt idx="774">
                  <c:v>88.691329999999994</c:v>
                </c:pt>
                <c:pt idx="775">
                  <c:v>88.513769999999994</c:v>
                </c:pt>
                <c:pt idx="776">
                  <c:v>89.440240000000003</c:v>
                </c:pt>
                <c:pt idx="777">
                  <c:v>89.5304</c:v>
                </c:pt>
                <c:pt idx="778">
                  <c:v>89.166730000000001</c:v>
                </c:pt>
                <c:pt idx="781">
                  <c:v>89.380459999999999</c:v>
                </c:pt>
                <c:pt idx="782">
                  <c:v>89.388229999999993</c:v>
                </c:pt>
                <c:pt idx="783">
                  <c:v>89.647279999999995</c:v>
                </c:pt>
                <c:pt idx="784">
                  <c:v>89.121139999999997</c:v>
                </c:pt>
                <c:pt idx="785">
                  <c:v>89.300809999999998</c:v>
                </c:pt>
                <c:pt idx="788">
                  <c:v>89.153549999999996</c:v>
                </c:pt>
                <c:pt idx="789">
                  <c:v>89.070999999999998</c:v>
                </c:pt>
                <c:pt idx="790">
                  <c:v>89.888580000000005</c:v>
                </c:pt>
                <c:pt idx="791">
                  <c:v>89.507450000000006</c:v>
                </c:pt>
                <c:pt idx="792">
                  <c:v>90.270139999999998</c:v>
                </c:pt>
                <c:pt idx="795">
                  <c:v>89.789460000000005</c:v>
                </c:pt>
                <c:pt idx="796">
                  <c:v>89.437209999999993</c:v>
                </c:pt>
                <c:pt idx="797">
                  <c:v>89.586479999999995</c:v>
                </c:pt>
                <c:pt idx="798">
                  <c:v>89.543300000000002</c:v>
                </c:pt>
                <c:pt idx="799">
                  <c:v>89.828680000000006</c:v>
                </c:pt>
                <c:pt idx="802">
                  <c:v>90.624650000000003</c:v>
                </c:pt>
                <c:pt idx="803">
                  <c:v>90.720709999999997</c:v>
                </c:pt>
                <c:pt idx="804">
                  <c:v>91.156350000000003</c:v>
                </c:pt>
                <c:pt idx="805">
                  <c:v>91.068929999999995</c:v>
                </c:pt>
                <c:pt idx="806">
                  <c:v>91.025490000000005</c:v>
                </c:pt>
                <c:pt idx="812">
                  <c:v>91.811319999999995</c:v>
                </c:pt>
                <c:pt idx="813">
                  <c:v>92.160200000000003</c:v>
                </c:pt>
                <c:pt idx="816">
                  <c:v>91.9803</c:v>
                </c:pt>
                <c:pt idx="817">
                  <c:v>92.000540000000001</c:v>
                </c:pt>
                <c:pt idx="820">
                  <c:v>91.705029999999994</c:v>
                </c:pt>
                <c:pt idx="823">
                  <c:v>91.560779999999994</c:v>
                </c:pt>
                <c:pt idx="825">
                  <c:v>91.991209999999995</c:v>
                </c:pt>
                <c:pt idx="826">
                  <c:v>91.596199999999996</c:v>
                </c:pt>
                <c:pt idx="827">
                  <c:v>91.303550000000001</c:v>
                </c:pt>
                <c:pt idx="830">
                  <c:v>91.156459999999996</c:v>
                </c:pt>
                <c:pt idx="832">
                  <c:v>90.824560000000005</c:v>
                </c:pt>
                <c:pt idx="833">
                  <c:v>89.994240000000005</c:v>
                </c:pt>
                <c:pt idx="834">
                  <c:v>90.207700000000003</c:v>
                </c:pt>
                <c:pt idx="837">
                  <c:v>90.274730000000005</c:v>
                </c:pt>
                <c:pt idx="838">
                  <c:v>89.668260000000004</c:v>
                </c:pt>
                <c:pt idx="839">
                  <c:v>89.91028</c:v>
                </c:pt>
                <c:pt idx="840">
                  <c:v>89.797889999999995</c:v>
                </c:pt>
                <c:pt idx="841">
                  <c:v>89.94462</c:v>
                </c:pt>
                <c:pt idx="844">
                  <c:v>89.213999999999999</c:v>
                </c:pt>
                <c:pt idx="845">
                  <c:v>88.79683</c:v>
                </c:pt>
                <c:pt idx="846">
                  <c:v>89.407579999999996</c:v>
                </c:pt>
                <c:pt idx="847">
                  <c:v>89.404989999999998</c:v>
                </c:pt>
                <c:pt idx="848">
                  <c:v>89.213480000000004</c:v>
                </c:pt>
                <c:pt idx="851">
                  <c:v>89.476839999999996</c:v>
                </c:pt>
                <c:pt idx="852">
                  <c:v>89.844679999999997</c:v>
                </c:pt>
                <c:pt idx="853">
                  <c:v>89.411000000000001</c:v>
                </c:pt>
                <c:pt idx="854">
                  <c:v>89.585530000000006</c:v>
                </c:pt>
                <c:pt idx="855">
                  <c:v>89.266069999999999</c:v>
                </c:pt>
                <c:pt idx="858">
                  <c:v>88.67022</c:v>
                </c:pt>
                <c:pt idx="859">
                  <c:v>88.914150000000006</c:v>
                </c:pt>
                <c:pt idx="860">
                  <c:v>89.223920000000007</c:v>
                </c:pt>
                <c:pt idx="861">
                  <c:v>88.7166</c:v>
                </c:pt>
                <c:pt idx="862">
                  <c:v>88.057789999999997</c:v>
                </c:pt>
                <c:pt idx="865">
                  <c:v>87.826369999999997</c:v>
                </c:pt>
                <c:pt idx="866">
                  <c:v>87.433959999999999</c:v>
                </c:pt>
                <c:pt idx="867">
                  <c:v>87.55095</c:v>
                </c:pt>
                <c:pt idx="868">
                  <c:v>87.665289999999999</c:v>
                </c:pt>
                <c:pt idx="869">
                  <c:v>87.881910000000005</c:v>
                </c:pt>
                <c:pt idx="872">
                  <c:v>87.392589999999998</c:v>
                </c:pt>
                <c:pt idx="873">
                  <c:v>87.542640000000006</c:v>
                </c:pt>
                <c:pt idx="874">
                  <c:v>87.280889999999999</c:v>
                </c:pt>
                <c:pt idx="875">
                  <c:v>87.240740000000002</c:v>
                </c:pt>
                <c:pt idx="876">
                  <c:v>87.347080000000005</c:v>
                </c:pt>
                <c:pt idx="879">
                  <c:v>87.862870000000001</c:v>
                </c:pt>
                <c:pt idx="880">
                  <c:v>87.592690000000005</c:v>
                </c:pt>
                <c:pt idx="881">
                  <c:v>87.529889999999995</c:v>
                </c:pt>
                <c:pt idx="882">
                  <c:v>87.704250000000002</c:v>
                </c:pt>
                <c:pt idx="883">
                  <c:v>87.726519999999994</c:v>
                </c:pt>
                <c:pt idx="886">
                  <c:v>88.168840000000003</c:v>
                </c:pt>
                <c:pt idx="887">
                  <c:v>88.306030000000007</c:v>
                </c:pt>
                <c:pt idx="888">
                  <c:v>88.038820000000001</c:v>
                </c:pt>
                <c:pt idx="889">
                  <c:v>87.639210000000006</c:v>
                </c:pt>
                <c:pt idx="890">
                  <c:v>87.78416</c:v>
                </c:pt>
                <c:pt idx="893">
                  <c:v>87.447599999999994</c:v>
                </c:pt>
                <c:pt idx="894">
                  <c:v>87.702070000000006</c:v>
                </c:pt>
                <c:pt idx="895">
                  <c:v>87.910449999999997</c:v>
                </c:pt>
                <c:pt idx="896">
                  <c:v>88.19941</c:v>
                </c:pt>
                <c:pt idx="897">
                  <c:v>88.393280000000004</c:v>
                </c:pt>
                <c:pt idx="900">
                  <c:v>88.412369999999996</c:v>
                </c:pt>
                <c:pt idx="901">
                  <c:v>88.329880000000003</c:v>
                </c:pt>
                <c:pt idx="902">
                  <c:v>88.556449999999998</c:v>
                </c:pt>
                <c:pt idx="903">
                  <c:v>88.757469999999998</c:v>
                </c:pt>
                <c:pt idx="904">
                  <c:v>89.755719999999997</c:v>
                </c:pt>
                <c:pt idx="907">
                  <c:v>89.246989999999997</c:v>
                </c:pt>
                <c:pt idx="909">
                  <c:v>90.041470000000004</c:v>
                </c:pt>
                <c:pt idx="910">
                  <c:v>90.005449999999996</c:v>
                </c:pt>
                <c:pt idx="911">
                  <c:v>90.365560000000002</c:v>
                </c:pt>
                <c:pt idx="914">
                  <c:v>91.131770000000003</c:v>
                </c:pt>
                <c:pt idx="916">
                  <c:v>92.238839999999996</c:v>
                </c:pt>
                <c:pt idx="917">
                  <c:v>93.096379999999996</c:v>
                </c:pt>
                <c:pt idx="918">
                  <c:v>93.211449999999999</c:v>
                </c:pt>
                <c:pt idx="921">
                  <c:v>93.424909999999997</c:v>
                </c:pt>
                <c:pt idx="922">
                  <c:v>92.831559999999996</c:v>
                </c:pt>
                <c:pt idx="923">
                  <c:v>92.407970000000006</c:v>
                </c:pt>
                <c:pt idx="924">
                  <c:v>92.490120000000005</c:v>
                </c:pt>
                <c:pt idx="925">
                  <c:v>93.165019999999998</c:v>
                </c:pt>
                <c:pt idx="928">
                  <c:v>93.039159999999995</c:v>
                </c:pt>
                <c:pt idx="929">
                  <c:v>93.427689999999998</c:v>
                </c:pt>
                <c:pt idx="930">
                  <c:v>93.519530000000003</c:v>
                </c:pt>
                <c:pt idx="931">
                  <c:v>93.456400000000002</c:v>
                </c:pt>
                <c:pt idx="932">
                  <c:v>92.998649999999998</c:v>
                </c:pt>
                <c:pt idx="935">
                  <c:v>93.977739999999997</c:v>
                </c:pt>
                <c:pt idx="936">
                  <c:v>94.425359999999998</c:v>
                </c:pt>
                <c:pt idx="937">
                  <c:v>94.899659999999997</c:v>
                </c:pt>
                <c:pt idx="938">
                  <c:v>94.460939999999994</c:v>
                </c:pt>
                <c:pt idx="939">
                  <c:v>94.315849999999998</c:v>
                </c:pt>
                <c:pt idx="942">
                  <c:v>93.939899999999994</c:v>
                </c:pt>
                <c:pt idx="943">
                  <c:v>94.638909999999996</c:v>
                </c:pt>
                <c:pt idx="944">
                  <c:v>94.43629</c:v>
                </c:pt>
                <c:pt idx="945">
                  <c:v>94.06156</c:v>
                </c:pt>
                <c:pt idx="946">
                  <c:v>93.53219</c:v>
                </c:pt>
                <c:pt idx="949">
                  <c:v>94.034170000000003</c:v>
                </c:pt>
                <c:pt idx="950">
                  <c:v>94.690060000000003</c:v>
                </c:pt>
                <c:pt idx="951">
                  <c:v>94.723389999999995</c:v>
                </c:pt>
                <c:pt idx="952">
                  <c:v>95.343170000000001</c:v>
                </c:pt>
                <c:pt idx="953">
                  <c:v>95.597539999999995</c:v>
                </c:pt>
                <c:pt idx="956">
                  <c:v>97.483400000000003</c:v>
                </c:pt>
                <c:pt idx="957">
                  <c:v>96.910679999999999</c:v>
                </c:pt>
                <c:pt idx="958">
                  <c:v>95.48357</c:v>
                </c:pt>
                <c:pt idx="959">
                  <c:v>94.976939999999999</c:v>
                </c:pt>
                <c:pt idx="960">
                  <c:v>95.027370000000005</c:v>
                </c:pt>
                <c:pt idx="963">
                  <c:v>95.971469999999997</c:v>
                </c:pt>
                <c:pt idx="964">
                  <c:v>96.648349999999994</c:v>
                </c:pt>
                <c:pt idx="965">
                  <c:v>96.514589999999998</c:v>
                </c:pt>
                <c:pt idx="966">
                  <c:v>96.082790000000003</c:v>
                </c:pt>
                <c:pt idx="967">
                  <c:v>96.18656</c:v>
                </c:pt>
                <c:pt idx="970">
                  <c:v>95.168329999999997</c:v>
                </c:pt>
                <c:pt idx="973">
                  <c:v>94.386610000000005</c:v>
                </c:pt>
                <c:pt idx="974">
                  <c:v>95.646770000000004</c:v>
                </c:pt>
                <c:pt idx="977">
                  <c:v>95.635580000000004</c:v>
                </c:pt>
                <c:pt idx="978">
                  <c:v>96.250230000000002</c:v>
                </c:pt>
                <c:pt idx="979">
                  <c:v>96.769880000000001</c:v>
                </c:pt>
                <c:pt idx="980">
                  <c:v>96.708240000000004</c:v>
                </c:pt>
                <c:pt idx="981">
                  <c:v>96.199169999999995</c:v>
                </c:pt>
                <c:pt idx="984">
                  <c:v>95.957899999999995</c:v>
                </c:pt>
                <c:pt idx="985">
                  <c:v>96.090900000000005</c:v>
                </c:pt>
                <c:pt idx="986">
                  <c:v>96.069180000000003</c:v>
                </c:pt>
                <c:pt idx="987">
                  <c:v>96.24239</c:v>
                </c:pt>
                <c:pt idx="988">
                  <c:v>96.207269999999994</c:v>
                </c:pt>
                <c:pt idx="991">
                  <c:v>95.755279999999999</c:v>
                </c:pt>
                <c:pt idx="992">
                  <c:v>95.543279999999996</c:v>
                </c:pt>
                <c:pt idx="993">
                  <c:v>95.253979999999999</c:v>
                </c:pt>
                <c:pt idx="994">
                  <c:v>95.757109999999997</c:v>
                </c:pt>
                <c:pt idx="995">
                  <c:v>95.705690000000004</c:v>
                </c:pt>
                <c:pt idx="998">
                  <c:v>95.987920000000003</c:v>
                </c:pt>
                <c:pt idx="999">
                  <c:v>95.882140000000007</c:v>
                </c:pt>
                <c:pt idx="1006">
                  <c:v>98.506339999999994</c:v>
                </c:pt>
                <c:pt idx="1008">
                  <c:v>98.649370000000005</c:v>
                </c:pt>
                <c:pt idx="1009">
                  <c:v>97.784710000000004</c:v>
                </c:pt>
                <c:pt idx="1012">
                  <c:v>98.170079999999999</c:v>
                </c:pt>
                <c:pt idx="1013">
                  <c:v>98.422870000000003</c:v>
                </c:pt>
                <c:pt idx="1014">
                  <c:v>98.527889999999999</c:v>
                </c:pt>
                <c:pt idx="1015">
                  <c:v>98.36</c:v>
                </c:pt>
                <c:pt idx="1016">
                  <c:v>99.099860000000007</c:v>
                </c:pt>
                <c:pt idx="1019">
                  <c:v>98.956659999999999</c:v>
                </c:pt>
                <c:pt idx="1020">
                  <c:v>98.99812</c:v>
                </c:pt>
                <c:pt idx="1022">
                  <c:v>99.432429999999997</c:v>
                </c:pt>
                <c:pt idx="1023">
                  <c:v>99.460769999999997</c:v>
                </c:pt>
                <c:pt idx="1026">
                  <c:v>99.263339999999999</c:v>
                </c:pt>
                <c:pt idx="1027">
                  <c:v>99.289839999999998</c:v>
                </c:pt>
                <c:pt idx="1028">
                  <c:v>100.98779999999999</c:v>
                </c:pt>
                <c:pt idx="1029">
                  <c:v>101.84950000000001</c:v>
                </c:pt>
                <c:pt idx="1030">
                  <c:v>101.6807</c:v>
                </c:pt>
                <c:pt idx="1033">
                  <c:v>102.6605</c:v>
                </c:pt>
                <c:pt idx="1034">
                  <c:v>102.2435</c:v>
                </c:pt>
                <c:pt idx="1035">
                  <c:v>101.92019999999999</c:v>
                </c:pt>
                <c:pt idx="1036">
                  <c:v>101.6275</c:v>
                </c:pt>
                <c:pt idx="1037">
                  <c:v>101.202</c:v>
                </c:pt>
                <c:pt idx="1040">
                  <c:v>101.925</c:v>
                </c:pt>
                <c:pt idx="1041">
                  <c:v>102.2744</c:v>
                </c:pt>
                <c:pt idx="1042">
                  <c:v>102.8668</c:v>
                </c:pt>
                <c:pt idx="1043">
                  <c:v>103.0059</c:v>
                </c:pt>
                <c:pt idx="1044">
                  <c:v>103.67959999999999</c:v>
                </c:pt>
                <c:pt idx="1047">
                  <c:v>103.4299</c:v>
                </c:pt>
                <c:pt idx="1048">
                  <c:v>102.58329999999999</c:v>
                </c:pt>
                <c:pt idx="1049">
                  <c:v>102.2647</c:v>
                </c:pt>
                <c:pt idx="1050">
                  <c:v>102.386</c:v>
                </c:pt>
                <c:pt idx="1054">
                  <c:v>102.52379999999999</c:v>
                </c:pt>
                <c:pt idx="1055">
                  <c:v>102.99769999999999</c:v>
                </c:pt>
                <c:pt idx="1056">
                  <c:v>103.0802</c:v>
                </c:pt>
                <c:pt idx="1057">
                  <c:v>103.7384</c:v>
                </c:pt>
                <c:pt idx="1058">
                  <c:v>103.6816</c:v>
                </c:pt>
                <c:pt idx="1061">
                  <c:v>103.1511</c:v>
                </c:pt>
                <c:pt idx="1062">
                  <c:v>104.7696</c:v>
                </c:pt>
                <c:pt idx="1063">
                  <c:v>105.5775</c:v>
                </c:pt>
                <c:pt idx="1064">
                  <c:v>105.2256</c:v>
                </c:pt>
                <c:pt idx="1065">
                  <c:v>104.7865</c:v>
                </c:pt>
                <c:pt idx="1068">
                  <c:v>104.64190000000001</c:v>
                </c:pt>
                <c:pt idx="1069">
                  <c:v>105.63030000000001</c:v>
                </c:pt>
                <c:pt idx="1070">
                  <c:v>105.9748</c:v>
                </c:pt>
                <c:pt idx="1071">
                  <c:v>105.73690000000001</c:v>
                </c:pt>
                <c:pt idx="1072">
                  <c:v>106.5427</c:v>
                </c:pt>
                <c:pt idx="1075">
                  <c:v>106.2349</c:v>
                </c:pt>
                <c:pt idx="1076">
                  <c:v>106.3848</c:v>
                </c:pt>
                <c:pt idx="1077">
                  <c:v>105.78870000000001</c:v>
                </c:pt>
                <c:pt idx="1078">
                  <c:v>105.5521</c:v>
                </c:pt>
                <c:pt idx="1079">
                  <c:v>105.5254</c:v>
                </c:pt>
                <c:pt idx="1082">
                  <c:v>105.26909999999999</c:v>
                </c:pt>
                <c:pt idx="1083">
                  <c:v>105.2097</c:v>
                </c:pt>
                <c:pt idx="1084">
                  <c:v>106.233</c:v>
                </c:pt>
                <c:pt idx="1085">
                  <c:v>106.9551</c:v>
                </c:pt>
                <c:pt idx="1086">
                  <c:v>107.27979999999999</c:v>
                </c:pt>
                <c:pt idx="1089">
                  <c:v>107.1707</c:v>
                </c:pt>
                <c:pt idx="1090">
                  <c:v>106.2504</c:v>
                </c:pt>
                <c:pt idx="1091">
                  <c:v>106.5157</c:v>
                </c:pt>
                <c:pt idx="1092">
                  <c:v>105.03</c:v>
                </c:pt>
                <c:pt idx="1093">
                  <c:v>104.21469999999999</c:v>
                </c:pt>
                <c:pt idx="1096">
                  <c:v>103.9751</c:v>
                </c:pt>
                <c:pt idx="1097">
                  <c:v>103.60209999999999</c:v>
                </c:pt>
                <c:pt idx="1098">
                  <c:v>103.4742</c:v>
                </c:pt>
                <c:pt idx="1099">
                  <c:v>103.4791</c:v>
                </c:pt>
                <c:pt idx="1100">
                  <c:v>104.0311</c:v>
                </c:pt>
                <c:pt idx="1103">
                  <c:v>104.11750000000001</c:v>
                </c:pt>
                <c:pt idx="1104">
                  <c:v>103.96429999999999</c:v>
                </c:pt>
                <c:pt idx="1105">
                  <c:v>103.43819999999999</c:v>
                </c:pt>
                <c:pt idx="1106">
                  <c:v>102.7911</c:v>
                </c:pt>
                <c:pt idx="1107">
                  <c:v>103.3518</c:v>
                </c:pt>
                <c:pt idx="1110">
                  <c:v>102.7212</c:v>
                </c:pt>
                <c:pt idx="1111">
                  <c:v>103.54640000000001</c:v>
                </c:pt>
                <c:pt idx="1112">
                  <c:v>102.6373</c:v>
                </c:pt>
                <c:pt idx="1114">
                  <c:v>103.2881</c:v>
                </c:pt>
                <c:pt idx="1117">
                  <c:v>102.2814</c:v>
                </c:pt>
                <c:pt idx="1118">
                  <c:v>101.9447</c:v>
                </c:pt>
                <c:pt idx="1119">
                  <c:v>102.5245</c:v>
                </c:pt>
                <c:pt idx="1120">
                  <c:v>103.6178</c:v>
                </c:pt>
                <c:pt idx="1121">
                  <c:v>103.8937</c:v>
                </c:pt>
                <c:pt idx="1124">
                  <c:v>102.694</c:v>
                </c:pt>
                <c:pt idx="1125">
                  <c:v>102.30119999999999</c:v>
                </c:pt>
                <c:pt idx="1126">
                  <c:v>101.4641</c:v>
                </c:pt>
                <c:pt idx="1127">
                  <c:v>101.6358</c:v>
                </c:pt>
                <c:pt idx="1128">
                  <c:v>102.67310000000001</c:v>
                </c:pt>
                <c:pt idx="1131">
                  <c:v>102.6131</c:v>
                </c:pt>
                <c:pt idx="1132">
                  <c:v>101.2886</c:v>
                </c:pt>
                <c:pt idx="1133">
                  <c:v>101.60429999999999</c:v>
                </c:pt>
                <c:pt idx="1134">
                  <c:v>101.31959999999999</c:v>
                </c:pt>
                <c:pt idx="1135">
                  <c:v>100.96</c:v>
                </c:pt>
                <c:pt idx="1138">
                  <c:v>101.161</c:v>
                </c:pt>
                <c:pt idx="1139">
                  <c:v>101.5124</c:v>
                </c:pt>
                <c:pt idx="1140">
                  <c:v>101.93770000000001</c:v>
                </c:pt>
                <c:pt idx="1141">
                  <c:v>101.3005</c:v>
                </c:pt>
                <c:pt idx="1142">
                  <c:v>101.2474</c:v>
                </c:pt>
                <c:pt idx="1145">
                  <c:v>100.61360000000001</c:v>
                </c:pt>
                <c:pt idx="1146">
                  <c:v>100.15300000000001</c:v>
                </c:pt>
                <c:pt idx="1147">
                  <c:v>100.3925</c:v>
                </c:pt>
                <c:pt idx="1148">
                  <c:v>100.7932</c:v>
                </c:pt>
                <c:pt idx="1149">
                  <c:v>100.4344</c:v>
                </c:pt>
                <c:pt idx="1152">
                  <c:v>100.7338</c:v>
                </c:pt>
                <c:pt idx="1153">
                  <c:v>101.10850000000001</c:v>
                </c:pt>
                <c:pt idx="1154">
                  <c:v>101.241</c:v>
                </c:pt>
                <c:pt idx="1155">
                  <c:v>101.4079</c:v>
                </c:pt>
                <c:pt idx="1156">
                  <c:v>101.3291</c:v>
                </c:pt>
                <c:pt idx="1159">
                  <c:v>101.6014</c:v>
                </c:pt>
                <c:pt idx="1160">
                  <c:v>102.1173</c:v>
                </c:pt>
                <c:pt idx="1161">
                  <c:v>102.9486</c:v>
                </c:pt>
                <c:pt idx="1162">
                  <c:v>103.69759999999999</c:v>
                </c:pt>
                <c:pt idx="1166">
                  <c:v>102.7056</c:v>
                </c:pt>
                <c:pt idx="1167">
                  <c:v>102.5925</c:v>
                </c:pt>
                <c:pt idx="1168">
                  <c:v>103.06310000000001</c:v>
                </c:pt>
                <c:pt idx="1169">
                  <c:v>102.5373</c:v>
                </c:pt>
                <c:pt idx="1170">
                  <c:v>102.4661</c:v>
                </c:pt>
                <c:pt idx="1174">
                  <c:v>101.14019999999999</c:v>
                </c:pt>
                <c:pt idx="1175">
                  <c:v>102.158</c:v>
                </c:pt>
                <c:pt idx="1176">
                  <c:v>103.5425</c:v>
                </c:pt>
                <c:pt idx="1177">
                  <c:v>104.1879</c:v>
                </c:pt>
                <c:pt idx="1180">
                  <c:v>104.378</c:v>
                </c:pt>
                <c:pt idx="1181">
                  <c:v>104.0116</c:v>
                </c:pt>
                <c:pt idx="1182">
                  <c:v>105.5964</c:v>
                </c:pt>
                <c:pt idx="1183">
                  <c:v>104.4873</c:v>
                </c:pt>
                <c:pt idx="1184">
                  <c:v>104.47580000000001</c:v>
                </c:pt>
                <c:pt idx="1187">
                  <c:v>105.3814</c:v>
                </c:pt>
                <c:pt idx="1188">
                  <c:v>105.2431</c:v>
                </c:pt>
                <c:pt idx="1189">
                  <c:v>104.3167</c:v>
                </c:pt>
                <c:pt idx="1190">
                  <c:v>104.8831</c:v>
                </c:pt>
                <c:pt idx="1191">
                  <c:v>104.78919999999999</c:v>
                </c:pt>
                <c:pt idx="1194">
                  <c:v>104.7804</c:v>
                </c:pt>
                <c:pt idx="1195">
                  <c:v>104.4585</c:v>
                </c:pt>
                <c:pt idx="1196">
                  <c:v>104.30929999999999</c:v>
                </c:pt>
                <c:pt idx="1197">
                  <c:v>104.27509999999999</c:v>
                </c:pt>
                <c:pt idx="1198">
                  <c:v>104.12609999999999</c:v>
                </c:pt>
                <c:pt idx="1201">
                  <c:v>104.2734</c:v>
                </c:pt>
                <c:pt idx="1202">
                  <c:v>103.90179999999999</c:v>
                </c:pt>
                <c:pt idx="1203">
                  <c:v>103.86750000000001</c:v>
                </c:pt>
                <c:pt idx="1204">
                  <c:v>102.37820000000001</c:v>
                </c:pt>
                <c:pt idx="1205">
                  <c:v>102.2307</c:v>
                </c:pt>
                <c:pt idx="1208">
                  <c:v>101.9529</c:v>
                </c:pt>
                <c:pt idx="1209">
                  <c:v>102.59269999999999</c:v>
                </c:pt>
                <c:pt idx="1210">
                  <c:v>102.0732</c:v>
                </c:pt>
                <c:pt idx="1211">
                  <c:v>101.83499999999999</c:v>
                </c:pt>
                <c:pt idx="1212">
                  <c:v>102.26479999999999</c:v>
                </c:pt>
                <c:pt idx="1215">
                  <c:v>102.5091</c:v>
                </c:pt>
                <c:pt idx="1216">
                  <c:v>103.27970000000001</c:v>
                </c:pt>
                <c:pt idx="1217">
                  <c:v>102.51130000000001</c:v>
                </c:pt>
                <c:pt idx="1218">
                  <c:v>103.1953</c:v>
                </c:pt>
                <c:pt idx="1219">
                  <c:v>103.21769999999999</c:v>
                </c:pt>
                <c:pt idx="1222">
                  <c:v>103.1921</c:v>
                </c:pt>
                <c:pt idx="1223">
                  <c:v>103.38339999999999</c:v>
                </c:pt>
                <c:pt idx="1224">
                  <c:v>102.2646</c:v>
                </c:pt>
                <c:pt idx="1225">
                  <c:v>102.57689999999999</c:v>
                </c:pt>
                <c:pt idx="1226">
                  <c:v>103.3931</c:v>
                </c:pt>
                <c:pt idx="1229">
                  <c:v>103.1189</c:v>
                </c:pt>
                <c:pt idx="1230">
                  <c:v>103.2231</c:v>
                </c:pt>
                <c:pt idx="1231">
                  <c:v>102.8222</c:v>
                </c:pt>
                <c:pt idx="1232">
                  <c:v>102.2997</c:v>
                </c:pt>
                <c:pt idx="1233">
                  <c:v>102.02500000000001</c:v>
                </c:pt>
                <c:pt idx="1236">
                  <c:v>102.2799</c:v>
                </c:pt>
                <c:pt idx="1237">
                  <c:v>102.77800000000001</c:v>
                </c:pt>
                <c:pt idx="1238">
                  <c:v>102.26479999999999</c:v>
                </c:pt>
                <c:pt idx="1239">
                  <c:v>102.31610000000001</c:v>
                </c:pt>
                <c:pt idx="1240">
                  <c:v>102.2938</c:v>
                </c:pt>
                <c:pt idx="1243">
                  <c:v>101.7256</c:v>
                </c:pt>
                <c:pt idx="1244">
                  <c:v>101.268</c:v>
                </c:pt>
                <c:pt idx="1245">
                  <c:v>100.8365</c:v>
                </c:pt>
                <c:pt idx="1246">
                  <c:v>101.11369999999999</c:v>
                </c:pt>
                <c:pt idx="1247">
                  <c:v>100.976</c:v>
                </c:pt>
                <c:pt idx="1250">
                  <c:v>100.4965</c:v>
                </c:pt>
                <c:pt idx="1251">
                  <c:v>101.10380000000001</c:v>
                </c:pt>
                <c:pt idx="1252">
                  <c:v>101.48909999999999</c:v>
                </c:pt>
                <c:pt idx="1253">
                  <c:v>101.4739</c:v>
                </c:pt>
                <c:pt idx="1254">
                  <c:v>102.5119</c:v>
                </c:pt>
                <c:pt idx="1257">
                  <c:v>102.86750000000001</c:v>
                </c:pt>
                <c:pt idx="1258">
                  <c:v>102.5123</c:v>
                </c:pt>
                <c:pt idx="1259">
                  <c:v>102.1088</c:v>
                </c:pt>
                <c:pt idx="1260">
                  <c:v>102.57089999999999</c:v>
                </c:pt>
                <c:pt idx="1261">
                  <c:v>102.7004</c:v>
                </c:pt>
                <c:pt idx="1264">
                  <c:v>102.3066</c:v>
                </c:pt>
                <c:pt idx="1265">
                  <c:v>103.0308</c:v>
                </c:pt>
                <c:pt idx="1266">
                  <c:v>103.10509999999999</c:v>
                </c:pt>
                <c:pt idx="1267">
                  <c:v>104.67700000000001</c:v>
                </c:pt>
                <c:pt idx="1268">
                  <c:v>104.7484</c:v>
                </c:pt>
                <c:pt idx="1271">
                  <c:v>104.82380000000001</c:v>
                </c:pt>
                <c:pt idx="1272">
                  <c:v>105.00069999999999</c:v>
                </c:pt>
                <c:pt idx="1274">
                  <c:v>105.6956</c:v>
                </c:pt>
                <c:pt idx="1275">
                  <c:v>106.5029</c:v>
                </c:pt>
                <c:pt idx="1278">
                  <c:v>106.18519999999999</c:v>
                </c:pt>
                <c:pt idx="1279">
                  <c:v>105.8291</c:v>
                </c:pt>
                <c:pt idx="1281">
                  <c:v>106.6512</c:v>
                </c:pt>
                <c:pt idx="1282">
                  <c:v>106.5656</c:v>
                </c:pt>
                <c:pt idx="1285">
                  <c:v>107.0613</c:v>
                </c:pt>
                <c:pt idx="1286">
                  <c:v>106.2492</c:v>
                </c:pt>
                <c:pt idx="1287">
                  <c:v>107.2594</c:v>
                </c:pt>
                <c:pt idx="1288">
                  <c:v>107.911</c:v>
                </c:pt>
                <c:pt idx="1289">
                  <c:v>107.60809999999999</c:v>
                </c:pt>
                <c:pt idx="1292">
                  <c:v>108.146</c:v>
                </c:pt>
                <c:pt idx="1293">
                  <c:v>108.3425</c:v>
                </c:pt>
                <c:pt idx="1294">
                  <c:v>108.2971</c:v>
                </c:pt>
                <c:pt idx="1295">
                  <c:v>108.283</c:v>
                </c:pt>
                <c:pt idx="1296">
                  <c:v>109.0091</c:v>
                </c:pt>
                <c:pt idx="1299">
                  <c:v>109.21550000000001</c:v>
                </c:pt>
                <c:pt idx="1300">
                  <c:v>109.5612</c:v>
                </c:pt>
                <c:pt idx="1301">
                  <c:v>110.3643</c:v>
                </c:pt>
                <c:pt idx="1302">
                  <c:v>110.3717</c:v>
                </c:pt>
                <c:pt idx="1303">
                  <c:v>110.56180000000001</c:v>
                </c:pt>
                <c:pt idx="1306">
                  <c:v>110.9389</c:v>
                </c:pt>
                <c:pt idx="1308">
                  <c:v>110.8497</c:v>
                </c:pt>
                <c:pt idx="1309">
                  <c:v>109.05719999999999</c:v>
                </c:pt>
                <c:pt idx="1310">
                  <c:v>109.0765</c:v>
                </c:pt>
                <c:pt idx="1313">
                  <c:v>109.12860000000001</c:v>
                </c:pt>
                <c:pt idx="1314">
                  <c:v>110.3691</c:v>
                </c:pt>
                <c:pt idx="1315">
                  <c:v>111.18049999999999</c:v>
                </c:pt>
                <c:pt idx="1316">
                  <c:v>110.2079</c:v>
                </c:pt>
                <c:pt idx="1317">
                  <c:v>109.8807</c:v>
                </c:pt>
                <c:pt idx="1320">
                  <c:v>110.12730000000001</c:v>
                </c:pt>
                <c:pt idx="1321">
                  <c:v>109.2779</c:v>
                </c:pt>
                <c:pt idx="1322">
                  <c:v>109.47709999999999</c:v>
                </c:pt>
                <c:pt idx="1323">
                  <c:v>110.346</c:v>
                </c:pt>
                <c:pt idx="1324">
                  <c:v>111.2987</c:v>
                </c:pt>
                <c:pt idx="1327">
                  <c:v>109.3056</c:v>
                </c:pt>
                <c:pt idx="1328">
                  <c:v>109.0761</c:v>
                </c:pt>
                <c:pt idx="1329">
                  <c:v>109.42659999999999</c:v>
                </c:pt>
                <c:pt idx="1330">
                  <c:v>110.1878</c:v>
                </c:pt>
                <c:pt idx="1331">
                  <c:v>110.5472</c:v>
                </c:pt>
                <c:pt idx="1334">
                  <c:v>109.8634</c:v>
                </c:pt>
                <c:pt idx="1335">
                  <c:v>110.2366</c:v>
                </c:pt>
                <c:pt idx="1336">
                  <c:v>109.7287</c:v>
                </c:pt>
                <c:pt idx="1337">
                  <c:v>109.7114</c:v>
                </c:pt>
                <c:pt idx="1338">
                  <c:v>108.64239999999999</c:v>
                </c:pt>
                <c:pt idx="1341">
                  <c:v>109.2634</c:v>
                </c:pt>
                <c:pt idx="1342">
                  <c:v>110.01349999999999</c:v>
                </c:pt>
                <c:pt idx="1343">
                  <c:v>110.6786</c:v>
                </c:pt>
                <c:pt idx="1344">
                  <c:v>110.1507</c:v>
                </c:pt>
                <c:pt idx="1345">
                  <c:v>110.703</c:v>
                </c:pt>
                <c:pt idx="1348">
                  <c:v>110.7581</c:v>
                </c:pt>
                <c:pt idx="1349">
                  <c:v>110.8296</c:v>
                </c:pt>
                <c:pt idx="1350">
                  <c:v>110.39319999999999</c:v>
                </c:pt>
                <c:pt idx="1351">
                  <c:v>108.61109999999999</c:v>
                </c:pt>
                <c:pt idx="1352">
                  <c:v>108.2877</c:v>
                </c:pt>
                <c:pt idx="1355">
                  <c:v>108.70659999999999</c:v>
                </c:pt>
                <c:pt idx="1358">
                  <c:v>106.1987</c:v>
                </c:pt>
                <c:pt idx="1359">
                  <c:v>106.1426</c:v>
                </c:pt>
                <c:pt idx="1362">
                  <c:v>105.6718</c:v>
                </c:pt>
                <c:pt idx="1363">
                  <c:v>105.6763</c:v>
                </c:pt>
                <c:pt idx="1364">
                  <c:v>105.1994</c:v>
                </c:pt>
                <c:pt idx="1365">
                  <c:v>105.6949</c:v>
                </c:pt>
                <c:pt idx="1366">
                  <c:v>105.9083</c:v>
                </c:pt>
                <c:pt idx="1369">
                  <c:v>106.19799999999999</c:v>
                </c:pt>
                <c:pt idx="1370">
                  <c:v>105.50279999999999</c:v>
                </c:pt>
                <c:pt idx="1371">
                  <c:v>105.6202</c:v>
                </c:pt>
                <c:pt idx="1372">
                  <c:v>104.89700000000001</c:v>
                </c:pt>
                <c:pt idx="1373">
                  <c:v>104.9049</c:v>
                </c:pt>
                <c:pt idx="1376">
                  <c:v>103.84829999999999</c:v>
                </c:pt>
                <c:pt idx="1377">
                  <c:v>104.3357</c:v>
                </c:pt>
                <c:pt idx="1378">
                  <c:v>104.2984</c:v>
                </c:pt>
                <c:pt idx="1379">
                  <c:v>104.7411</c:v>
                </c:pt>
                <c:pt idx="1380">
                  <c:v>105.2563</c:v>
                </c:pt>
                <c:pt idx="1383">
                  <c:v>103.5819</c:v>
                </c:pt>
                <c:pt idx="1384">
                  <c:v>103.4222</c:v>
                </c:pt>
                <c:pt idx="1391">
                  <c:v>105.0371</c:v>
                </c:pt>
                <c:pt idx="1393">
                  <c:v>104.2945</c:v>
                </c:pt>
                <c:pt idx="1394">
                  <c:v>104.59910000000001</c:v>
                </c:pt>
                <c:pt idx="1397">
                  <c:v>104.6482</c:v>
                </c:pt>
                <c:pt idx="1398">
                  <c:v>103.194</c:v>
                </c:pt>
                <c:pt idx="1401">
                  <c:v>103.6553</c:v>
                </c:pt>
                <c:pt idx="1404">
                  <c:v>103.53019999999999</c:v>
                </c:pt>
                <c:pt idx="1405">
                  <c:v>103.5701</c:v>
                </c:pt>
                <c:pt idx="1407">
                  <c:v>104.42570000000001</c:v>
                </c:pt>
                <c:pt idx="1408">
                  <c:v>104.4457</c:v>
                </c:pt>
                <c:pt idx="1411">
                  <c:v>104.8395</c:v>
                </c:pt>
                <c:pt idx="1412">
                  <c:v>105.4318</c:v>
                </c:pt>
                <c:pt idx="1413">
                  <c:v>105.0453</c:v>
                </c:pt>
                <c:pt idx="1418">
                  <c:v>106.526</c:v>
                </c:pt>
                <c:pt idx="1419">
                  <c:v>107.02809999999999</c:v>
                </c:pt>
                <c:pt idx="1420">
                  <c:v>108.059</c:v>
                </c:pt>
                <c:pt idx="1421">
                  <c:v>107.4695</c:v>
                </c:pt>
                <c:pt idx="1422">
                  <c:v>105.5034</c:v>
                </c:pt>
                <c:pt idx="1426">
                  <c:v>105.2576</c:v>
                </c:pt>
                <c:pt idx="1427">
                  <c:v>104.72669999999999</c:v>
                </c:pt>
                <c:pt idx="1428">
                  <c:v>104.0048</c:v>
                </c:pt>
                <c:pt idx="1429">
                  <c:v>103.599</c:v>
                </c:pt>
                <c:pt idx="1432">
                  <c:v>103.7535</c:v>
                </c:pt>
                <c:pt idx="1433">
                  <c:v>103.25839999999999</c:v>
                </c:pt>
                <c:pt idx="1434">
                  <c:v>103.13930000000001</c:v>
                </c:pt>
                <c:pt idx="1435">
                  <c:v>104.4907</c:v>
                </c:pt>
                <c:pt idx="1439">
                  <c:v>103.78489999999999</c:v>
                </c:pt>
                <c:pt idx="1440">
                  <c:v>104.2376</c:v>
                </c:pt>
                <c:pt idx="1441">
                  <c:v>104.5</c:v>
                </c:pt>
                <c:pt idx="1442">
                  <c:v>104.214</c:v>
                </c:pt>
                <c:pt idx="1443">
                  <c:v>104.3246</c:v>
                </c:pt>
                <c:pt idx="1446">
                  <c:v>103.7274</c:v>
                </c:pt>
                <c:pt idx="1447">
                  <c:v>103.34650000000001</c:v>
                </c:pt>
                <c:pt idx="1448">
                  <c:v>103.5814</c:v>
                </c:pt>
                <c:pt idx="1449">
                  <c:v>103.1601</c:v>
                </c:pt>
                <c:pt idx="1450">
                  <c:v>103.5975</c:v>
                </c:pt>
                <c:pt idx="1453">
                  <c:v>103.24169999999999</c:v>
                </c:pt>
                <c:pt idx="1454">
                  <c:v>102.8203</c:v>
                </c:pt>
                <c:pt idx="1455">
                  <c:v>102.5022</c:v>
                </c:pt>
                <c:pt idx="1456">
                  <c:v>101.4345</c:v>
                </c:pt>
                <c:pt idx="1457">
                  <c:v>101.31399999999999</c:v>
                </c:pt>
                <c:pt idx="1460">
                  <c:v>100.79130000000001</c:v>
                </c:pt>
                <c:pt idx="1461">
                  <c:v>101.3835</c:v>
                </c:pt>
                <c:pt idx="1462">
                  <c:v>101.18980000000001</c:v>
                </c:pt>
                <c:pt idx="1463">
                  <c:v>100.7576</c:v>
                </c:pt>
                <c:pt idx="1464">
                  <c:v>101.05670000000001</c:v>
                </c:pt>
                <c:pt idx="1467">
                  <c:v>100.0553</c:v>
                </c:pt>
                <c:pt idx="1468">
                  <c:v>100.9807</c:v>
                </c:pt>
                <c:pt idx="1469">
                  <c:v>101.3847</c:v>
                </c:pt>
                <c:pt idx="1470">
                  <c:v>100.7726</c:v>
                </c:pt>
                <c:pt idx="1471">
                  <c:v>101.70910000000001</c:v>
                </c:pt>
                <c:pt idx="1474">
                  <c:v>101.9639</c:v>
                </c:pt>
                <c:pt idx="1475">
                  <c:v>102.1468</c:v>
                </c:pt>
                <c:pt idx="1476">
                  <c:v>102.226</c:v>
                </c:pt>
                <c:pt idx="1477">
                  <c:v>103.0699</c:v>
                </c:pt>
                <c:pt idx="1478">
                  <c:v>102.71259999999999</c:v>
                </c:pt>
                <c:pt idx="1481">
                  <c:v>102.7565</c:v>
                </c:pt>
                <c:pt idx="1482">
                  <c:v>102.20489999999999</c:v>
                </c:pt>
                <c:pt idx="1483">
                  <c:v>101.9345</c:v>
                </c:pt>
                <c:pt idx="1484">
                  <c:v>102.5556</c:v>
                </c:pt>
                <c:pt idx="1485">
                  <c:v>102.961</c:v>
                </c:pt>
                <c:pt idx="1488">
                  <c:v>102.4158</c:v>
                </c:pt>
                <c:pt idx="1489">
                  <c:v>102.5431</c:v>
                </c:pt>
                <c:pt idx="1490">
                  <c:v>103.0909</c:v>
                </c:pt>
                <c:pt idx="1491">
                  <c:v>102.73090000000001</c:v>
                </c:pt>
                <c:pt idx="1492">
                  <c:v>102.26600000000001</c:v>
                </c:pt>
                <c:pt idx="1495">
                  <c:v>103.61499999999999</c:v>
                </c:pt>
                <c:pt idx="1496">
                  <c:v>103.5039</c:v>
                </c:pt>
                <c:pt idx="1497">
                  <c:v>103.2149</c:v>
                </c:pt>
                <c:pt idx="1499">
                  <c:v>103.1036</c:v>
                </c:pt>
                <c:pt idx="1502">
                  <c:v>102.9859</c:v>
                </c:pt>
                <c:pt idx="1503">
                  <c:v>103.28019999999999</c:v>
                </c:pt>
                <c:pt idx="1504">
                  <c:v>103.0206</c:v>
                </c:pt>
                <c:pt idx="1505">
                  <c:v>103.18600000000001</c:v>
                </c:pt>
                <c:pt idx="1506">
                  <c:v>103.0397</c:v>
                </c:pt>
                <c:pt idx="1509">
                  <c:v>102.5857</c:v>
                </c:pt>
                <c:pt idx="1510">
                  <c:v>102.1326</c:v>
                </c:pt>
                <c:pt idx="1511">
                  <c:v>102.5412</c:v>
                </c:pt>
                <c:pt idx="1512">
                  <c:v>102.586</c:v>
                </c:pt>
                <c:pt idx="1513">
                  <c:v>102.81399999999999</c:v>
                </c:pt>
                <c:pt idx="1516">
                  <c:v>102.49720000000001</c:v>
                </c:pt>
                <c:pt idx="1517">
                  <c:v>101.9216</c:v>
                </c:pt>
                <c:pt idx="1518">
                  <c:v>102.38809999999999</c:v>
                </c:pt>
                <c:pt idx="1519">
                  <c:v>101.84439999999999</c:v>
                </c:pt>
                <c:pt idx="1520">
                  <c:v>101.7688</c:v>
                </c:pt>
                <c:pt idx="1523">
                  <c:v>102.11409999999999</c:v>
                </c:pt>
                <c:pt idx="1524">
                  <c:v>101.81829999999999</c:v>
                </c:pt>
                <c:pt idx="1525">
                  <c:v>101.56699999999999</c:v>
                </c:pt>
                <c:pt idx="1526">
                  <c:v>101.4074</c:v>
                </c:pt>
                <c:pt idx="1527">
                  <c:v>102.02970000000001</c:v>
                </c:pt>
                <c:pt idx="1530">
                  <c:v>102.88809999999999</c:v>
                </c:pt>
                <c:pt idx="1531">
                  <c:v>102.9276</c:v>
                </c:pt>
                <c:pt idx="1532">
                  <c:v>103.488</c:v>
                </c:pt>
                <c:pt idx="1533">
                  <c:v>104.0951</c:v>
                </c:pt>
                <c:pt idx="1534">
                  <c:v>104.9706</c:v>
                </c:pt>
                <c:pt idx="1537">
                  <c:v>104.79810000000001</c:v>
                </c:pt>
                <c:pt idx="1538">
                  <c:v>104.096</c:v>
                </c:pt>
                <c:pt idx="1539">
                  <c:v>103.9592</c:v>
                </c:pt>
                <c:pt idx="1540">
                  <c:v>104.0763</c:v>
                </c:pt>
                <c:pt idx="1541">
                  <c:v>104.5395</c:v>
                </c:pt>
                <c:pt idx="1544">
                  <c:v>104.97239999999999</c:v>
                </c:pt>
                <c:pt idx="1545">
                  <c:v>104.6818</c:v>
                </c:pt>
                <c:pt idx="1546">
                  <c:v>105.02079999999999</c:v>
                </c:pt>
                <c:pt idx="1547">
                  <c:v>105.1157</c:v>
                </c:pt>
                <c:pt idx="1551">
                  <c:v>104.694</c:v>
                </c:pt>
                <c:pt idx="1552">
                  <c:v>105.6039</c:v>
                </c:pt>
                <c:pt idx="1553">
                  <c:v>105.358</c:v>
                </c:pt>
                <c:pt idx="1554">
                  <c:v>105.164</c:v>
                </c:pt>
                <c:pt idx="1555">
                  <c:v>105.06189999999999</c:v>
                </c:pt>
                <c:pt idx="1559">
                  <c:v>105.8693</c:v>
                </c:pt>
                <c:pt idx="1560">
                  <c:v>105.8917</c:v>
                </c:pt>
                <c:pt idx="1561">
                  <c:v>105.2064</c:v>
                </c:pt>
                <c:pt idx="1562">
                  <c:v>105.4847</c:v>
                </c:pt>
                <c:pt idx="1565">
                  <c:v>104.9564</c:v>
                </c:pt>
                <c:pt idx="1566">
                  <c:v>104.77849999999999</c:v>
                </c:pt>
                <c:pt idx="1567">
                  <c:v>104.9254</c:v>
                </c:pt>
                <c:pt idx="1568">
                  <c:v>105.0716</c:v>
                </c:pt>
                <c:pt idx="1569">
                  <c:v>105.0806</c:v>
                </c:pt>
                <c:pt idx="1572">
                  <c:v>105.2743</c:v>
                </c:pt>
                <c:pt idx="1573">
                  <c:v>105.8369</c:v>
                </c:pt>
                <c:pt idx="1574">
                  <c:v>106.2748</c:v>
                </c:pt>
                <c:pt idx="1575">
                  <c:v>106.8828</c:v>
                </c:pt>
                <c:pt idx="1576">
                  <c:v>107.0797</c:v>
                </c:pt>
                <c:pt idx="1579">
                  <c:v>106.7379</c:v>
                </c:pt>
                <c:pt idx="1580">
                  <c:v>106.52760000000001</c:v>
                </c:pt>
                <c:pt idx="1581">
                  <c:v>107.4365</c:v>
                </c:pt>
                <c:pt idx="1582">
                  <c:v>107.5211</c:v>
                </c:pt>
                <c:pt idx="1583">
                  <c:v>106.7094</c:v>
                </c:pt>
                <c:pt idx="1586">
                  <c:v>106.6144</c:v>
                </c:pt>
                <c:pt idx="1587">
                  <c:v>105.59990000000001</c:v>
                </c:pt>
                <c:pt idx="1588">
                  <c:v>105.6138</c:v>
                </c:pt>
                <c:pt idx="1589">
                  <c:v>105.8763</c:v>
                </c:pt>
                <c:pt idx="1590">
                  <c:v>105.705</c:v>
                </c:pt>
                <c:pt idx="1593">
                  <c:v>106.364</c:v>
                </c:pt>
                <c:pt idx="1594">
                  <c:v>107.1922</c:v>
                </c:pt>
                <c:pt idx="1595">
                  <c:v>107.25360000000001</c:v>
                </c:pt>
                <c:pt idx="1596">
                  <c:v>107.3218</c:v>
                </c:pt>
                <c:pt idx="1597">
                  <c:v>108.17359999999999</c:v>
                </c:pt>
                <c:pt idx="1600">
                  <c:v>108.18049999999999</c:v>
                </c:pt>
                <c:pt idx="1601">
                  <c:v>107.7941</c:v>
                </c:pt>
                <c:pt idx="1602">
                  <c:v>107.9045</c:v>
                </c:pt>
                <c:pt idx="1603">
                  <c:v>107.4426</c:v>
                </c:pt>
                <c:pt idx="1604">
                  <c:v>107.6434</c:v>
                </c:pt>
                <c:pt idx="1607">
                  <c:v>107.34480000000001</c:v>
                </c:pt>
                <c:pt idx="1608">
                  <c:v>106.7503</c:v>
                </c:pt>
                <c:pt idx="1609">
                  <c:v>106.8039</c:v>
                </c:pt>
                <c:pt idx="1610">
                  <c:v>106.77070000000001</c:v>
                </c:pt>
                <c:pt idx="1611">
                  <c:v>106.9894</c:v>
                </c:pt>
                <c:pt idx="1614">
                  <c:v>106.90130000000001</c:v>
                </c:pt>
                <c:pt idx="1615">
                  <c:v>106.60599999999999</c:v>
                </c:pt>
                <c:pt idx="1616">
                  <c:v>107.0814</c:v>
                </c:pt>
                <c:pt idx="1617">
                  <c:v>107.3715</c:v>
                </c:pt>
                <c:pt idx="1618">
                  <c:v>107.3806</c:v>
                </c:pt>
                <c:pt idx="1621">
                  <c:v>107.8212</c:v>
                </c:pt>
                <c:pt idx="1622">
                  <c:v>106.99</c:v>
                </c:pt>
                <c:pt idx="1623">
                  <c:v>106.85169999999999</c:v>
                </c:pt>
                <c:pt idx="1624">
                  <c:v>106.4487</c:v>
                </c:pt>
                <c:pt idx="1625">
                  <c:v>106.99809999999999</c:v>
                </c:pt>
                <c:pt idx="1628">
                  <c:v>105.8214</c:v>
                </c:pt>
                <c:pt idx="1629">
                  <c:v>106.7133</c:v>
                </c:pt>
                <c:pt idx="1630">
                  <c:v>106.7039</c:v>
                </c:pt>
                <c:pt idx="1631">
                  <c:v>107.1857</c:v>
                </c:pt>
                <c:pt idx="1632">
                  <c:v>107.39660000000001</c:v>
                </c:pt>
                <c:pt idx="1635">
                  <c:v>107.26909999999999</c:v>
                </c:pt>
                <c:pt idx="1636">
                  <c:v>106.69410000000001</c:v>
                </c:pt>
                <c:pt idx="1637">
                  <c:v>106.8702</c:v>
                </c:pt>
                <c:pt idx="1642">
                  <c:v>107.3532</c:v>
                </c:pt>
                <c:pt idx="1643">
                  <c:v>107.1087</c:v>
                </c:pt>
                <c:pt idx="1644">
                  <c:v>108.2735</c:v>
                </c:pt>
                <c:pt idx="1646">
                  <c:v>109.1074</c:v>
                </c:pt>
                <c:pt idx="1649">
                  <c:v>109.3348</c:v>
                </c:pt>
                <c:pt idx="1650">
                  <c:v>108.87430000000001</c:v>
                </c:pt>
                <c:pt idx="1651">
                  <c:v>109.1148</c:v>
                </c:pt>
                <c:pt idx="1652">
                  <c:v>108.93510000000001</c:v>
                </c:pt>
                <c:pt idx="1653">
                  <c:v>109.1447</c:v>
                </c:pt>
                <c:pt idx="1656">
                  <c:v>109.7063</c:v>
                </c:pt>
                <c:pt idx="1657">
                  <c:v>109.5472</c:v>
                </c:pt>
                <c:pt idx="1658">
                  <c:v>109.506</c:v>
                </c:pt>
                <c:pt idx="1659">
                  <c:v>109.51139999999999</c:v>
                </c:pt>
                <c:pt idx="1660">
                  <c:v>108.5111</c:v>
                </c:pt>
                <c:pt idx="1663">
                  <c:v>108.4209</c:v>
                </c:pt>
                <c:pt idx="1664">
                  <c:v>109.19029999999999</c:v>
                </c:pt>
                <c:pt idx="1665">
                  <c:v>109.5296</c:v>
                </c:pt>
                <c:pt idx="1666">
                  <c:v>110.747</c:v>
                </c:pt>
                <c:pt idx="1667">
                  <c:v>110.62309999999999</c:v>
                </c:pt>
                <c:pt idx="1670">
                  <c:v>110.2462</c:v>
                </c:pt>
                <c:pt idx="1671">
                  <c:v>110.29</c:v>
                </c:pt>
                <c:pt idx="1672">
                  <c:v>110.9391</c:v>
                </c:pt>
                <c:pt idx="1673">
                  <c:v>110.45959999999999</c:v>
                </c:pt>
                <c:pt idx="1674">
                  <c:v>110.0801</c:v>
                </c:pt>
                <c:pt idx="1677">
                  <c:v>110.741</c:v>
                </c:pt>
                <c:pt idx="1678">
                  <c:v>110.2572</c:v>
                </c:pt>
                <c:pt idx="1679">
                  <c:v>110.51609999999999</c:v>
                </c:pt>
                <c:pt idx="1680">
                  <c:v>110.9055</c:v>
                </c:pt>
                <c:pt idx="1681">
                  <c:v>110.4173</c:v>
                </c:pt>
                <c:pt idx="1684">
                  <c:v>111.2689</c:v>
                </c:pt>
                <c:pt idx="1685">
                  <c:v>111.6443</c:v>
                </c:pt>
                <c:pt idx="1686">
                  <c:v>111.5839</c:v>
                </c:pt>
                <c:pt idx="1687">
                  <c:v>111.83580000000001</c:v>
                </c:pt>
                <c:pt idx="1688">
                  <c:v>111.1118</c:v>
                </c:pt>
                <c:pt idx="1691">
                  <c:v>110.8892</c:v>
                </c:pt>
                <c:pt idx="1692">
                  <c:v>111.5179</c:v>
                </c:pt>
                <c:pt idx="1693">
                  <c:v>111.2543</c:v>
                </c:pt>
                <c:pt idx="1694">
                  <c:v>110.8605</c:v>
                </c:pt>
                <c:pt idx="1695">
                  <c:v>110.5866</c:v>
                </c:pt>
                <c:pt idx="1698">
                  <c:v>110.3265</c:v>
                </c:pt>
                <c:pt idx="1699">
                  <c:v>110.5081</c:v>
                </c:pt>
                <c:pt idx="1700">
                  <c:v>110.5971</c:v>
                </c:pt>
                <c:pt idx="1701">
                  <c:v>110.3141</c:v>
                </c:pt>
                <c:pt idx="1702">
                  <c:v>110.11539999999999</c:v>
                </c:pt>
                <c:pt idx="1705">
                  <c:v>110.5707</c:v>
                </c:pt>
                <c:pt idx="1706">
                  <c:v>110.23650000000001</c:v>
                </c:pt>
                <c:pt idx="1707">
                  <c:v>109.6962</c:v>
                </c:pt>
                <c:pt idx="1708">
                  <c:v>109.6311</c:v>
                </c:pt>
                <c:pt idx="1709">
                  <c:v>109.72799999999999</c:v>
                </c:pt>
                <c:pt idx="1713">
                  <c:v>110.3657</c:v>
                </c:pt>
                <c:pt idx="1714">
                  <c:v>109.9485</c:v>
                </c:pt>
                <c:pt idx="1715">
                  <c:v>109.9757</c:v>
                </c:pt>
                <c:pt idx="1716">
                  <c:v>110.0204</c:v>
                </c:pt>
                <c:pt idx="1719">
                  <c:v>109.9314</c:v>
                </c:pt>
                <c:pt idx="1720">
                  <c:v>109.9472</c:v>
                </c:pt>
                <c:pt idx="1721">
                  <c:v>109.7403</c:v>
                </c:pt>
                <c:pt idx="1722">
                  <c:v>109.7876</c:v>
                </c:pt>
                <c:pt idx="1723">
                  <c:v>110.1596</c:v>
                </c:pt>
                <c:pt idx="1726">
                  <c:v>110.57689999999999</c:v>
                </c:pt>
                <c:pt idx="1727">
                  <c:v>110.4902</c:v>
                </c:pt>
                <c:pt idx="1728">
                  <c:v>110.48699999999999</c:v>
                </c:pt>
                <c:pt idx="1729">
                  <c:v>110.2444</c:v>
                </c:pt>
                <c:pt idx="1730">
                  <c:v>110.3133</c:v>
                </c:pt>
                <c:pt idx="1733">
                  <c:v>110.684</c:v>
                </c:pt>
                <c:pt idx="1734">
                  <c:v>110.575</c:v>
                </c:pt>
                <c:pt idx="1735">
                  <c:v>111.21680000000001</c:v>
                </c:pt>
                <c:pt idx="1736">
                  <c:v>111.48309999999999</c:v>
                </c:pt>
                <c:pt idx="1737">
                  <c:v>111.2534</c:v>
                </c:pt>
                <c:pt idx="1742">
                  <c:v>110.47629999999999</c:v>
                </c:pt>
                <c:pt idx="1743">
                  <c:v>110.7471</c:v>
                </c:pt>
                <c:pt idx="1748">
                  <c:v>109.90389999999999</c:v>
                </c:pt>
                <c:pt idx="1749">
                  <c:v>109.42019999999999</c:v>
                </c:pt>
                <c:pt idx="1750">
                  <c:v>109.60639999999999</c:v>
                </c:pt>
                <c:pt idx="1751">
                  <c:v>109.9748</c:v>
                </c:pt>
                <c:pt idx="1754">
                  <c:v>110.1883</c:v>
                </c:pt>
                <c:pt idx="1755">
                  <c:v>110.02549999999999</c:v>
                </c:pt>
                <c:pt idx="1756">
                  <c:v>110.06570000000001</c:v>
                </c:pt>
                <c:pt idx="1757">
                  <c:v>109.988</c:v>
                </c:pt>
                <c:pt idx="1758">
                  <c:v>110.0586</c:v>
                </c:pt>
                <c:pt idx="1761">
                  <c:v>110.1374</c:v>
                </c:pt>
                <c:pt idx="1763">
                  <c:v>110.7427</c:v>
                </c:pt>
                <c:pt idx="1764">
                  <c:v>109.9105</c:v>
                </c:pt>
                <c:pt idx="1765">
                  <c:v>110.4179</c:v>
                </c:pt>
                <c:pt idx="1768">
                  <c:v>110.3908</c:v>
                </c:pt>
                <c:pt idx="1769">
                  <c:v>110.8368</c:v>
                </c:pt>
                <c:pt idx="1770">
                  <c:v>110.7756</c:v>
                </c:pt>
                <c:pt idx="1771">
                  <c:v>110.77509999999999</c:v>
                </c:pt>
                <c:pt idx="1772">
                  <c:v>110.62909999999999</c:v>
                </c:pt>
                <c:pt idx="1775">
                  <c:v>110.4355</c:v>
                </c:pt>
                <c:pt idx="1776">
                  <c:v>110.19029999999999</c:v>
                </c:pt>
                <c:pt idx="1777">
                  <c:v>110.4474</c:v>
                </c:pt>
                <c:pt idx="1778">
                  <c:v>110.2535</c:v>
                </c:pt>
                <c:pt idx="1779">
                  <c:v>109.8151</c:v>
                </c:pt>
                <c:pt idx="1782">
                  <c:v>110.31570000000001</c:v>
                </c:pt>
                <c:pt idx="1783">
                  <c:v>110.3074</c:v>
                </c:pt>
                <c:pt idx="1784">
                  <c:v>110.187</c:v>
                </c:pt>
                <c:pt idx="1785">
                  <c:v>109.9718</c:v>
                </c:pt>
                <c:pt idx="1786">
                  <c:v>110.2497</c:v>
                </c:pt>
                <c:pt idx="1789">
                  <c:v>110.02290000000001</c:v>
                </c:pt>
                <c:pt idx="1790">
                  <c:v>110.1901</c:v>
                </c:pt>
                <c:pt idx="1793">
                  <c:v>110.9961</c:v>
                </c:pt>
                <c:pt idx="1797">
                  <c:v>110.7646</c:v>
                </c:pt>
                <c:pt idx="1798">
                  <c:v>110.8652</c:v>
                </c:pt>
                <c:pt idx="1799">
                  <c:v>110.34310000000001</c:v>
                </c:pt>
                <c:pt idx="1800">
                  <c:v>110.5842</c:v>
                </c:pt>
                <c:pt idx="1803">
                  <c:v>110.7075</c:v>
                </c:pt>
                <c:pt idx="1804">
                  <c:v>110.2679</c:v>
                </c:pt>
                <c:pt idx="1805">
                  <c:v>109.938</c:v>
                </c:pt>
                <c:pt idx="1806">
                  <c:v>109.33759999999999</c:v>
                </c:pt>
                <c:pt idx="1807">
                  <c:v>109.248</c:v>
                </c:pt>
                <c:pt idx="1810">
                  <c:v>109.22539999999999</c:v>
                </c:pt>
                <c:pt idx="1811">
                  <c:v>109.3086</c:v>
                </c:pt>
                <c:pt idx="1812">
                  <c:v>108.9568</c:v>
                </c:pt>
                <c:pt idx="1813">
                  <c:v>108.8603</c:v>
                </c:pt>
                <c:pt idx="1814">
                  <c:v>108.5916</c:v>
                </c:pt>
                <c:pt idx="1817">
                  <c:v>108.8554</c:v>
                </c:pt>
                <c:pt idx="1818">
                  <c:v>108.821</c:v>
                </c:pt>
                <c:pt idx="1819">
                  <c:v>108.9853</c:v>
                </c:pt>
                <c:pt idx="1820">
                  <c:v>109.50369999999999</c:v>
                </c:pt>
                <c:pt idx="1821">
                  <c:v>109.3381</c:v>
                </c:pt>
                <c:pt idx="1824">
                  <c:v>109.3466</c:v>
                </c:pt>
                <c:pt idx="1825">
                  <c:v>109.1568</c:v>
                </c:pt>
                <c:pt idx="1826">
                  <c:v>109.17140000000001</c:v>
                </c:pt>
                <c:pt idx="1827">
                  <c:v>108.9928</c:v>
                </c:pt>
                <c:pt idx="1828">
                  <c:v>108.8034</c:v>
                </c:pt>
                <c:pt idx="1831">
                  <c:v>109.32640000000001</c:v>
                </c:pt>
                <c:pt idx="1832">
                  <c:v>109.5441</c:v>
                </c:pt>
                <c:pt idx="1833">
                  <c:v>110.0046</c:v>
                </c:pt>
                <c:pt idx="1834">
                  <c:v>109.9838</c:v>
                </c:pt>
                <c:pt idx="1835">
                  <c:v>110.0223</c:v>
                </c:pt>
                <c:pt idx="1838">
                  <c:v>110.08069999999999</c:v>
                </c:pt>
                <c:pt idx="1839">
                  <c:v>110.1178</c:v>
                </c:pt>
                <c:pt idx="1840">
                  <c:v>110.2561</c:v>
                </c:pt>
                <c:pt idx="1841">
                  <c:v>110.27119999999999</c:v>
                </c:pt>
                <c:pt idx="1842">
                  <c:v>110.2544</c:v>
                </c:pt>
                <c:pt idx="1845">
                  <c:v>110.4353</c:v>
                </c:pt>
                <c:pt idx="1846">
                  <c:v>110.1764</c:v>
                </c:pt>
                <c:pt idx="1847">
                  <c:v>109.7304</c:v>
                </c:pt>
                <c:pt idx="1848">
                  <c:v>109.6534</c:v>
                </c:pt>
                <c:pt idx="1849">
                  <c:v>109.47929999999999</c:v>
                </c:pt>
                <c:pt idx="1852">
                  <c:v>109.3801</c:v>
                </c:pt>
                <c:pt idx="1854">
                  <c:v>109.22799999999999</c:v>
                </c:pt>
                <c:pt idx="1855">
                  <c:v>109.2118</c:v>
                </c:pt>
                <c:pt idx="1856">
                  <c:v>109.21550000000001</c:v>
                </c:pt>
                <c:pt idx="1859">
                  <c:v>109.33969999999999</c:v>
                </c:pt>
                <c:pt idx="1860">
                  <c:v>109.2546</c:v>
                </c:pt>
                <c:pt idx="1861">
                  <c:v>109.2898</c:v>
                </c:pt>
                <c:pt idx="1862">
                  <c:v>109.9714</c:v>
                </c:pt>
                <c:pt idx="1863">
                  <c:v>110.2384</c:v>
                </c:pt>
                <c:pt idx="1866">
                  <c:v>110.5556</c:v>
                </c:pt>
                <c:pt idx="1867">
                  <c:v>110.3895</c:v>
                </c:pt>
                <c:pt idx="1868">
                  <c:v>110.3703</c:v>
                </c:pt>
                <c:pt idx="1869">
                  <c:v>110.4881</c:v>
                </c:pt>
                <c:pt idx="1870">
                  <c:v>110.3293</c:v>
                </c:pt>
                <c:pt idx="1873">
                  <c:v>110.88120000000001</c:v>
                </c:pt>
                <c:pt idx="1874">
                  <c:v>110.9278</c:v>
                </c:pt>
                <c:pt idx="1875">
                  <c:v>110.7316</c:v>
                </c:pt>
                <c:pt idx="1876">
                  <c:v>111.0763</c:v>
                </c:pt>
                <c:pt idx="1877">
                  <c:v>110.92319999999999</c:v>
                </c:pt>
                <c:pt idx="1880">
                  <c:v>110.2611</c:v>
                </c:pt>
                <c:pt idx="1881">
                  <c:v>109.7522</c:v>
                </c:pt>
                <c:pt idx="1882">
                  <c:v>109.7264</c:v>
                </c:pt>
                <c:pt idx="1883">
                  <c:v>109.9</c:v>
                </c:pt>
                <c:pt idx="1884">
                  <c:v>110.0241</c:v>
                </c:pt>
                <c:pt idx="1887">
                  <c:v>109.47790000000001</c:v>
                </c:pt>
                <c:pt idx="1888">
                  <c:v>109.58499999999999</c:v>
                </c:pt>
                <c:pt idx="1889">
                  <c:v>109.556</c:v>
                </c:pt>
                <c:pt idx="1890">
                  <c:v>109.4833</c:v>
                </c:pt>
                <c:pt idx="1891">
                  <c:v>109.565</c:v>
                </c:pt>
                <c:pt idx="1894">
                  <c:v>109.1815</c:v>
                </c:pt>
                <c:pt idx="1895">
                  <c:v>109.1083</c:v>
                </c:pt>
                <c:pt idx="1896">
                  <c:v>108.81</c:v>
                </c:pt>
                <c:pt idx="1897">
                  <c:v>109.5836</c:v>
                </c:pt>
                <c:pt idx="1898">
                  <c:v>109.57389999999999</c:v>
                </c:pt>
                <c:pt idx="1901">
                  <c:v>109.4452</c:v>
                </c:pt>
                <c:pt idx="1902">
                  <c:v>109.0448</c:v>
                </c:pt>
                <c:pt idx="1908">
                  <c:v>108.6165</c:v>
                </c:pt>
                <c:pt idx="1911">
                  <c:v>109.5249</c:v>
                </c:pt>
                <c:pt idx="1915">
                  <c:v>109.3283</c:v>
                </c:pt>
                <c:pt idx="1916">
                  <c:v>109.4913</c:v>
                </c:pt>
                <c:pt idx="1917">
                  <c:v>109.5187</c:v>
                </c:pt>
                <c:pt idx="1919">
                  <c:v>109.7444</c:v>
                </c:pt>
                <c:pt idx="1922">
                  <c:v>109.3775</c:v>
                </c:pt>
                <c:pt idx="1923">
                  <c:v>108.9224</c:v>
                </c:pt>
                <c:pt idx="1924">
                  <c:v>108.8317</c:v>
                </c:pt>
                <c:pt idx="1926">
                  <c:v>109.2132</c:v>
                </c:pt>
                <c:pt idx="1929">
                  <c:v>109.21080000000001</c:v>
                </c:pt>
                <c:pt idx="1930">
                  <c:v>109.041</c:v>
                </c:pt>
                <c:pt idx="1931">
                  <c:v>108.8707</c:v>
                </c:pt>
                <c:pt idx="1932">
                  <c:v>109.54470000000001</c:v>
                </c:pt>
                <c:pt idx="1933">
                  <c:v>109.4699</c:v>
                </c:pt>
                <c:pt idx="1936">
                  <c:v>110.1698</c:v>
                </c:pt>
                <c:pt idx="1937">
                  <c:v>110.09780000000001</c:v>
                </c:pt>
                <c:pt idx="1938">
                  <c:v>110.1151</c:v>
                </c:pt>
                <c:pt idx="1939">
                  <c:v>110.0017</c:v>
                </c:pt>
                <c:pt idx="1940">
                  <c:v>110.0938</c:v>
                </c:pt>
                <c:pt idx="1943">
                  <c:v>110.5492</c:v>
                </c:pt>
                <c:pt idx="1944">
                  <c:v>110.63160000000001</c:v>
                </c:pt>
                <c:pt idx="1945">
                  <c:v>111.2342</c:v>
                </c:pt>
                <c:pt idx="1946">
                  <c:v>111.6647</c:v>
                </c:pt>
                <c:pt idx="1947">
                  <c:v>111.5228</c:v>
                </c:pt>
                <c:pt idx="1950">
                  <c:v>110.84350000000001</c:v>
                </c:pt>
                <c:pt idx="1951">
                  <c:v>110.9589</c:v>
                </c:pt>
                <c:pt idx="1952">
                  <c:v>111.12130000000001</c:v>
                </c:pt>
                <c:pt idx="1953">
                  <c:v>111.3541</c:v>
                </c:pt>
                <c:pt idx="1954">
                  <c:v>111.1932</c:v>
                </c:pt>
                <c:pt idx="1957">
                  <c:v>111.4192</c:v>
                </c:pt>
                <c:pt idx="1958">
                  <c:v>111.36579999999999</c:v>
                </c:pt>
                <c:pt idx="1959">
                  <c:v>111.1206</c:v>
                </c:pt>
                <c:pt idx="1960">
                  <c:v>111.23690000000001</c:v>
                </c:pt>
                <c:pt idx="1961">
                  <c:v>111.512</c:v>
                </c:pt>
                <c:pt idx="1964">
                  <c:v>111.2677</c:v>
                </c:pt>
                <c:pt idx="1965">
                  <c:v>110.6537</c:v>
                </c:pt>
                <c:pt idx="1966">
                  <c:v>111.1125</c:v>
                </c:pt>
                <c:pt idx="1967">
                  <c:v>111.1323</c:v>
                </c:pt>
                <c:pt idx="1968">
                  <c:v>111.16119999999999</c:v>
                </c:pt>
                <c:pt idx="1971">
                  <c:v>111.07559999999999</c:v>
                </c:pt>
                <c:pt idx="1972">
                  <c:v>111.4289</c:v>
                </c:pt>
                <c:pt idx="1973">
                  <c:v>111.4919</c:v>
                </c:pt>
                <c:pt idx="1974">
                  <c:v>111.699</c:v>
                </c:pt>
                <c:pt idx="1975">
                  <c:v>111.7655</c:v>
                </c:pt>
                <c:pt idx="1978">
                  <c:v>112.0264</c:v>
                </c:pt>
                <c:pt idx="1979">
                  <c:v>111.9449</c:v>
                </c:pt>
                <c:pt idx="1980">
                  <c:v>112.20529999999999</c:v>
                </c:pt>
                <c:pt idx="1981">
                  <c:v>112.23609999999999</c:v>
                </c:pt>
                <c:pt idx="1982">
                  <c:v>112.0744</c:v>
                </c:pt>
                <c:pt idx="1985">
                  <c:v>112.4152</c:v>
                </c:pt>
                <c:pt idx="1986">
                  <c:v>111.7011</c:v>
                </c:pt>
                <c:pt idx="1987">
                  <c:v>111.29</c:v>
                </c:pt>
                <c:pt idx="1988">
                  <c:v>111.1347</c:v>
                </c:pt>
                <c:pt idx="1989">
                  <c:v>111.0594</c:v>
                </c:pt>
                <c:pt idx="1992">
                  <c:v>111.5163</c:v>
                </c:pt>
                <c:pt idx="1993">
                  <c:v>110.7867</c:v>
                </c:pt>
                <c:pt idx="1994">
                  <c:v>111.2216</c:v>
                </c:pt>
                <c:pt idx="1995">
                  <c:v>111.2627</c:v>
                </c:pt>
                <c:pt idx="1996">
                  <c:v>111.2757</c:v>
                </c:pt>
                <c:pt idx="1999">
                  <c:v>111.3886</c:v>
                </c:pt>
                <c:pt idx="2000">
                  <c:v>111.5029</c:v>
                </c:pt>
                <c:pt idx="2001">
                  <c:v>111.5658</c:v>
                </c:pt>
                <c:pt idx="2002">
                  <c:v>111.7505</c:v>
                </c:pt>
                <c:pt idx="2003">
                  <c:v>111.99769999999999</c:v>
                </c:pt>
                <c:pt idx="2006">
                  <c:v>112.1313</c:v>
                </c:pt>
                <c:pt idx="2007">
                  <c:v>112.7235</c:v>
                </c:pt>
                <c:pt idx="2008">
                  <c:v>113.4256</c:v>
                </c:pt>
                <c:pt idx="2009">
                  <c:v>112.5189</c:v>
                </c:pt>
                <c:pt idx="2010">
                  <c:v>112.01130000000001</c:v>
                </c:pt>
                <c:pt idx="2013">
                  <c:v>112.7086</c:v>
                </c:pt>
                <c:pt idx="2014">
                  <c:v>112.4525</c:v>
                </c:pt>
                <c:pt idx="2015">
                  <c:v>112.41070000000001</c:v>
                </c:pt>
                <c:pt idx="2016">
                  <c:v>112.00830000000001</c:v>
                </c:pt>
                <c:pt idx="2017">
                  <c:v>111.94759999999999</c:v>
                </c:pt>
                <c:pt idx="2020">
                  <c:v>111.14060000000001</c:v>
                </c:pt>
                <c:pt idx="2021">
                  <c:v>111.1037</c:v>
                </c:pt>
                <c:pt idx="2022">
                  <c:v>111.3763</c:v>
                </c:pt>
                <c:pt idx="2023">
                  <c:v>111.52549999999999</c:v>
                </c:pt>
                <c:pt idx="2024">
                  <c:v>111.23350000000001</c:v>
                </c:pt>
                <c:pt idx="2027">
                  <c:v>111.18300000000001</c:v>
                </c:pt>
                <c:pt idx="2028">
                  <c:v>110.9979</c:v>
                </c:pt>
                <c:pt idx="2029">
                  <c:v>111.2647</c:v>
                </c:pt>
                <c:pt idx="2030">
                  <c:v>110.8763</c:v>
                </c:pt>
                <c:pt idx="2031">
                  <c:v>110.8493</c:v>
                </c:pt>
                <c:pt idx="2034">
                  <c:v>111.5081</c:v>
                </c:pt>
                <c:pt idx="2035">
                  <c:v>111.9692</c:v>
                </c:pt>
                <c:pt idx="2036">
                  <c:v>112.2266</c:v>
                </c:pt>
                <c:pt idx="2037">
                  <c:v>112.2431</c:v>
                </c:pt>
                <c:pt idx="2038">
                  <c:v>112.0592</c:v>
                </c:pt>
                <c:pt idx="2041">
                  <c:v>111.5625</c:v>
                </c:pt>
                <c:pt idx="2042">
                  <c:v>111.5004</c:v>
                </c:pt>
                <c:pt idx="2043">
                  <c:v>111.9367</c:v>
                </c:pt>
                <c:pt idx="2044">
                  <c:v>111.3039</c:v>
                </c:pt>
                <c:pt idx="2045">
                  <c:v>110.813</c:v>
                </c:pt>
                <c:pt idx="2048">
                  <c:v>110.48220000000001</c:v>
                </c:pt>
                <c:pt idx="2049">
                  <c:v>110.3592</c:v>
                </c:pt>
                <c:pt idx="2050">
                  <c:v>110.3445</c:v>
                </c:pt>
                <c:pt idx="2051">
                  <c:v>110.214</c:v>
                </c:pt>
                <c:pt idx="2052">
                  <c:v>110.6773</c:v>
                </c:pt>
                <c:pt idx="2055">
                  <c:v>111.0103</c:v>
                </c:pt>
                <c:pt idx="2056">
                  <c:v>110.97239999999999</c:v>
                </c:pt>
                <c:pt idx="2057">
                  <c:v>111.0438</c:v>
                </c:pt>
                <c:pt idx="2058">
                  <c:v>111.0502</c:v>
                </c:pt>
                <c:pt idx="2059">
                  <c:v>111.04170000000001</c:v>
                </c:pt>
                <c:pt idx="2062">
                  <c:v>111.3116</c:v>
                </c:pt>
                <c:pt idx="2063">
                  <c:v>111.8411</c:v>
                </c:pt>
                <c:pt idx="2064">
                  <c:v>111.93170000000001</c:v>
                </c:pt>
                <c:pt idx="2065">
                  <c:v>111.89619999999999</c:v>
                </c:pt>
                <c:pt idx="2066">
                  <c:v>111.88890000000001</c:v>
                </c:pt>
                <c:pt idx="2069">
                  <c:v>112.1174</c:v>
                </c:pt>
                <c:pt idx="2070">
                  <c:v>111.4599</c:v>
                </c:pt>
                <c:pt idx="2071">
                  <c:v>110.8413</c:v>
                </c:pt>
                <c:pt idx="2072">
                  <c:v>111.0022</c:v>
                </c:pt>
                <c:pt idx="2073">
                  <c:v>111.0694</c:v>
                </c:pt>
                <c:pt idx="2076">
                  <c:v>111.1491</c:v>
                </c:pt>
                <c:pt idx="2077">
                  <c:v>110.6772</c:v>
                </c:pt>
                <c:pt idx="2078">
                  <c:v>110.98560000000001</c:v>
                </c:pt>
                <c:pt idx="2079">
                  <c:v>111.5655</c:v>
                </c:pt>
                <c:pt idx="2080">
                  <c:v>111.2688</c:v>
                </c:pt>
                <c:pt idx="2083">
                  <c:v>111.1541</c:v>
                </c:pt>
                <c:pt idx="2084">
                  <c:v>111.2687</c:v>
                </c:pt>
                <c:pt idx="2085">
                  <c:v>111.26900000000001</c:v>
                </c:pt>
                <c:pt idx="2086">
                  <c:v>111.3058</c:v>
                </c:pt>
                <c:pt idx="2087">
                  <c:v>110.9431</c:v>
                </c:pt>
                <c:pt idx="2090">
                  <c:v>110.4742</c:v>
                </c:pt>
                <c:pt idx="2091">
                  <c:v>110.3526</c:v>
                </c:pt>
                <c:pt idx="2092">
                  <c:v>110.1168</c:v>
                </c:pt>
                <c:pt idx="2093">
                  <c:v>110.2283</c:v>
                </c:pt>
                <c:pt idx="2097">
                  <c:v>110.1208</c:v>
                </c:pt>
                <c:pt idx="2098">
                  <c:v>110.5652</c:v>
                </c:pt>
                <c:pt idx="2099">
                  <c:v>110.84910000000001</c:v>
                </c:pt>
                <c:pt idx="2100">
                  <c:v>110.49420000000001</c:v>
                </c:pt>
                <c:pt idx="2101">
                  <c:v>110.56780000000001</c:v>
                </c:pt>
                <c:pt idx="2104">
                  <c:v>110.3884</c:v>
                </c:pt>
                <c:pt idx="2105">
                  <c:v>110.0609</c:v>
                </c:pt>
                <c:pt idx="2106">
                  <c:v>110.1554</c:v>
                </c:pt>
                <c:pt idx="2107">
                  <c:v>110.4268</c:v>
                </c:pt>
                <c:pt idx="2108">
                  <c:v>110.1597</c:v>
                </c:pt>
                <c:pt idx="2111">
                  <c:v>110.65049999999999</c:v>
                </c:pt>
                <c:pt idx="2112">
                  <c:v>110.8784</c:v>
                </c:pt>
                <c:pt idx="2113">
                  <c:v>111.11709999999999</c:v>
                </c:pt>
                <c:pt idx="2114">
                  <c:v>110.6176</c:v>
                </c:pt>
                <c:pt idx="2115">
                  <c:v>110.7688</c:v>
                </c:pt>
                <c:pt idx="2118">
                  <c:v>110.95829999999999</c:v>
                </c:pt>
                <c:pt idx="2119">
                  <c:v>110.9885</c:v>
                </c:pt>
                <c:pt idx="2120">
                  <c:v>111.2106</c:v>
                </c:pt>
                <c:pt idx="2121">
                  <c:v>111.1305</c:v>
                </c:pt>
                <c:pt idx="2125">
                  <c:v>110.93640000000001</c:v>
                </c:pt>
                <c:pt idx="2126">
                  <c:v>110.79949999999999</c:v>
                </c:pt>
                <c:pt idx="2127">
                  <c:v>110.6923</c:v>
                </c:pt>
                <c:pt idx="2128">
                  <c:v>110.64100000000001</c:v>
                </c:pt>
                <c:pt idx="2129">
                  <c:v>110.9577</c:v>
                </c:pt>
                <c:pt idx="2132">
                  <c:v>110.64870000000001</c:v>
                </c:pt>
                <c:pt idx="2133">
                  <c:v>110.6534</c:v>
                </c:pt>
                <c:pt idx="2134">
                  <c:v>110.9239</c:v>
                </c:pt>
                <c:pt idx="2135">
                  <c:v>110.8874</c:v>
                </c:pt>
                <c:pt idx="2136">
                  <c:v>110.79510000000001</c:v>
                </c:pt>
                <c:pt idx="2139">
                  <c:v>110.2846</c:v>
                </c:pt>
                <c:pt idx="2140">
                  <c:v>110.002</c:v>
                </c:pt>
                <c:pt idx="2141">
                  <c:v>110.4832</c:v>
                </c:pt>
                <c:pt idx="2143">
                  <c:v>109.89360000000001</c:v>
                </c:pt>
                <c:pt idx="2146">
                  <c:v>109.4517</c:v>
                </c:pt>
                <c:pt idx="2147">
                  <c:v>109.41679999999999</c:v>
                </c:pt>
                <c:pt idx="2148">
                  <c:v>109.3205</c:v>
                </c:pt>
                <c:pt idx="2149">
                  <c:v>109.1979</c:v>
                </c:pt>
                <c:pt idx="2150">
                  <c:v>109.22</c:v>
                </c:pt>
                <c:pt idx="2153">
                  <c:v>109.1771</c:v>
                </c:pt>
                <c:pt idx="2154">
                  <c:v>109.4376</c:v>
                </c:pt>
                <c:pt idx="2155">
                  <c:v>109.4448</c:v>
                </c:pt>
                <c:pt idx="2156">
                  <c:v>109.31699999999999</c:v>
                </c:pt>
                <c:pt idx="2157">
                  <c:v>109.7059</c:v>
                </c:pt>
                <c:pt idx="2161">
                  <c:v>109.2681</c:v>
                </c:pt>
                <c:pt idx="2162">
                  <c:v>108.98099999999999</c:v>
                </c:pt>
                <c:pt idx="2163">
                  <c:v>109.00700000000001</c:v>
                </c:pt>
                <c:pt idx="2164">
                  <c:v>109.05110000000001</c:v>
                </c:pt>
                <c:pt idx="2167">
                  <c:v>109.1062</c:v>
                </c:pt>
                <c:pt idx="2168">
                  <c:v>109.1353</c:v>
                </c:pt>
                <c:pt idx="2169">
                  <c:v>109.2212</c:v>
                </c:pt>
                <c:pt idx="2170">
                  <c:v>109.4033</c:v>
                </c:pt>
                <c:pt idx="2171">
                  <c:v>109.3391</c:v>
                </c:pt>
                <c:pt idx="2175">
                  <c:v>109.4472</c:v>
                </c:pt>
                <c:pt idx="2176">
                  <c:v>109.7761</c:v>
                </c:pt>
                <c:pt idx="2177">
                  <c:v>110.5308</c:v>
                </c:pt>
                <c:pt idx="2178">
                  <c:v>110.7209</c:v>
                </c:pt>
                <c:pt idx="2181">
                  <c:v>111.9816</c:v>
                </c:pt>
                <c:pt idx="2182">
                  <c:v>111.5012</c:v>
                </c:pt>
                <c:pt idx="2183">
                  <c:v>111.06829999999999</c:v>
                </c:pt>
                <c:pt idx="2184">
                  <c:v>111.1848</c:v>
                </c:pt>
                <c:pt idx="2185">
                  <c:v>111.3211</c:v>
                </c:pt>
                <c:pt idx="2188">
                  <c:v>111.8815</c:v>
                </c:pt>
                <c:pt idx="2189">
                  <c:v>112.09910000000001</c:v>
                </c:pt>
                <c:pt idx="2190">
                  <c:v>111.90470000000001</c:v>
                </c:pt>
                <c:pt idx="2191">
                  <c:v>112.0528</c:v>
                </c:pt>
                <c:pt idx="2192">
                  <c:v>112.0626</c:v>
                </c:pt>
                <c:pt idx="2195">
                  <c:v>111.4987</c:v>
                </c:pt>
                <c:pt idx="2196">
                  <c:v>111.33540000000001</c:v>
                </c:pt>
                <c:pt idx="2197">
                  <c:v>111.6778</c:v>
                </c:pt>
                <c:pt idx="2198">
                  <c:v>111.9765</c:v>
                </c:pt>
                <c:pt idx="2199">
                  <c:v>111.7109</c:v>
                </c:pt>
                <c:pt idx="2202">
                  <c:v>111.3884</c:v>
                </c:pt>
                <c:pt idx="2203">
                  <c:v>111.08620000000001</c:v>
                </c:pt>
                <c:pt idx="2204">
                  <c:v>111.2063</c:v>
                </c:pt>
                <c:pt idx="2205">
                  <c:v>110.88339999999999</c:v>
                </c:pt>
                <c:pt idx="2206">
                  <c:v>111.22329999999999</c:v>
                </c:pt>
                <c:pt idx="2209">
                  <c:v>111.39100000000001</c:v>
                </c:pt>
                <c:pt idx="2210">
                  <c:v>111.4268</c:v>
                </c:pt>
                <c:pt idx="2211">
                  <c:v>111.4919</c:v>
                </c:pt>
                <c:pt idx="2212">
                  <c:v>111.2983</c:v>
                </c:pt>
                <c:pt idx="2213">
                  <c:v>111.3306</c:v>
                </c:pt>
                <c:pt idx="2216">
                  <c:v>111.01439999999999</c:v>
                </c:pt>
                <c:pt idx="2217">
                  <c:v>110.7242</c:v>
                </c:pt>
                <c:pt idx="2218">
                  <c:v>110.7184</c:v>
                </c:pt>
                <c:pt idx="2219">
                  <c:v>110.8295</c:v>
                </c:pt>
                <c:pt idx="2220">
                  <c:v>110.7419</c:v>
                </c:pt>
                <c:pt idx="2223">
                  <c:v>111.1801</c:v>
                </c:pt>
                <c:pt idx="2224">
                  <c:v>110.9071</c:v>
                </c:pt>
                <c:pt idx="2225">
                  <c:v>110.86579999999999</c:v>
                </c:pt>
                <c:pt idx="2226">
                  <c:v>110.914</c:v>
                </c:pt>
                <c:pt idx="2227">
                  <c:v>110.8939</c:v>
                </c:pt>
                <c:pt idx="2230">
                  <c:v>111.92740000000001</c:v>
                </c:pt>
                <c:pt idx="2231">
                  <c:v>111.81059999999999</c:v>
                </c:pt>
                <c:pt idx="2232">
                  <c:v>112.0052</c:v>
                </c:pt>
                <c:pt idx="2233">
                  <c:v>112.2052</c:v>
                </c:pt>
                <c:pt idx="2234">
                  <c:v>112.7959</c:v>
                </c:pt>
                <c:pt idx="2237">
                  <c:v>112.47620000000001</c:v>
                </c:pt>
                <c:pt idx="2238">
                  <c:v>112.05459999999999</c:v>
                </c:pt>
                <c:pt idx="2239">
                  <c:v>110.8916</c:v>
                </c:pt>
                <c:pt idx="2240">
                  <c:v>110.3212</c:v>
                </c:pt>
                <c:pt idx="2241">
                  <c:v>110.1819</c:v>
                </c:pt>
                <c:pt idx="2244">
                  <c:v>111.012</c:v>
                </c:pt>
                <c:pt idx="2245">
                  <c:v>110.7739</c:v>
                </c:pt>
                <c:pt idx="2246">
                  <c:v>110.5703</c:v>
                </c:pt>
                <c:pt idx="2247">
                  <c:v>111.3386</c:v>
                </c:pt>
                <c:pt idx="2248">
                  <c:v>111.8989</c:v>
                </c:pt>
                <c:pt idx="2251">
                  <c:v>112.1326</c:v>
                </c:pt>
                <c:pt idx="2252">
                  <c:v>111.99250000000001</c:v>
                </c:pt>
                <c:pt idx="2253">
                  <c:v>111.7503</c:v>
                </c:pt>
                <c:pt idx="2254">
                  <c:v>111.55670000000001</c:v>
                </c:pt>
                <c:pt idx="2255">
                  <c:v>112.3296</c:v>
                </c:pt>
                <c:pt idx="2258">
                  <c:v>111.9948</c:v>
                </c:pt>
                <c:pt idx="2259">
                  <c:v>111.9996</c:v>
                </c:pt>
                <c:pt idx="2260">
                  <c:v>111.9829</c:v>
                </c:pt>
                <c:pt idx="2261">
                  <c:v>112.0688</c:v>
                </c:pt>
                <c:pt idx="2262">
                  <c:v>112.11320000000001</c:v>
                </c:pt>
                <c:pt idx="2265">
                  <c:v>111.84350000000001</c:v>
                </c:pt>
                <c:pt idx="2266">
                  <c:v>111.8758</c:v>
                </c:pt>
                <c:pt idx="2267">
                  <c:v>112.1683</c:v>
                </c:pt>
                <c:pt idx="2268">
                  <c:v>111.752</c:v>
                </c:pt>
                <c:pt idx="2269">
                  <c:v>111.97020000000001</c:v>
                </c:pt>
                <c:pt idx="2272">
                  <c:v>111.83459999999999</c:v>
                </c:pt>
                <c:pt idx="2273">
                  <c:v>112.0184</c:v>
                </c:pt>
                <c:pt idx="2274">
                  <c:v>112.9558</c:v>
                </c:pt>
                <c:pt idx="2275">
                  <c:v>113.0861</c:v>
                </c:pt>
                <c:pt idx="2276">
                  <c:v>112.705</c:v>
                </c:pt>
                <c:pt idx="2279">
                  <c:v>112.39709999999999</c:v>
                </c:pt>
                <c:pt idx="2280">
                  <c:v>111.4927</c:v>
                </c:pt>
                <c:pt idx="2281">
                  <c:v>111.842</c:v>
                </c:pt>
                <c:pt idx="2282">
                  <c:v>112.116</c:v>
                </c:pt>
                <c:pt idx="2283">
                  <c:v>112.346</c:v>
                </c:pt>
                <c:pt idx="2289">
                  <c:v>112.3459</c:v>
                </c:pt>
                <c:pt idx="2290">
                  <c:v>112.67010000000001</c:v>
                </c:pt>
                <c:pt idx="2293">
                  <c:v>112.4432</c:v>
                </c:pt>
                <c:pt idx="2294">
                  <c:v>112.7319</c:v>
                </c:pt>
                <c:pt idx="2297">
                  <c:v>113.33240000000001</c:v>
                </c:pt>
                <c:pt idx="2300">
                  <c:v>113.0711</c:v>
                </c:pt>
                <c:pt idx="2302">
                  <c:v>112.9555</c:v>
                </c:pt>
                <c:pt idx="2303">
                  <c:v>112.67910000000001</c:v>
                </c:pt>
                <c:pt idx="2304">
                  <c:v>112.7706</c:v>
                </c:pt>
                <c:pt idx="2307">
                  <c:v>112.6344</c:v>
                </c:pt>
                <c:pt idx="2309">
                  <c:v>112.9306</c:v>
                </c:pt>
                <c:pt idx="2310">
                  <c:v>113.1215</c:v>
                </c:pt>
                <c:pt idx="2311">
                  <c:v>113.721</c:v>
                </c:pt>
                <c:pt idx="2314">
                  <c:v>113.05289999999999</c:v>
                </c:pt>
                <c:pt idx="2315">
                  <c:v>113.0423</c:v>
                </c:pt>
                <c:pt idx="2316">
                  <c:v>113.20659999999999</c:v>
                </c:pt>
                <c:pt idx="2317">
                  <c:v>113.8734</c:v>
                </c:pt>
                <c:pt idx="2318">
                  <c:v>113.2933</c:v>
                </c:pt>
                <c:pt idx="2321">
                  <c:v>113.17440000000001</c:v>
                </c:pt>
                <c:pt idx="2322">
                  <c:v>112.8724</c:v>
                </c:pt>
                <c:pt idx="2323">
                  <c:v>112.9061</c:v>
                </c:pt>
                <c:pt idx="2324">
                  <c:v>113.4158</c:v>
                </c:pt>
                <c:pt idx="2325">
                  <c:v>113.489</c:v>
                </c:pt>
                <c:pt idx="2328">
                  <c:v>113.8879</c:v>
                </c:pt>
                <c:pt idx="2329">
                  <c:v>113.69889999999999</c:v>
                </c:pt>
                <c:pt idx="2330">
                  <c:v>113.6617</c:v>
                </c:pt>
                <c:pt idx="2331">
                  <c:v>113.50790000000001</c:v>
                </c:pt>
                <c:pt idx="2332">
                  <c:v>113.47020000000001</c:v>
                </c:pt>
                <c:pt idx="2335">
                  <c:v>113.99809999999999</c:v>
                </c:pt>
                <c:pt idx="2336">
                  <c:v>113.87220000000001</c:v>
                </c:pt>
                <c:pt idx="2337">
                  <c:v>113.9614</c:v>
                </c:pt>
                <c:pt idx="2338">
                  <c:v>113.47110000000001</c:v>
                </c:pt>
                <c:pt idx="2339">
                  <c:v>113.16200000000001</c:v>
                </c:pt>
                <c:pt idx="2342">
                  <c:v>112.85080000000001</c:v>
                </c:pt>
                <c:pt idx="2343">
                  <c:v>112.4939</c:v>
                </c:pt>
                <c:pt idx="2344">
                  <c:v>112.4542</c:v>
                </c:pt>
                <c:pt idx="2345">
                  <c:v>112.3563</c:v>
                </c:pt>
                <c:pt idx="2346">
                  <c:v>111.9761</c:v>
                </c:pt>
                <c:pt idx="2349">
                  <c:v>112.1463</c:v>
                </c:pt>
                <c:pt idx="2350">
                  <c:v>111.8155</c:v>
                </c:pt>
                <c:pt idx="2351">
                  <c:v>111.64490000000001</c:v>
                </c:pt>
                <c:pt idx="2352">
                  <c:v>111.863</c:v>
                </c:pt>
                <c:pt idx="2353">
                  <c:v>111.8326</c:v>
                </c:pt>
                <c:pt idx="2356">
                  <c:v>111.759</c:v>
                </c:pt>
                <c:pt idx="2357">
                  <c:v>111.87820000000001</c:v>
                </c:pt>
                <c:pt idx="2358">
                  <c:v>111.979</c:v>
                </c:pt>
                <c:pt idx="2359">
                  <c:v>111.9006</c:v>
                </c:pt>
                <c:pt idx="2360">
                  <c:v>111.79219999999999</c:v>
                </c:pt>
                <c:pt idx="2363">
                  <c:v>111.9019</c:v>
                </c:pt>
                <c:pt idx="2364">
                  <c:v>112.0064</c:v>
                </c:pt>
                <c:pt idx="2365">
                  <c:v>111.5213</c:v>
                </c:pt>
                <c:pt idx="2366">
                  <c:v>111.8616</c:v>
                </c:pt>
                <c:pt idx="2367">
                  <c:v>111.2073</c:v>
                </c:pt>
                <c:pt idx="2371">
                  <c:v>111.7092</c:v>
                </c:pt>
                <c:pt idx="2372">
                  <c:v>111.4898</c:v>
                </c:pt>
                <c:pt idx="2373">
                  <c:v>111.1716</c:v>
                </c:pt>
                <c:pt idx="2374">
                  <c:v>111.4978</c:v>
                </c:pt>
                <c:pt idx="2378">
                  <c:v>111.5754</c:v>
                </c:pt>
                <c:pt idx="2379">
                  <c:v>112.2602</c:v>
                </c:pt>
                <c:pt idx="2380">
                  <c:v>113.631</c:v>
                </c:pt>
                <c:pt idx="2381">
                  <c:v>113.3914</c:v>
                </c:pt>
                <c:pt idx="2384">
                  <c:v>113.46769999999999</c:v>
                </c:pt>
                <c:pt idx="2385">
                  <c:v>113.776</c:v>
                </c:pt>
                <c:pt idx="2386">
                  <c:v>113.9949</c:v>
                </c:pt>
                <c:pt idx="2387">
                  <c:v>113.922</c:v>
                </c:pt>
                <c:pt idx="2388">
                  <c:v>113.54949999999999</c:v>
                </c:pt>
                <c:pt idx="2391">
                  <c:v>113.3737</c:v>
                </c:pt>
                <c:pt idx="2392">
                  <c:v>113.33969999999999</c:v>
                </c:pt>
                <c:pt idx="2393">
                  <c:v>113.7295</c:v>
                </c:pt>
                <c:pt idx="2394">
                  <c:v>113.452</c:v>
                </c:pt>
                <c:pt idx="2395">
                  <c:v>113.5419</c:v>
                </c:pt>
                <c:pt idx="2398">
                  <c:v>114.3186</c:v>
                </c:pt>
                <c:pt idx="2399">
                  <c:v>114.35939999999999</c:v>
                </c:pt>
                <c:pt idx="2400">
                  <c:v>114.1482</c:v>
                </c:pt>
                <c:pt idx="2401">
                  <c:v>114.1921</c:v>
                </c:pt>
                <c:pt idx="2402">
                  <c:v>114.5147</c:v>
                </c:pt>
                <c:pt idx="2405">
                  <c:v>114.06959999999999</c:v>
                </c:pt>
                <c:pt idx="2406">
                  <c:v>114.7727</c:v>
                </c:pt>
                <c:pt idx="2407">
                  <c:v>114.8479</c:v>
                </c:pt>
                <c:pt idx="2408">
                  <c:v>115.2685</c:v>
                </c:pt>
                <c:pt idx="2409">
                  <c:v>115.24420000000001</c:v>
                </c:pt>
                <c:pt idx="2412">
                  <c:v>115</c:v>
                </c:pt>
                <c:pt idx="2413">
                  <c:v>115.4633</c:v>
                </c:pt>
                <c:pt idx="2414">
                  <c:v>114.9922</c:v>
                </c:pt>
                <c:pt idx="2415">
                  <c:v>114.813</c:v>
                </c:pt>
                <c:pt idx="2416">
                  <c:v>114.8818</c:v>
                </c:pt>
                <c:pt idx="2419">
                  <c:v>114.6661</c:v>
                </c:pt>
                <c:pt idx="2420">
                  <c:v>115.1151</c:v>
                </c:pt>
                <c:pt idx="2421">
                  <c:v>115.2651</c:v>
                </c:pt>
                <c:pt idx="2422">
                  <c:v>114.6268</c:v>
                </c:pt>
                <c:pt idx="2423">
                  <c:v>114.4404</c:v>
                </c:pt>
                <c:pt idx="2426">
                  <c:v>114.5737</c:v>
                </c:pt>
                <c:pt idx="2427">
                  <c:v>114.9524</c:v>
                </c:pt>
                <c:pt idx="2428">
                  <c:v>115.1442</c:v>
                </c:pt>
                <c:pt idx="2429">
                  <c:v>115.21720000000001</c:v>
                </c:pt>
                <c:pt idx="2430">
                  <c:v>115.1221</c:v>
                </c:pt>
                <c:pt idx="2433">
                  <c:v>114.8933</c:v>
                </c:pt>
                <c:pt idx="2434">
                  <c:v>114.92310000000001</c:v>
                </c:pt>
                <c:pt idx="2435">
                  <c:v>115.14530000000001</c:v>
                </c:pt>
                <c:pt idx="2436">
                  <c:v>115.1469</c:v>
                </c:pt>
                <c:pt idx="2437">
                  <c:v>115.22320000000001</c:v>
                </c:pt>
                <c:pt idx="2440">
                  <c:v>115.13849999999999</c:v>
                </c:pt>
                <c:pt idx="2441">
                  <c:v>114.78060000000001</c:v>
                </c:pt>
                <c:pt idx="2442">
                  <c:v>114.8677</c:v>
                </c:pt>
                <c:pt idx="2443">
                  <c:v>114.8938</c:v>
                </c:pt>
                <c:pt idx="2444">
                  <c:v>114.855</c:v>
                </c:pt>
                <c:pt idx="2447">
                  <c:v>114.9199</c:v>
                </c:pt>
                <c:pt idx="2450">
                  <c:v>115.21720000000001</c:v>
                </c:pt>
                <c:pt idx="2451">
                  <c:v>114.96129999999999</c:v>
                </c:pt>
                <c:pt idx="2454">
                  <c:v>114.74160000000001</c:v>
                </c:pt>
                <c:pt idx="2455">
                  <c:v>114.49250000000001</c:v>
                </c:pt>
                <c:pt idx="2456">
                  <c:v>114.47709999999999</c:v>
                </c:pt>
                <c:pt idx="2457">
                  <c:v>114.3758</c:v>
                </c:pt>
                <c:pt idx="2458">
                  <c:v>114.1866</c:v>
                </c:pt>
                <c:pt idx="2461">
                  <c:v>114.6241</c:v>
                </c:pt>
                <c:pt idx="2463">
                  <c:v>114.7906</c:v>
                </c:pt>
                <c:pt idx="2464">
                  <c:v>114.5286</c:v>
                </c:pt>
                <c:pt idx="2465">
                  <c:v>114.5784</c:v>
                </c:pt>
                <c:pt idx="2468">
                  <c:v>114.3235</c:v>
                </c:pt>
                <c:pt idx="2469">
                  <c:v>114.1473</c:v>
                </c:pt>
                <c:pt idx="2470">
                  <c:v>113.8627</c:v>
                </c:pt>
                <c:pt idx="2471">
                  <c:v>113.7688</c:v>
                </c:pt>
                <c:pt idx="2472">
                  <c:v>113.4434</c:v>
                </c:pt>
                <c:pt idx="2475">
                  <c:v>113.2482</c:v>
                </c:pt>
                <c:pt idx="2476">
                  <c:v>112.9645</c:v>
                </c:pt>
                <c:pt idx="2483">
                  <c:v>113.3785</c:v>
                </c:pt>
                <c:pt idx="2485">
                  <c:v>113.2321</c:v>
                </c:pt>
                <c:pt idx="2486">
                  <c:v>113.18340000000001</c:v>
                </c:pt>
                <c:pt idx="2489">
                  <c:v>113.2427</c:v>
                </c:pt>
                <c:pt idx="2490">
                  <c:v>112.809</c:v>
                </c:pt>
                <c:pt idx="2491">
                  <c:v>113.2039</c:v>
                </c:pt>
                <c:pt idx="2492">
                  <c:v>113.06910000000001</c:v>
                </c:pt>
                <c:pt idx="2493">
                  <c:v>112.9487</c:v>
                </c:pt>
                <c:pt idx="2496">
                  <c:v>112.95910000000001</c:v>
                </c:pt>
                <c:pt idx="2497">
                  <c:v>113.01900000000001</c:v>
                </c:pt>
                <c:pt idx="2499">
                  <c:v>113.30759999999999</c:v>
                </c:pt>
                <c:pt idx="2500">
                  <c:v>113.0228</c:v>
                </c:pt>
                <c:pt idx="2503">
                  <c:v>112.6681</c:v>
                </c:pt>
                <c:pt idx="2504">
                  <c:v>112.6156</c:v>
                </c:pt>
                <c:pt idx="2505">
                  <c:v>112.6041</c:v>
                </c:pt>
                <c:pt idx="2506">
                  <c:v>112.6617</c:v>
                </c:pt>
                <c:pt idx="2507">
                  <c:v>112.95310000000001</c:v>
                </c:pt>
                <c:pt idx="2510">
                  <c:v>113.0681</c:v>
                </c:pt>
                <c:pt idx="2511">
                  <c:v>112.9365</c:v>
                </c:pt>
                <c:pt idx="2512">
                  <c:v>112.82850000000001</c:v>
                </c:pt>
                <c:pt idx="2513">
                  <c:v>112.8843</c:v>
                </c:pt>
                <c:pt idx="2514">
                  <c:v>112.6801</c:v>
                </c:pt>
                <c:pt idx="2517">
                  <c:v>113.06319999999999</c:v>
                </c:pt>
                <c:pt idx="2518">
                  <c:v>113.7265</c:v>
                </c:pt>
                <c:pt idx="2519">
                  <c:v>114.2063</c:v>
                </c:pt>
                <c:pt idx="2520">
                  <c:v>114.0722</c:v>
                </c:pt>
                <c:pt idx="2521">
                  <c:v>114.0941</c:v>
                </c:pt>
                <c:pt idx="2525">
                  <c:v>114.374</c:v>
                </c:pt>
                <c:pt idx="2526">
                  <c:v>114.2877</c:v>
                </c:pt>
                <c:pt idx="2527">
                  <c:v>114.15430000000001</c:v>
                </c:pt>
                <c:pt idx="2531">
                  <c:v>113.7449</c:v>
                </c:pt>
                <c:pt idx="2532">
                  <c:v>113.0296</c:v>
                </c:pt>
                <c:pt idx="2533">
                  <c:v>112.8302</c:v>
                </c:pt>
                <c:pt idx="2534">
                  <c:v>112.3516</c:v>
                </c:pt>
                <c:pt idx="2535">
                  <c:v>112.26739999999999</c:v>
                </c:pt>
                <c:pt idx="2538">
                  <c:v>111.8922</c:v>
                </c:pt>
                <c:pt idx="2539">
                  <c:v>112.3382</c:v>
                </c:pt>
                <c:pt idx="2540">
                  <c:v>112.1131</c:v>
                </c:pt>
                <c:pt idx="2541">
                  <c:v>111.4905</c:v>
                </c:pt>
                <c:pt idx="2542">
                  <c:v>111.09050000000001</c:v>
                </c:pt>
                <c:pt idx="2545">
                  <c:v>110.85769999999999</c:v>
                </c:pt>
                <c:pt idx="2546">
                  <c:v>111.0643</c:v>
                </c:pt>
                <c:pt idx="2547">
                  <c:v>111.47450000000001</c:v>
                </c:pt>
                <c:pt idx="2548">
                  <c:v>111.1844</c:v>
                </c:pt>
                <c:pt idx="2549">
                  <c:v>110.9616</c:v>
                </c:pt>
                <c:pt idx="2552">
                  <c:v>111.2593</c:v>
                </c:pt>
                <c:pt idx="2553">
                  <c:v>111.6823</c:v>
                </c:pt>
                <c:pt idx="2554">
                  <c:v>111.3897</c:v>
                </c:pt>
                <c:pt idx="2555">
                  <c:v>111.2521</c:v>
                </c:pt>
                <c:pt idx="2556">
                  <c:v>111.32389999999999</c:v>
                </c:pt>
                <c:pt idx="2559">
                  <c:v>111.2316</c:v>
                </c:pt>
                <c:pt idx="2560">
                  <c:v>110.60129999999999</c:v>
                </c:pt>
                <c:pt idx="2561">
                  <c:v>110.08629999999999</c:v>
                </c:pt>
                <c:pt idx="2562">
                  <c:v>110.4461</c:v>
                </c:pt>
                <c:pt idx="2563">
                  <c:v>110.2812</c:v>
                </c:pt>
                <c:pt idx="2566">
                  <c:v>110.5839</c:v>
                </c:pt>
                <c:pt idx="2567">
                  <c:v>110.2278</c:v>
                </c:pt>
                <c:pt idx="2568">
                  <c:v>111.2961</c:v>
                </c:pt>
                <c:pt idx="2569">
                  <c:v>112.64019999999999</c:v>
                </c:pt>
                <c:pt idx="2570">
                  <c:v>113.17310000000001</c:v>
                </c:pt>
                <c:pt idx="2573">
                  <c:v>111.7582</c:v>
                </c:pt>
                <c:pt idx="2574">
                  <c:v>110.9072</c:v>
                </c:pt>
                <c:pt idx="2575">
                  <c:v>110.81829999999999</c:v>
                </c:pt>
                <c:pt idx="2576">
                  <c:v>111.22920000000001</c:v>
                </c:pt>
                <c:pt idx="2577">
                  <c:v>111.7976</c:v>
                </c:pt>
                <c:pt idx="2580">
                  <c:v>111.5462</c:v>
                </c:pt>
                <c:pt idx="2581">
                  <c:v>110.8228</c:v>
                </c:pt>
                <c:pt idx="2582">
                  <c:v>110.8058</c:v>
                </c:pt>
                <c:pt idx="2583">
                  <c:v>111.2423</c:v>
                </c:pt>
                <c:pt idx="2584">
                  <c:v>111.1797</c:v>
                </c:pt>
                <c:pt idx="2587">
                  <c:v>110.6499</c:v>
                </c:pt>
                <c:pt idx="2588">
                  <c:v>110.791</c:v>
                </c:pt>
                <c:pt idx="2589">
                  <c:v>111.146</c:v>
                </c:pt>
                <c:pt idx="2591">
                  <c:v>111.12949999999999</c:v>
                </c:pt>
                <c:pt idx="2594">
                  <c:v>111.3092</c:v>
                </c:pt>
                <c:pt idx="2595">
                  <c:v>110.4136</c:v>
                </c:pt>
                <c:pt idx="2596">
                  <c:v>110.69119999999999</c:v>
                </c:pt>
                <c:pt idx="2597">
                  <c:v>111.1433</c:v>
                </c:pt>
                <c:pt idx="2598">
                  <c:v>110.80289999999999</c:v>
                </c:pt>
                <c:pt idx="2601">
                  <c:v>110.1172</c:v>
                </c:pt>
                <c:pt idx="2602">
                  <c:v>109.9684</c:v>
                </c:pt>
                <c:pt idx="2603">
                  <c:v>110.22669999999999</c:v>
                </c:pt>
                <c:pt idx="2604">
                  <c:v>110.4451</c:v>
                </c:pt>
                <c:pt idx="2605">
                  <c:v>110.3488</c:v>
                </c:pt>
                <c:pt idx="2608">
                  <c:v>110.4547</c:v>
                </c:pt>
                <c:pt idx="2609">
                  <c:v>110.142</c:v>
                </c:pt>
                <c:pt idx="2610">
                  <c:v>110.26009999999999</c:v>
                </c:pt>
                <c:pt idx="2611">
                  <c:v>110.48399999999999</c:v>
                </c:pt>
                <c:pt idx="2612">
                  <c:v>110.5921</c:v>
                </c:pt>
                <c:pt idx="2615">
                  <c:v>110.9897</c:v>
                </c:pt>
                <c:pt idx="2616">
                  <c:v>110.9691</c:v>
                </c:pt>
                <c:pt idx="2617">
                  <c:v>110.60590000000001</c:v>
                </c:pt>
                <c:pt idx="2618">
                  <c:v>110.3695</c:v>
                </c:pt>
                <c:pt idx="2619">
                  <c:v>110.4033</c:v>
                </c:pt>
                <c:pt idx="2622">
                  <c:v>110.6247</c:v>
                </c:pt>
                <c:pt idx="2623">
                  <c:v>110.21250000000001</c:v>
                </c:pt>
                <c:pt idx="2624">
                  <c:v>110.137</c:v>
                </c:pt>
                <c:pt idx="2625">
                  <c:v>110.4091</c:v>
                </c:pt>
                <c:pt idx="2626">
                  <c:v>110.2668</c:v>
                </c:pt>
                <c:pt idx="2629">
                  <c:v>110.2953</c:v>
                </c:pt>
                <c:pt idx="2630">
                  <c:v>110.18600000000001</c:v>
                </c:pt>
                <c:pt idx="2631">
                  <c:v>109.7777</c:v>
                </c:pt>
                <c:pt idx="2632">
                  <c:v>110.06489999999999</c:v>
                </c:pt>
                <c:pt idx="2633">
                  <c:v>109.7174</c:v>
                </c:pt>
                <c:pt idx="2636">
                  <c:v>109.1897</c:v>
                </c:pt>
                <c:pt idx="2637">
                  <c:v>109.01560000000001</c:v>
                </c:pt>
                <c:pt idx="2638">
                  <c:v>108.8818</c:v>
                </c:pt>
                <c:pt idx="2639">
                  <c:v>108.8048</c:v>
                </c:pt>
                <c:pt idx="2643">
                  <c:v>108.8257</c:v>
                </c:pt>
                <c:pt idx="2644">
                  <c:v>108.4237</c:v>
                </c:pt>
                <c:pt idx="2645">
                  <c:v>108.0179</c:v>
                </c:pt>
                <c:pt idx="2646">
                  <c:v>107.90770000000001</c:v>
                </c:pt>
                <c:pt idx="2647">
                  <c:v>107.82299999999999</c:v>
                </c:pt>
                <c:pt idx="2651">
                  <c:v>107.89360000000001</c:v>
                </c:pt>
                <c:pt idx="2652">
                  <c:v>107.2758</c:v>
                </c:pt>
                <c:pt idx="2653">
                  <c:v>106.76479999999999</c:v>
                </c:pt>
                <c:pt idx="2654">
                  <c:v>106.1794</c:v>
                </c:pt>
                <c:pt idx="2657">
                  <c:v>106.28919999999999</c:v>
                </c:pt>
                <c:pt idx="2658">
                  <c:v>106.2063</c:v>
                </c:pt>
                <c:pt idx="2659">
                  <c:v>106.30200000000001</c:v>
                </c:pt>
                <c:pt idx="2660">
                  <c:v>106.38930000000001</c:v>
                </c:pt>
                <c:pt idx="2661">
                  <c:v>106.02330000000001</c:v>
                </c:pt>
                <c:pt idx="2664">
                  <c:v>106.29770000000001</c:v>
                </c:pt>
                <c:pt idx="2665">
                  <c:v>106.37</c:v>
                </c:pt>
                <c:pt idx="2666">
                  <c:v>106.6631</c:v>
                </c:pt>
                <c:pt idx="2667">
                  <c:v>106.7513</c:v>
                </c:pt>
                <c:pt idx="2668">
                  <c:v>107.1854</c:v>
                </c:pt>
                <c:pt idx="2671">
                  <c:v>106.86750000000001</c:v>
                </c:pt>
                <c:pt idx="2672">
                  <c:v>106.8439</c:v>
                </c:pt>
                <c:pt idx="2673">
                  <c:v>107.2146</c:v>
                </c:pt>
                <c:pt idx="2674">
                  <c:v>107.5196</c:v>
                </c:pt>
                <c:pt idx="2675">
                  <c:v>107.88809999999999</c:v>
                </c:pt>
                <c:pt idx="2678">
                  <c:v>108.05500000000001</c:v>
                </c:pt>
                <c:pt idx="2679">
                  <c:v>107.8811</c:v>
                </c:pt>
                <c:pt idx="2680">
                  <c:v>107.5226</c:v>
                </c:pt>
                <c:pt idx="2681">
                  <c:v>108.0921</c:v>
                </c:pt>
                <c:pt idx="2682">
                  <c:v>108.2942</c:v>
                </c:pt>
                <c:pt idx="2685">
                  <c:v>108.4451</c:v>
                </c:pt>
                <c:pt idx="2686">
                  <c:v>109.2794</c:v>
                </c:pt>
                <c:pt idx="2687">
                  <c:v>109.3691</c:v>
                </c:pt>
                <c:pt idx="2688">
                  <c:v>109.15770000000001</c:v>
                </c:pt>
                <c:pt idx="2689">
                  <c:v>108.6454</c:v>
                </c:pt>
                <c:pt idx="2692">
                  <c:v>108.49079999999999</c:v>
                </c:pt>
                <c:pt idx="2693">
                  <c:v>108.3673</c:v>
                </c:pt>
                <c:pt idx="2694">
                  <c:v>108.27930000000001</c:v>
                </c:pt>
                <c:pt idx="2695">
                  <c:v>109.066</c:v>
                </c:pt>
                <c:pt idx="2696">
                  <c:v>108.6067</c:v>
                </c:pt>
                <c:pt idx="2699">
                  <c:v>108.9692</c:v>
                </c:pt>
                <c:pt idx="2700">
                  <c:v>109.2214</c:v>
                </c:pt>
                <c:pt idx="2701">
                  <c:v>109.461</c:v>
                </c:pt>
                <c:pt idx="2702">
                  <c:v>109.60550000000001</c:v>
                </c:pt>
                <c:pt idx="2703">
                  <c:v>109.6339</c:v>
                </c:pt>
                <c:pt idx="2706">
                  <c:v>109.92529999999999</c:v>
                </c:pt>
                <c:pt idx="2707">
                  <c:v>109.8189</c:v>
                </c:pt>
                <c:pt idx="2709">
                  <c:v>109.01260000000001</c:v>
                </c:pt>
                <c:pt idx="2710">
                  <c:v>108.8891</c:v>
                </c:pt>
                <c:pt idx="2713">
                  <c:v>109.1186</c:v>
                </c:pt>
                <c:pt idx="2714">
                  <c:v>109.1277</c:v>
                </c:pt>
                <c:pt idx="2715">
                  <c:v>108.303</c:v>
                </c:pt>
                <c:pt idx="2716">
                  <c:v>108.3172</c:v>
                </c:pt>
                <c:pt idx="2717">
                  <c:v>108.143</c:v>
                </c:pt>
                <c:pt idx="2720">
                  <c:v>107.87130000000001</c:v>
                </c:pt>
                <c:pt idx="2721">
                  <c:v>108.1234</c:v>
                </c:pt>
                <c:pt idx="2722">
                  <c:v>107.7259</c:v>
                </c:pt>
                <c:pt idx="2723">
                  <c:v>107.2807</c:v>
                </c:pt>
                <c:pt idx="2724">
                  <c:v>107.14230000000001</c:v>
                </c:pt>
                <c:pt idx="2727">
                  <c:v>107.25279999999999</c:v>
                </c:pt>
                <c:pt idx="2728">
                  <c:v>107.4693</c:v>
                </c:pt>
                <c:pt idx="2729">
                  <c:v>107.3312</c:v>
                </c:pt>
                <c:pt idx="2730">
                  <c:v>107.2608</c:v>
                </c:pt>
                <c:pt idx="2731">
                  <c:v>107.4588</c:v>
                </c:pt>
                <c:pt idx="2735">
                  <c:v>108.0975</c:v>
                </c:pt>
                <c:pt idx="2736">
                  <c:v>108.2651</c:v>
                </c:pt>
                <c:pt idx="2737">
                  <c:v>107.8835</c:v>
                </c:pt>
                <c:pt idx="2738">
                  <c:v>108.3523</c:v>
                </c:pt>
                <c:pt idx="2742">
                  <c:v>108.27209999999999</c:v>
                </c:pt>
                <c:pt idx="2743">
                  <c:v>107.5048</c:v>
                </c:pt>
                <c:pt idx="2744">
                  <c:v>107.41379999999999</c:v>
                </c:pt>
                <c:pt idx="2745">
                  <c:v>108.1052</c:v>
                </c:pt>
                <c:pt idx="2748">
                  <c:v>107.88590000000001</c:v>
                </c:pt>
                <c:pt idx="2749">
                  <c:v>107.765</c:v>
                </c:pt>
                <c:pt idx="2750">
                  <c:v>107.979</c:v>
                </c:pt>
                <c:pt idx="2751">
                  <c:v>107.58029999999999</c:v>
                </c:pt>
                <c:pt idx="2752">
                  <c:v>107.1444</c:v>
                </c:pt>
                <c:pt idx="2755">
                  <c:v>107.3113</c:v>
                </c:pt>
                <c:pt idx="2756">
                  <c:v>107.35250000000001</c:v>
                </c:pt>
                <c:pt idx="2757">
                  <c:v>107.35980000000001</c:v>
                </c:pt>
                <c:pt idx="2758">
                  <c:v>107.2103</c:v>
                </c:pt>
                <c:pt idx="2759">
                  <c:v>107.3445</c:v>
                </c:pt>
                <c:pt idx="2762">
                  <c:v>107.2557</c:v>
                </c:pt>
                <c:pt idx="2763">
                  <c:v>107.5885</c:v>
                </c:pt>
                <c:pt idx="2764">
                  <c:v>107.596</c:v>
                </c:pt>
                <c:pt idx="2765">
                  <c:v>107.508</c:v>
                </c:pt>
                <c:pt idx="2766">
                  <c:v>107.611</c:v>
                </c:pt>
                <c:pt idx="2769">
                  <c:v>107.7196</c:v>
                </c:pt>
                <c:pt idx="2770">
                  <c:v>107.94750000000001</c:v>
                </c:pt>
                <c:pt idx="2771">
                  <c:v>108.1708</c:v>
                </c:pt>
                <c:pt idx="2772">
                  <c:v>108.1151</c:v>
                </c:pt>
                <c:pt idx="2773">
                  <c:v>108.2106</c:v>
                </c:pt>
                <c:pt idx="2776">
                  <c:v>108.0643</c:v>
                </c:pt>
                <c:pt idx="2777">
                  <c:v>108.07640000000001</c:v>
                </c:pt>
                <c:pt idx="2778">
                  <c:v>107.9083</c:v>
                </c:pt>
                <c:pt idx="2779">
                  <c:v>107.724</c:v>
                </c:pt>
                <c:pt idx="2780">
                  <c:v>107.58150000000001</c:v>
                </c:pt>
                <c:pt idx="2783">
                  <c:v>107.6276</c:v>
                </c:pt>
                <c:pt idx="2784">
                  <c:v>107.92059999999999</c:v>
                </c:pt>
                <c:pt idx="2785">
                  <c:v>107.9725</c:v>
                </c:pt>
                <c:pt idx="2786">
                  <c:v>108.00230000000001</c:v>
                </c:pt>
                <c:pt idx="2787">
                  <c:v>107.5322</c:v>
                </c:pt>
                <c:pt idx="2790">
                  <c:v>107.0299</c:v>
                </c:pt>
                <c:pt idx="2791">
                  <c:v>107.1022</c:v>
                </c:pt>
                <c:pt idx="2792">
                  <c:v>107.0963</c:v>
                </c:pt>
                <c:pt idx="2793">
                  <c:v>106.8141</c:v>
                </c:pt>
                <c:pt idx="2794">
                  <c:v>107.1049</c:v>
                </c:pt>
                <c:pt idx="2797">
                  <c:v>107.58329999999999</c:v>
                </c:pt>
                <c:pt idx="2798">
                  <c:v>107.8049</c:v>
                </c:pt>
                <c:pt idx="2799">
                  <c:v>107.9543</c:v>
                </c:pt>
                <c:pt idx="2800">
                  <c:v>108.26390000000001</c:v>
                </c:pt>
                <c:pt idx="2801">
                  <c:v>107.74079999999999</c:v>
                </c:pt>
                <c:pt idx="2805">
                  <c:v>107.85120000000001</c:v>
                </c:pt>
                <c:pt idx="2806">
                  <c:v>107.96729999999999</c:v>
                </c:pt>
                <c:pt idx="2807">
                  <c:v>107.71939999999999</c:v>
                </c:pt>
                <c:pt idx="2808">
                  <c:v>107.32040000000001</c:v>
                </c:pt>
                <c:pt idx="2811">
                  <c:v>107.5151</c:v>
                </c:pt>
                <c:pt idx="2812">
                  <c:v>107.8087</c:v>
                </c:pt>
                <c:pt idx="2813">
                  <c:v>107.90219999999999</c:v>
                </c:pt>
                <c:pt idx="2814">
                  <c:v>108.0141</c:v>
                </c:pt>
                <c:pt idx="2815">
                  <c:v>108.28189999999999</c:v>
                </c:pt>
                <c:pt idx="2818">
                  <c:v>108.22150000000001</c:v>
                </c:pt>
                <c:pt idx="2819">
                  <c:v>108.3943</c:v>
                </c:pt>
                <c:pt idx="2820">
                  <c:v>108.1345</c:v>
                </c:pt>
                <c:pt idx="2821">
                  <c:v>108.22669999999999</c:v>
                </c:pt>
                <c:pt idx="2822">
                  <c:v>108.1234</c:v>
                </c:pt>
                <c:pt idx="2825">
                  <c:v>108.21420000000001</c:v>
                </c:pt>
                <c:pt idx="2826">
                  <c:v>107.8972</c:v>
                </c:pt>
                <c:pt idx="2827">
                  <c:v>107.90389999999999</c:v>
                </c:pt>
                <c:pt idx="2828">
                  <c:v>107.65479999999999</c:v>
                </c:pt>
                <c:pt idx="2829">
                  <c:v>107.13339999999999</c:v>
                </c:pt>
                <c:pt idx="2834">
                  <c:v>106.8347</c:v>
                </c:pt>
                <c:pt idx="2835">
                  <c:v>106.72280000000001</c:v>
                </c:pt>
                <c:pt idx="2840">
                  <c:v>106.76179999999999</c:v>
                </c:pt>
                <c:pt idx="2841">
                  <c:v>106.36409999999999</c:v>
                </c:pt>
                <c:pt idx="2842">
                  <c:v>105.4599</c:v>
                </c:pt>
                <c:pt idx="2843">
                  <c:v>105.8424</c:v>
                </c:pt>
                <c:pt idx="2846">
                  <c:v>105.3186</c:v>
                </c:pt>
                <c:pt idx="2847">
                  <c:v>105.84869999999999</c:v>
                </c:pt>
                <c:pt idx="2848">
                  <c:v>106.1533</c:v>
                </c:pt>
                <c:pt idx="2849">
                  <c:v>106.42100000000001</c:v>
                </c:pt>
                <c:pt idx="2850">
                  <c:v>106.3428</c:v>
                </c:pt>
                <c:pt idx="2853">
                  <c:v>106.15170000000001</c:v>
                </c:pt>
                <c:pt idx="2855">
                  <c:v>105.4258</c:v>
                </c:pt>
                <c:pt idx="2856">
                  <c:v>104.878</c:v>
                </c:pt>
                <c:pt idx="2857">
                  <c:v>104.8456</c:v>
                </c:pt>
                <c:pt idx="2860">
                  <c:v>104.9931</c:v>
                </c:pt>
                <c:pt idx="2861">
                  <c:v>105.44199999999999</c:v>
                </c:pt>
                <c:pt idx="2862">
                  <c:v>105.9795</c:v>
                </c:pt>
                <c:pt idx="2863">
                  <c:v>105.5873</c:v>
                </c:pt>
                <c:pt idx="2864">
                  <c:v>105.3933</c:v>
                </c:pt>
                <c:pt idx="2867">
                  <c:v>104.4675</c:v>
                </c:pt>
                <c:pt idx="2868">
                  <c:v>104.1095</c:v>
                </c:pt>
                <c:pt idx="2869">
                  <c:v>103.6147</c:v>
                </c:pt>
                <c:pt idx="2870">
                  <c:v>102.9833</c:v>
                </c:pt>
                <c:pt idx="2871">
                  <c:v>103.4537</c:v>
                </c:pt>
                <c:pt idx="2874">
                  <c:v>103.22580000000001</c:v>
                </c:pt>
                <c:pt idx="2875">
                  <c:v>103.5175</c:v>
                </c:pt>
                <c:pt idx="2876">
                  <c:v>102.7216</c:v>
                </c:pt>
                <c:pt idx="2877">
                  <c:v>102.9263</c:v>
                </c:pt>
                <c:pt idx="2878">
                  <c:v>103.94759999999999</c:v>
                </c:pt>
                <c:pt idx="2881">
                  <c:v>103.8813</c:v>
                </c:pt>
                <c:pt idx="2882">
                  <c:v>103.764</c:v>
                </c:pt>
                <c:pt idx="2884">
                  <c:v>103.94280000000001</c:v>
                </c:pt>
                <c:pt idx="2885">
                  <c:v>104.76730000000001</c:v>
                </c:pt>
                <c:pt idx="2889">
                  <c:v>104.7209</c:v>
                </c:pt>
                <c:pt idx="2890">
                  <c:v>105.2962</c:v>
                </c:pt>
                <c:pt idx="2891">
                  <c:v>104.8681</c:v>
                </c:pt>
                <c:pt idx="2892">
                  <c:v>105.9234</c:v>
                </c:pt>
                <c:pt idx="2895">
                  <c:v>105.85380000000001</c:v>
                </c:pt>
                <c:pt idx="2896">
                  <c:v>106.0701</c:v>
                </c:pt>
                <c:pt idx="2897">
                  <c:v>106.8732</c:v>
                </c:pt>
                <c:pt idx="2898">
                  <c:v>107.8112</c:v>
                </c:pt>
                <c:pt idx="2899">
                  <c:v>108.88939999999999</c:v>
                </c:pt>
                <c:pt idx="2902">
                  <c:v>108.4431</c:v>
                </c:pt>
                <c:pt idx="2903">
                  <c:v>108.399</c:v>
                </c:pt>
                <c:pt idx="2904">
                  <c:v>108.8545</c:v>
                </c:pt>
                <c:pt idx="2905">
                  <c:v>108.1643</c:v>
                </c:pt>
                <c:pt idx="2906">
                  <c:v>108.0231</c:v>
                </c:pt>
                <c:pt idx="2909">
                  <c:v>107.5625</c:v>
                </c:pt>
                <c:pt idx="2910">
                  <c:v>108.2341</c:v>
                </c:pt>
                <c:pt idx="2911">
                  <c:v>108.84099999999999</c:v>
                </c:pt>
                <c:pt idx="2912">
                  <c:v>109.8866</c:v>
                </c:pt>
                <c:pt idx="2913">
                  <c:v>109.6147</c:v>
                </c:pt>
                <c:pt idx="2916">
                  <c:v>110.6247</c:v>
                </c:pt>
                <c:pt idx="2917">
                  <c:v>110.90430000000001</c:v>
                </c:pt>
                <c:pt idx="2918">
                  <c:v>111.5784</c:v>
                </c:pt>
                <c:pt idx="2919">
                  <c:v>110.88849999999999</c:v>
                </c:pt>
                <c:pt idx="2920">
                  <c:v>110.64279999999999</c:v>
                </c:pt>
                <c:pt idx="2923">
                  <c:v>110.9597</c:v>
                </c:pt>
                <c:pt idx="2924">
                  <c:v>109.83669999999999</c:v>
                </c:pt>
                <c:pt idx="2925">
                  <c:v>109.6855</c:v>
                </c:pt>
                <c:pt idx="2926">
                  <c:v>110.59780000000001</c:v>
                </c:pt>
                <c:pt idx="2927">
                  <c:v>110.95959999999999</c:v>
                </c:pt>
                <c:pt idx="2930">
                  <c:v>110.8839</c:v>
                </c:pt>
                <c:pt idx="2931">
                  <c:v>111.0707</c:v>
                </c:pt>
                <c:pt idx="2932">
                  <c:v>112.1771</c:v>
                </c:pt>
                <c:pt idx="2933">
                  <c:v>112.5763</c:v>
                </c:pt>
                <c:pt idx="2934">
                  <c:v>112.85850000000001</c:v>
                </c:pt>
                <c:pt idx="2937">
                  <c:v>113.2591</c:v>
                </c:pt>
                <c:pt idx="2938">
                  <c:v>113.3357</c:v>
                </c:pt>
                <c:pt idx="2939">
                  <c:v>113.3186</c:v>
                </c:pt>
                <c:pt idx="2940">
                  <c:v>112.3086</c:v>
                </c:pt>
                <c:pt idx="2941">
                  <c:v>111.80759999999999</c:v>
                </c:pt>
                <c:pt idx="2944">
                  <c:v>112.3815</c:v>
                </c:pt>
                <c:pt idx="2946">
                  <c:v>111.6725</c:v>
                </c:pt>
                <c:pt idx="2947">
                  <c:v>112.836</c:v>
                </c:pt>
                <c:pt idx="2948">
                  <c:v>113.8566</c:v>
                </c:pt>
                <c:pt idx="2951">
                  <c:v>114.2817</c:v>
                </c:pt>
                <c:pt idx="2952">
                  <c:v>113.47499999999999</c:v>
                </c:pt>
                <c:pt idx="2953">
                  <c:v>114.1019</c:v>
                </c:pt>
                <c:pt idx="2954">
                  <c:v>114.2041</c:v>
                </c:pt>
                <c:pt idx="2955">
                  <c:v>113.5857</c:v>
                </c:pt>
                <c:pt idx="2958">
                  <c:v>113.7285</c:v>
                </c:pt>
                <c:pt idx="2959">
                  <c:v>113.53700000000001</c:v>
                </c:pt>
                <c:pt idx="2960">
                  <c:v>112.97799999999999</c:v>
                </c:pt>
                <c:pt idx="2961">
                  <c:v>112.56570000000001</c:v>
                </c:pt>
                <c:pt idx="2962">
                  <c:v>112.88720000000001</c:v>
                </c:pt>
                <c:pt idx="2965">
                  <c:v>111.32850000000001</c:v>
                </c:pt>
                <c:pt idx="2966">
                  <c:v>110.4555</c:v>
                </c:pt>
                <c:pt idx="2967">
                  <c:v>110.33750000000001</c:v>
                </c:pt>
                <c:pt idx="2968">
                  <c:v>110.3796</c:v>
                </c:pt>
                <c:pt idx="2969">
                  <c:v>110.236</c:v>
                </c:pt>
                <c:pt idx="2972">
                  <c:v>109.5624</c:v>
                </c:pt>
                <c:pt idx="2973">
                  <c:v>109.53749999999999</c:v>
                </c:pt>
                <c:pt idx="2974">
                  <c:v>108.8241</c:v>
                </c:pt>
                <c:pt idx="2975">
                  <c:v>108.8244</c:v>
                </c:pt>
                <c:pt idx="2976">
                  <c:v>109.3192</c:v>
                </c:pt>
                <c:pt idx="2979">
                  <c:v>109.13890000000001</c:v>
                </c:pt>
                <c:pt idx="2980">
                  <c:v>108.29340000000001</c:v>
                </c:pt>
                <c:pt idx="2981">
                  <c:v>108.239</c:v>
                </c:pt>
                <c:pt idx="2982">
                  <c:v>107.8497</c:v>
                </c:pt>
                <c:pt idx="2983">
                  <c:v>108.33629999999999</c:v>
                </c:pt>
                <c:pt idx="2986">
                  <c:v>108.46599999999999</c:v>
                </c:pt>
                <c:pt idx="2987">
                  <c:v>108.4331</c:v>
                </c:pt>
                <c:pt idx="2988">
                  <c:v>107.9025</c:v>
                </c:pt>
                <c:pt idx="2989">
                  <c:v>108.66589999999999</c:v>
                </c:pt>
                <c:pt idx="2990">
                  <c:v>108.62909999999999</c:v>
                </c:pt>
                <c:pt idx="2993">
                  <c:v>109.20480000000001</c:v>
                </c:pt>
                <c:pt idx="2994">
                  <c:v>108.5368</c:v>
                </c:pt>
                <c:pt idx="3000">
                  <c:v>108.4473</c:v>
                </c:pt>
                <c:pt idx="3001">
                  <c:v>108.73690000000001</c:v>
                </c:pt>
                <c:pt idx="3002">
                  <c:v>107.9748</c:v>
                </c:pt>
                <c:pt idx="3003">
                  <c:v>108.4462</c:v>
                </c:pt>
                <c:pt idx="3007">
                  <c:v>108.1237</c:v>
                </c:pt>
                <c:pt idx="3008">
                  <c:v>108.1092</c:v>
                </c:pt>
                <c:pt idx="3009">
                  <c:v>107.9841</c:v>
                </c:pt>
                <c:pt idx="3011">
                  <c:v>107.88500000000001</c:v>
                </c:pt>
                <c:pt idx="3014">
                  <c:v>107.32470000000001</c:v>
                </c:pt>
                <c:pt idx="3015">
                  <c:v>107.6422</c:v>
                </c:pt>
                <c:pt idx="3016">
                  <c:v>107.8389</c:v>
                </c:pt>
                <c:pt idx="3018">
                  <c:v>107.785</c:v>
                </c:pt>
                <c:pt idx="3021">
                  <c:v>107.3669</c:v>
                </c:pt>
                <c:pt idx="3022">
                  <c:v>108.35550000000001</c:v>
                </c:pt>
                <c:pt idx="3023">
                  <c:v>108.1454</c:v>
                </c:pt>
                <c:pt idx="3024">
                  <c:v>108.8302</c:v>
                </c:pt>
                <c:pt idx="3025">
                  <c:v>108.4221</c:v>
                </c:pt>
                <c:pt idx="3028">
                  <c:v>108.74039999999999</c:v>
                </c:pt>
                <c:pt idx="3029">
                  <c:v>108.7834</c:v>
                </c:pt>
                <c:pt idx="3030">
                  <c:v>108.4385</c:v>
                </c:pt>
                <c:pt idx="3031">
                  <c:v>108.52030000000001</c:v>
                </c:pt>
                <c:pt idx="3032">
                  <c:v>108.5939</c:v>
                </c:pt>
                <c:pt idx="3035">
                  <c:v>108.62220000000001</c:v>
                </c:pt>
                <c:pt idx="3036">
                  <c:v>108.64490000000001</c:v>
                </c:pt>
                <c:pt idx="3037">
                  <c:v>108.8646</c:v>
                </c:pt>
                <c:pt idx="3038">
                  <c:v>108.6955</c:v>
                </c:pt>
                <c:pt idx="3039">
                  <c:v>108.46259999999999</c:v>
                </c:pt>
                <c:pt idx="3042">
                  <c:v>108.58710000000001</c:v>
                </c:pt>
                <c:pt idx="3043">
                  <c:v>108.2379</c:v>
                </c:pt>
                <c:pt idx="3044">
                  <c:v>108.185</c:v>
                </c:pt>
                <c:pt idx="3045">
                  <c:v>108.0033</c:v>
                </c:pt>
                <c:pt idx="3046">
                  <c:v>108.3805</c:v>
                </c:pt>
                <c:pt idx="3049">
                  <c:v>108.0806</c:v>
                </c:pt>
                <c:pt idx="3050">
                  <c:v>107.9024</c:v>
                </c:pt>
                <c:pt idx="3051">
                  <c:v>108.1524</c:v>
                </c:pt>
                <c:pt idx="3052">
                  <c:v>107.9901</c:v>
                </c:pt>
                <c:pt idx="3053">
                  <c:v>108.2218</c:v>
                </c:pt>
                <c:pt idx="3056">
                  <c:v>108.45099999999999</c:v>
                </c:pt>
                <c:pt idx="3057">
                  <c:v>108.4817</c:v>
                </c:pt>
                <c:pt idx="3058">
                  <c:v>108.0433</c:v>
                </c:pt>
                <c:pt idx="3059">
                  <c:v>107.7884</c:v>
                </c:pt>
                <c:pt idx="3060">
                  <c:v>107.6962</c:v>
                </c:pt>
                <c:pt idx="3063">
                  <c:v>107.75920000000001</c:v>
                </c:pt>
                <c:pt idx="3064">
                  <c:v>107.2042</c:v>
                </c:pt>
                <c:pt idx="3065">
                  <c:v>107.3387</c:v>
                </c:pt>
                <c:pt idx="3066">
                  <c:v>107.1962</c:v>
                </c:pt>
                <c:pt idx="3067">
                  <c:v>106.4002</c:v>
                </c:pt>
                <c:pt idx="3070">
                  <c:v>106.5611</c:v>
                </c:pt>
                <c:pt idx="3071">
                  <c:v>106.42910000000001</c:v>
                </c:pt>
                <c:pt idx="3072">
                  <c:v>106.3536</c:v>
                </c:pt>
                <c:pt idx="3073">
                  <c:v>105.6631</c:v>
                </c:pt>
                <c:pt idx="3074">
                  <c:v>105.28230000000001</c:v>
                </c:pt>
                <c:pt idx="3077">
                  <c:v>105.23439999999999</c:v>
                </c:pt>
                <c:pt idx="3078">
                  <c:v>105.45820000000001</c:v>
                </c:pt>
                <c:pt idx="3079">
                  <c:v>105.4465</c:v>
                </c:pt>
                <c:pt idx="3080">
                  <c:v>105.87260000000001</c:v>
                </c:pt>
                <c:pt idx="3081">
                  <c:v>105.97369999999999</c:v>
                </c:pt>
                <c:pt idx="3084">
                  <c:v>106.8343</c:v>
                </c:pt>
                <c:pt idx="3085">
                  <c:v>107.3558</c:v>
                </c:pt>
                <c:pt idx="3086">
                  <c:v>107.9498</c:v>
                </c:pt>
                <c:pt idx="3087">
                  <c:v>107.55880000000001</c:v>
                </c:pt>
                <c:pt idx="3088">
                  <c:v>108.34</c:v>
                </c:pt>
                <c:pt idx="3091">
                  <c:v>108.53360000000001</c:v>
                </c:pt>
                <c:pt idx="3092">
                  <c:v>107.5891</c:v>
                </c:pt>
                <c:pt idx="3093">
                  <c:v>106.7504</c:v>
                </c:pt>
                <c:pt idx="3094">
                  <c:v>106.51260000000001</c:v>
                </c:pt>
                <c:pt idx="3095">
                  <c:v>105.88249999999999</c:v>
                </c:pt>
                <c:pt idx="3098">
                  <c:v>104.99079999999999</c:v>
                </c:pt>
                <c:pt idx="3100">
                  <c:v>106.3276</c:v>
                </c:pt>
                <c:pt idx="3101">
                  <c:v>105.1716</c:v>
                </c:pt>
                <c:pt idx="3102">
                  <c:v>105.36490000000001</c:v>
                </c:pt>
                <c:pt idx="3105">
                  <c:v>105.4046</c:v>
                </c:pt>
                <c:pt idx="3107">
                  <c:v>105.6538</c:v>
                </c:pt>
                <c:pt idx="3108">
                  <c:v>105.3939</c:v>
                </c:pt>
                <c:pt idx="3109">
                  <c:v>104.4335</c:v>
                </c:pt>
                <c:pt idx="3112">
                  <c:v>104.8417</c:v>
                </c:pt>
                <c:pt idx="3113">
                  <c:v>104.0774</c:v>
                </c:pt>
                <c:pt idx="3114">
                  <c:v>103.8687</c:v>
                </c:pt>
                <c:pt idx="3115">
                  <c:v>104.1712</c:v>
                </c:pt>
                <c:pt idx="3116">
                  <c:v>103.6437</c:v>
                </c:pt>
                <c:pt idx="3119">
                  <c:v>102.7916</c:v>
                </c:pt>
                <c:pt idx="3120">
                  <c:v>102.29470000000001</c:v>
                </c:pt>
                <c:pt idx="3121">
                  <c:v>102.6915</c:v>
                </c:pt>
                <c:pt idx="3122">
                  <c:v>102.6112</c:v>
                </c:pt>
                <c:pt idx="3123">
                  <c:v>103.3374</c:v>
                </c:pt>
                <c:pt idx="3126">
                  <c:v>103.2881</c:v>
                </c:pt>
                <c:pt idx="3127">
                  <c:v>103.2381</c:v>
                </c:pt>
                <c:pt idx="3128">
                  <c:v>101.2454</c:v>
                </c:pt>
                <c:pt idx="3129">
                  <c:v>100.884</c:v>
                </c:pt>
                <c:pt idx="3130">
                  <c:v>101.74</c:v>
                </c:pt>
                <c:pt idx="3133">
                  <c:v>101.7921</c:v>
                </c:pt>
                <c:pt idx="3134">
                  <c:v>100.1461</c:v>
                </c:pt>
                <c:pt idx="3135">
                  <c:v>100.42529999999999</c:v>
                </c:pt>
                <c:pt idx="3136">
                  <c:v>99.974879999999999</c:v>
                </c:pt>
                <c:pt idx="3137">
                  <c:v>99.211219999999997</c:v>
                </c:pt>
                <c:pt idx="3140">
                  <c:v>98.552930000000003</c:v>
                </c:pt>
                <c:pt idx="3141">
                  <c:v>98.866919999999993</c:v>
                </c:pt>
                <c:pt idx="3142">
                  <c:v>99.161119999999997</c:v>
                </c:pt>
                <c:pt idx="3143">
                  <c:v>99.899780000000007</c:v>
                </c:pt>
                <c:pt idx="3144">
                  <c:v>98.248379999999997</c:v>
                </c:pt>
                <c:pt idx="3147">
                  <c:v>98.655510000000007</c:v>
                </c:pt>
                <c:pt idx="3148">
                  <c:v>97.64385</c:v>
                </c:pt>
                <c:pt idx="3149">
                  <c:v>98.550349999999995</c:v>
                </c:pt>
                <c:pt idx="3150">
                  <c:v>98.848550000000003</c:v>
                </c:pt>
                <c:pt idx="3151">
                  <c:v>98.315809999999999</c:v>
                </c:pt>
                <c:pt idx="3154">
                  <c:v>98.517099999999999</c:v>
                </c:pt>
                <c:pt idx="3155">
                  <c:v>98.543149999999997</c:v>
                </c:pt>
                <c:pt idx="3156">
                  <c:v>99.002660000000006</c:v>
                </c:pt>
                <c:pt idx="3157">
                  <c:v>99.019059999999996</c:v>
                </c:pt>
                <c:pt idx="3158">
                  <c:v>98.928610000000006</c:v>
                </c:pt>
                <c:pt idx="3161">
                  <c:v>98.552260000000004</c:v>
                </c:pt>
                <c:pt idx="3162">
                  <c:v>100.1614</c:v>
                </c:pt>
                <c:pt idx="3163">
                  <c:v>100.31189999999999</c:v>
                </c:pt>
                <c:pt idx="3164">
                  <c:v>100.87220000000001</c:v>
                </c:pt>
                <c:pt idx="3165">
                  <c:v>101.53830000000001</c:v>
                </c:pt>
                <c:pt idx="3168">
                  <c:v>102.1307</c:v>
                </c:pt>
                <c:pt idx="3169">
                  <c:v>101.2958</c:v>
                </c:pt>
                <c:pt idx="3170">
                  <c:v>100.25190000000001</c:v>
                </c:pt>
                <c:pt idx="3171">
                  <c:v>100.82729999999999</c:v>
                </c:pt>
                <c:pt idx="3172">
                  <c:v>101.18689999999999</c:v>
                </c:pt>
                <c:pt idx="3175">
                  <c:v>100.3009</c:v>
                </c:pt>
                <c:pt idx="3176">
                  <c:v>98.485820000000004</c:v>
                </c:pt>
                <c:pt idx="3177">
                  <c:v>98.018690000000007</c:v>
                </c:pt>
                <c:pt idx="3178">
                  <c:v>96.16883</c:v>
                </c:pt>
                <c:pt idx="3179">
                  <c:v>98.115449999999996</c:v>
                </c:pt>
                <c:pt idx="3182">
                  <c:v>97.132959999999997</c:v>
                </c:pt>
                <c:pt idx="3183">
                  <c:v>96.059550000000002</c:v>
                </c:pt>
                <c:pt idx="3184">
                  <c:v>95.642790000000005</c:v>
                </c:pt>
                <c:pt idx="3185">
                  <c:v>95.448840000000004</c:v>
                </c:pt>
                <c:pt idx="3189">
                  <c:v>98.831460000000007</c:v>
                </c:pt>
                <c:pt idx="3190">
                  <c:v>99.039580000000001</c:v>
                </c:pt>
                <c:pt idx="3191">
                  <c:v>99.205659999999995</c:v>
                </c:pt>
                <c:pt idx="3192">
                  <c:v>99.345920000000007</c:v>
                </c:pt>
                <c:pt idx="3193">
                  <c:v>99.657529999999994</c:v>
                </c:pt>
                <c:pt idx="3196">
                  <c:v>100.62949999999999</c:v>
                </c:pt>
                <c:pt idx="3197">
                  <c:v>99.961590000000001</c:v>
                </c:pt>
                <c:pt idx="3198">
                  <c:v>100.2453</c:v>
                </c:pt>
                <c:pt idx="3199">
                  <c:v>100.55240000000001</c:v>
                </c:pt>
                <c:pt idx="3200">
                  <c:v>102.1229</c:v>
                </c:pt>
                <c:pt idx="3203">
                  <c:v>102.8965</c:v>
                </c:pt>
                <c:pt idx="3204">
                  <c:v>102.236</c:v>
                </c:pt>
                <c:pt idx="3205">
                  <c:v>101.6045</c:v>
                </c:pt>
                <c:pt idx="3206">
                  <c:v>102.72020000000001</c:v>
                </c:pt>
                <c:pt idx="3207">
                  <c:v>102.0402</c:v>
                </c:pt>
                <c:pt idx="3210">
                  <c:v>101.1109</c:v>
                </c:pt>
                <c:pt idx="3211">
                  <c:v>98.860749999999996</c:v>
                </c:pt>
                <c:pt idx="3212">
                  <c:v>98.842979999999997</c:v>
                </c:pt>
                <c:pt idx="3213">
                  <c:v>98.490380000000002</c:v>
                </c:pt>
                <c:pt idx="3214">
                  <c:v>97.386740000000003</c:v>
                </c:pt>
                <c:pt idx="3217">
                  <c:v>97.901570000000007</c:v>
                </c:pt>
                <c:pt idx="3218">
                  <c:v>98.497500000000002</c:v>
                </c:pt>
                <c:pt idx="3219">
                  <c:v>98.01746</c:v>
                </c:pt>
                <c:pt idx="3220">
                  <c:v>97.589569999999995</c:v>
                </c:pt>
                <c:pt idx="3221">
                  <c:v>98.100399999999993</c:v>
                </c:pt>
                <c:pt idx="3224">
                  <c:v>97.658060000000006</c:v>
                </c:pt>
                <c:pt idx="3225">
                  <c:v>97.475579999999994</c:v>
                </c:pt>
                <c:pt idx="3226">
                  <c:v>96.309569999999994</c:v>
                </c:pt>
                <c:pt idx="3227">
                  <c:v>96.215860000000006</c:v>
                </c:pt>
                <c:pt idx="3228">
                  <c:v>96.728300000000004</c:v>
                </c:pt>
                <c:pt idx="3231">
                  <c:v>96.287940000000006</c:v>
                </c:pt>
                <c:pt idx="3232">
                  <c:v>95.902609999999996</c:v>
                </c:pt>
                <c:pt idx="3233">
                  <c:v>96.477689999999996</c:v>
                </c:pt>
                <c:pt idx="3235">
                  <c:v>96.898169999999993</c:v>
                </c:pt>
                <c:pt idx="3238">
                  <c:v>96.597499999999997</c:v>
                </c:pt>
                <c:pt idx="3239">
                  <c:v>96.111999999999995</c:v>
                </c:pt>
                <c:pt idx="3240">
                  <c:v>95.716309999999993</c:v>
                </c:pt>
                <c:pt idx="3241">
                  <c:v>95.779030000000006</c:v>
                </c:pt>
                <c:pt idx="3242">
                  <c:v>94.149370000000005</c:v>
                </c:pt>
                <c:pt idx="3245">
                  <c:v>94.659199999999998</c:v>
                </c:pt>
                <c:pt idx="3246">
                  <c:v>95.146950000000004</c:v>
                </c:pt>
                <c:pt idx="3247">
                  <c:v>94.947839999999999</c:v>
                </c:pt>
                <c:pt idx="3248">
                  <c:v>94.368189999999998</c:v>
                </c:pt>
                <c:pt idx="3249">
                  <c:v>94.110560000000007</c:v>
                </c:pt>
                <c:pt idx="3253">
                  <c:v>92.815309999999997</c:v>
                </c:pt>
                <c:pt idx="3254">
                  <c:v>92.717740000000006</c:v>
                </c:pt>
                <c:pt idx="3255">
                  <c:v>91.702830000000006</c:v>
                </c:pt>
                <c:pt idx="3256">
                  <c:v>90.660939999999997</c:v>
                </c:pt>
                <c:pt idx="3259">
                  <c:v>91.56429</c:v>
                </c:pt>
                <c:pt idx="3260">
                  <c:v>91.989670000000004</c:v>
                </c:pt>
                <c:pt idx="3261">
                  <c:v>93.148399999999995</c:v>
                </c:pt>
                <c:pt idx="3262">
                  <c:v>94.214470000000006</c:v>
                </c:pt>
                <c:pt idx="3263">
                  <c:v>93.545590000000004</c:v>
                </c:pt>
                <c:pt idx="3267">
                  <c:v>94.416439999999994</c:v>
                </c:pt>
                <c:pt idx="3268">
                  <c:v>95.001949999999994</c:v>
                </c:pt>
                <c:pt idx="3269">
                  <c:v>95.503060000000005</c:v>
                </c:pt>
                <c:pt idx="3270">
                  <c:v>95.251689999999996</c:v>
                </c:pt>
                <c:pt idx="3273">
                  <c:v>95.261899999999997</c:v>
                </c:pt>
                <c:pt idx="3274">
                  <c:v>93.371440000000007</c:v>
                </c:pt>
                <c:pt idx="3275">
                  <c:v>93.445949999999996</c:v>
                </c:pt>
                <c:pt idx="3276">
                  <c:v>94.181929999999994</c:v>
                </c:pt>
                <c:pt idx="3277">
                  <c:v>94.031949999999995</c:v>
                </c:pt>
                <c:pt idx="3280">
                  <c:v>94.354690000000005</c:v>
                </c:pt>
                <c:pt idx="3281">
                  <c:v>94.510530000000003</c:v>
                </c:pt>
                <c:pt idx="3282">
                  <c:v>95.078959999999995</c:v>
                </c:pt>
                <c:pt idx="3283">
                  <c:v>95.061769999999996</c:v>
                </c:pt>
                <c:pt idx="3284">
                  <c:v>95.346279999999993</c:v>
                </c:pt>
                <c:pt idx="3287">
                  <c:v>94.645300000000006</c:v>
                </c:pt>
                <c:pt idx="3288">
                  <c:v>94.30162</c:v>
                </c:pt>
                <c:pt idx="3289">
                  <c:v>92.706580000000002</c:v>
                </c:pt>
                <c:pt idx="3290">
                  <c:v>91.995670000000004</c:v>
                </c:pt>
                <c:pt idx="3291">
                  <c:v>92.116550000000004</c:v>
                </c:pt>
                <c:pt idx="3294">
                  <c:v>91.214600000000004</c:v>
                </c:pt>
                <c:pt idx="3295">
                  <c:v>91.941119999999998</c:v>
                </c:pt>
                <c:pt idx="3296">
                  <c:v>91.001819999999995</c:v>
                </c:pt>
                <c:pt idx="3297">
                  <c:v>93.423959999999994</c:v>
                </c:pt>
                <c:pt idx="3298">
                  <c:v>95.488020000000006</c:v>
                </c:pt>
                <c:pt idx="3301">
                  <c:v>94.295900000000003</c:v>
                </c:pt>
                <c:pt idx="3302">
                  <c:v>94.190209999999993</c:v>
                </c:pt>
                <c:pt idx="3303">
                  <c:v>95.123959999999997</c:v>
                </c:pt>
                <c:pt idx="3304">
                  <c:v>95.723529999999997</c:v>
                </c:pt>
                <c:pt idx="3305">
                  <c:v>95.950909999999993</c:v>
                </c:pt>
                <c:pt idx="3308">
                  <c:v>97.224879999999999</c:v>
                </c:pt>
                <c:pt idx="3309">
                  <c:v>98.473519999999994</c:v>
                </c:pt>
                <c:pt idx="3310">
                  <c:v>98.205200000000005</c:v>
                </c:pt>
                <c:pt idx="3311">
                  <c:v>98.443439999999995</c:v>
                </c:pt>
                <c:pt idx="3312">
                  <c:v>98.475949999999997</c:v>
                </c:pt>
                <c:pt idx="3315">
                  <c:v>98.279150000000001</c:v>
                </c:pt>
                <c:pt idx="3316">
                  <c:v>97.78595</c:v>
                </c:pt>
                <c:pt idx="3317">
                  <c:v>97.526880000000006</c:v>
                </c:pt>
                <c:pt idx="3318">
                  <c:v>97.662499999999994</c:v>
                </c:pt>
                <c:pt idx="3319">
                  <c:v>98.861440000000002</c:v>
                </c:pt>
                <c:pt idx="3322">
                  <c:v>99.646780000000007</c:v>
                </c:pt>
                <c:pt idx="3323">
                  <c:v>99.573560000000001</c:v>
                </c:pt>
                <c:pt idx="3324">
                  <c:v>99.340900000000005</c:v>
                </c:pt>
                <c:pt idx="3325">
                  <c:v>98.932760000000002</c:v>
                </c:pt>
                <c:pt idx="3326">
                  <c:v>99.220849999999999</c:v>
                </c:pt>
                <c:pt idx="3329">
                  <c:v>98.136939999999996</c:v>
                </c:pt>
                <c:pt idx="3330">
                  <c:v>98.279709999999994</c:v>
                </c:pt>
                <c:pt idx="3331">
                  <c:v>98.361879999999999</c:v>
                </c:pt>
                <c:pt idx="3332">
                  <c:v>98.056730000000002</c:v>
                </c:pt>
                <c:pt idx="3333">
                  <c:v>97.547489999999996</c:v>
                </c:pt>
                <c:pt idx="3336">
                  <c:v>97.068129999999996</c:v>
                </c:pt>
                <c:pt idx="3337">
                  <c:v>97.120840000000001</c:v>
                </c:pt>
                <c:pt idx="3338">
                  <c:v>97.193449999999999</c:v>
                </c:pt>
                <c:pt idx="3339">
                  <c:v>96.351799999999997</c:v>
                </c:pt>
                <c:pt idx="3340">
                  <c:v>94.901700000000005</c:v>
                </c:pt>
                <c:pt idx="3343">
                  <c:v>95.617019999999997</c:v>
                </c:pt>
                <c:pt idx="3344">
                  <c:v>95.437399999999997</c:v>
                </c:pt>
                <c:pt idx="3345">
                  <c:v>97.011780000000002</c:v>
                </c:pt>
                <c:pt idx="3346">
                  <c:v>97.415570000000002</c:v>
                </c:pt>
                <c:pt idx="3347">
                  <c:v>97.573710000000005</c:v>
                </c:pt>
                <c:pt idx="3350">
                  <c:v>97.750870000000006</c:v>
                </c:pt>
                <c:pt idx="3351">
                  <c:v>97.589479999999995</c:v>
                </c:pt>
                <c:pt idx="3352">
                  <c:v>96.370180000000005</c:v>
                </c:pt>
                <c:pt idx="3353">
                  <c:v>96.085329999999999</c:v>
                </c:pt>
                <c:pt idx="3354">
                  <c:v>95.570040000000006</c:v>
                </c:pt>
                <c:pt idx="3357">
                  <c:v>95.42013</c:v>
                </c:pt>
                <c:pt idx="3358">
                  <c:v>95.462180000000004</c:v>
                </c:pt>
                <c:pt idx="3359">
                  <c:v>95.413330000000002</c:v>
                </c:pt>
                <c:pt idx="3360">
                  <c:v>95.474500000000006</c:v>
                </c:pt>
                <c:pt idx="3361">
                  <c:v>95.949860000000001</c:v>
                </c:pt>
                <c:pt idx="3364">
                  <c:v>95.507900000000006</c:v>
                </c:pt>
                <c:pt idx="3365">
                  <c:v>94.350340000000003</c:v>
                </c:pt>
                <c:pt idx="3366">
                  <c:v>94.431889999999996</c:v>
                </c:pt>
                <c:pt idx="3367">
                  <c:v>94.441100000000006</c:v>
                </c:pt>
                <c:pt idx="3368">
                  <c:v>93.803030000000007</c:v>
                </c:pt>
                <c:pt idx="3371">
                  <c:v>94.132099999999994</c:v>
                </c:pt>
                <c:pt idx="3372">
                  <c:v>92.380330000000001</c:v>
                </c:pt>
                <c:pt idx="3373">
                  <c:v>92.514390000000006</c:v>
                </c:pt>
                <c:pt idx="3374">
                  <c:v>91.893709999999999</c:v>
                </c:pt>
                <c:pt idx="3375">
                  <c:v>92.195639999999997</c:v>
                </c:pt>
                <c:pt idx="3381">
                  <c:v>91.550219999999996</c:v>
                </c:pt>
                <c:pt idx="3382">
                  <c:v>90.618269999999995</c:v>
                </c:pt>
                <c:pt idx="3385">
                  <c:v>89.822990000000004</c:v>
                </c:pt>
                <c:pt idx="3386">
                  <c:v>90.500110000000006</c:v>
                </c:pt>
                <c:pt idx="3389">
                  <c:v>92.236680000000007</c:v>
                </c:pt>
                <c:pt idx="3392">
                  <c:v>93.001009999999994</c:v>
                </c:pt>
                <c:pt idx="3394">
                  <c:v>93.542320000000004</c:v>
                </c:pt>
                <c:pt idx="3395">
                  <c:v>94.456639999999993</c:v>
                </c:pt>
                <c:pt idx="3396">
                  <c:v>95.297380000000004</c:v>
                </c:pt>
                <c:pt idx="3399">
                  <c:v>95.881119999999996</c:v>
                </c:pt>
                <c:pt idx="3401">
                  <c:v>95.264080000000007</c:v>
                </c:pt>
                <c:pt idx="3402">
                  <c:v>94.838729999999998</c:v>
                </c:pt>
                <c:pt idx="3403">
                  <c:v>94.828360000000004</c:v>
                </c:pt>
                <c:pt idx="3406">
                  <c:v>93.365520000000004</c:v>
                </c:pt>
                <c:pt idx="3407">
                  <c:v>92.765559999999994</c:v>
                </c:pt>
                <c:pt idx="3408">
                  <c:v>93.609059999999999</c:v>
                </c:pt>
                <c:pt idx="3409">
                  <c:v>93.691730000000007</c:v>
                </c:pt>
                <c:pt idx="3410">
                  <c:v>94.180940000000007</c:v>
                </c:pt>
                <c:pt idx="3413">
                  <c:v>93.800200000000004</c:v>
                </c:pt>
                <c:pt idx="3414">
                  <c:v>94.072500000000005</c:v>
                </c:pt>
                <c:pt idx="3415">
                  <c:v>96.017139999999998</c:v>
                </c:pt>
                <c:pt idx="3416">
                  <c:v>95.666719999999998</c:v>
                </c:pt>
                <c:pt idx="3417">
                  <c:v>95.026560000000003</c:v>
                </c:pt>
                <c:pt idx="3420">
                  <c:v>94.270920000000004</c:v>
                </c:pt>
                <c:pt idx="3421">
                  <c:v>94.070549999999997</c:v>
                </c:pt>
                <c:pt idx="3422">
                  <c:v>95.368539999999996</c:v>
                </c:pt>
                <c:pt idx="3423">
                  <c:v>95.998760000000004</c:v>
                </c:pt>
                <c:pt idx="3424">
                  <c:v>95.488259999999997</c:v>
                </c:pt>
                <c:pt idx="3427">
                  <c:v>96.102159999999998</c:v>
                </c:pt>
                <c:pt idx="3428">
                  <c:v>96.9876</c:v>
                </c:pt>
                <c:pt idx="3429">
                  <c:v>97.059290000000004</c:v>
                </c:pt>
                <c:pt idx="3430">
                  <c:v>97.192089999999993</c:v>
                </c:pt>
                <c:pt idx="3431">
                  <c:v>97.723640000000003</c:v>
                </c:pt>
                <c:pt idx="3434">
                  <c:v>97.762420000000006</c:v>
                </c:pt>
                <c:pt idx="3435">
                  <c:v>97.683049999999994</c:v>
                </c:pt>
                <c:pt idx="3436">
                  <c:v>96.263689999999997</c:v>
                </c:pt>
                <c:pt idx="3437">
                  <c:v>96.601020000000005</c:v>
                </c:pt>
                <c:pt idx="3438">
                  <c:v>96.979209999999995</c:v>
                </c:pt>
                <c:pt idx="3441">
                  <c:v>97.661270000000002</c:v>
                </c:pt>
                <c:pt idx="3442">
                  <c:v>96.863789999999995</c:v>
                </c:pt>
                <c:pt idx="3443">
                  <c:v>97.328379999999996</c:v>
                </c:pt>
                <c:pt idx="3444">
                  <c:v>96.812820000000002</c:v>
                </c:pt>
                <c:pt idx="3445">
                  <c:v>97.676339999999996</c:v>
                </c:pt>
                <c:pt idx="3448">
                  <c:v>97.019570000000002</c:v>
                </c:pt>
                <c:pt idx="3449">
                  <c:v>96.856949999999998</c:v>
                </c:pt>
                <c:pt idx="3450">
                  <c:v>96.584440000000001</c:v>
                </c:pt>
                <c:pt idx="3451">
                  <c:v>97.877369999999999</c:v>
                </c:pt>
                <c:pt idx="3452">
                  <c:v>97.954530000000005</c:v>
                </c:pt>
                <c:pt idx="3455">
                  <c:v>97.438490000000002</c:v>
                </c:pt>
                <c:pt idx="3456">
                  <c:v>97.346919999999997</c:v>
                </c:pt>
                <c:pt idx="3457">
                  <c:v>96.896979999999999</c:v>
                </c:pt>
                <c:pt idx="3458">
                  <c:v>96.677639999999997</c:v>
                </c:pt>
                <c:pt idx="3459">
                  <c:v>96.640569999999997</c:v>
                </c:pt>
                <c:pt idx="3462">
                  <c:v>98.566209999999998</c:v>
                </c:pt>
                <c:pt idx="3463">
                  <c:v>98.536649999999995</c:v>
                </c:pt>
                <c:pt idx="3464">
                  <c:v>99.533169999999998</c:v>
                </c:pt>
                <c:pt idx="3469">
                  <c:v>99.756100000000004</c:v>
                </c:pt>
                <c:pt idx="3470">
                  <c:v>97.194230000000005</c:v>
                </c:pt>
                <c:pt idx="3471">
                  <c:v>97.521780000000007</c:v>
                </c:pt>
                <c:pt idx="3473">
                  <c:v>96.823490000000007</c:v>
                </c:pt>
                <c:pt idx="3476">
                  <c:v>97.557509999999994</c:v>
                </c:pt>
                <c:pt idx="3477">
                  <c:v>97.192790000000002</c:v>
                </c:pt>
                <c:pt idx="3478">
                  <c:v>98.274079999999998</c:v>
                </c:pt>
                <c:pt idx="3479">
                  <c:v>98.642390000000006</c:v>
                </c:pt>
                <c:pt idx="3480">
                  <c:v>98.242599999999996</c:v>
                </c:pt>
                <c:pt idx="3483">
                  <c:v>98.225129999999993</c:v>
                </c:pt>
                <c:pt idx="3484">
                  <c:v>98.011179999999996</c:v>
                </c:pt>
                <c:pt idx="3485">
                  <c:v>97.183779999999999</c:v>
                </c:pt>
                <c:pt idx="3486">
                  <c:v>96.405299999999997</c:v>
                </c:pt>
                <c:pt idx="3487">
                  <c:v>96.326449999999994</c:v>
                </c:pt>
                <c:pt idx="3490">
                  <c:v>95.755989999999997</c:v>
                </c:pt>
                <c:pt idx="3491">
                  <c:v>95.710229999999996</c:v>
                </c:pt>
                <c:pt idx="3492">
                  <c:v>95.959879999999998</c:v>
                </c:pt>
                <c:pt idx="3493">
                  <c:v>97.290629999999993</c:v>
                </c:pt>
                <c:pt idx="3494">
                  <c:v>97.386849999999995</c:v>
                </c:pt>
                <c:pt idx="3497">
                  <c:v>98.461740000000006</c:v>
                </c:pt>
                <c:pt idx="3498">
                  <c:v>98.939019999999999</c:v>
                </c:pt>
                <c:pt idx="3499">
                  <c:v>100.26519999999999</c:v>
                </c:pt>
                <c:pt idx="3500">
                  <c:v>99.631919999999994</c:v>
                </c:pt>
                <c:pt idx="3501">
                  <c:v>99.834109999999995</c:v>
                </c:pt>
                <c:pt idx="3504">
                  <c:v>99.375590000000003</c:v>
                </c:pt>
                <c:pt idx="3505">
                  <c:v>99.802390000000003</c:v>
                </c:pt>
                <c:pt idx="3506">
                  <c:v>99.957340000000002</c:v>
                </c:pt>
                <c:pt idx="3507">
                  <c:v>99.749709999999993</c:v>
                </c:pt>
                <c:pt idx="3508">
                  <c:v>98.367909999999995</c:v>
                </c:pt>
                <c:pt idx="3511">
                  <c:v>99.61936</c:v>
                </c:pt>
                <c:pt idx="3513">
                  <c:v>99.845370000000003</c:v>
                </c:pt>
                <c:pt idx="3514">
                  <c:v>99.266180000000006</c:v>
                </c:pt>
                <c:pt idx="3515">
                  <c:v>99.358969999999999</c:v>
                </c:pt>
                <c:pt idx="3518">
                  <c:v>99.396829999999994</c:v>
                </c:pt>
                <c:pt idx="3519">
                  <c:v>100.1687</c:v>
                </c:pt>
                <c:pt idx="3520">
                  <c:v>100.05200000000001</c:v>
                </c:pt>
                <c:pt idx="3521">
                  <c:v>99.917839999999998</c:v>
                </c:pt>
                <c:pt idx="3522">
                  <c:v>100.2839</c:v>
                </c:pt>
                <c:pt idx="3525">
                  <c:v>101.03400000000001</c:v>
                </c:pt>
                <c:pt idx="3526">
                  <c:v>101.004</c:v>
                </c:pt>
                <c:pt idx="3527">
                  <c:v>101.6228</c:v>
                </c:pt>
                <c:pt idx="3528">
                  <c:v>101.1525</c:v>
                </c:pt>
                <c:pt idx="3529">
                  <c:v>100.375</c:v>
                </c:pt>
                <c:pt idx="3532">
                  <c:v>100.9504</c:v>
                </c:pt>
                <c:pt idx="3533">
                  <c:v>100.80549999999999</c:v>
                </c:pt>
                <c:pt idx="3534">
                  <c:v>100.7072</c:v>
                </c:pt>
                <c:pt idx="3535">
                  <c:v>101.3708</c:v>
                </c:pt>
                <c:pt idx="3536">
                  <c:v>101.7514</c:v>
                </c:pt>
                <c:pt idx="3539">
                  <c:v>101.4923</c:v>
                </c:pt>
                <c:pt idx="3542">
                  <c:v>101.7653</c:v>
                </c:pt>
                <c:pt idx="3543">
                  <c:v>101.4997</c:v>
                </c:pt>
                <c:pt idx="3546">
                  <c:v>101.059</c:v>
                </c:pt>
                <c:pt idx="3547">
                  <c:v>101.1108</c:v>
                </c:pt>
                <c:pt idx="3548">
                  <c:v>101.0331</c:v>
                </c:pt>
                <c:pt idx="3549">
                  <c:v>101.2925</c:v>
                </c:pt>
                <c:pt idx="3550">
                  <c:v>100.8103</c:v>
                </c:pt>
                <c:pt idx="3553">
                  <c:v>101.31619999999999</c:v>
                </c:pt>
                <c:pt idx="3554">
                  <c:v>101.6281</c:v>
                </c:pt>
                <c:pt idx="3555">
                  <c:v>102.2653</c:v>
                </c:pt>
                <c:pt idx="3556">
                  <c:v>103.861</c:v>
                </c:pt>
                <c:pt idx="3557">
                  <c:v>104.9</c:v>
                </c:pt>
                <c:pt idx="3560">
                  <c:v>103.9769</c:v>
                </c:pt>
                <c:pt idx="3561">
                  <c:v>103.5097</c:v>
                </c:pt>
                <c:pt idx="3562">
                  <c:v>104.0889</c:v>
                </c:pt>
                <c:pt idx="3563">
                  <c:v>103.9374</c:v>
                </c:pt>
                <c:pt idx="3564">
                  <c:v>104.1961</c:v>
                </c:pt>
                <c:pt idx="3567">
                  <c:v>103.5843</c:v>
                </c:pt>
                <c:pt idx="3568">
                  <c:v>103.7103</c:v>
                </c:pt>
                <c:pt idx="3575">
                  <c:v>103.9893</c:v>
                </c:pt>
                <c:pt idx="3577">
                  <c:v>104.17919999999999</c:v>
                </c:pt>
                <c:pt idx="3578">
                  <c:v>103.61020000000001</c:v>
                </c:pt>
                <c:pt idx="3581">
                  <c:v>103.67659999999999</c:v>
                </c:pt>
                <c:pt idx="3582">
                  <c:v>103.5384</c:v>
                </c:pt>
                <c:pt idx="3583">
                  <c:v>103.488</c:v>
                </c:pt>
                <c:pt idx="3584">
                  <c:v>104.381</c:v>
                </c:pt>
                <c:pt idx="3585">
                  <c:v>105.8165</c:v>
                </c:pt>
                <c:pt idx="3588">
                  <c:v>105.0625</c:v>
                </c:pt>
                <c:pt idx="3589">
                  <c:v>105.077</c:v>
                </c:pt>
                <c:pt idx="3591">
                  <c:v>104.16549999999999</c:v>
                </c:pt>
                <c:pt idx="3592">
                  <c:v>104.06010000000001</c:v>
                </c:pt>
                <c:pt idx="3595">
                  <c:v>104.0932</c:v>
                </c:pt>
                <c:pt idx="3596">
                  <c:v>103.9271</c:v>
                </c:pt>
                <c:pt idx="3597">
                  <c:v>103.9526</c:v>
                </c:pt>
                <c:pt idx="3598">
                  <c:v>104.16370000000001</c:v>
                </c:pt>
                <c:pt idx="3599">
                  <c:v>103.4659</c:v>
                </c:pt>
                <c:pt idx="3602">
                  <c:v>104.19459999999999</c:v>
                </c:pt>
                <c:pt idx="3603">
                  <c:v>104.4525</c:v>
                </c:pt>
                <c:pt idx="3604">
                  <c:v>104.6019</c:v>
                </c:pt>
                <c:pt idx="3605">
                  <c:v>105.2683</c:v>
                </c:pt>
                <c:pt idx="3606">
                  <c:v>105.2069</c:v>
                </c:pt>
                <c:pt idx="3609">
                  <c:v>105.48480000000001</c:v>
                </c:pt>
                <c:pt idx="3610">
                  <c:v>105.0852</c:v>
                </c:pt>
                <c:pt idx="3611">
                  <c:v>104.5615</c:v>
                </c:pt>
                <c:pt idx="3612">
                  <c:v>103.0549</c:v>
                </c:pt>
                <c:pt idx="3613">
                  <c:v>102.2782</c:v>
                </c:pt>
                <c:pt idx="3617">
                  <c:v>102.9485</c:v>
                </c:pt>
                <c:pt idx="3618">
                  <c:v>102.8536</c:v>
                </c:pt>
                <c:pt idx="3619">
                  <c:v>101.6022</c:v>
                </c:pt>
                <c:pt idx="3623">
                  <c:v>101.5804</c:v>
                </c:pt>
                <c:pt idx="3624">
                  <c:v>102.3588</c:v>
                </c:pt>
                <c:pt idx="3625">
                  <c:v>102.8399</c:v>
                </c:pt>
                <c:pt idx="3626">
                  <c:v>103.0057</c:v>
                </c:pt>
                <c:pt idx="3627">
                  <c:v>102.295</c:v>
                </c:pt>
                <c:pt idx="3630">
                  <c:v>102.866</c:v>
                </c:pt>
                <c:pt idx="3631">
                  <c:v>102.10939999999999</c:v>
                </c:pt>
                <c:pt idx="3632">
                  <c:v>101.6433</c:v>
                </c:pt>
                <c:pt idx="3633">
                  <c:v>101.6331</c:v>
                </c:pt>
                <c:pt idx="3634">
                  <c:v>101.74039999999999</c:v>
                </c:pt>
                <c:pt idx="3637">
                  <c:v>102.2013</c:v>
                </c:pt>
                <c:pt idx="3638">
                  <c:v>101.52889999999999</c:v>
                </c:pt>
                <c:pt idx="3639">
                  <c:v>101.7086</c:v>
                </c:pt>
                <c:pt idx="3640">
                  <c:v>102.1405</c:v>
                </c:pt>
                <c:pt idx="3641">
                  <c:v>102.12779999999999</c:v>
                </c:pt>
                <c:pt idx="3644">
                  <c:v>101.78270000000001</c:v>
                </c:pt>
                <c:pt idx="3645">
                  <c:v>102.3112</c:v>
                </c:pt>
                <c:pt idx="3646">
                  <c:v>101.7756</c:v>
                </c:pt>
                <c:pt idx="3647">
                  <c:v>102.10250000000001</c:v>
                </c:pt>
                <c:pt idx="3648">
                  <c:v>102.81270000000001</c:v>
                </c:pt>
                <c:pt idx="3651">
                  <c:v>102.0121</c:v>
                </c:pt>
                <c:pt idx="3652">
                  <c:v>101.8909</c:v>
                </c:pt>
                <c:pt idx="3653">
                  <c:v>100.9148</c:v>
                </c:pt>
                <c:pt idx="3654">
                  <c:v>100.22620000000001</c:v>
                </c:pt>
                <c:pt idx="3655">
                  <c:v>100.5517</c:v>
                </c:pt>
                <c:pt idx="3658">
                  <c:v>100.9183</c:v>
                </c:pt>
                <c:pt idx="3659">
                  <c:v>101.1905</c:v>
                </c:pt>
                <c:pt idx="3660">
                  <c:v>102.0836</c:v>
                </c:pt>
                <c:pt idx="3661">
                  <c:v>102.13500000000001</c:v>
                </c:pt>
                <c:pt idx="3662">
                  <c:v>102.2281</c:v>
                </c:pt>
                <c:pt idx="3665">
                  <c:v>102.7186</c:v>
                </c:pt>
                <c:pt idx="3666">
                  <c:v>102.3545</c:v>
                </c:pt>
                <c:pt idx="3667">
                  <c:v>101.6788</c:v>
                </c:pt>
                <c:pt idx="3668">
                  <c:v>101.5659</c:v>
                </c:pt>
                <c:pt idx="3669">
                  <c:v>101.4406</c:v>
                </c:pt>
                <c:pt idx="3672">
                  <c:v>101.9787</c:v>
                </c:pt>
                <c:pt idx="3673">
                  <c:v>101.6084</c:v>
                </c:pt>
                <c:pt idx="3674">
                  <c:v>101.551</c:v>
                </c:pt>
                <c:pt idx="3675">
                  <c:v>101.5698</c:v>
                </c:pt>
                <c:pt idx="3676">
                  <c:v>101.2016</c:v>
                </c:pt>
                <c:pt idx="3679">
                  <c:v>100.0391</c:v>
                </c:pt>
                <c:pt idx="3680">
                  <c:v>99.306060000000002</c:v>
                </c:pt>
                <c:pt idx="3681">
                  <c:v>99.270899999999997</c:v>
                </c:pt>
                <c:pt idx="3683">
                  <c:v>98.966009999999997</c:v>
                </c:pt>
                <c:pt idx="3686">
                  <c:v>98.550169999999994</c:v>
                </c:pt>
                <c:pt idx="3687">
                  <c:v>102.0916</c:v>
                </c:pt>
                <c:pt idx="3688">
                  <c:v>102.81699999999999</c:v>
                </c:pt>
                <c:pt idx="3689">
                  <c:v>103.64230000000001</c:v>
                </c:pt>
                <c:pt idx="3690">
                  <c:v>102.9876</c:v>
                </c:pt>
                <c:pt idx="3693">
                  <c:v>101.4761</c:v>
                </c:pt>
                <c:pt idx="3694">
                  <c:v>100.98260000000001</c:v>
                </c:pt>
                <c:pt idx="3695">
                  <c:v>100.5257</c:v>
                </c:pt>
                <c:pt idx="3696">
                  <c:v>100.1105</c:v>
                </c:pt>
                <c:pt idx="3697">
                  <c:v>99.455160000000006</c:v>
                </c:pt>
                <c:pt idx="3700">
                  <c:v>99.033429999999996</c:v>
                </c:pt>
                <c:pt idx="3701">
                  <c:v>99.698319999999995</c:v>
                </c:pt>
                <c:pt idx="3702">
                  <c:v>99.795050000000003</c:v>
                </c:pt>
                <c:pt idx="3703">
                  <c:v>99.816360000000003</c:v>
                </c:pt>
                <c:pt idx="3704">
                  <c:v>100.19970000000001</c:v>
                </c:pt>
                <c:pt idx="3707">
                  <c:v>99.920810000000003</c:v>
                </c:pt>
                <c:pt idx="3708">
                  <c:v>99.758080000000007</c:v>
                </c:pt>
                <c:pt idx="3709">
                  <c:v>99.41534</c:v>
                </c:pt>
                <c:pt idx="3710">
                  <c:v>99.336929999999995</c:v>
                </c:pt>
                <c:pt idx="3711">
                  <c:v>100.30719999999999</c:v>
                </c:pt>
                <c:pt idx="3714">
                  <c:v>99.80198</c:v>
                </c:pt>
                <c:pt idx="3715">
                  <c:v>99.503519999999995</c:v>
                </c:pt>
                <c:pt idx="3716">
                  <c:v>99.428730000000002</c:v>
                </c:pt>
                <c:pt idx="3717">
                  <c:v>99.438910000000007</c:v>
                </c:pt>
                <c:pt idx="3718">
                  <c:v>98.510919999999999</c:v>
                </c:pt>
                <c:pt idx="3721">
                  <c:v>98.746189999999999</c:v>
                </c:pt>
                <c:pt idx="3722">
                  <c:v>99.960059999999999</c:v>
                </c:pt>
                <c:pt idx="3723">
                  <c:v>100.0286</c:v>
                </c:pt>
                <c:pt idx="3724">
                  <c:v>100.2201</c:v>
                </c:pt>
                <c:pt idx="3725">
                  <c:v>100.4273</c:v>
                </c:pt>
                <c:pt idx="3728">
                  <c:v>100.0493</c:v>
                </c:pt>
                <c:pt idx="3729">
                  <c:v>99.784189999999995</c:v>
                </c:pt>
                <c:pt idx="3730">
                  <c:v>99.625900000000001</c:v>
                </c:pt>
                <c:pt idx="3731">
                  <c:v>100.0553</c:v>
                </c:pt>
                <c:pt idx="3735">
                  <c:v>99.432940000000002</c:v>
                </c:pt>
                <c:pt idx="3736">
                  <c:v>99.619140000000002</c:v>
                </c:pt>
                <c:pt idx="3737">
                  <c:v>99.742329999999995</c:v>
                </c:pt>
                <c:pt idx="3738">
                  <c:v>99.669780000000003</c:v>
                </c:pt>
                <c:pt idx="3739">
                  <c:v>100.3352</c:v>
                </c:pt>
                <c:pt idx="3743">
                  <c:v>100.17359999999999</c:v>
                </c:pt>
                <c:pt idx="3744">
                  <c:v>100.163</c:v>
                </c:pt>
                <c:pt idx="3745">
                  <c:v>100.2754</c:v>
                </c:pt>
                <c:pt idx="3746">
                  <c:v>99.880750000000006</c:v>
                </c:pt>
                <c:pt idx="3749">
                  <c:v>100.069</c:v>
                </c:pt>
                <c:pt idx="3750">
                  <c:v>99.784899999999993</c:v>
                </c:pt>
                <c:pt idx="3751">
                  <c:v>99.85427</c:v>
                </c:pt>
                <c:pt idx="3752">
                  <c:v>100.0591</c:v>
                </c:pt>
                <c:pt idx="3753">
                  <c:v>99.972340000000003</c:v>
                </c:pt>
                <c:pt idx="3756">
                  <c:v>99.797529999999995</c:v>
                </c:pt>
                <c:pt idx="3757">
                  <c:v>99.774230000000003</c:v>
                </c:pt>
                <c:pt idx="3758">
                  <c:v>99.854870000000005</c:v>
                </c:pt>
                <c:pt idx="3759">
                  <c:v>100.1032</c:v>
                </c:pt>
                <c:pt idx="3760">
                  <c:v>99.950770000000006</c:v>
                </c:pt>
                <c:pt idx="3763">
                  <c:v>99.933520000000001</c:v>
                </c:pt>
                <c:pt idx="3764">
                  <c:v>99.913290000000003</c:v>
                </c:pt>
                <c:pt idx="3765">
                  <c:v>99.692949999999996</c:v>
                </c:pt>
                <c:pt idx="3766">
                  <c:v>99.719329999999999</c:v>
                </c:pt>
                <c:pt idx="3767">
                  <c:v>99.692229999999995</c:v>
                </c:pt>
                <c:pt idx="3770">
                  <c:v>99.528670000000005</c:v>
                </c:pt>
                <c:pt idx="3771">
                  <c:v>99.477900000000005</c:v>
                </c:pt>
                <c:pt idx="3772">
                  <c:v>99.978430000000003</c:v>
                </c:pt>
                <c:pt idx="3773">
                  <c:v>100.5539</c:v>
                </c:pt>
                <c:pt idx="3774">
                  <c:v>100.3858</c:v>
                </c:pt>
                <c:pt idx="3777">
                  <c:v>100.9379</c:v>
                </c:pt>
                <c:pt idx="3778">
                  <c:v>101.2906</c:v>
                </c:pt>
                <c:pt idx="3779">
                  <c:v>101.41119999999999</c:v>
                </c:pt>
                <c:pt idx="3780">
                  <c:v>101.6739</c:v>
                </c:pt>
                <c:pt idx="3781">
                  <c:v>101.3415</c:v>
                </c:pt>
                <c:pt idx="3784">
                  <c:v>101.02809999999999</c:v>
                </c:pt>
                <c:pt idx="3785">
                  <c:v>101.39660000000001</c:v>
                </c:pt>
                <c:pt idx="3786">
                  <c:v>101.4569</c:v>
                </c:pt>
                <c:pt idx="3787">
                  <c:v>101.6493</c:v>
                </c:pt>
                <c:pt idx="3788">
                  <c:v>101.6803</c:v>
                </c:pt>
                <c:pt idx="3791">
                  <c:v>101.3824</c:v>
                </c:pt>
                <c:pt idx="3792">
                  <c:v>101.68600000000001</c:v>
                </c:pt>
                <c:pt idx="3793">
                  <c:v>101.91459999999999</c:v>
                </c:pt>
                <c:pt idx="3794">
                  <c:v>102.0655</c:v>
                </c:pt>
                <c:pt idx="3795">
                  <c:v>102.5885</c:v>
                </c:pt>
                <c:pt idx="3798">
                  <c:v>102.61199999999999</c:v>
                </c:pt>
                <c:pt idx="3799">
                  <c:v>101.9256</c:v>
                </c:pt>
                <c:pt idx="3800">
                  <c:v>101.94280000000001</c:v>
                </c:pt>
                <c:pt idx="3801">
                  <c:v>102.1711</c:v>
                </c:pt>
                <c:pt idx="3802">
                  <c:v>102.74550000000001</c:v>
                </c:pt>
                <c:pt idx="3805">
                  <c:v>102.4203</c:v>
                </c:pt>
                <c:pt idx="3806">
                  <c:v>102.1649</c:v>
                </c:pt>
                <c:pt idx="3807">
                  <c:v>102.3817</c:v>
                </c:pt>
                <c:pt idx="3808">
                  <c:v>102.321</c:v>
                </c:pt>
                <c:pt idx="3809">
                  <c:v>102.23990000000001</c:v>
                </c:pt>
                <c:pt idx="3812">
                  <c:v>102.267</c:v>
                </c:pt>
                <c:pt idx="3813">
                  <c:v>101.7945</c:v>
                </c:pt>
                <c:pt idx="3814">
                  <c:v>101.81399999999999</c:v>
                </c:pt>
                <c:pt idx="3815">
                  <c:v>101.12909999999999</c:v>
                </c:pt>
                <c:pt idx="3816">
                  <c:v>101.0013</c:v>
                </c:pt>
                <c:pt idx="3819">
                  <c:v>100.8618</c:v>
                </c:pt>
                <c:pt idx="3820">
                  <c:v>100.6994</c:v>
                </c:pt>
                <c:pt idx="3821">
                  <c:v>100.65089999999999</c:v>
                </c:pt>
                <c:pt idx="3822">
                  <c:v>100.4149</c:v>
                </c:pt>
                <c:pt idx="3823">
                  <c:v>100.2508</c:v>
                </c:pt>
                <c:pt idx="3826">
                  <c:v>100.33629999999999</c:v>
                </c:pt>
                <c:pt idx="3827">
                  <c:v>100.0142</c:v>
                </c:pt>
                <c:pt idx="3828">
                  <c:v>100.1151</c:v>
                </c:pt>
                <c:pt idx="3829">
                  <c:v>100.4006</c:v>
                </c:pt>
                <c:pt idx="3833">
                  <c:v>100.3066</c:v>
                </c:pt>
                <c:pt idx="3834">
                  <c:v>100.3109</c:v>
                </c:pt>
                <c:pt idx="3835">
                  <c:v>100.0583</c:v>
                </c:pt>
                <c:pt idx="3836">
                  <c:v>100</c:v>
                </c:pt>
                <c:pt idx="3840">
                  <c:v>99.863148339999995</c:v>
                </c:pt>
                <c:pt idx="3841">
                  <c:v>99.252005209999993</c:v>
                </c:pt>
                <c:pt idx="3842">
                  <c:v>99.143537370000004</c:v>
                </c:pt>
                <c:pt idx="3843">
                  <c:v>98.748074040000006</c:v>
                </c:pt>
                <c:pt idx="3844">
                  <c:v>98.550876759999994</c:v>
                </c:pt>
                <c:pt idx="3847">
                  <c:v>98.347523449999997</c:v>
                </c:pt>
                <c:pt idx="3848">
                  <c:v>98.448649320000001</c:v>
                </c:pt>
                <c:pt idx="3849">
                  <c:v>98.037397139999996</c:v>
                </c:pt>
                <c:pt idx="3850">
                  <c:v>98.263238599999994</c:v>
                </c:pt>
                <c:pt idx="3851">
                  <c:v>98.095982090000007</c:v>
                </c:pt>
                <c:pt idx="3854">
                  <c:v>98.183054920000004</c:v>
                </c:pt>
                <c:pt idx="3855">
                  <c:v>98.104365759999993</c:v>
                </c:pt>
                <c:pt idx="3856">
                  <c:v>97.973585940000007</c:v>
                </c:pt>
                <c:pt idx="3857">
                  <c:v>97.972709449999996</c:v>
                </c:pt>
                <c:pt idx="3858">
                  <c:v>98.359517629999999</c:v>
                </c:pt>
                <c:pt idx="3861">
                  <c:v>98.195004979999993</c:v>
                </c:pt>
                <c:pt idx="3862">
                  <c:v>98.197454100000002</c:v>
                </c:pt>
                <c:pt idx="3863">
                  <c:v>98.101375309999995</c:v>
                </c:pt>
                <c:pt idx="3864">
                  <c:v>97.988496810000001</c:v>
                </c:pt>
                <c:pt idx="3865">
                  <c:v>97.725240909999997</c:v>
                </c:pt>
                <c:pt idx="3868">
                  <c:v>97.691800670000006</c:v>
                </c:pt>
                <c:pt idx="3869">
                  <c:v>97.219330959999994</c:v>
                </c:pt>
                <c:pt idx="3870">
                  <c:v>97.344927630000001</c:v>
                </c:pt>
                <c:pt idx="3871">
                  <c:v>97.272013130000005</c:v>
                </c:pt>
                <c:pt idx="3872">
                  <c:v>97.326976869999996</c:v>
                </c:pt>
                <c:pt idx="3875">
                  <c:v>96.811944359999998</c:v>
                </c:pt>
                <c:pt idx="3876">
                  <c:v>96.892317879999993</c:v>
                </c:pt>
                <c:pt idx="3877">
                  <c:v>97.598621269999995</c:v>
                </c:pt>
                <c:pt idx="3878">
                  <c:v>97.316020519999995</c:v>
                </c:pt>
                <c:pt idx="3879">
                  <c:v>96.968031510000003</c:v>
                </c:pt>
                <c:pt idx="3882">
                  <c:v>97.521514179999997</c:v>
                </c:pt>
                <c:pt idx="3883">
                  <c:v>97.380569609999995</c:v>
                </c:pt>
                <c:pt idx="3884">
                  <c:v>97.541685549999997</c:v>
                </c:pt>
                <c:pt idx="3885">
                  <c:v>97.344367439999999</c:v>
                </c:pt>
                <c:pt idx="3886">
                  <c:v>97.278771000000006</c:v>
                </c:pt>
                <c:pt idx="3889">
                  <c:v>97.804764469999995</c:v>
                </c:pt>
                <c:pt idx="3890">
                  <c:v>97.747220459999994</c:v>
                </c:pt>
                <c:pt idx="3891">
                  <c:v>97.752578959999994</c:v>
                </c:pt>
                <c:pt idx="3892">
                  <c:v>97.889893749999999</c:v>
                </c:pt>
                <c:pt idx="3893">
                  <c:v>98.381881609999994</c:v>
                </c:pt>
                <c:pt idx="3897">
                  <c:v>98.160139169999994</c:v>
                </c:pt>
                <c:pt idx="3898">
                  <c:v>97.960779310000007</c:v>
                </c:pt>
                <c:pt idx="3899">
                  <c:v>98.322698290000005</c:v>
                </c:pt>
                <c:pt idx="3900">
                  <c:v>97.884572129999995</c:v>
                </c:pt>
                <c:pt idx="3903">
                  <c:v>97.966229900000002</c:v>
                </c:pt>
                <c:pt idx="3904">
                  <c:v>97.71120956</c:v>
                </c:pt>
                <c:pt idx="3905">
                  <c:v>97.403823169999995</c:v>
                </c:pt>
                <c:pt idx="3906">
                  <c:v>97.126108799999997</c:v>
                </c:pt>
                <c:pt idx="3907">
                  <c:v>97.041928569999996</c:v>
                </c:pt>
                <c:pt idx="3910">
                  <c:v>96.900313969999999</c:v>
                </c:pt>
                <c:pt idx="3911">
                  <c:v>97.16937532</c:v>
                </c:pt>
                <c:pt idx="3912">
                  <c:v>97.266411309999995</c:v>
                </c:pt>
                <c:pt idx="3913">
                  <c:v>97.355205569999995</c:v>
                </c:pt>
                <c:pt idx="3914">
                  <c:v>97.290066969999998</c:v>
                </c:pt>
                <c:pt idx="3917">
                  <c:v>96.989154580000005</c:v>
                </c:pt>
                <c:pt idx="3918">
                  <c:v>97.03222375</c:v>
                </c:pt>
                <c:pt idx="3919">
                  <c:v>96.739562730000003</c:v>
                </c:pt>
                <c:pt idx="3920">
                  <c:v>96.862954990000006</c:v>
                </c:pt>
                <c:pt idx="3921">
                  <c:v>96.845596310000005</c:v>
                </c:pt>
                <c:pt idx="3926">
                  <c:v>96.300515680000004</c:v>
                </c:pt>
                <c:pt idx="3927">
                  <c:v>96.157400809999999</c:v>
                </c:pt>
                <c:pt idx="3932">
                  <c:v>96.081907509999994</c:v>
                </c:pt>
                <c:pt idx="3933">
                  <c:v>96.24723625</c:v>
                </c:pt>
                <c:pt idx="3934">
                  <c:v>95.884146680000001</c:v>
                </c:pt>
                <c:pt idx="3935">
                  <c:v>96.055709829999998</c:v>
                </c:pt>
                <c:pt idx="3938">
                  <c:v>96.26291784</c:v>
                </c:pt>
                <c:pt idx="3939">
                  <c:v>96.289376989999994</c:v>
                </c:pt>
                <c:pt idx="3940">
                  <c:v>96.986799520000005</c:v>
                </c:pt>
                <c:pt idx="3941">
                  <c:v>96.719844469999998</c:v>
                </c:pt>
                <c:pt idx="3942">
                  <c:v>96.743777080000001</c:v>
                </c:pt>
                <c:pt idx="3945">
                  <c:v>96.949346980000001</c:v>
                </c:pt>
                <c:pt idx="3947">
                  <c:v>96.922549669999995</c:v>
                </c:pt>
                <c:pt idx="3948">
                  <c:v>97.232181060000002</c:v>
                </c:pt>
                <c:pt idx="3949">
                  <c:v>97.124884379999997</c:v>
                </c:pt>
                <c:pt idx="3952">
                  <c:v>96.744662070000004</c:v>
                </c:pt>
                <c:pt idx="3953">
                  <c:v>97.054497249999997</c:v>
                </c:pt>
                <c:pt idx="3954">
                  <c:v>96.901748470000001</c:v>
                </c:pt>
                <c:pt idx="3955">
                  <c:v>96.592071750000002</c:v>
                </c:pt>
                <c:pt idx="3956">
                  <c:v>96.576652839999994</c:v>
                </c:pt>
                <c:pt idx="3959">
                  <c:v>96.546657060000001</c:v>
                </c:pt>
                <c:pt idx="3960">
                  <c:v>96.467909000000006</c:v>
                </c:pt>
                <c:pt idx="3961">
                  <c:v>96.126913549999998</c:v>
                </c:pt>
                <c:pt idx="3962">
                  <c:v>96.012424909999993</c:v>
                </c:pt>
                <c:pt idx="3963">
                  <c:v>96.21069301</c:v>
                </c:pt>
                <c:pt idx="3966">
                  <c:v>96.075568059999995</c:v>
                </c:pt>
                <c:pt idx="3967">
                  <c:v>95.412880670000007</c:v>
                </c:pt>
                <c:pt idx="3968">
                  <c:v>95.328745720000001</c:v>
                </c:pt>
                <c:pt idx="3969">
                  <c:v>95.345077989999993</c:v>
                </c:pt>
                <c:pt idx="3970">
                  <c:v>95.175195310000007</c:v>
                </c:pt>
                <c:pt idx="3973">
                  <c:v>94.816661620000005</c:v>
                </c:pt>
                <c:pt idx="3974">
                  <c:v>94.638759739999998</c:v>
                </c:pt>
                <c:pt idx="3976">
                  <c:v>95.392522630000002</c:v>
                </c:pt>
                <c:pt idx="3977">
                  <c:v>95.838787539999998</c:v>
                </c:pt>
                <c:pt idx="3980">
                  <c:v>95.213632899999993</c:v>
                </c:pt>
                <c:pt idx="3981">
                  <c:v>96.005476090000002</c:v>
                </c:pt>
                <c:pt idx="3982">
                  <c:v>95.876391900000002</c:v>
                </c:pt>
                <c:pt idx="3983">
                  <c:v>95.756945169999995</c:v>
                </c:pt>
                <c:pt idx="3984">
                  <c:v>96.141149519999999</c:v>
                </c:pt>
                <c:pt idx="3988">
                  <c:v>96.422341680000002</c:v>
                </c:pt>
                <c:pt idx="3989">
                  <c:v>96.059552600000004</c:v>
                </c:pt>
                <c:pt idx="3990">
                  <c:v>96.103032170000006</c:v>
                </c:pt>
                <c:pt idx="3991">
                  <c:v>96.109343850000002</c:v>
                </c:pt>
                <c:pt idx="3994">
                  <c:v>95.696579889999995</c:v>
                </c:pt>
                <c:pt idx="3995">
                  <c:v>95.491875030000003</c:v>
                </c:pt>
                <c:pt idx="3996">
                  <c:v>95.984342569999995</c:v>
                </c:pt>
                <c:pt idx="3997">
                  <c:v>95.473677850000001</c:v>
                </c:pt>
                <c:pt idx="3998">
                  <c:v>95.816816650000007</c:v>
                </c:pt>
                <c:pt idx="4001">
                  <c:v>95.605488050000005</c:v>
                </c:pt>
                <c:pt idx="4002">
                  <c:v>95.444735769999994</c:v>
                </c:pt>
                <c:pt idx="4003">
                  <c:v>95.671997239999996</c:v>
                </c:pt>
                <c:pt idx="4004">
                  <c:v>95.905746539999996</c:v>
                </c:pt>
                <c:pt idx="4005">
                  <c:v>96.028977370000007</c:v>
                </c:pt>
                <c:pt idx="4008">
                  <c:v>96.211340719999995</c:v>
                </c:pt>
                <c:pt idx="4009">
                  <c:v>96.370888989999997</c:v>
                </c:pt>
                <c:pt idx="4010">
                  <c:v>96.917875089999995</c:v>
                </c:pt>
                <c:pt idx="4011">
                  <c:v>97.120827570000003</c:v>
                </c:pt>
                <c:pt idx="4012">
                  <c:v>97.054317440000005</c:v>
                </c:pt>
                <c:pt idx="4015">
                  <c:v>97.883028159999995</c:v>
                </c:pt>
                <c:pt idx="4016">
                  <c:v>97.374001329999999</c:v>
                </c:pt>
                <c:pt idx="4017">
                  <c:v>97.283510590000006</c:v>
                </c:pt>
                <c:pt idx="4018">
                  <c:v>97.532064320000003</c:v>
                </c:pt>
                <c:pt idx="4019">
                  <c:v>98.288010099999994</c:v>
                </c:pt>
                <c:pt idx="4022">
                  <c:v>98.242286820000004</c:v>
                </c:pt>
                <c:pt idx="4023">
                  <c:v>98.484811129999997</c:v>
                </c:pt>
                <c:pt idx="4024">
                  <c:v>98.667586080000007</c:v>
                </c:pt>
                <c:pt idx="4025">
                  <c:v>98.243660820000002</c:v>
                </c:pt>
                <c:pt idx="4026">
                  <c:v>98.387361960000007</c:v>
                </c:pt>
                <c:pt idx="4029">
                  <c:v>98.011841689999997</c:v>
                </c:pt>
                <c:pt idx="4030">
                  <c:v>97.911825930000006</c:v>
                </c:pt>
                <c:pt idx="4031">
                  <c:v>98.329109869999996</c:v>
                </c:pt>
                <c:pt idx="4032">
                  <c:v>98.670357580000001</c:v>
                </c:pt>
                <c:pt idx="4033">
                  <c:v>99.040441389999998</c:v>
                </c:pt>
                <c:pt idx="4036">
                  <c:v>98.836962459999995</c:v>
                </c:pt>
                <c:pt idx="4038">
                  <c:v>98.663916560000004</c:v>
                </c:pt>
                <c:pt idx="4039">
                  <c:v>98.913248859999996</c:v>
                </c:pt>
                <c:pt idx="4040">
                  <c:v>98.807136180000001</c:v>
                </c:pt>
                <c:pt idx="4043">
                  <c:v>99.00975708</c:v>
                </c:pt>
                <c:pt idx="4044">
                  <c:v>97.99226453</c:v>
                </c:pt>
                <c:pt idx="4045">
                  <c:v>97.950310209999998</c:v>
                </c:pt>
                <c:pt idx="4046">
                  <c:v>97.817266009999997</c:v>
                </c:pt>
                <c:pt idx="4047">
                  <c:v>97.463083030000007</c:v>
                </c:pt>
                <c:pt idx="4050">
                  <c:v>97.490750939999998</c:v>
                </c:pt>
                <c:pt idx="4051">
                  <c:v>97.609789329999998</c:v>
                </c:pt>
                <c:pt idx="4052">
                  <c:v>98.023117240000005</c:v>
                </c:pt>
                <c:pt idx="4053">
                  <c:v>97.677573659999993</c:v>
                </c:pt>
                <c:pt idx="4054">
                  <c:v>98.01712895</c:v>
                </c:pt>
                <c:pt idx="4057">
                  <c:v>97.759704389999996</c:v>
                </c:pt>
                <c:pt idx="4058">
                  <c:v>97.729795409999994</c:v>
                </c:pt>
                <c:pt idx="4059">
                  <c:v>97.817314229999994</c:v>
                </c:pt>
                <c:pt idx="4060">
                  <c:v>97.41840234</c:v>
                </c:pt>
                <c:pt idx="4061">
                  <c:v>97.314815890000006</c:v>
                </c:pt>
                <c:pt idx="4064">
                  <c:v>97.520268909999999</c:v>
                </c:pt>
                <c:pt idx="4065">
                  <c:v>97.201842830000004</c:v>
                </c:pt>
                <c:pt idx="4066">
                  <c:v>97.232583629999993</c:v>
                </c:pt>
                <c:pt idx="4067">
                  <c:v>97.302853850000005</c:v>
                </c:pt>
                <c:pt idx="4068">
                  <c:v>97.256882439999998</c:v>
                </c:pt>
                <c:pt idx="4071">
                  <c:v>97.251235039999997</c:v>
                </c:pt>
                <c:pt idx="4072">
                  <c:v>97.287007930000001</c:v>
                </c:pt>
                <c:pt idx="4073">
                  <c:v>97.393545689999996</c:v>
                </c:pt>
                <c:pt idx="4074">
                  <c:v>97.571925919999998</c:v>
                </c:pt>
                <c:pt idx="4075">
                  <c:v>97.944996500000002</c:v>
                </c:pt>
                <c:pt idx="4078">
                  <c:v>97.690052410000007</c:v>
                </c:pt>
                <c:pt idx="4079">
                  <c:v>97.507745470000003</c:v>
                </c:pt>
                <c:pt idx="4080">
                  <c:v>97.339558289999999</c:v>
                </c:pt>
                <c:pt idx="4081">
                  <c:v>97.244290309999997</c:v>
                </c:pt>
                <c:pt idx="4082">
                  <c:v>97.056552199999999</c:v>
                </c:pt>
                <c:pt idx="4085">
                  <c:v>97.060095849999996</c:v>
                </c:pt>
                <c:pt idx="4086">
                  <c:v>96.949763750000002</c:v>
                </c:pt>
                <c:pt idx="4092">
                  <c:v>97.045584109999993</c:v>
                </c:pt>
                <c:pt idx="4093">
                  <c:v>97.23034432</c:v>
                </c:pt>
                <c:pt idx="4094">
                  <c:v>97.050644349999999</c:v>
                </c:pt>
                <c:pt idx="4095">
                  <c:v>96.698383070000006</c:v>
                </c:pt>
                <c:pt idx="4099">
                  <c:v>96.588141669999999</c:v>
                </c:pt>
                <c:pt idx="4100">
                  <c:v>96.501519139999999</c:v>
                </c:pt>
                <c:pt idx="4101">
                  <c:v>96.665178819999994</c:v>
                </c:pt>
                <c:pt idx="4103">
                  <c:v>96.647771309999996</c:v>
                </c:pt>
                <c:pt idx="4106">
                  <c:v>96.657630269999999</c:v>
                </c:pt>
                <c:pt idx="4107">
                  <c:v>96.64428882</c:v>
                </c:pt>
                <c:pt idx="4108">
                  <c:v>96.716919009999998</c:v>
                </c:pt>
                <c:pt idx="4110">
                  <c:v>96.498650690000005</c:v>
                </c:pt>
                <c:pt idx="4113">
                  <c:v>96.085343499999993</c:v>
                </c:pt>
                <c:pt idx="4114">
                  <c:v>95.953329330000003</c:v>
                </c:pt>
                <c:pt idx="4115">
                  <c:v>95.821285560000007</c:v>
                </c:pt>
                <c:pt idx="4116">
                  <c:v>96.033585200000005</c:v>
                </c:pt>
                <c:pt idx="4117">
                  <c:v>95.961578520000003</c:v>
                </c:pt>
                <c:pt idx="4120">
                  <c:v>96.142756520000006</c:v>
                </c:pt>
                <c:pt idx="4121">
                  <c:v>96.343470440000004</c:v>
                </c:pt>
                <c:pt idx="4122">
                  <c:v>96.019822439999999</c:v>
                </c:pt>
                <c:pt idx="4123">
                  <c:v>96.184590889999996</c:v>
                </c:pt>
                <c:pt idx="4124">
                  <c:v>95.856704870000002</c:v>
                </c:pt>
                <c:pt idx="4127">
                  <c:v>95.575358300000005</c:v>
                </c:pt>
                <c:pt idx="4128">
                  <c:v>95.561326570000006</c:v>
                </c:pt>
                <c:pt idx="4129">
                  <c:v>96.262172179999993</c:v>
                </c:pt>
                <c:pt idx="4130">
                  <c:v>96.527370680000004</c:v>
                </c:pt>
                <c:pt idx="4131">
                  <c:v>96.854490970000001</c:v>
                </c:pt>
                <c:pt idx="4134">
                  <c:v>96.254597239999995</c:v>
                </c:pt>
                <c:pt idx="4135">
                  <c:v>96.851930980000006</c:v>
                </c:pt>
                <c:pt idx="4136">
                  <c:v>96.643902400000002</c:v>
                </c:pt>
                <c:pt idx="4137">
                  <c:v>96.866519420000003</c:v>
                </c:pt>
                <c:pt idx="4138">
                  <c:v>96.610571010000001</c:v>
                </c:pt>
                <c:pt idx="4141">
                  <c:v>96.81194558</c:v>
                </c:pt>
                <c:pt idx="4142">
                  <c:v>96.785032920000006</c:v>
                </c:pt>
                <c:pt idx="4143">
                  <c:v>96.787593889999997</c:v>
                </c:pt>
                <c:pt idx="4144">
                  <c:v>96.536691649999995</c:v>
                </c:pt>
                <c:pt idx="4145">
                  <c:v>96.424584530000004</c:v>
                </c:pt>
                <c:pt idx="4148">
                  <c:v>96.582029809999995</c:v>
                </c:pt>
                <c:pt idx="4149">
                  <c:v>97.015312719999997</c:v>
                </c:pt>
                <c:pt idx="4150">
                  <c:v>97.007782789999993</c:v>
                </c:pt>
                <c:pt idx="4151">
                  <c:v>97.336665210000007</c:v>
                </c:pt>
                <c:pt idx="4152">
                  <c:v>97.705600419999996</c:v>
                </c:pt>
                <c:pt idx="4155">
                  <c:v>97.380414500000001</c:v>
                </c:pt>
                <c:pt idx="4156">
                  <c:v>97.395159879999994</c:v>
                </c:pt>
                <c:pt idx="4157">
                  <c:v>97.236600659999993</c:v>
                </c:pt>
                <c:pt idx="4158">
                  <c:v>96.893106900000006</c:v>
                </c:pt>
                <c:pt idx="4159">
                  <c:v>96.730194339999997</c:v>
                </c:pt>
                <c:pt idx="4162">
                  <c:v>96.145651860000001</c:v>
                </c:pt>
                <c:pt idx="4163">
                  <c:v>96.286950700000006</c:v>
                </c:pt>
                <c:pt idx="4164">
                  <c:v>96.118132000000003</c:v>
                </c:pt>
                <c:pt idx="4165">
                  <c:v>95.974757109999999</c:v>
                </c:pt>
                <c:pt idx="4166">
                  <c:v>96.438639600000002</c:v>
                </c:pt>
                <c:pt idx="4169">
                  <c:v>96.148354089999998</c:v>
                </c:pt>
                <c:pt idx="4170">
                  <c:v>95.931172000000004</c:v>
                </c:pt>
                <c:pt idx="4171">
                  <c:v>95.759517509999995</c:v>
                </c:pt>
                <c:pt idx="4172">
                  <c:v>95.564363090000001</c:v>
                </c:pt>
                <c:pt idx="4173">
                  <c:v>95.363815579999994</c:v>
                </c:pt>
                <c:pt idx="4176">
                  <c:v>95.460943920000005</c:v>
                </c:pt>
                <c:pt idx="4177">
                  <c:v>95.450814379999997</c:v>
                </c:pt>
                <c:pt idx="4178">
                  <c:v>95.489687779999997</c:v>
                </c:pt>
                <c:pt idx="4179">
                  <c:v>95.155807580000001</c:v>
                </c:pt>
                <c:pt idx="4180">
                  <c:v>94.598482009999998</c:v>
                </c:pt>
                <c:pt idx="4183">
                  <c:v>94.503079200000002</c:v>
                </c:pt>
                <c:pt idx="4184">
                  <c:v>94.648284480000001</c:v>
                </c:pt>
                <c:pt idx="4185">
                  <c:v>94.01678982</c:v>
                </c:pt>
                <c:pt idx="4186">
                  <c:v>94.001238819999998</c:v>
                </c:pt>
                <c:pt idx="4187">
                  <c:v>94.025290069999997</c:v>
                </c:pt>
                <c:pt idx="4190">
                  <c:v>93.935403320000006</c:v>
                </c:pt>
                <c:pt idx="4191">
                  <c:v>93.726879389999993</c:v>
                </c:pt>
                <c:pt idx="4192">
                  <c:v>93.634207660000001</c:v>
                </c:pt>
                <c:pt idx="4193">
                  <c:v>93.582068739999997</c:v>
                </c:pt>
                <c:pt idx="4194">
                  <c:v>93.670992139999996</c:v>
                </c:pt>
                <c:pt idx="4197">
                  <c:v>93.460933310000001</c:v>
                </c:pt>
                <c:pt idx="4198">
                  <c:v>93.519310180000005</c:v>
                </c:pt>
                <c:pt idx="4199">
                  <c:v>93.319250310000001</c:v>
                </c:pt>
                <c:pt idx="4200">
                  <c:v>93.282729450000005</c:v>
                </c:pt>
                <c:pt idx="4201">
                  <c:v>93.358775339999994</c:v>
                </c:pt>
                <c:pt idx="4204">
                  <c:v>93.243085980000004</c:v>
                </c:pt>
                <c:pt idx="4205">
                  <c:v>92.888566580000003</c:v>
                </c:pt>
                <c:pt idx="4206">
                  <c:v>92.793485029999999</c:v>
                </c:pt>
                <c:pt idx="4207">
                  <c:v>92.91098934</c:v>
                </c:pt>
                <c:pt idx="4208">
                  <c:v>93.023493160000001</c:v>
                </c:pt>
                <c:pt idx="4211">
                  <c:v>92.843734549999994</c:v>
                </c:pt>
                <c:pt idx="4212">
                  <c:v>92.363551610000002</c:v>
                </c:pt>
                <c:pt idx="4213">
                  <c:v>92.108722479999997</c:v>
                </c:pt>
                <c:pt idx="4214">
                  <c:v>93.491009660000003</c:v>
                </c:pt>
                <c:pt idx="4215">
                  <c:v>93.572650999999993</c:v>
                </c:pt>
                <c:pt idx="4218">
                  <c:v>93.388725070000007</c:v>
                </c:pt>
                <c:pt idx="4219">
                  <c:v>93.192229819999994</c:v>
                </c:pt>
                <c:pt idx="4220">
                  <c:v>93.707093209999996</c:v>
                </c:pt>
                <c:pt idx="4221">
                  <c:v>95.085242129999997</c:v>
                </c:pt>
                <c:pt idx="4222">
                  <c:v>95.864808629999999</c:v>
                </c:pt>
                <c:pt idx="4225">
                  <c:v>95.81978719</c:v>
                </c:pt>
                <c:pt idx="4226">
                  <c:v>95.766294299999998</c:v>
                </c:pt>
                <c:pt idx="4227">
                  <c:v>95.513197180000006</c:v>
                </c:pt>
                <c:pt idx="4228">
                  <c:v>97.096604249999999</c:v>
                </c:pt>
                <c:pt idx="4229">
                  <c:v>97.622615460000006</c:v>
                </c:pt>
                <c:pt idx="4232">
                  <c:v>98.246912390000006</c:v>
                </c:pt>
                <c:pt idx="4233">
                  <c:v>98.140798860000004</c:v>
                </c:pt>
                <c:pt idx="4234">
                  <c:v>97.953531100000006</c:v>
                </c:pt>
                <c:pt idx="4235">
                  <c:v>98.086485120000006</c:v>
                </c:pt>
                <c:pt idx="4236">
                  <c:v>98.525044589999993</c:v>
                </c:pt>
                <c:pt idx="4239">
                  <c:v>97.370357220000002</c:v>
                </c:pt>
                <c:pt idx="4240">
                  <c:v>97.714702939999995</c:v>
                </c:pt>
                <c:pt idx="4241">
                  <c:v>97.169225499999996</c:v>
                </c:pt>
                <c:pt idx="4242">
                  <c:v>97.692171920000007</c:v>
                </c:pt>
                <c:pt idx="4243">
                  <c:v>97.497322870000005</c:v>
                </c:pt>
                <c:pt idx="4246">
                  <c:v>96.645014410000002</c:v>
                </c:pt>
                <c:pt idx="4247">
                  <c:v>96.38880881</c:v>
                </c:pt>
                <c:pt idx="4248">
                  <c:v>95.340836240000002</c:v>
                </c:pt>
                <c:pt idx="4249">
                  <c:v>95.550938209999998</c:v>
                </c:pt>
                <c:pt idx="4250">
                  <c:v>96.062299030000005</c:v>
                </c:pt>
                <c:pt idx="4253">
                  <c:v>95.62675136</c:v>
                </c:pt>
                <c:pt idx="4254">
                  <c:v>96.332424950000004</c:v>
                </c:pt>
                <c:pt idx="4255">
                  <c:v>96.550291979999997</c:v>
                </c:pt>
                <c:pt idx="4256">
                  <c:v>97.165634620000006</c:v>
                </c:pt>
                <c:pt idx="4257">
                  <c:v>97.225164750000005</c:v>
                </c:pt>
                <c:pt idx="4260">
                  <c:v>96.503237589999998</c:v>
                </c:pt>
                <c:pt idx="4261">
                  <c:v>96.546662679999997</c:v>
                </c:pt>
                <c:pt idx="4262">
                  <c:v>96.846262319999994</c:v>
                </c:pt>
                <c:pt idx="4263">
                  <c:v>96.347145889999993</c:v>
                </c:pt>
                <c:pt idx="4264">
                  <c:v>96.565340789999993</c:v>
                </c:pt>
                <c:pt idx="4267">
                  <c:v>96.429692459999998</c:v>
                </c:pt>
                <c:pt idx="4268">
                  <c:v>95.754156789999996</c:v>
                </c:pt>
                <c:pt idx="4269">
                  <c:v>95.356350750000004</c:v>
                </c:pt>
                <c:pt idx="4270">
                  <c:v>95.09211766</c:v>
                </c:pt>
                <c:pt idx="4271">
                  <c:v>95.269489669999999</c:v>
                </c:pt>
                <c:pt idx="4274">
                  <c:v>94.952644609999993</c:v>
                </c:pt>
                <c:pt idx="4275">
                  <c:v>94.831690159999994</c:v>
                </c:pt>
                <c:pt idx="4276">
                  <c:v>95.065514899999997</c:v>
                </c:pt>
                <c:pt idx="4277">
                  <c:v>95.284912660000003</c:v>
                </c:pt>
                <c:pt idx="4278">
                  <c:v>95.187988489999995</c:v>
                </c:pt>
                <c:pt idx="4282">
                  <c:v>94.957223639999995</c:v>
                </c:pt>
                <c:pt idx="4283">
                  <c:v>95.131012400000003</c:v>
                </c:pt>
                <c:pt idx="4284">
                  <c:v>95.372564830000002</c:v>
                </c:pt>
                <c:pt idx="4285">
                  <c:v>95.724538069999994</c:v>
                </c:pt>
                <c:pt idx="4288">
                  <c:v>94.889967650000003</c:v>
                </c:pt>
                <c:pt idx="4289">
                  <c:v>94.56286987</c:v>
                </c:pt>
                <c:pt idx="4290">
                  <c:v>94.282291119999996</c:v>
                </c:pt>
                <c:pt idx="4291">
                  <c:v>93.866378990000001</c:v>
                </c:pt>
                <c:pt idx="4292">
                  <c:v>93.494801460000005</c:v>
                </c:pt>
                <c:pt idx="4295">
                  <c:v>93.496439890000005</c:v>
                </c:pt>
                <c:pt idx="4296">
                  <c:v>93.466974930000006</c:v>
                </c:pt>
                <c:pt idx="4297">
                  <c:v>93.65002466</c:v>
                </c:pt>
                <c:pt idx="4298">
                  <c:v>93.380354049999994</c:v>
                </c:pt>
                <c:pt idx="4299">
                  <c:v>93.452178079999996</c:v>
                </c:pt>
                <c:pt idx="4302">
                  <c:v>93.610914190000003</c:v>
                </c:pt>
                <c:pt idx="4303">
                  <c:v>93.647024389999999</c:v>
                </c:pt>
                <c:pt idx="4304">
                  <c:v>92.953001580000006</c:v>
                </c:pt>
                <c:pt idx="4305">
                  <c:v>93.125140500000001</c:v>
                </c:pt>
                <c:pt idx="4306">
                  <c:v>92.954189339999999</c:v>
                </c:pt>
                <c:pt idx="4311">
                  <c:v>93.197030170000005</c:v>
                </c:pt>
                <c:pt idx="4312">
                  <c:v>93.269832100000002</c:v>
                </c:pt>
                <c:pt idx="4317">
                  <c:v>93.388878849999998</c:v>
                </c:pt>
                <c:pt idx="4318">
                  <c:v>93.80825265</c:v>
                </c:pt>
                <c:pt idx="4319">
                  <c:v>93.904080070000006</c:v>
                </c:pt>
                <c:pt idx="4320">
                  <c:v>93.539878029999997</c:v>
                </c:pt>
                <c:pt idx="4323">
                  <c:v>93.114433629999994</c:v>
                </c:pt>
                <c:pt idx="4324">
                  <c:v>93.39889067</c:v>
                </c:pt>
                <c:pt idx="4325">
                  <c:v>93.408546889999997</c:v>
                </c:pt>
                <c:pt idx="4326">
                  <c:v>93.653385450000002</c:v>
                </c:pt>
                <c:pt idx="4327">
                  <c:v>94.063794770000001</c:v>
                </c:pt>
                <c:pt idx="4330">
                  <c:v>93.920682549999995</c:v>
                </c:pt>
                <c:pt idx="4332">
                  <c:v>94.307018069999998</c:v>
                </c:pt>
                <c:pt idx="4333">
                  <c:v>94.649082070000006</c:v>
                </c:pt>
                <c:pt idx="4334">
                  <c:v>94.532881750000001</c:v>
                </c:pt>
                <c:pt idx="4337">
                  <c:v>95.291362930000005</c:v>
                </c:pt>
                <c:pt idx="4338">
                  <c:v>95.053364819999999</c:v>
                </c:pt>
                <c:pt idx="4339">
                  <c:v>95.336890389999994</c:v>
                </c:pt>
                <c:pt idx="4340">
                  <c:v>94.460466640000007</c:v>
                </c:pt>
                <c:pt idx="4341">
                  <c:v>94.203195669999999</c:v>
                </c:pt>
                <c:pt idx="4344">
                  <c:v>94.430265439999999</c:v>
                </c:pt>
                <c:pt idx="4345">
                  <c:v>94.036289109999998</c:v>
                </c:pt>
                <c:pt idx="4346">
                  <c:v>94.106437830000004</c:v>
                </c:pt>
                <c:pt idx="4347">
                  <c:v>93.644124669999997</c:v>
                </c:pt>
                <c:pt idx="4348">
                  <c:v>93.993731510000003</c:v>
                </c:pt>
                <c:pt idx="4352">
                  <c:v>93.49873642</c:v>
                </c:pt>
                <c:pt idx="4353">
                  <c:v>93.128004320000002</c:v>
                </c:pt>
                <c:pt idx="4354">
                  <c:v>92.796309730000004</c:v>
                </c:pt>
                <c:pt idx="4355">
                  <c:v>92.294301270000005</c:v>
                </c:pt>
                <c:pt idx="4358">
                  <c:v>92.482419280000002</c:v>
                </c:pt>
                <c:pt idx="4359">
                  <c:v>92.083477439999996</c:v>
                </c:pt>
                <c:pt idx="4361">
                  <c:v>92.285493189999997</c:v>
                </c:pt>
                <c:pt idx="4362">
                  <c:v>92.469326339999995</c:v>
                </c:pt>
                <c:pt idx="4365">
                  <c:v>93.30921506</c:v>
                </c:pt>
                <c:pt idx="4366">
                  <c:v>92.45640521</c:v>
                </c:pt>
                <c:pt idx="4367">
                  <c:v>92.767522630000002</c:v>
                </c:pt>
                <c:pt idx="4368">
                  <c:v>93.861138229999995</c:v>
                </c:pt>
                <c:pt idx="4369">
                  <c:v>93.468542209999995</c:v>
                </c:pt>
                <c:pt idx="4372">
                  <c:v>93.552985070000005</c:v>
                </c:pt>
                <c:pt idx="4373">
                  <c:v>92.722980910000004</c:v>
                </c:pt>
                <c:pt idx="4374">
                  <c:v>92.855951230000002</c:v>
                </c:pt>
                <c:pt idx="4375">
                  <c:v>93.205744609999996</c:v>
                </c:pt>
                <c:pt idx="4376">
                  <c:v>93.048343740000007</c:v>
                </c:pt>
                <c:pt idx="4379">
                  <c:v>93.102366910000001</c:v>
                </c:pt>
                <c:pt idx="4380">
                  <c:v>93.522313420000003</c:v>
                </c:pt>
                <c:pt idx="4381">
                  <c:v>93.004943600000004</c:v>
                </c:pt>
                <c:pt idx="4382">
                  <c:v>92.907371339999997</c:v>
                </c:pt>
                <c:pt idx="4383">
                  <c:v>92.557384369999994</c:v>
                </c:pt>
                <c:pt idx="4386">
                  <c:v>92.390961689999997</c:v>
                </c:pt>
                <c:pt idx="4387">
                  <c:v>92.873255610000001</c:v>
                </c:pt>
                <c:pt idx="4388">
                  <c:v>92.747552150000004</c:v>
                </c:pt>
                <c:pt idx="4389">
                  <c:v>92.203222429999997</c:v>
                </c:pt>
                <c:pt idx="4390">
                  <c:v>92.210108570000003</c:v>
                </c:pt>
                <c:pt idx="4393">
                  <c:v>92.607567829999994</c:v>
                </c:pt>
                <c:pt idx="4394">
                  <c:v>93.070567600000004</c:v>
                </c:pt>
                <c:pt idx="4395">
                  <c:v>92.651544599999994</c:v>
                </c:pt>
                <c:pt idx="4396">
                  <c:v>92.836282519999997</c:v>
                </c:pt>
                <c:pt idx="4397">
                  <c:v>92.982105129999994</c:v>
                </c:pt>
                <c:pt idx="4400">
                  <c:v>93.091290619999995</c:v>
                </c:pt>
                <c:pt idx="4401">
                  <c:v>93.007940970000007</c:v>
                </c:pt>
                <c:pt idx="4402">
                  <c:v>92.648665739999998</c:v>
                </c:pt>
                <c:pt idx="4403">
                  <c:v>92.763551509999999</c:v>
                </c:pt>
                <c:pt idx="4404">
                  <c:v>92.378805439999994</c:v>
                </c:pt>
                <c:pt idx="4407">
                  <c:v>92.650835889999996</c:v>
                </c:pt>
                <c:pt idx="4408">
                  <c:v>92.733711909999997</c:v>
                </c:pt>
                <c:pt idx="4409">
                  <c:v>92.812226219999999</c:v>
                </c:pt>
                <c:pt idx="4410">
                  <c:v>93.339748639999996</c:v>
                </c:pt>
                <c:pt idx="4411">
                  <c:v>93.241080980000007</c:v>
                </c:pt>
                <c:pt idx="4414">
                  <c:v>93.281820580000002</c:v>
                </c:pt>
                <c:pt idx="4415">
                  <c:v>93.585974210000003</c:v>
                </c:pt>
                <c:pt idx="4416">
                  <c:v>94.269027719999997</c:v>
                </c:pt>
                <c:pt idx="4417">
                  <c:v>94.618098180000004</c:v>
                </c:pt>
                <c:pt idx="4418">
                  <c:v>95.048039680000002</c:v>
                </c:pt>
                <c:pt idx="4421">
                  <c:v>96.183136950000005</c:v>
                </c:pt>
                <c:pt idx="4423">
                  <c:v>95.43023488</c:v>
                </c:pt>
                <c:pt idx="4424">
                  <c:v>95.707647910000006</c:v>
                </c:pt>
                <c:pt idx="4425">
                  <c:v>95.686005960000003</c:v>
                </c:pt>
                <c:pt idx="4428">
                  <c:v>95.265735140000004</c:v>
                </c:pt>
                <c:pt idx="4429">
                  <c:v>95.9168387</c:v>
                </c:pt>
                <c:pt idx="4430">
                  <c:v>95.615023350000001</c:v>
                </c:pt>
                <c:pt idx="4431">
                  <c:v>96.396529529999995</c:v>
                </c:pt>
                <c:pt idx="4432">
                  <c:v>96.96746804</c:v>
                </c:pt>
                <c:pt idx="4435">
                  <c:v>97.016507050000001</c:v>
                </c:pt>
                <c:pt idx="4436">
                  <c:v>97.173422180000003</c:v>
                </c:pt>
                <c:pt idx="4437">
                  <c:v>97.925350800000004</c:v>
                </c:pt>
                <c:pt idx="4438">
                  <c:v>97.837669399999996</c:v>
                </c:pt>
                <c:pt idx="4439">
                  <c:v>98.382128780000002</c:v>
                </c:pt>
                <c:pt idx="4442">
                  <c:v>98.014205939999997</c:v>
                </c:pt>
                <c:pt idx="4443">
                  <c:v>96.832988139999998</c:v>
                </c:pt>
                <c:pt idx="4444">
                  <c:v>96.645856699999996</c:v>
                </c:pt>
                <c:pt idx="4445">
                  <c:v>96.817912000000007</c:v>
                </c:pt>
                <c:pt idx="4446">
                  <c:v>96.891006899999994</c:v>
                </c:pt>
                <c:pt idx="4449">
                  <c:v>97.804422389999999</c:v>
                </c:pt>
                <c:pt idx="4450">
                  <c:v>98.325693889999997</c:v>
                </c:pt>
                <c:pt idx="4451">
                  <c:v>98.456227850000005</c:v>
                </c:pt>
                <c:pt idx="4452">
                  <c:v>98.617358069999995</c:v>
                </c:pt>
                <c:pt idx="4453">
                  <c:v>98.576781499999996</c:v>
                </c:pt>
                <c:pt idx="4456">
                  <c:v>98.499134549999994</c:v>
                </c:pt>
                <c:pt idx="4457">
                  <c:v>98.217397700000006</c:v>
                </c:pt>
                <c:pt idx="4458">
                  <c:v>98.268794</c:v>
                </c:pt>
                <c:pt idx="4459">
                  <c:v>97.62989417</c:v>
                </c:pt>
                <c:pt idx="4460">
                  <c:v>96.859070639999999</c:v>
                </c:pt>
                <c:pt idx="4463">
                  <c:v>97.417075490000002</c:v>
                </c:pt>
                <c:pt idx="4464">
                  <c:v>96.982539619999997</c:v>
                </c:pt>
                <c:pt idx="4465">
                  <c:v>96.964660859999995</c:v>
                </c:pt>
                <c:pt idx="4466">
                  <c:v>96.807139629999995</c:v>
                </c:pt>
                <c:pt idx="4467">
                  <c:v>96.681586069999994</c:v>
                </c:pt>
                <c:pt idx="4470">
                  <c:v>97.020291639999996</c:v>
                </c:pt>
                <c:pt idx="4471">
                  <c:v>97.030089309999994</c:v>
                </c:pt>
                <c:pt idx="4477">
                  <c:v>97.217522759999994</c:v>
                </c:pt>
                <c:pt idx="4478">
                  <c:v>96.922306270000007</c:v>
                </c:pt>
                <c:pt idx="4479">
                  <c:v>96.583032410000001</c:v>
                </c:pt>
                <c:pt idx="4480">
                  <c:v>96.303109820000003</c:v>
                </c:pt>
                <c:pt idx="4484">
                  <c:v>96.181805280000006</c:v>
                </c:pt>
                <c:pt idx="4485">
                  <c:v>96.487074230000005</c:v>
                </c:pt>
                <c:pt idx="4486">
                  <c:v>96.349567710000002</c:v>
                </c:pt>
                <c:pt idx="4488">
                  <c:v>96.430978809999999</c:v>
                </c:pt>
                <c:pt idx="4491">
                  <c:v>96.032025739999995</c:v>
                </c:pt>
                <c:pt idx="4492">
                  <c:v>95.775445860000005</c:v>
                </c:pt>
                <c:pt idx="4493">
                  <c:v>95.846048719999999</c:v>
                </c:pt>
                <c:pt idx="4495">
                  <c:v>95.797401730000004</c:v>
                </c:pt>
                <c:pt idx="4498">
                  <c:v>96.210127049999997</c:v>
                </c:pt>
                <c:pt idx="4499">
                  <c:v>96.518149030000004</c:v>
                </c:pt>
                <c:pt idx="4500">
                  <c:v>96.780628179999994</c:v>
                </c:pt>
                <c:pt idx="4501">
                  <c:v>96.628085220000003</c:v>
                </c:pt>
                <c:pt idx="4502">
                  <c:v>96.500645349999999</c:v>
                </c:pt>
                <c:pt idx="4505">
                  <c:v>95.974454550000004</c:v>
                </c:pt>
                <c:pt idx="4506">
                  <c:v>96.208572469999993</c:v>
                </c:pt>
                <c:pt idx="4507">
                  <c:v>96.453769230000006</c:v>
                </c:pt>
                <c:pt idx="4508">
                  <c:v>96.852399109999993</c:v>
                </c:pt>
                <c:pt idx="4509">
                  <c:v>97.121631170000001</c:v>
                </c:pt>
                <c:pt idx="4512">
                  <c:v>97.211634860000004</c:v>
                </c:pt>
                <c:pt idx="4513">
                  <c:v>97.125437289999994</c:v>
                </c:pt>
                <c:pt idx="4514">
                  <c:v>97.640399160000001</c:v>
                </c:pt>
                <c:pt idx="4515">
                  <c:v>97.659715129999995</c:v>
                </c:pt>
                <c:pt idx="4516">
                  <c:v>97.847790869999997</c:v>
                </c:pt>
                <c:pt idx="4519">
                  <c:v>97.890576730000006</c:v>
                </c:pt>
                <c:pt idx="4520">
                  <c:v>97.714523119999996</c:v>
                </c:pt>
                <c:pt idx="4521">
                  <c:v>97.418247699999995</c:v>
                </c:pt>
                <c:pt idx="4522">
                  <c:v>97.336257329999995</c:v>
                </c:pt>
                <c:pt idx="4523">
                  <c:v>97.531191359999994</c:v>
                </c:pt>
                <c:pt idx="4526">
                  <c:v>97.383462069999993</c:v>
                </c:pt>
                <c:pt idx="4527">
                  <c:v>97.357273160000005</c:v>
                </c:pt>
                <c:pt idx="4528">
                  <c:v>97.565749769999996</c:v>
                </c:pt>
                <c:pt idx="4529">
                  <c:v>97.824156830000007</c:v>
                </c:pt>
                <c:pt idx="4530">
                  <c:v>97.899996060000007</c:v>
                </c:pt>
                <c:pt idx="4533">
                  <c:v>98.412246049999993</c:v>
                </c:pt>
                <c:pt idx="4534">
                  <c:v>98.054812620000007</c:v>
                </c:pt>
                <c:pt idx="4535">
                  <c:v>98.259296520000007</c:v>
                </c:pt>
                <c:pt idx="4536">
                  <c:v>97.629101390000002</c:v>
                </c:pt>
                <c:pt idx="4537">
                  <c:v>97.444569999999999</c:v>
                </c:pt>
                <c:pt idx="4540">
                  <c:v>97.204889429999994</c:v>
                </c:pt>
                <c:pt idx="4541">
                  <c:v>97.314381100000006</c:v>
                </c:pt>
                <c:pt idx="4542">
                  <c:v>97.355794360000004</c:v>
                </c:pt>
                <c:pt idx="4543">
                  <c:v>97.423777430000001</c:v>
                </c:pt>
                <c:pt idx="4544">
                  <c:v>97.762836859999993</c:v>
                </c:pt>
                <c:pt idx="4547">
                  <c:v>97.404877040000002</c:v>
                </c:pt>
                <c:pt idx="4548">
                  <c:v>97.433702139999994</c:v>
                </c:pt>
                <c:pt idx="4549">
                  <c:v>97.57868818</c:v>
                </c:pt>
                <c:pt idx="4550">
                  <c:v>97.460727919999997</c:v>
                </c:pt>
                <c:pt idx="4551">
                  <c:v>97.486219329999997</c:v>
                </c:pt>
                <c:pt idx="4554">
                  <c:v>97.450323949999998</c:v>
                </c:pt>
                <c:pt idx="4555">
                  <c:v>97.333472389999997</c:v>
                </c:pt>
                <c:pt idx="4556">
                  <c:v>97.266717779999993</c:v>
                </c:pt>
                <c:pt idx="4557">
                  <c:v>97.44966368</c:v>
                </c:pt>
                <c:pt idx="4558">
                  <c:v>97.505771809999999</c:v>
                </c:pt>
                <c:pt idx="4562">
                  <c:v>97.243123109999999</c:v>
                </c:pt>
                <c:pt idx="4563">
                  <c:v>97.768012670000005</c:v>
                </c:pt>
                <c:pt idx="4564">
                  <c:v>97.593035209999996</c:v>
                </c:pt>
                <c:pt idx="4565">
                  <c:v>97.895938319999999</c:v>
                </c:pt>
                <c:pt idx="4569">
                  <c:v>98.211479909999994</c:v>
                </c:pt>
                <c:pt idx="4570">
                  <c:v>99.022515519999999</c:v>
                </c:pt>
                <c:pt idx="4571">
                  <c:v>98.695478399999999</c:v>
                </c:pt>
                <c:pt idx="4572">
                  <c:v>98.278618309999999</c:v>
                </c:pt>
                <c:pt idx="4575">
                  <c:v>98.121422929999994</c:v>
                </c:pt>
                <c:pt idx="4576">
                  <c:v>98.135116510000003</c:v>
                </c:pt>
                <c:pt idx="4577">
                  <c:v>98.385911739999997</c:v>
                </c:pt>
                <c:pt idx="4578">
                  <c:v>98.197756190000007</c:v>
                </c:pt>
                <c:pt idx="4579">
                  <c:v>98.394707679999996</c:v>
                </c:pt>
                <c:pt idx="4582">
                  <c:v>98.379477850000001</c:v>
                </c:pt>
                <c:pt idx="4583">
                  <c:v>98.502446079999999</c:v>
                </c:pt>
                <c:pt idx="4584">
                  <c:v>97.960863660000001</c:v>
                </c:pt>
                <c:pt idx="4585">
                  <c:v>97.61118184</c:v>
                </c:pt>
                <c:pt idx="4586">
                  <c:v>97.630793729999994</c:v>
                </c:pt>
                <c:pt idx="4589">
                  <c:v>97.692292989999999</c:v>
                </c:pt>
                <c:pt idx="4590">
                  <c:v>97.991146409999999</c:v>
                </c:pt>
                <c:pt idx="4591">
                  <c:v>97.92507612</c:v>
                </c:pt>
                <c:pt idx="4592">
                  <c:v>98.03544728</c:v>
                </c:pt>
                <c:pt idx="4593">
                  <c:v>98.116924490000002</c:v>
                </c:pt>
                <c:pt idx="4596">
                  <c:v>98.029139700000002</c:v>
                </c:pt>
                <c:pt idx="4597">
                  <c:v>97.547566799999998</c:v>
                </c:pt>
                <c:pt idx="4598">
                  <c:v>97.515010910000001</c:v>
                </c:pt>
                <c:pt idx="4599">
                  <c:v>97.384395519999998</c:v>
                </c:pt>
                <c:pt idx="4600">
                  <c:v>97.203538289999997</c:v>
                </c:pt>
                <c:pt idx="4603">
                  <c:v>96.944897789999999</c:v>
                </c:pt>
                <c:pt idx="4604">
                  <c:v>97.521141979999996</c:v>
                </c:pt>
                <c:pt idx="4605">
                  <c:v>97.179678019999997</c:v>
                </c:pt>
                <c:pt idx="4606">
                  <c:v>97.564788739999997</c:v>
                </c:pt>
                <c:pt idx="4607">
                  <c:v>97.32232655</c:v>
                </c:pt>
                <c:pt idx="4610">
                  <c:v>97.407745800000001</c:v>
                </c:pt>
                <c:pt idx="4611">
                  <c:v>97.668422179999993</c:v>
                </c:pt>
                <c:pt idx="4612">
                  <c:v>97.555259950000007</c:v>
                </c:pt>
                <c:pt idx="4613">
                  <c:v>97.917270579999993</c:v>
                </c:pt>
                <c:pt idx="4614">
                  <c:v>97.963526999999999</c:v>
                </c:pt>
                <c:pt idx="4617">
                  <c:v>97.724782509999997</c:v>
                </c:pt>
                <c:pt idx="4618">
                  <c:v>97.838143270000003</c:v>
                </c:pt>
                <c:pt idx="4619">
                  <c:v>98.178669450000001</c:v>
                </c:pt>
                <c:pt idx="4620">
                  <c:v>98.458740489999997</c:v>
                </c:pt>
                <c:pt idx="4621">
                  <c:v>98.728217869999995</c:v>
                </c:pt>
                <c:pt idx="4624">
                  <c:v>99.957919779999997</c:v>
                </c:pt>
                <c:pt idx="4625">
                  <c:v>99.729377709999994</c:v>
                </c:pt>
                <c:pt idx="4626">
                  <c:v>99.365163629999998</c:v>
                </c:pt>
                <c:pt idx="4627">
                  <c:v>99.406292269999994</c:v>
                </c:pt>
                <c:pt idx="4628">
                  <c:v>99.446490229999995</c:v>
                </c:pt>
                <c:pt idx="4631">
                  <c:v>99.384645640000002</c:v>
                </c:pt>
                <c:pt idx="4632">
                  <c:v>99.41787085</c:v>
                </c:pt>
                <c:pt idx="4633">
                  <c:v>99.215122129999997</c:v>
                </c:pt>
                <c:pt idx="4638">
                  <c:v>98.496526209999999</c:v>
                </c:pt>
                <c:pt idx="4639">
                  <c:v>98.197877430000005</c:v>
                </c:pt>
                <c:pt idx="4640">
                  <c:v>98.354274029999999</c:v>
                </c:pt>
                <c:pt idx="4641">
                  <c:v>98.252003049999999</c:v>
                </c:pt>
                <c:pt idx="4642">
                  <c:v>97.883280560000003</c:v>
                </c:pt>
                <c:pt idx="4645">
                  <c:v>98.019048499999997</c:v>
                </c:pt>
                <c:pt idx="4646">
                  <c:v>97.686028730000004</c:v>
                </c:pt>
                <c:pt idx="4647">
                  <c:v>97.6001069</c:v>
                </c:pt>
                <c:pt idx="4648">
                  <c:v>97.697464999999994</c:v>
                </c:pt>
                <c:pt idx="4649">
                  <c:v>97.476143820000004</c:v>
                </c:pt>
                <c:pt idx="4652">
                  <c:v>97.459560280000005</c:v>
                </c:pt>
                <c:pt idx="4653">
                  <c:v>97.349362990000003</c:v>
                </c:pt>
                <c:pt idx="4654">
                  <c:v>97.443318970000007</c:v>
                </c:pt>
                <c:pt idx="4655">
                  <c:v>97.555179159999994</c:v>
                </c:pt>
                <c:pt idx="4656">
                  <c:v>97.260762589999999</c:v>
                </c:pt>
                <c:pt idx="4659">
                  <c:v>97.477721200000005</c:v>
                </c:pt>
                <c:pt idx="4660">
                  <c:v>97.575722479999996</c:v>
                </c:pt>
                <c:pt idx="4661">
                  <c:v>97.534507520000005</c:v>
                </c:pt>
                <c:pt idx="4662">
                  <c:v>97.303592440000003</c:v>
                </c:pt>
                <c:pt idx="4667">
                  <c:v>97.2876093</c:v>
                </c:pt>
                <c:pt idx="4668">
                  <c:v>97.672550340000001</c:v>
                </c:pt>
                <c:pt idx="4669">
                  <c:v>97.78159497</c:v>
                </c:pt>
                <c:pt idx="4673">
                  <c:v>97.388479230000002</c:v>
                </c:pt>
                <c:pt idx="4674">
                  <c:v>97.740656670000007</c:v>
                </c:pt>
                <c:pt idx="4675">
                  <c:v>97.975971749999999</c:v>
                </c:pt>
                <c:pt idx="4676">
                  <c:v>97.872614920000004</c:v>
                </c:pt>
                <c:pt idx="4677">
                  <c:v>97.761340520000005</c:v>
                </c:pt>
                <c:pt idx="4680">
                  <c:v>97.910799990000001</c:v>
                </c:pt>
                <c:pt idx="4681">
                  <c:v>97.890852530000004</c:v>
                </c:pt>
                <c:pt idx="4682">
                  <c:v>97.855800169999995</c:v>
                </c:pt>
                <c:pt idx="4684">
                  <c:v>98.090971100000004</c:v>
                </c:pt>
                <c:pt idx="4687">
                  <c:v>98.073530000000005</c:v>
                </c:pt>
                <c:pt idx="4688">
                  <c:v>98.554219189999998</c:v>
                </c:pt>
                <c:pt idx="4689">
                  <c:v>98.780468299999995</c:v>
                </c:pt>
                <c:pt idx="4690">
                  <c:v>98.450714629999993</c:v>
                </c:pt>
                <c:pt idx="4691">
                  <c:v>98.487580089999994</c:v>
                </c:pt>
                <c:pt idx="4694">
                  <c:v>98.761682089999994</c:v>
                </c:pt>
                <c:pt idx="4695">
                  <c:v>98.697742180000006</c:v>
                </c:pt>
                <c:pt idx="4696">
                  <c:v>98.719185890000006</c:v>
                </c:pt>
                <c:pt idx="4697">
                  <c:v>98.789418310000002</c:v>
                </c:pt>
                <c:pt idx="4698">
                  <c:v>98.738882540000006</c:v>
                </c:pt>
                <c:pt idx="4701">
                  <c:v>98.656163320000005</c:v>
                </c:pt>
                <c:pt idx="4702">
                  <c:v>98.493192730000004</c:v>
                </c:pt>
                <c:pt idx="4703">
                  <c:v>98.09330301</c:v>
                </c:pt>
                <c:pt idx="4704">
                  <c:v>97.803406269999996</c:v>
                </c:pt>
                <c:pt idx="4705">
                  <c:v>97.999693140000005</c:v>
                </c:pt>
                <c:pt idx="4708">
                  <c:v>97.941085749999999</c:v>
                </c:pt>
                <c:pt idx="4709">
                  <c:v>97.642212279999995</c:v>
                </c:pt>
                <c:pt idx="4710">
                  <c:v>98.174237779999999</c:v>
                </c:pt>
                <c:pt idx="4711">
                  <c:v>97.719215719999994</c:v>
                </c:pt>
                <c:pt idx="4712">
                  <c:v>97.727133510000002</c:v>
                </c:pt>
                <c:pt idx="4715">
                  <c:v>98.067928710000004</c:v>
                </c:pt>
                <c:pt idx="4716">
                  <c:v>98.382604939999993</c:v>
                </c:pt>
                <c:pt idx="4717">
                  <c:v>98.176312909999993</c:v>
                </c:pt>
                <c:pt idx="4718">
                  <c:v>97.939477010000004</c:v>
                </c:pt>
                <c:pt idx="4719">
                  <c:v>98.362849670000003</c:v>
                </c:pt>
                <c:pt idx="4722">
                  <c:v>98.137090180000001</c:v>
                </c:pt>
                <c:pt idx="4723">
                  <c:v>98.229978380000006</c:v>
                </c:pt>
                <c:pt idx="4724">
                  <c:v>98.424680820000006</c:v>
                </c:pt>
                <c:pt idx="4725">
                  <c:v>98.318467029999994</c:v>
                </c:pt>
                <c:pt idx="4726">
                  <c:v>98.073026609999999</c:v>
                </c:pt>
                <c:pt idx="4729">
                  <c:v>98.077440260000003</c:v>
                </c:pt>
                <c:pt idx="4730">
                  <c:v>98.429173559999995</c:v>
                </c:pt>
                <c:pt idx="4731">
                  <c:v>98.373479529999997</c:v>
                </c:pt>
                <c:pt idx="4732">
                  <c:v>98.429663189999999</c:v>
                </c:pt>
                <c:pt idx="4733">
                  <c:v>98.31176979</c:v>
                </c:pt>
                <c:pt idx="4736">
                  <c:v>98.203142569999997</c:v>
                </c:pt>
                <c:pt idx="4737">
                  <c:v>98.177421580000001</c:v>
                </c:pt>
                <c:pt idx="4738">
                  <c:v>98.785324450000005</c:v>
                </c:pt>
                <c:pt idx="4739">
                  <c:v>98.877275470000001</c:v>
                </c:pt>
                <c:pt idx="4740">
                  <c:v>98.983324859999996</c:v>
                </c:pt>
                <c:pt idx="4743">
                  <c:v>99.089677449999996</c:v>
                </c:pt>
                <c:pt idx="4744">
                  <c:v>99.762039479999999</c:v>
                </c:pt>
                <c:pt idx="4745">
                  <c:v>99.986422779999998</c:v>
                </c:pt>
                <c:pt idx="4746">
                  <c:v>99.673118939999995</c:v>
                </c:pt>
                <c:pt idx="4747">
                  <c:v>99.686456440000001</c:v>
                </c:pt>
                <c:pt idx="4750">
                  <c:v>99.876182150000005</c:v>
                </c:pt>
                <c:pt idx="4751">
                  <c:v>100.12565119999999</c:v>
                </c:pt>
                <c:pt idx="4752">
                  <c:v>99.828611510000002</c:v>
                </c:pt>
                <c:pt idx="4753">
                  <c:v>99.499457969999995</c:v>
                </c:pt>
                <c:pt idx="4754">
                  <c:v>99.559523920000004</c:v>
                </c:pt>
                <c:pt idx="4757">
                  <c:v>100.0209897</c:v>
                </c:pt>
                <c:pt idx="4758">
                  <c:v>99.941633359999997</c:v>
                </c:pt>
                <c:pt idx="4759">
                  <c:v>100.05302330000001</c:v>
                </c:pt>
                <c:pt idx="4760">
                  <c:v>100.09469230000001</c:v>
                </c:pt>
                <c:pt idx="4761">
                  <c:v>99.873722029999996</c:v>
                </c:pt>
                <c:pt idx="4764">
                  <c:v>100.3718575</c:v>
                </c:pt>
                <c:pt idx="4765">
                  <c:v>100.6933224</c:v>
                </c:pt>
                <c:pt idx="4766">
                  <c:v>101.2346567</c:v>
                </c:pt>
                <c:pt idx="4767">
                  <c:v>102.17071869999999</c:v>
                </c:pt>
                <c:pt idx="4768">
                  <c:v>101.1516623</c:v>
                </c:pt>
                <c:pt idx="4771">
                  <c:v>101.5539405</c:v>
                </c:pt>
                <c:pt idx="4772">
                  <c:v>102.0658172</c:v>
                </c:pt>
                <c:pt idx="4773">
                  <c:v>102.0722214</c:v>
                </c:pt>
                <c:pt idx="4774">
                  <c:v>102.8739807</c:v>
                </c:pt>
                <c:pt idx="4775">
                  <c:v>103.3262545</c:v>
                </c:pt>
                <c:pt idx="4778">
                  <c:v>102.1007019</c:v>
                </c:pt>
                <c:pt idx="4779">
                  <c:v>101.2239075</c:v>
                </c:pt>
                <c:pt idx="4780">
                  <c:v>100.6434098</c:v>
                </c:pt>
                <c:pt idx="4781">
                  <c:v>100.63482430000001</c:v>
                </c:pt>
                <c:pt idx="4782">
                  <c:v>101.19024210000001</c:v>
                </c:pt>
                <c:pt idx="4785">
                  <c:v>101.0463031</c:v>
                </c:pt>
                <c:pt idx="4786">
                  <c:v>101.7326545</c:v>
                </c:pt>
                <c:pt idx="4787">
                  <c:v>101.5387084</c:v>
                </c:pt>
                <c:pt idx="4788">
                  <c:v>101.1709839</c:v>
                </c:pt>
                <c:pt idx="4789">
                  <c:v>101.48290710000001</c:v>
                </c:pt>
                <c:pt idx="4792">
                  <c:v>102.7209045</c:v>
                </c:pt>
                <c:pt idx="4793">
                  <c:v>102.51324750000001</c:v>
                </c:pt>
                <c:pt idx="4794">
                  <c:v>102.23610170000001</c:v>
                </c:pt>
                <c:pt idx="4795">
                  <c:v>102.4417239</c:v>
                </c:pt>
                <c:pt idx="4796">
                  <c:v>102.2643959</c:v>
                </c:pt>
                <c:pt idx="4799">
                  <c:v>102.30226089999999</c:v>
                </c:pt>
                <c:pt idx="4800">
                  <c:v>102.45415149999999</c:v>
                </c:pt>
                <c:pt idx="4801">
                  <c:v>102.61470079999999</c:v>
                </c:pt>
                <c:pt idx="4802">
                  <c:v>102.3257105</c:v>
                </c:pt>
                <c:pt idx="4803">
                  <c:v>102.7238447</c:v>
                </c:pt>
                <c:pt idx="4806">
                  <c:v>102.6973503</c:v>
                </c:pt>
                <c:pt idx="4807">
                  <c:v>102.4228873</c:v>
                </c:pt>
                <c:pt idx="4808">
                  <c:v>102.74112220000001</c:v>
                </c:pt>
                <c:pt idx="4809">
                  <c:v>103.0596974</c:v>
                </c:pt>
                <c:pt idx="4810">
                  <c:v>102.5987104</c:v>
                </c:pt>
                <c:pt idx="4813">
                  <c:v>102.6611978</c:v>
                </c:pt>
                <c:pt idx="4814">
                  <c:v>102.63498939999999</c:v>
                </c:pt>
                <c:pt idx="4815">
                  <c:v>102.72181</c:v>
                </c:pt>
                <c:pt idx="4816">
                  <c:v>102.8935129</c:v>
                </c:pt>
                <c:pt idx="4817">
                  <c:v>102.4268216</c:v>
                </c:pt>
                <c:pt idx="4820">
                  <c:v>102.3532391</c:v>
                </c:pt>
                <c:pt idx="4821">
                  <c:v>101.9404095</c:v>
                </c:pt>
                <c:pt idx="4822">
                  <c:v>102.0486061</c:v>
                </c:pt>
                <c:pt idx="4823">
                  <c:v>102.4048141</c:v>
                </c:pt>
                <c:pt idx="4824">
                  <c:v>101.782529</c:v>
                </c:pt>
                <c:pt idx="4829">
                  <c:v>101.4549265</c:v>
                </c:pt>
                <c:pt idx="4830">
                  <c:v>101.45267939999999</c:v>
                </c:pt>
                <c:pt idx="4831">
                  <c:v>100.97974499999999</c:v>
                </c:pt>
                <c:pt idx="4834">
                  <c:v>101.3237424</c:v>
                </c:pt>
                <c:pt idx="4837">
                  <c:v>101.5267498</c:v>
                </c:pt>
                <c:pt idx="4838">
                  <c:v>101.47926080000001</c:v>
                </c:pt>
                <c:pt idx="4842">
                  <c:v>100.7207413</c:v>
                </c:pt>
                <c:pt idx="4843">
                  <c:v>100.58619880000001</c:v>
                </c:pt>
                <c:pt idx="4844">
                  <c:v>100.49755810000001</c:v>
                </c:pt>
                <c:pt idx="4845">
                  <c:v>100.19223119999999</c:v>
                </c:pt>
                <c:pt idx="4849">
                  <c:v>100.0139662</c:v>
                </c:pt>
                <c:pt idx="4850">
                  <c:v>99.871803850000006</c:v>
                </c:pt>
                <c:pt idx="4851">
                  <c:v>99.726988910000003</c:v>
                </c:pt>
                <c:pt idx="4852">
                  <c:v>99.590576229999996</c:v>
                </c:pt>
                <c:pt idx="4855">
                  <c:v>98.919907280000004</c:v>
                </c:pt>
                <c:pt idx="4856">
                  <c:v>98.947288139999998</c:v>
                </c:pt>
                <c:pt idx="4857">
                  <c:v>98.793471350000004</c:v>
                </c:pt>
                <c:pt idx="4858">
                  <c:v>99.150606819999993</c:v>
                </c:pt>
                <c:pt idx="4859">
                  <c:v>99.353754359999996</c:v>
                </c:pt>
                <c:pt idx="4862">
                  <c:v>99.16813732</c:v>
                </c:pt>
                <c:pt idx="4863">
                  <c:v>99.326137090000003</c:v>
                </c:pt>
                <c:pt idx="4864">
                  <c:v>99.825869679999997</c:v>
                </c:pt>
                <c:pt idx="4865">
                  <c:v>100.055364</c:v>
                </c:pt>
                <c:pt idx="4866">
                  <c:v>100.2637553</c:v>
                </c:pt>
                <c:pt idx="4869">
                  <c:v>100.533964</c:v>
                </c:pt>
                <c:pt idx="4870">
                  <c:v>100.9064221</c:v>
                </c:pt>
                <c:pt idx="4871">
                  <c:v>100.64319949999999</c:v>
                </c:pt>
                <c:pt idx="4872">
                  <c:v>100.33893449999999</c:v>
                </c:pt>
                <c:pt idx="4873">
                  <c:v>100.474141</c:v>
                </c:pt>
                <c:pt idx="4876">
                  <c:v>100.6189131</c:v>
                </c:pt>
                <c:pt idx="4877">
                  <c:v>100.4940242</c:v>
                </c:pt>
                <c:pt idx="4878">
                  <c:v>100.22475350000001</c:v>
                </c:pt>
                <c:pt idx="4879">
                  <c:v>100.5571217</c:v>
                </c:pt>
                <c:pt idx="4880">
                  <c:v>100.3784055</c:v>
                </c:pt>
                <c:pt idx="4883">
                  <c:v>101.03333739999999</c:v>
                </c:pt>
                <c:pt idx="4884">
                  <c:v>100.9097943</c:v>
                </c:pt>
                <c:pt idx="4885">
                  <c:v>100.7969827</c:v>
                </c:pt>
                <c:pt idx="4886">
                  <c:v>101.63577309999999</c:v>
                </c:pt>
                <c:pt idx="4887">
                  <c:v>101.6171911</c:v>
                </c:pt>
                <c:pt idx="4890">
                  <c:v>101.3740775</c:v>
                </c:pt>
                <c:pt idx="4891">
                  <c:v>101.1252113</c:v>
                </c:pt>
                <c:pt idx="4892">
                  <c:v>100.8948034</c:v>
                </c:pt>
                <c:pt idx="4893">
                  <c:v>99.872695489999998</c:v>
                </c:pt>
                <c:pt idx="4894">
                  <c:v>100.050539</c:v>
                </c:pt>
                <c:pt idx="4897">
                  <c:v>100.1133452</c:v>
                </c:pt>
                <c:pt idx="4898">
                  <c:v>99.891045759999997</c:v>
                </c:pt>
                <c:pt idx="4899">
                  <c:v>99.897683619999995</c:v>
                </c:pt>
                <c:pt idx="4900">
                  <c:v>99.247378810000001</c:v>
                </c:pt>
                <c:pt idx="4901">
                  <c:v>98.795138859999994</c:v>
                </c:pt>
                <c:pt idx="4904">
                  <c:v>98.745195989999999</c:v>
                </c:pt>
                <c:pt idx="4905">
                  <c:v>99.12468106</c:v>
                </c:pt>
                <c:pt idx="4906">
                  <c:v>98.834314469999995</c:v>
                </c:pt>
                <c:pt idx="4907">
                  <c:v>99.0491387</c:v>
                </c:pt>
                <c:pt idx="4908">
                  <c:v>99.249928929999996</c:v>
                </c:pt>
                <c:pt idx="4911">
                  <c:v>99.111889980000001</c:v>
                </c:pt>
                <c:pt idx="4912">
                  <c:v>98.672988939999996</c:v>
                </c:pt>
                <c:pt idx="4913">
                  <c:v>98.191364190000002</c:v>
                </c:pt>
                <c:pt idx="4914">
                  <c:v>98.281056500000005</c:v>
                </c:pt>
                <c:pt idx="4915">
                  <c:v>98.716446629999993</c:v>
                </c:pt>
                <c:pt idx="4918">
                  <c:v>98.345289890000004</c:v>
                </c:pt>
                <c:pt idx="4919">
                  <c:v>98.197181819999997</c:v>
                </c:pt>
                <c:pt idx="4920">
                  <c:v>98.001026429999996</c:v>
                </c:pt>
                <c:pt idx="4921">
                  <c:v>97.872920879999995</c:v>
                </c:pt>
                <c:pt idx="4922">
                  <c:v>97.701226500000004</c:v>
                </c:pt>
                <c:pt idx="4925">
                  <c:v>97.652124069999999</c:v>
                </c:pt>
                <c:pt idx="4927">
                  <c:v>97.620147529999997</c:v>
                </c:pt>
                <c:pt idx="4928">
                  <c:v>97.235454919999995</c:v>
                </c:pt>
                <c:pt idx="4929">
                  <c:v>97.107366850000005</c:v>
                </c:pt>
                <c:pt idx="4932">
                  <c:v>97.222831299999996</c:v>
                </c:pt>
                <c:pt idx="4934">
                  <c:v>97.078659720000005</c:v>
                </c:pt>
                <c:pt idx="4935">
                  <c:v>97.203969380000004</c:v>
                </c:pt>
                <c:pt idx="4936">
                  <c:v>97.829382370000005</c:v>
                </c:pt>
                <c:pt idx="4939">
                  <c:v>98.355280530000002</c:v>
                </c:pt>
                <c:pt idx="4940">
                  <c:v>97.907192140000006</c:v>
                </c:pt>
                <c:pt idx="4941">
                  <c:v>98.259068159999998</c:v>
                </c:pt>
                <c:pt idx="4942">
                  <c:v>98.230802420000003</c:v>
                </c:pt>
                <c:pt idx="4943">
                  <c:v>97.717492089999993</c:v>
                </c:pt>
                <c:pt idx="4946">
                  <c:v>97.643888590000003</c:v>
                </c:pt>
                <c:pt idx="4947">
                  <c:v>97.610613909999998</c:v>
                </c:pt>
                <c:pt idx="4948">
                  <c:v>97.465203959999997</c:v>
                </c:pt>
                <c:pt idx="4949">
                  <c:v>97.378783609999999</c:v>
                </c:pt>
                <c:pt idx="4950">
                  <c:v>97.212622499999995</c:v>
                </c:pt>
                <c:pt idx="4953">
                  <c:v>97.552723130000004</c:v>
                </c:pt>
                <c:pt idx="4955">
                  <c:v>97.223405659999997</c:v>
                </c:pt>
                <c:pt idx="4956">
                  <c:v>97.056636679999997</c:v>
                </c:pt>
                <c:pt idx="4957">
                  <c:v>97.129749660000002</c:v>
                </c:pt>
                <c:pt idx="4960">
                  <c:v>97.389823829999997</c:v>
                </c:pt>
                <c:pt idx="4961">
                  <c:v>97.393903499999993</c:v>
                </c:pt>
                <c:pt idx="4962">
                  <c:v>97.604185860000001</c:v>
                </c:pt>
                <c:pt idx="4963">
                  <c:v>97.709764820000004</c:v>
                </c:pt>
                <c:pt idx="4964">
                  <c:v>96.750319700000006</c:v>
                </c:pt>
                <c:pt idx="4967">
                  <c:v>96.605559260000007</c:v>
                </c:pt>
                <c:pt idx="4968">
                  <c:v>96.686929570000004</c:v>
                </c:pt>
                <c:pt idx="4969">
                  <c:v>96.72225263</c:v>
                </c:pt>
                <c:pt idx="4970">
                  <c:v>96.605590359999994</c:v>
                </c:pt>
                <c:pt idx="4971">
                  <c:v>96.480160799999993</c:v>
                </c:pt>
                <c:pt idx="4974">
                  <c:v>96.490429849999998</c:v>
                </c:pt>
                <c:pt idx="4975">
                  <c:v>96.466437170000006</c:v>
                </c:pt>
                <c:pt idx="4976">
                  <c:v>96.349055570000004</c:v>
                </c:pt>
                <c:pt idx="4977">
                  <c:v>95.826246370000007</c:v>
                </c:pt>
                <c:pt idx="4978">
                  <c:v>95.941680820000002</c:v>
                </c:pt>
                <c:pt idx="4981">
                  <c:v>95.748878120000001</c:v>
                </c:pt>
                <c:pt idx="4982">
                  <c:v>95.841298859999995</c:v>
                </c:pt>
                <c:pt idx="4983">
                  <c:v>95.367141009999997</c:v>
                </c:pt>
                <c:pt idx="4984">
                  <c:v>95.069134379999994</c:v>
                </c:pt>
                <c:pt idx="4985">
                  <c:v>96.064123089999995</c:v>
                </c:pt>
                <c:pt idx="4989">
                  <c:v>96.317179390000007</c:v>
                </c:pt>
                <c:pt idx="4990">
                  <c:v>96.241985389999996</c:v>
                </c:pt>
                <c:pt idx="4991">
                  <c:v>95.795092199999999</c:v>
                </c:pt>
                <c:pt idx="4992">
                  <c:v>96.039399349999997</c:v>
                </c:pt>
                <c:pt idx="4995">
                  <c:v>96.002406730000004</c:v>
                </c:pt>
                <c:pt idx="4996">
                  <c:v>96.131740960000002</c:v>
                </c:pt>
                <c:pt idx="4997">
                  <c:v>96.016807790000001</c:v>
                </c:pt>
                <c:pt idx="4998">
                  <c:v>95.821084580000004</c:v>
                </c:pt>
                <c:pt idx="4999">
                  <c:v>95.254002200000002</c:v>
                </c:pt>
                <c:pt idx="5002">
                  <c:v>94.824615300000005</c:v>
                </c:pt>
                <c:pt idx="5003">
                  <c:v>94.671303550000005</c:v>
                </c:pt>
                <c:pt idx="5004">
                  <c:v>94.911778299999995</c:v>
                </c:pt>
                <c:pt idx="5005">
                  <c:v>94.869700640000005</c:v>
                </c:pt>
                <c:pt idx="5006">
                  <c:v>94.786836750000006</c:v>
                </c:pt>
                <c:pt idx="5009">
                  <c:v>94.777914039999999</c:v>
                </c:pt>
                <c:pt idx="5010">
                  <c:v>94.547534630000001</c:v>
                </c:pt>
                <c:pt idx="5011">
                  <c:v>94.40313098</c:v>
                </c:pt>
                <c:pt idx="5012">
                  <c:v>94.368043189999995</c:v>
                </c:pt>
                <c:pt idx="5013">
                  <c:v>94.130643980000002</c:v>
                </c:pt>
                <c:pt idx="5018">
                  <c:v>93.184070340000005</c:v>
                </c:pt>
                <c:pt idx="5019">
                  <c:v>93.344445269999994</c:v>
                </c:pt>
                <c:pt idx="5024">
                  <c:v>92.815484600000005</c:v>
                </c:pt>
                <c:pt idx="5025">
                  <c:v>92.666599599999998</c:v>
                </c:pt>
                <c:pt idx="5026">
                  <c:v>92.845857159999994</c:v>
                </c:pt>
                <c:pt idx="5027">
                  <c:v>93.066390249999998</c:v>
                </c:pt>
                <c:pt idx="5030">
                  <c:v>93.146656370000002</c:v>
                </c:pt>
                <c:pt idx="5031">
                  <c:v>93.498247030000002</c:v>
                </c:pt>
                <c:pt idx="5032">
                  <c:v>93.76549842</c:v>
                </c:pt>
                <c:pt idx="5033">
                  <c:v>93.637444180000003</c:v>
                </c:pt>
                <c:pt idx="5034">
                  <c:v>93.631074290000001</c:v>
                </c:pt>
                <c:pt idx="5037">
                  <c:v>93.555101260000001</c:v>
                </c:pt>
                <c:pt idx="5039">
                  <c:v>93.62916061</c:v>
                </c:pt>
                <c:pt idx="5040">
                  <c:v>93.385241350000001</c:v>
                </c:pt>
                <c:pt idx="5041">
                  <c:v>93.620218059999999</c:v>
                </c:pt>
                <c:pt idx="5044">
                  <c:v>93.391507779999998</c:v>
                </c:pt>
                <c:pt idx="5045">
                  <c:v>93.149747500000004</c:v>
                </c:pt>
                <c:pt idx="5046">
                  <c:v>93.034464029999995</c:v>
                </c:pt>
                <c:pt idx="5047">
                  <c:v>92.984059939999995</c:v>
                </c:pt>
                <c:pt idx="5048">
                  <c:v>92.874719060000004</c:v>
                </c:pt>
                <c:pt idx="5051">
                  <c:v>92.787299219999994</c:v>
                </c:pt>
                <c:pt idx="5052">
                  <c:v>92.860566899999995</c:v>
                </c:pt>
                <c:pt idx="5053">
                  <c:v>93.017496800000004</c:v>
                </c:pt>
                <c:pt idx="5054">
                  <c:v>92.589908429999994</c:v>
                </c:pt>
                <c:pt idx="5055">
                  <c:v>92.305901680000005</c:v>
                </c:pt>
                <c:pt idx="5058">
                  <c:v>92.331583289999998</c:v>
                </c:pt>
                <c:pt idx="5059">
                  <c:v>92.123760619999999</c:v>
                </c:pt>
                <c:pt idx="5060">
                  <c:v>92.274055439999998</c:v>
                </c:pt>
                <c:pt idx="5061">
                  <c:v>92.156748829999998</c:v>
                </c:pt>
                <c:pt idx="5062">
                  <c:v>91.682159350000006</c:v>
                </c:pt>
                <c:pt idx="5065">
                  <c:v>91.804010349999999</c:v>
                </c:pt>
                <c:pt idx="5066">
                  <c:v>93.569394590000002</c:v>
                </c:pt>
                <c:pt idx="5068">
                  <c:v>93.337717249999997</c:v>
                </c:pt>
                <c:pt idx="5069">
                  <c:v>93.194665900000004</c:v>
                </c:pt>
                <c:pt idx="5072">
                  <c:v>93.554882039999995</c:v>
                </c:pt>
                <c:pt idx="5073">
                  <c:v>93.877882990000003</c:v>
                </c:pt>
                <c:pt idx="5074">
                  <c:v>93.81477735</c:v>
                </c:pt>
                <c:pt idx="5075">
                  <c:v>94.496179510000005</c:v>
                </c:pt>
                <c:pt idx="5076">
                  <c:v>94.627455420000004</c:v>
                </c:pt>
                <c:pt idx="5080">
                  <c:v>94.801714029999999</c:v>
                </c:pt>
                <c:pt idx="5081">
                  <c:v>94.350357410000001</c:v>
                </c:pt>
                <c:pt idx="5082">
                  <c:v>94.131346129999997</c:v>
                </c:pt>
                <c:pt idx="5083">
                  <c:v>94.22804155</c:v>
                </c:pt>
                <c:pt idx="5086">
                  <c:v>94.218071589999994</c:v>
                </c:pt>
                <c:pt idx="5087">
                  <c:v>94.239219009999999</c:v>
                </c:pt>
                <c:pt idx="5088">
                  <c:v>94.092883009999994</c:v>
                </c:pt>
                <c:pt idx="5089">
                  <c:v>93.624355039999998</c:v>
                </c:pt>
                <c:pt idx="5090">
                  <c:v>93.442411010000001</c:v>
                </c:pt>
                <c:pt idx="5093">
                  <c:v>93.297577309999994</c:v>
                </c:pt>
                <c:pt idx="5094">
                  <c:v>93.692556740000001</c:v>
                </c:pt>
                <c:pt idx="5095">
                  <c:v>93.460632630000006</c:v>
                </c:pt>
                <c:pt idx="5096">
                  <c:v>93.334381800000003</c:v>
                </c:pt>
                <c:pt idx="5097">
                  <c:v>93.125631459999994</c:v>
                </c:pt>
                <c:pt idx="5100">
                  <c:v>93.165918309999995</c:v>
                </c:pt>
                <c:pt idx="5101">
                  <c:v>92.839033000000001</c:v>
                </c:pt>
                <c:pt idx="5102">
                  <c:v>92.885877289999996</c:v>
                </c:pt>
                <c:pt idx="5103">
                  <c:v>92.888758820000007</c:v>
                </c:pt>
                <c:pt idx="5104">
                  <c:v>92.784741510000003</c:v>
                </c:pt>
                <c:pt idx="5107">
                  <c:v>92.542170159999998</c:v>
                </c:pt>
                <c:pt idx="5108">
                  <c:v>92.015298880000003</c:v>
                </c:pt>
                <c:pt idx="5109">
                  <c:v>92.033173020000007</c:v>
                </c:pt>
                <c:pt idx="5110">
                  <c:v>92.823671880000006</c:v>
                </c:pt>
                <c:pt idx="5111">
                  <c:v>92.188032649999997</c:v>
                </c:pt>
                <c:pt idx="5114">
                  <c:v>92.620279080000003</c:v>
                </c:pt>
                <c:pt idx="5115">
                  <c:v>92.350338199999996</c:v>
                </c:pt>
                <c:pt idx="5116">
                  <c:v>92.628854939999997</c:v>
                </c:pt>
                <c:pt idx="5117">
                  <c:v>92.300406719999998</c:v>
                </c:pt>
                <c:pt idx="5118">
                  <c:v>92.226738030000007</c:v>
                </c:pt>
                <c:pt idx="5121">
                  <c:v>92.380041289999994</c:v>
                </c:pt>
                <c:pt idx="5122">
                  <c:v>92.248153250000001</c:v>
                </c:pt>
                <c:pt idx="5123">
                  <c:v>92.074317899999997</c:v>
                </c:pt>
                <c:pt idx="5124">
                  <c:v>92.028145010000003</c:v>
                </c:pt>
                <c:pt idx="5125">
                  <c:v>91.763277180000003</c:v>
                </c:pt>
                <c:pt idx="5128">
                  <c:v>91.407452509999999</c:v>
                </c:pt>
                <c:pt idx="5130">
                  <c:v>91.359995729999994</c:v>
                </c:pt>
                <c:pt idx="5131">
                  <c:v>91.897590690000001</c:v>
                </c:pt>
                <c:pt idx="5132">
                  <c:v>91.443045029999993</c:v>
                </c:pt>
                <c:pt idx="5135">
                  <c:v>91.372002679999994</c:v>
                </c:pt>
                <c:pt idx="5136">
                  <c:v>91.405192819999996</c:v>
                </c:pt>
                <c:pt idx="5137">
                  <c:v>91.743981140000002</c:v>
                </c:pt>
                <c:pt idx="5138">
                  <c:v>91.968704360000004</c:v>
                </c:pt>
                <c:pt idx="5139">
                  <c:v>91.835235069999996</c:v>
                </c:pt>
                <c:pt idx="5142">
                  <c:v>92.182203290000004</c:v>
                </c:pt>
                <c:pt idx="5143">
                  <c:v>91.443936370000003</c:v>
                </c:pt>
                <c:pt idx="5144">
                  <c:v>91.235086620000004</c:v>
                </c:pt>
                <c:pt idx="5145">
                  <c:v>91.019078780000001</c:v>
                </c:pt>
                <c:pt idx="5146">
                  <c:v>91.248860859999994</c:v>
                </c:pt>
                <c:pt idx="5149">
                  <c:v>91.180448709999993</c:v>
                </c:pt>
                <c:pt idx="5150">
                  <c:v>90.974825620000004</c:v>
                </c:pt>
                <c:pt idx="5151">
                  <c:v>91.156203239999996</c:v>
                </c:pt>
                <c:pt idx="5152">
                  <c:v>90.946987780000001</c:v>
                </c:pt>
                <c:pt idx="5153">
                  <c:v>90.843270529999998</c:v>
                </c:pt>
                <c:pt idx="5156">
                  <c:v>90.986536110000003</c:v>
                </c:pt>
                <c:pt idx="5157">
                  <c:v>91.021719250000004</c:v>
                </c:pt>
                <c:pt idx="5158">
                  <c:v>91.440426299999999</c:v>
                </c:pt>
                <c:pt idx="5159">
                  <c:v>91.565242960000006</c:v>
                </c:pt>
                <c:pt idx="5160">
                  <c:v>91.431233989999996</c:v>
                </c:pt>
                <c:pt idx="5163">
                  <c:v>91.558187540000006</c:v>
                </c:pt>
                <c:pt idx="5164">
                  <c:v>91.477973809999995</c:v>
                </c:pt>
                <c:pt idx="5165">
                  <c:v>91.456300959999993</c:v>
                </c:pt>
                <c:pt idx="5166">
                  <c:v>91.539716749999997</c:v>
                </c:pt>
                <c:pt idx="5167">
                  <c:v>91.701913239999996</c:v>
                </c:pt>
                <c:pt idx="5170">
                  <c:v>92.181883099999993</c:v>
                </c:pt>
                <c:pt idx="5171">
                  <c:v>93.356199599999997</c:v>
                </c:pt>
                <c:pt idx="5172">
                  <c:v>93.489552369999998</c:v>
                </c:pt>
                <c:pt idx="5173">
                  <c:v>92.445354550000005</c:v>
                </c:pt>
                <c:pt idx="5174">
                  <c:v>92.022846639999997</c:v>
                </c:pt>
                <c:pt idx="5177">
                  <c:v>92.087389479999999</c:v>
                </c:pt>
                <c:pt idx="5178">
                  <c:v>92.234125169999999</c:v>
                </c:pt>
                <c:pt idx="5184">
                  <c:v>92.300758310000006</c:v>
                </c:pt>
                <c:pt idx="5185">
                  <c:v>92.001414330000003</c:v>
                </c:pt>
                <c:pt idx="5186">
                  <c:v>91.157249359999994</c:v>
                </c:pt>
                <c:pt idx="5187">
                  <c:v>91.244011630000003</c:v>
                </c:pt>
                <c:pt idx="5191">
                  <c:v>90.790699680000003</c:v>
                </c:pt>
                <c:pt idx="5192">
                  <c:v>90.838099979999996</c:v>
                </c:pt>
                <c:pt idx="5193">
                  <c:v>90.880226570000005</c:v>
                </c:pt>
                <c:pt idx="5195">
                  <c:v>90.748540259999999</c:v>
                </c:pt>
                <c:pt idx="5198">
                  <c:v>90.8870924</c:v>
                </c:pt>
                <c:pt idx="5199">
                  <c:v>91.134177230000006</c:v>
                </c:pt>
                <c:pt idx="5200">
                  <c:v>91.871035800000001</c:v>
                </c:pt>
                <c:pt idx="5202">
                  <c:v>92.090171299999994</c:v>
                </c:pt>
                <c:pt idx="5205">
                  <c:v>91.220924409999995</c:v>
                </c:pt>
                <c:pt idx="5206">
                  <c:v>91.368072769999998</c:v>
                </c:pt>
                <c:pt idx="5207">
                  <c:v>91.325318600000003</c:v>
                </c:pt>
                <c:pt idx="5208">
                  <c:v>91.698363110000003</c:v>
                </c:pt>
                <c:pt idx="5209">
                  <c:v>91.98583137</c:v>
                </c:pt>
                <c:pt idx="5212">
                  <c:v>91.696709330000004</c:v>
                </c:pt>
                <c:pt idx="5213">
                  <c:v>92.215773990000002</c:v>
                </c:pt>
                <c:pt idx="5214">
                  <c:v>92.196573110000003</c:v>
                </c:pt>
                <c:pt idx="5215">
                  <c:v>91.976596150000006</c:v>
                </c:pt>
                <c:pt idx="5216">
                  <c:v>91.838931099999996</c:v>
                </c:pt>
                <c:pt idx="5219">
                  <c:v>91.573288450000007</c:v>
                </c:pt>
                <c:pt idx="5220">
                  <c:v>91.654147140000006</c:v>
                </c:pt>
                <c:pt idx="5221">
                  <c:v>91.986213539999994</c:v>
                </c:pt>
                <c:pt idx="5222">
                  <c:v>91.841375380000002</c:v>
                </c:pt>
                <c:pt idx="5223">
                  <c:v>91.958672300000003</c:v>
                </c:pt>
                <c:pt idx="5226">
                  <c:v>91.951600040000002</c:v>
                </c:pt>
                <c:pt idx="5227">
                  <c:v>91.709857099999994</c:v>
                </c:pt>
                <c:pt idx="5228">
                  <c:v>91.7375823</c:v>
                </c:pt>
                <c:pt idx="5229">
                  <c:v>92.1398911</c:v>
                </c:pt>
                <c:pt idx="5230">
                  <c:v>92.028747809999999</c:v>
                </c:pt>
                <c:pt idx="5233">
                  <c:v>92.081738819999998</c:v>
                </c:pt>
                <c:pt idx="5234">
                  <c:v>91.768846719999999</c:v>
                </c:pt>
                <c:pt idx="5235">
                  <c:v>91.597320060000001</c:v>
                </c:pt>
                <c:pt idx="5236">
                  <c:v>91.34351169</c:v>
                </c:pt>
                <c:pt idx="5237">
                  <c:v>91.158634109999994</c:v>
                </c:pt>
                <c:pt idx="5240">
                  <c:v>91.217310870000006</c:v>
                </c:pt>
                <c:pt idx="5241">
                  <c:v>91.200148839999997</c:v>
                </c:pt>
                <c:pt idx="5242">
                  <c:v>91.158985329999993</c:v>
                </c:pt>
                <c:pt idx="5243">
                  <c:v>91.263433329999998</c:v>
                </c:pt>
                <c:pt idx="5244">
                  <c:v>91.022145640000005</c:v>
                </c:pt>
                <c:pt idx="5247">
                  <c:v>90.798406279999995</c:v>
                </c:pt>
                <c:pt idx="5248">
                  <c:v>90.634699659999995</c:v>
                </c:pt>
                <c:pt idx="5249">
                  <c:v>90.668090550000002</c:v>
                </c:pt>
                <c:pt idx="5250">
                  <c:v>90.771410459999998</c:v>
                </c:pt>
                <c:pt idx="5251">
                  <c:v>90.516857360000003</c:v>
                </c:pt>
                <c:pt idx="5254">
                  <c:v>90.876060010000003</c:v>
                </c:pt>
                <c:pt idx="5255">
                  <c:v>90.835528909999994</c:v>
                </c:pt>
                <c:pt idx="5256">
                  <c:v>91.520347920000006</c:v>
                </c:pt>
                <c:pt idx="5257">
                  <c:v>91.897683760000007</c:v>
                </c:pt>
                <c:pt idx="5258">
                  <c:v>91.713787350000004</c:v>
                </c:pt>
                <c:pt idx="5261">
                  <c:v>91.889913989999997</c:v>
                </c:pt>
                <c:pt idx="5262">
                  <c:v>91.344935500000005</c:v>
                </c:pt>
                <c:pt idx="5263">
                  <c:v>91.426666100000006</c:v>
                </c:pt>
                <c:pt idx="5264">
                  <c:v>91.198920259999994</c:v>
                </c:pt>
                <c:pt idx="5265">
                  <c:v>90.966545280000005</c:v>
                </c:pt>
                <c:pt idx="5268">
                  <c:v>90.948809990000001</c:v>
                </c:pt>
                <c:pt idx="5269">
                  <c:v>90.827075239999999</c:v>
                </c:pt>
                <c:pt idx="5270">
                  <c:v>90.788247729999995</c:v>
                </c:pt>
                <c:pt idx="5271">
                  <c:v>90.876841189999993</c:v>
                </c:pt>
                <c:pt idx="5272">
                  <c:v>90.890537620000003</c:v>
                </c:pt>
                <c:pt idx="5275">
                  <c:v>90.7615883</c:v>
                </c:pt>
                <c:pt idx="5276">
                  <c:v>90.670904849999999</c:v>
                </c:pt>
                <c:pt idx="5277">
                  <c:v>90.881218570000001</c:v>
                </c:pt>
                <c:pt idx="5278">
                  <c:v>90.918926769999999</c:v>
                </c:pt>
                <c:pt idx="5279">
                  <c:v>90.723860099999996</c:v>
                </c:pt>
                <c:pt idx="5282">
                  <c:v>90.910808369999998</c:v>
                </c:pt>
                <c:pt idx="5283">
                  <c:v>90.949344890000006</c:v>
                </c:pt>
                <c:pt idx="5284">
                  <c:v>90.756777880000001</c:v>
                </c:pt>
                <c:pt idx="5285">
                  <c:v>90.733024880000002</c:v>
                </c:pt>
                <c:pt idx="5286">
                  <c:v>90.645935600000001</c:v>
                </c:pt>
                <c:pt idx="5289">
                  <c:v>90.431542960000002</c:v>
                </c:pt>
                <c:pt idx="5290">
                  <c:v>90.026218560000004</c:v>
                </c:pt>
                <c:pt idx="5292">
                  <c:v>90.119183879999994</c:v>
                </c:pt>
                <c:pt idx="5293">
                  <c:v>90.278824569999998</c:v>
                </c:pt>
                <c:pt idx="5296">
                  <c:v>89.887822560000004</c:v>
                </c:pt>
                <c:pt idx="5297">
                  <c:v>89.795285820000004</c:v>
                </c:pt>
                <c:pt idx="5299">
                  <c:v>89.854045679999999</c:v>
                </c:pt>
                <c:pt idx="5300">
                  <c:v>90.174880580000007</c:v>
                </c:pt>
                <c:pt idx="5303">
                  <c:v>89.996474050000003</c:v>
                </c:pt>
                <c:pt idx="5304">
                  <c:v>90.072771279999998</c:v>
                </c:pt>
                <c:pt idx="5305">
                  <c:v>90.105551390000002</c:v>
                </c:pt>
                <c:pt idx="5306">
                  <c:v>89.970673939999998</c:v>
                </c:pt>
                <c:pt idx="5307">
                  <c:v>89.873595480000006</c:v>
                </c:pt>
                <c:pt idx="5310">
                  <c:v>89.885419350000006</c:v>
                </c:pt>
                <c:pt idx="5311">
                  <c:v>89.855887850000002</c:v>
                </c:pt>
                <c:pt idx="5312">
                  <c:v>89.518086519999997</c:v>
                </c:pt>
                <c:pt idx="5313">
                  <c:v>89.631642880000001</c:v>
                </c:pt>
                <c:pt idx="5314">
                  <c:v>89.553059959999999</c:v>
                </c:pt>
                <c:pt idx="5317">
                  <c:v>89.498192549999999</c:v>
                </c:pt>
                <c:pt idx="5318">
                  <c:v>89.519453290000001</c:v>
                </c:pt>
                <c:pt idx="5319">
                  <c:v>89.418043830000002</c:v>
                </c:pt>
                <c:pt idx="5320">
                  <c:v>89.353901559999997</c:v>
                </c:pt>
                <c:pt idx="5321">
                  <c:v>89.300393650000004</c:v>
                </c:pt>
                <c:pt idx="5324">
                  <c:v>89.303854659999999</c:v>
                </c:pt>
                <c:pt idx="5325">
                  <c:v>89.491490080000005</c:v>
                </c:pt>
                <c:pt idx="5326">
                  <c:v>89.495447220000003</c:v>
                </c:pt>
                <c:pt idx="5327">
                  <c:v>89.245550320000007</c:v>
                </c:pt>
                <c:pt idx="5328">
                  <c:v>89.330049549999998</c:v>
                </c:pt>
                <c:pt idx="5331">
                  <c:v>89.731783570000005</c:v>
                </c:pt>
                <c:pt idx="5332">
                  <c:v>90.128727170000005</c:v>
                </c:pt>
                <c:pt idx="5333">
                  <c:v>90.384219389999998</c:v>
                </c:pt>
                <c:pt idx="5334">
                  <c:v>90.658031190000003</c:v>
                </c:pt>
                <c:pt idx="5335">
                  <c:v>90.398380720000006</c:v>
                </c:pt>
                <c:pt idx="5338">
                  <c:v>90.363207810000006</c:v>
                </c:pt>
                <c:pt idx="5339">
                  <c:v>90.259051639999996</c:v>
                </c:pt>
                <c:pt idx="5340">
                  <c:v>90.399412479999995</c:v>
                </c:pt>
                <c:pt idx="5341">
                  <c:v>90.219559230000002</c:v>
                </c:pt>
                <c:pt idx="5342">
                  <c:v>90.185956309999995</c:v>
                </c:pt>
                <c:pt idx="5345">
                  <c:v>90.335359209999993</c:v>
                </c:pt>
                <c:pt idx="5346">
                  <c:v>90.39878856</c:v>
                </c:pt>
                <c:pt idx="5347">
                  <c:v>90.32112128</c:v>
                </c:pt>
                <c:pt idx="5348">
                  <c:v>90.293244860000001</c:v>
                </c:pt>
                <c:pt idx="5349">
                  <c:v>90.149105509999998</c:v>
                </c:pt>
                <c:pt idx="5352">
                  <c:v>90.163658440000006</c:v>
                </c:pt>
                <c:pt idx="5353">
                  <c:v>90.338127060000005</c:v>
                </c:pt>
                <c:pt idx="5354">
                  <c:v>90.316535599999995</c:v>
                </c:pt>
                <c:pt idx="5355">
                  <c:v>89.874533</c:v>
                </c:pt>
                <c:pt idx="5356">
                  <c:v>89.590964529999994</c:v>
                </c:pt>
                <c:pt idx="5359">
                  <c:v>89.637398399999995</c:v>
                </c:pt>
                <c:pt idx="5360">
                  <c:v>89.572941650000004</c:v>
                </c:pt>
                <c:pt idx="5361">
                  <c:v>89.558076979999996</c:v>
                </c:pt>
                <c:pt idx="5362">
                  <c:v>89.352527190000004</c:v>
                </c:pt>
                <c:pt idx="5363">
                  <c:v>89.269608120000001</c:v>
                </c:pt>
                <c:pt idx="5366">
                  <c:v>89.453826669999998</c:v>
                </c:pt>
                <c:pt idx="5367">
                  <c:v>89.368069849999998</c:v>
                </c:pt>
                <c:pt idx="5368">
                  <c:v>89.172498820000001</c:v>
                </c:pt>
                <c:pt idx="5369">
                  <c:v>89.288737600000005</c:v>
                </c:pt>
                <c:pt idx="5370">
                  <c:v>89.209954699999997</c:v>
                </c:pt>
                <c:pt idx="5374">
                  <c:v>89.003863190000004</c:v>
                </c:pt>
                <c:pt idx="5375">
                  <c:v>89.048605690000002</c:v>
                </c:pt>
                <c:pt idx="5376">
                  <c:v>89.069787890000001</c:v>
                </c:pt>
                <c:pt idx="5377">
                  <c:v>88.991860369999998</c:v>
                </c:pt>
                <c:pt idx="5380">
                  <c:v>89.208426840000001</c:v>
                </c:pt>
                <c:pt idx="5381">
                  <c:v>89.361717889999994</c:v>
                </c:pt>
                <c:pt idx="5382">
                  <c:v>89.39868414</c:v>
                </c:pt>
                <c:pt idx="5383">
                  <c:v>89.822345100000007</c:v>
                </c:pt>
                <c:pt idx="5384">
                  <c:v>89.719051620000002</c:v>
                </c:pt>
                <c:pt idx="5387">
                  <c:v>89.57550071</c:v>
                </c:pt>
                <c:pt idx="5388">
                  <c:v>89.29474913</c:v>
                </c:pt>
                <c:pt idx="5389">
                  <c:v>89.319038180000007</c:v>
                </c:pt>
                <c:pt idx="5390">
                  <c:v>89.078133109999996</c:v>
                </c:pt>
                <c:pt idx="5391">
                  <c:v>89.077403149999995</c:v>
                </c:pt>
                <c:pt idx="5394">
                  <c:v>89.619572390000002</c:v>
                </c:pt>
                <c:pt idx="5395">
                  <c:v>89.56252585</c:v>
                </c:pt>
                <c:pt idx="5396">
                  <c:v>89.654339199999995</c:v>
                </c:pt>
                <c:pt idx="5397">
                  <c:v>89.405555629999995</c:v>
                </c:pt>
                <c:pt idx="5398">
                  <c:v>89.203021190000001</c:v>
                </c:pt>
                <c:pt idx="5403">
                  <c:v>89.276652490000004</c:v>
                </c:pt>
                <c:pt idx="5404">
                  <c:v>89.493755849999999</c:v>
                </c:pt>
                <c:pt idx="5409">
                  <c:v>89.615901460000003</c:v>
                </c:pt>
                <c:pt idx="5410">
                  <c:v>89.751905930000007</c:v>
                </c:pt>
                <c:pt idx="5411">
                  <c:v>89.393718309999997</c:v>
                </c:pt>
                <c:pt idx="5412">
                  <c:v>89.245814330000002</c:v>
                </c:pt>
                <c:pt idx="5415">
                  <c:v>89.705481599999999</c:v>
                </c:pt>
                <c:pt idx="5416">
                  <c:v>89.330728879999995</c:v>
                </c:pt>
                <c:pt idx="5417">
                  <c:v>89.270696470000004</c:v>
                </c:pt>
                <c:pt idx="5418">
                  <c:v>89.032592210000004</c:v>
                </c:pt>
                <c:pt idx="5419">
                  <c:v>89.110702450000005</c:v>
                </c:pt>
                <c:pt idx="5422">
                  <c:v>89.220825309999995</c:v>
                </c:pt>
                <c:pt idx="5424">
                  <c:v>89.173221859999998</c:v>
                </c:pt>
                <c:pt idx="5425">
                  <c:v>89.256223770000005</c:v>
                </c:pt>
                <c:pt idx="5426">
                  <c:v>89.129777480000001</c:v>
                </c:pt>
                <c:pt idx="5429">
                  <c:v>89.045035150000004</c:v>
                </c:pt>
                <c:pt idx="5430">
                  <c:v>88.980574570000002</c:v>
                </c:pt>
                <c:pt idx="5431">
                  <c:v>89.012204909999994</c:v>
                </c:pt>
                <c:pt idx="5432">
                  <c:v>88.818503010000001</c:v>
                </c:pt>
                <c:pt idx="5433">
                  <c:v>89.058743789999994</c:v>
                </c:pt>
                <c:pt idx="5436">
                  <c:v>88.935883739999994</c:v>
                </c:pt>
                <c:pt idx="5437">
                  <c:v>89.22238342</c:v>
                </c:pt>
                <c:pt idx="5438">
                  <c:v>89.684785059999996</c:v>
                </c:pt>
                <c:pt idx="5439">
                  <c:v>89.686334079999995</c:v>
                </c:pt>
                <c:pt idx="5440">
                  <c:v>89.673444529999998</c:v>
                </c:pt>
                <c:pt idx="5444">
                  <c:v>89.341261680000002</c:v>
                </c:pt>
                <c:pt idx="5445">
                  <c:v>89.430016179999996</c:v>
                </c:pt>
                <c:pt idx="5446">
                  <c:v>89.230382160000005</c:v>
                </c:pt>
                <c:pt idx="5447">
                  <c:v>89.181100099999995</c:v>
                </c:pt>
                <c:pt idx="5450">
                  <c:v>89.166904930000001</c:v>
                </c:pt>
                <c:pt idx="5451">
                  <c:v>89.011541289999997</c:v>
                </c:pt>
                <c:pt idx="5453">
                  <c:v>88.987270550000005</c:v>
                </c:pt>
                <c:pt idx="5454">
                  <c:v>88.964073979999995</c:v>
                </c:pt>
                <c:pt idx="5457">
                  <c:v>88.906077969999998</c:v>
                </c:pt>
                <c:pt idx="5458">
                  <c:v>88.787423090000004</c:v>
                </c:pt>
                <c:pt idx="5459">
                  <c:v>88.781576529999995</c:v>
                </c:pt>
                <c:pt idx="5460">
                  <c:v>88.719661270000003</c:v>
                </c:pt>
                <c:pt idx="5461">
                  <c:v>88.645297619999994</c:v>
                </c:pt>
                <c:pt idx="5464">
                  <c:v>88.610051609999999</c:v>
                </c:pt>
                <c:pt idx="5465">
                  <c:v>88.499617420000007</c:v>
                </c:pt>
                <c:pt idx="5466">
                  <c:v>88.555551440000002</c:v>
                </c:pt>
                <c:pt idx="5467">
                  <c:v>88.507585140000003</c:v>
                </c:pt>
                <c:pt idx="5468">
                  <c:v>88.391087659999997</c:v>
                </c:pt>
                <c:pt idx="5471">
                  <c:v>88.61942698</c:v>
                </c:pt>
                <c:pt idx="5472">
                  <c:v>88.204295360000003</c:v>
                </c:pt>
                <c:pt idx="5473">
                  <c:v>88.31791758</c:v>
                </c:pt>
                <c:pt idx="5474">
                  <c:v>88.203103670000004</c:v>
                </c:pt>
                <c:pt idx="5475">
                  <c:v>88.313197049999999</c:v>
                </c:pt>
                <c:pt idx="5478">
                  <c:v>88.506418830000001</c:v>
                </c:pt>
                <c:pt idx="5479">
                  <c:v>88.30270969</c:v>
                </c:pt>
                <c:pt idx="5480">
                  <c:v>88.253587319999994</c:v>
                </c:pt>
                <c:pt idx="5481">
                  <c:v>88.11020225</c:v>
                </c:pt>
                <c:pt idx="5482">
                  <c:v>87.881400659999997</c:v>
                </c:pt>
                <c:pt idx="5485">
                  <c:v>87.951214340000007</c:v>
                </c:pt>
                <c:pt idx="5486">
                  <c:v>88.174289139999999</c:v>
                </c:pt>
                <c:pt idx="5487">
                  <c:v>88.409698980000002</c:v>
                </c:pt>
                <c:pt idx="5488">
                  <c:v>88.253552839999998</c:v>
                </c:pt>
                <c:pt idx="5489">
                  <c:v>88.193470390000002</c:v>
                </c:pt>
                <c:pt idx="5492">
                  <c:v>88.097861949999995</c:v>
                </c:pt>
                <c:pt idx="5493">
                  <c:v>87.515753900000007</c:v>
                </c:pt>
                <c:pt idx="5494">
                  <c:v>87.445087000000001</c:v>
                </c:pt>
                <c:pt idx="5495">
                  <c:v>87.461436829999997</c:v>
                </c:pt>
                <c:pt idx="5496">
                  <c:v>87.695817989999995</c:v>
                </c:pt>
                <c:pt idx="5499">
                  <c:v>87.692242230000005</c:v>
                </c:pt>
                <c:pt idx="5500">
                  <c:v>87.579003150000005</c:v>
                </c:pt>
                <c:pt idx="5501">
                  <c:v>87.455835519999994</c:v>
                </c:pt>
                <c:pt idx="5502">
                  <c:v>87.214620479999994</c:v>
                </c:pt>
                <c:pt idx="5503">
                  <c:v>87.772538490000002</c:v>
                </c:pt>
                <c:pt idx="5506">
                  <c:v>87.685182260000005</c:v>
                </c:pt>
                <c:pt idx="5507">
                  <c:v>87.611107500000003</c:v>
                </c:pt>
                <c:pt idx="5508">
                  <c:v>87.559751840000004</c:v>
                </c:pt>
                <c:pt idx="5509">
                  <c:v>87.401826189999994</c:v>
                </c:pt>
                <c:pt idx="5510">
                  <c:v>86.970182140000006</c:v>
                </c:pt>
                <c:pt idx="5513">
                  <c:v>87.160559379999995</c:v>
                </c:pt>
                <c:pt idx="5515">
                  <c:v>87.104741529999998</c:v>
                </c:pt>
                <c:pt idx="5516">
                  <c:v>87.760856649999994</c:v>
                </c:pt>
                <c:pt idx="5517">
                  <c:v>88.390565989999999</c:v>
                </c:pt>
                <c:pt idx="5520">
                  <c:v>88.396702399999995</c:v>
                </c:pt>
                <c:pt idx="5521">
                  <c:v>88.499468269999994</c:v>
                </c:pt>
                <c:pt idx="5522">
                  <c:v>88.793685120000006</c:v>
                </c:pt>
                <c:pt idx="5523">
                  <c:v>88.300227710000001</c:v>
                </c:pt>
                <c:pt idx="5524">
                  <c:v>88.237824930000002</c:v>
                </c:pt>
                <c:pt idx="5527">
                  <c:v>89.188883799999999</c:v>
                </c:pt>
                <c:pt idx="5528">
                  <c:v>89.617157140000003</c:v>
                </c:pt>
                <c:pt idx="5529">
                  <c:v>89.682970940000004</c:v>
                </c:pt>
                <c:pt idx="5530">
                  <c:v>89.621785360000004</c:v>
                </c:pt>
                <c:pt idx="5531">
                  <c:v>89.307690410000006</c:v>
                </c:pt>
                <c:pt idx="5534">
                  <c:v>89.659140190000002</c:v>
                </c:pt>
                <c:pt idx="5535">
                  <c:v>90.389516279999995</c:v>
                </c:pt>
                <c:pt idx="5536">
                  <c:v>90.411737840000001</c:v>
                </c:pt>
                <c:pt idx="5537">
                  <c:v>90.121343260000003</c:v>
                </c:pt>
                <c:pt idx="5538">
                  <c:v>90.301883419999996</c:v>
                </c:pt>
                <c:pt idx="5541">
                  <c:v>90.508774720000005</c:v>
                </c:pt>
                <c:pt idx="5542">
                  <c:v>90.353768209999998</c:v>
                </c:pt>
                <c:pt idx="5543">
                  <c:v>90.503523790000003</c:v>
                </c:pt>
                <c:pt idx="5544">
                  <c:v>90.348942579999999</c:v>
                </c:pt>
                <c:pt idx="5545">
                  <c:v>90.62900028</c:v>
                </c:pt>
                <c:pt idx="5548">
                  <c:v>90.443794670000003</c:v>
                </c:pt>
                <c:pt idx="5549">
                  <c:v>90.417467279999997</c:v>
                </c:pt>
                <c:pt idx="5550">
                  <c:v>90.586333049999993</c:v>
                </c:pt>
                <c:pt idx="5551">
                  <c:v>90.891507189999999</c:v>
                </c:pt>
                <c:pt idx="5552">
                  <c:v>91.038069660000005</c:v>
                </c:pt>
                <c:pt idx="5555">
                  <c:v>90.677411699999993</c:v>
                </c:pt>
                <c:pt idx="5556">
                  <c:v>91.058278139999999</c:v>
                </c:pt>
                <c:pt idx="5557">
                  <c:v>91.363454869999998</c:v>
                </c:pt>
                <c:pt idx="5558">
                  <c:v>91.12226622</c:v>
                </c:pt>
                <c:pt idx="5559">
                  <c:v>90.987698699999996</c:v>
                </c:pt>
                <c:pt idx="5562">
                  <c:v>91.139955850000007</c:v>
                </c:pt>
                <c:pt idx="5563">
                  <c:v>91.28638239</c:v>
                </c:pt>
                <c:pt idx="5569">
                  <c:v>91.250863409999994</c:v>
                </c:pt>
                <c:pt idx="5570">
                  <c:v>91.174132040000003</c:v>
                </c:pt>
                <c:pt idx="5571">
                  <c:v>90.632290600000005</c:v>
                </c:pt>
                <c:pt idx="5572">
                  <c:v>90.056719259999994</c:v>
                </c:pt>
                <c:pt idx="5576">
                  <c:v>90.354966730000001</c:v>
                </c:pt>
                <c:pt idx="5577">
                  <c:v>91.542920170000002</c:v>
                </c:pt>
                <c:pt idx="5578">
                  <c:v>92.337579660000003</c:v>
                </c:pt>
                <c:pt idx="5580">
                  <c:v>92.091560479999998</c:v>
                </c:pt>
                <c:pt idx="5583">
                  <c:v>92.425246229999999</c:v>
                </c:pt>
                <c:pt idx="5584">
                  <c:v>92.593327489999993</c:v>
                </c:pt>
                <c:pt idx="5585">
                  <c:v>92.07333878</c:v>
                </c:pt>
                <c:pt idx="5587">
                  <c:v>91.865337049999994</c:v>
                </c:pt>
                <c:pt idx="5590">
                  <c:v>92.918509380000003</c:v>
                </c:pt>
                <c:pt idx="5591">
                  <c:v>92.514997690000001</c:v>
                </c:pt>
                <c:pt idx="5592">
                  <c:v>92.666539470000004</c:v>
                </c:pt>
                <c:pt idx="5593">
                  <c:v>93.141768549999995</c:v>
                </c:pt>
                <c:pt idx="5594">
                  <c:v>93.661234730000004</c:v>
                </c:pt>
                <c:pt idx="5597">
                  <c:v>93.681814459999998</c:v>
                </c:pt>
                <c:pt idx="5598">
                  <c:v>93.151557740000001</c:v>
                </c:pt>
                <c:pt idx="5599">
                  <c:v>93.073048060000005</c:v>
                </c:pt>
                <c:pt idx="5600">
                  <c:v>93.155114810000001</c:v>
                </c:pt>
                <c:pt idx="5601">
                  <c:v>93.276869980000001</c:v>
                </c:pt>
                <c:pt idx="5604">
                  <c:v>92.992979590000004</c:v>
                </c:pt>
                <c:pt idx="5605">
                  <c:v>93.153711299999998</c:v>
                </c:pt>
                <c:pt idx="5606">
                  <c:v>92.980389470000006</c:v>
                </c:pt>
                <c:pt idx="5607">
                  <c:v>92.695515619999995</c:v>
                </c:pt>
                <c:pt idx="5608">
                  <c:v>92.703200190000004</c:v>
                </c:pt>
                <c:pt idx="5611">
                  <c:v>92.448362630000005</c:v>
                </c:pt>
                <c:pt idx="5612">
                  <c:v>92.840956399999996</c:v>
                </c:pt>
                <c:pt idx="5613">
                  <c:v>93.048777380000004</c:v>
                </c:pt>
                <c:pt idx="5614">
                  <c:v>92.868361120000003</c:v>
                </c:pt>
                <c:pt idx="5615">
                  <c:v>92.839057949999997</c:v>
                </c:pt>
                <c:pt idx="5618">
                  <c:v>93.171637059999995</c:v>
                </c:pt>
                <c:pt idx="5619">
                  <c:v>93.630398830000004</c:v>
                </c:pt>
                <c:pt idx="5620">
                  <c:v>93.615627180000004</c:v>
                </c:pt>
                <c:pt idx="5621">
                  <c:v>93.793572909999995</c:v>
                </c:pt>
                <c:pt idx="5622">
                  <c:v>93.527792250000005</c:v>
                </c:pt>
                <c:pt idx="5625">
                  <c:v>94.018213040000006</c:v>
                </c:pt>
                <c:pt idx="5626">
                  <c:v>94.036058999999995</c:v>
                </c:pt>
                <c:pt idx="5627">
                  <c:v>94.242100239999999</c:v>
                </c:pt>
                <c:pt idx="5628">
                  <c:v>94.685866930000003</c:v>
                </c:pt>
                <c:pt idx="5629">
                  <c:v>94.490433240000002</c:v>
                </c:pt>
                <c:pt idx="5632">
                  <c:v>94.927592540000006</c:v>
                </c:pt>
                <c:pt idx="5633">
                  <c:v>96.001868450000003</c:v>
                </c:pt>
                <c:pt idx="5634">
                  <c:v>96.440759799999995</c:v>
                </c:pt>
                <c:pt idx="5635">
                  <c:v>96.160313619999997</c:v>
                </c:pt>
                <c:pt idx="5636">
                  <c:v>95.664251410000006</c:v>
                </c:pt>
                <c:pt idx="5639">
                  <c:v>95.920181229999997</c:v>
                </c:pt>
                <c:pt idx="5640">
                  <c:v>95.054867029999997</c:v>
                </c:pt>
                <c:pt idx="5641">
                  <c:v>95.253573399999993</c:v>
                </c:pt>
                <c:pt idx="5642">
                  <c:v>94.648235200000002</c:v>
                </c:pt>
                <c:pt idx="5643">
                  <c:v>94.087662839999993</c:v>
                </c:pt>
                <c:pt idx="5646">
                  <c:v>94.253887280000001</c:v>
                </c:pt>
                <c:pt idx="5647">
                  <c:v>94.482458679999993</c:v>
                </c:pt>
                <c:pt idx="5648">
                  <c:v>93.981316190000001</c:v>
                </c:pt>
                <c:pt idx="5649">
                  <c:v>94.228410179999997</c:v>
                </c:pt>
                <c:pt idx="5650">
                  <c:v>93.998022640000002</c:v>
                </c:pt>
                <c:pt idx="5653">
                  <c:v>93.892813239999995</c:v>
                </c:pt>
                <c:pt idx="5654">
                  <c:v>93.544900279999993</c:v>
                </c:pt>
                <c:pt idx="5655">
                  <c:v>93.362761050000003</c:v>
                </c:pt>
                <c:pt idx="5660">
                  <c:v>93.771019999999993</c:v>
                </c:pt>
                <c:pt idx="5661">
                  <c:v>93.214487169999998</c:v>
                </c:pt>
                <c:pt idx="5662">
                  <c:v>92.749526759999995</c:v>
                </c:pt>
                <c:pt idx="5664">
                  <c:v>92.981121659999999</c:v>
                </c:pt>
                <c:pt idx="5667">
                  <c:v>93.511540510000003</c:v>
                </c:pt>
                <c:pt idx="5668">
                  <c:v>93.628534549999998</c:v>
                </c:pt>
                <c:pt idx="5669">
                  <c:v>93.167077160000005</c:v>
                </c:pt>
                <c:pt idx="5670">
                  <c:v>93.410140920000003</c:v>
                </c:pt>
                <c:pt idx="5671">
                  <c:v>93.223026419999997</c:v>
                </c:pt>
                <c:pt idx="5674">
                  <c:v>93.14265494</c:v>
                </c:pt>
                <c:pt idx="5675">
                  <c:v>92.818915930000003</c:v>
                </c:pt>
                <c:pt idx="5676">
                  <c:v>92.630248359999996</c:v>
                </c:pt>
                <c:pt idx="5677">
                  <c:v>92.117826969999996</c:v>
                </c:pt>
                <c:pt idx="5678">
                  <c:v>92.131663509999996</c:v>
                </c:pt>
                <c:pt idx="5681">
                  <c:v>92.364796440000006</c:v>
                </c:pt>
                <c:pt idx="5682">
                  <c:v>92.187275099999994</c:v>
                </c:pt>
                <c:pt idx="5683">
                  <c:v>92.349263429999993</c:v>
                </c:pt>
                <c:pt idx="5684">
                  <c:v>92.556105740000007</c:v>
                </c:pt>
                <c:pt idx="5685">
                  <c:v>92.339672590000006</c:v>
                </c:pt>
                <c:pt idx="5688">
                  <c:v>92.835427640000006</c:v>
                </c:pt>
                <c:pt idx="5689">
                  <c:v>92.836735379999993</c:v>
                </c:pt>
                <c:pt idx="5690">
                  <c:v>91.918703249999993</c:v>
                </c:pt>
                <c:pt idx="5691">
                  <c:v>91.102378950000002</c:v>
                </c:pt>
                <c:pt idx="5692">
                  <c:v>91.057594760000001</c:v>
                </c:pt>
                <c:pt idx="5695">
                  <c:v>91.187536919999999</c:v>
                </c:pt>
                <c:pt idx="5696">
                  <c:v>91.173474080000005</c:v>
                </c:pt>
                <c:pt idx="5697">
                  <c:v>90.700791710000004</c:v>
                </c:pt>
                <c:pt idx="5698">
                  <c:v>89.822028380000006</c:v>
                </c:pt>
                <c:pt idx="5699">
                  <c:v>89.697033090000005</c:v>
                </c:pt>
                <c:pt idx="5702">
                  <c:v>89.349828630000005</c:v>
                </c:pt>
                <c:pt idx="5703">
                  <c:v>89.224369820000007</c:v>
                </c:pt>
                <c:pt idx="5704">
                  <c:v>88.892462620000003</c:v>
                </c:pt>
                <c:pt idx="5705">
                  <c:v>89.572191570000001</c:v>
                </c:pt>
                <c:pt idx="5706">
                  <c:v>89.720922450000003</c:v>
                </c:pt>
                <c:pt idx="5709">
                  <c:v>89.92843062</c:v>
                </c:pt>
                <c:pt idx="5710">
                  <c:v>89.370479489999994</c:v>
                </c:pt>
                <c:pt idx="5711">
                  <c:v>88.856740090000002</c:v>
                </c:pt>
                <c:pt idx="5712">
                  <c:v>88.738035679999996</c:v>
                </c:pt>
                <c:pt idx="5713">
                  <c:v>88.947133059999999</c:v>
                </c:pt>
                <c:pt idx="5716">
                  <c:v>88.690051049999994</c:v>
                </c:pt>
                <c:pt idx="5717">
                  <c:v>90.801843989999995</c:v>
                </c:pt>
                <c:pt idx="5718">
                  <c:v>90.811509220000005</c:v>
                </c:pt>
                <c:pt idx="5719">
                  <c:v>90.642896429999993</c:v>
                </c:pt>
                <c:pt idx="5720">
                  <c:v>90.902446249999997</c:v>
                </c:pt>
                <c:pt idx="5723">
                  <c:v>91.548542299999994</c:v>
                </c:pt>
                <c:pt idx="5724">
                  <c:v>91.407081140000003</c:v>
                </c:pt>
                <c:pt idx="5725">
                  <c:v>91.256482980000001</c:v>
                </c:pt>
                <c:pt idx="5730">
                  <c:v>91.077637859999996</c:v>
                </c:pt>
                <c:pt idx="5731">
                  <c:v>91.158922410000002</c:v>
                </c:pt>
                <c:pt idx="5732">
                  <c:v>90.895330709999996</c:v>
                </c:pt>
                <c:pt idx="5733">
                  <c:v>90.506430870000003</c:v>
                </c:pt>
                <c:pt idx="5734">
                  <c:v>90.233559189999994</c:v>
                </c:pt>
                <c:pt idx="5737">
                  <c:v>89.984649950000005</c:v>
                </c:pt>
                <c:pt idx="5739">
                  <c:v>90.147027489999999</c:v>
                </c:pt>
                <c:pt idx="5740">
                  <c:v>90.191833930000001</c:v>
                </c:pt>
                <c:pt idx="5741">
                  <c:v>91.206447490000002</c:v>
                </c:pt>
                <c:pt idx="5744">
                  <c:v>91.236700970000001</c:v>
                </c:pt>
                <c:pt idx="5745">
                  <c:v>89.648187980000003</c:v>
                </c:pt>
                <c:pt idx="5746">
                  <c:v>90.085860620000005</c:v>
                </c:pt>
                <c:pt idx="5747">
                  <c:v>90.009993530000003</c:v>
                </c:pt>
                <c:pt idx="5748">
                  <c:v>90.169038159999999</c:v>
                </c:pt>
                <c:pt idx="5751">
                  <c:v>89.935612579999997</c:v>
                </c:pt>
                <c:pt idx="5752">
                  <c:v>89.882364969999998</c:v>
                </c:pt>
                <c:pt idx="5753">
                  <c:v>89.891971519999998</c:v>
                </c:pt>
                <c:pt idx="5754">
                  <c:v>89.71541655</c:v>
                </c:pt>
                <c:pt idx="5759">
                  <c:v>89.615698620000003</c:v>
                </c:pt>
                <c:pt idx="5760">
                  <c:v>89.63056666</c:v>
                </c:pt>
                <c:pt idx="5761">
                  <c:v>89.440701469999993</c:v>
                </c:pt>
                <c:pt idx="5765">
                  <c:v>90.241827479999998</c:v>
                </c:pt>
                <c:pt idx="5766">
                  <c:v>89.740080129999996</c:v>
                </c:pt>
                <c:pt idx="5767">
                  <c:v>89.813024369999994</c:v>
                </c:pt>
                <c:pt idx="5768">
                  <c:v>89.402397010000001</c:v>
                </c:pt>
                <c:pt idx="5769">
                  <c:v>89.529730700000002</c:v>
                </c:pt>
                <c:pt idx="5772">
                  <c:v>89.145615750000005</c:v>
                </c:pt>
                <c:pt idx="5773">
                  <c:v>89.333544520000004</c:v>
                </c:pt>
                <c:pt idx="5774">
                  <c:v>89.732595610000004</c:v>
                </c:pt>
                <c:pt idx="5776">
                  <c:v>89.579840790000006</c:v>
                </c:pt>
                <c:pt idx="5779">
                  <c:v>89.564614980000002</c:v>
                </c:pt>
                <c:pt idx="5780">
                  <c:v>89.111873579999994</c:v>
                </c:pt>
                <c:pt idx="5781">
                  <c:v>88.971569889999998</c:v>
                </c:pt>
                <c:pt idx="5782">
                  <c:v>89.156161859999997</c:v>
                </c:pt>
                <c:pt idx="5783">
                  <c:v>89.161486030000006</c:v>
                </c:pt>
                <c:pt idx="5786">
                  <c:v>89.350722309999995</c:v>
                </c:pt>
                <c:pt idx="5787">
                  <c:v>89.115959610000004</c:v>
                </c:pt>
                <c:pt idx="5788">
                  <c:v>89.26740221</c:v>
                </c:pt>
                <c:pt idx="5789">
                  <c:v>89.327640180000003</c:v>
                </c:pt>
                <c:pt idx="5790">
                  <c:v>89.319722139999996</c:v>
                </c:pt>
                <c:pt idx="5793">
                  <c:v>89.130534150000003</c:v>
                </c:pt>
                <c:pt idx="5794">
                  <c:v>89.26772493</c:v>
                </c:pt>
                <c:pt idx="5795">
                  <c:v>89.168664430000007</c:v>
                </c:pt>
                <c:pt idx="5796">
                  <c:v>88.991523610000002</c:v>
                </c:pt>
                <c:pt idx="5797">
                  <c:v>88.993651139999997</c:v>
                </c:pt>
                <c:pt idx="5800">
                  <c:v>88.95903749</c:v>
                </c:pt>
                <c:pt idx="5801">
                  <c:v>89.08742977</c:v>
                </c:pt>
                <c:pt idx="5802">
                  <c:v>89.287739610000003</c:v>
                </c:pt>
                <c:pt idx="5803">
                  <c:v>89.217661100000001</c:v>
                </c:pt>
                <c:pt idx="5804">
                  <c:v>89.546713130000001</c:v>
                </c:pt>
                <c:pt idx="5808">
                  <c:v>88.619271359999999</c:v>
                </c:pt>
                <c:pt idx="5809">
                  <c:v>88.334329890000006</c:v>
                </c:pt>
                <c:pt idx="5810">
                  <c:v>88.525838800000002</c:v>
                </c:pt>
                <c:pt idx="5811">
                  <c:v>88.478150260000007</c:v>
                </c:pt>
                <c:pt idx="5814">
                  <c:v>88.205497710000003</c:v>
                </c:pt>
                <c:pt idx="5815">
                  <c:v>88.193559359999995</c:v>
                </c:pt>
                <c:pt idx="5816">
                  <c:v>88.524887590000006</c:v>
                </c:pt>
                <c:pt idx="5817">
                  <c:v>88.395736670000005</c:v>
                </c:pt>
                <c:pt idx="5818">
                  <c:v>88.249310059999999</c:v>
                </c:pt>
                <c:pt idx="5821">
                  <c:v>88.247917000000001</c:v>
                </c:pt>
                <c:pt idx="5822">
                  <c:v>87.877197510000002</c:v>
                </c:pt>
                <c:pt idx="5823">
                  <c:v>88.005840599999999</c:v>
                </c:pt>
                <c:pt idx="5824">
                  <c:v>87.947377990000007</c:v>
                </c:pt>
                <c:pt idx="5825">
                  <c:v>88.162439180000007</c:v>
                </c:pt>
                <c:pt idx="5828">
                  <c:v>88.092395550000006</c:v>
                </c:pt>
                <c:pt idx="5829">
                  <c:v>88.071167419999995</c:v>
                </c:pt>
                <c:pt idx="5830">
                  <c:v>88.362381299999996</c:v>
                </c:pt>
                <c:pt idx="5831">
                  <c:v>88.332938010000007</c:v>
                </c:pt>
                <c:pt idx="5832">
                  <c:v>88.490051609999995</c:v>
                </c:pt>
                <c:pt idx="5835">
                  <c:v>88.5816284</c:v>
                </c:pt>
                <c:pt idx="5836">
                  <c:v>86.929104960000004</c:v>
                </c:pt>
                <c:pt idx="5837">
                  <c:v>86.527264729999999</c:v>
                </c:pt>
                <c:pt idx="5838">
                  <c:v>86.662151269999995</c:v>
                </c:pt>
                <c:pt idx="5839">
                  <c:v>87.199003020000006</c:v>
                </c:pt>
                <c:pt idx="5842">
                  <c:v>87.073935359999993</c:v>
                </c:pt>
                <c:pt idx="5843">
                  <c:v>86.584322240000006</c:v>
                </c:pt>
                <c:pt idx="5844">
                  <c:v>86.533443140000003</c:v>
                </c:pt>
                <c:pt idx="5845">
                  <c:v>86.377334210000001</c:v>
                </c:pt>
                <c:pt idx="5846">
                  <c:v>86.292072880000006</c:v>
                </c:pt>
                <c:pt idx="5849">
                  <c:v>86.129060170000002</c:v>
                </c:pt>
                <c:pt idx="5850">
                  <c:v>85.956087109999999</c:v>
                </c:pt>
                <c:pt idx="5851">
                  <c:v>86.207468770000006</c:v>
                </c:pt>
                <c:pt idx="5852">
                  <c:v>86.252746220000006</c:v>
                </c:pt>
                <c:pt idx="5853">
                  <c:v>86.241235590000002</c:v>
                </c:pt>
                <c:pt idx="5856">
                  <c:v>86.188512799999998</c:v>
                </c:pt>
                <c:pt idx="5857">
                  <c:v>86.087975229999998</c:v>
                </c:pt>
                <c:pt idx="5858">
                  <c:v>85.822099420000001</c:v>
                </c:pt>
                <c:pt idx="5859">
                  <c:v>86.012294470000001</c:v>
                </c:pt>
                <c:pt idx="5860">
                  <c:v>86.018780449999994</c:v>
                </c:pt>
                <c:pt idx="5863">
                  <c:v>86.521271709999994</c:v>
                </c:pt>
                <c:pt idx="5864">
                  <c:v>86.237982990000006</c:v>
                </c:pt>
                <c:pt idx="5865">
                  <c:v>86.434237159999995</c:v>
                </c:pt>
                <c:pt idx="5866">
                  <c:v>86.697004899999996</c:v>
                </c:pt>
                <c:pt idx="5867">
                  <c:v>86.523596080000004</c:v>
                </c:pt>
                <c:pt idx="5870">
                  <c:v>86.353670980000004</c:v>
                </c:pt>
                <c:pt idx="5871">
                  <c:v>85.505183979999998</c:v>
                </c:pt>
                <c:pt idx="5872">
                  <c:v>85.830511299999998</c:v>
                </c:pt>
                <c:pt idx="5873">
                  <c:v>85.481270820000006</c:v>
                </c:pt>
                <c:pt idx="5874">
                  <c:v>85.422472900000002</c:v>
                </c:pt>
                <c:pt idx="5877">
                  <c:v>85.14197704</c:v>
                </c:pt>
                <c:pt idx="5878">
                  <c:v>85.477832980000002</c:v>
                </c:pt>
                <c:pt idx="5879">
                  <c:v>85.643481019999996</c:v>
                </c:pt>
                <c:pt idx="5880">
                  <c:v>85.783759340000003</c:v>
                </c:pt>
                <c:pt idx="5881">
                  <c:v>85.762636599999993</c:v>
                </c:pt>
                <c:pt idx="5884">
                  <c:v>85.821084990000003</c:v>
                </c:pt>
                <c:pt idx="5885">
                  <c:v>86.005385070000003</c:v>
                </c:pt>
                <c:pt idx="5886">
                  <c:v>86.043152840000005</c:v>
                </c:pt>
                <c:pt idx="5887">
                  <c:v>85.775019189999995</c:v>
                </c:pt>
                <c:pt idx="5888">
                  <c:v>85.276618429999999</c:v>
                </c:pt>
                <c:pt idx="5891">
                  <c:v>85.596666089999999</c:v>
                </c:pt>
                <c:pt idx="5892">
                  <c:v>85.962575700000002</c:v>
                </c:pt>
                <c:pt idx="5893">
                  <c:v>86.987029370000002</c:v>
                </c:pt>
                <c:pt idx="5894">
                  <c:v>87.27297222</c:v>
                </c:pt>
                <c:pt idx="5895">
                  <c:v>87.257201260000002</c:v>
                </c:pt>
                <c:pt idx="5898">
                  <c:v>87.664983079999999</c:v>
                </c:pt>
                <c:pt idx="5899">
                  <c:v>87.587291120000003</c:v>
                </c:pt>
                <c:pt idx="5900">
                  <c:v>88.526627439999999</c:v>
                </c:pt>
                <c:pt idx="5901">
                  <c:v>88.443173689999995</c:v>
                </c:pt>
                <c:pt idx="5902">
                  <c:v>88.379900042299994</c:v>
                </c:pt>
                <c:pt idx="5905">
                  <c:v>88.267309846700002</c:v>
                </c:pt>
                <c:pt idx="5906">
                  <c:v>88.326454443100005</c:v>
                </c:pt>
                <c:pt idx="5907">
                  <c:v>88.295144170499995</c:v>
                </c:pt>
                <c:pt idx="5908">
                  <c:v>88.239352743300003</c:v>
                </c:pt>
                <c:pt idx="5909">
                  <c:v>87.8551048076</c:v>
                </c:pt>
                <c:pt idx="5912">
                  <c:v>87.807773097500004</c:v>
                </c:pt>
                <c:pt idx="5913">
                  <c:v>87.636230636099995</c:v>
                </c:pt>
                <c:pt idx="5914">
                  <c:v>86.755018820999993</c:v>
                </c:pt>
                <c:pt idx="5915">
                  <c:v>87.335963089100005</c:v>
                </c:pt>
                <c:pt idx="5916">
                  <c:v>86.788507223699995</c:v>
                </c:pt>
                <c:pt idx="5921">
                  <c:v>87.219883123000002</c:v>
                </c:pt>
                <c:pt idx="5922">
                  <c:v>87.2242100072</c:v>
                </c:pt>
                <c:pt idx="5923">
                  <c:v>87.424585551999996</c:v>
                </c:pt>
                <c:pt idx="5926">
                  <c:v>88.116539724399999</c:v>
                </c:pt>
                <c:pt idx="5929">
                  <c:v>88.047493859799999</c:v>
                </c:pt>
                <c:pt idx="5930">
                  <c:v>88.143500329800005</c:v>
                </c:pt>
                <c:pt idx="5934">
                  <c:v>88.112950559799998</c:v>
                </c:pt>
                <c:pt idx="5935">
                  <c:v>87.771087584399993</c:v>
                </c:pt>
                <c:pt idx="5936">
                  <c:v>87.503407941899994</c:v>
                </c:pt>
                <c:pt idx="5937">
                  <c:v>87.630208006000004</c:v>
                </c:pt>
                <c:pt idx="5941">
                  <c:v>86.853014117300006</c:v>
                </c:pt>
                <c:pt idx="5942">
                  <c:v>86.734147036300001</c:v>
                </c:pt>
                <c:pt idx="5943">
                  <c:v>86.803166379900006</c:v>
                </c:pt>
                <c:pt idx="5944">
                  <c:v>86.976945546500005</c:v>
                </c:pt>
                <c:pt idx="5947">
                  <c:v>86.949169773099996</c:v>
                </c:pt>
                <c:pt idx="5948">
                  <c:v>87.452315644799995</c:v>
                </c:pt>
                <c:pt idx="5949">
                  <c:v>87.195485125600001</c:v>
                </c:pt>
                <c:pt idx="5950">
                  <c:v>86.883186363700005</c:v>
                </c:pt>
                <c:pt idx="5951">
                  <c:v>86.565313126000007</c:v>
                </c:pt>
                <c:pt idx="5954">
                  <c:v>86.982824304999994</c:v>
                </c:pt>
                <c:pt idx="5955">
                  <c:v>87.437208122200005</c:v>
                </c:pt>
                <c:pt idx="5956">
                  <c:v>87.309765420399998</c:v>
                </c:pt>
                <c:pt idx="5957">
                  <c:v>87.071961801300006</c:v>
                </c:pt>
                <c:pt idx="5958">
                  <c:v>87.198296823999996</c:v>
                </c:pt>
                <c:pt idx="5961">
                  <c:v>87.216339613200006</c:v>
                </c:pt>
                <c:pt idx="5962">
                  <c:v>86.593687232600004</c:v>
                </c:pt>
                <c:pt idx="5963">
                  <c:v>86.742615938100002</c:v>
                </c:pt>
                <c:pt idx="5964">
                  <c:v>86.599123423199998</c:v>
                </c:pt>
                <c:pt idx="5965">
                  <c:v>86.442313069099995</c:v>
                </c:pt>
                <c:pt idx="5968">
                  <c:v>86.7028287758</c:v>
                </c:pt>
                <c:pt idx="5969">
                  <c:v>86.779342192000001</c:v>
                </c:pt>
                <c:pt idx="5970">
                  <c:v>86.739407753600005</c:v>
                </c:pt>
                <c:pt idx="5971">
                  <c:v>86.631571504999997</c:v>
                </c:pt>
                <c:pt idx="5972">
                  <c:v>86.570649827300002</c:v>
                </c:pt>
                <c:pt idx="5975">
                  <c:v>86.666102439699998</c:v>
                </c:pt>
                <c:pt idx="5976">
                  <c:v>86.745548184699999</c:v>
                </c:pt>
                <c:pt idx="5977">
                  <c:v>86.542321952999998</c:v>
                </c:pt>
                <c:pt idx="5978">
                  <c:v>86.130016123800004</c:v>
                </c:pt>
                <c:pt idx="5979">
                  <c:v>86.079809436700003</c:v>
                </c:pt>
                <c:pt idx="5982">
                  <c:v>86.041184834399999</c:v>
                </c:pt>
                <c:pt idx="5983">
                  <c:v>86.144450371000005</c:v>
                </c:pt>
                <c:pt idx="5984">
                  <c:v>86.123525379900002</c:v>
                </c:pt>
                <c:pt idx="5985">
                  <c:v>85.950269443600007</c:v>
                </c:pt>
                <c:pt idx="5986">
                  <c:v>85.839966662999998</c:v>
                </c:pt>
                <c:pt idx="5989">
                  <c:v>85.911402483900005</c:v>
                </c:pt>
                <c:pt idx="5990">
                  <c:v>85.487690005100006</c:v>
                </c:pt>
                <c:pt idx="5991">
                  <c:v>85.448502541600007</c:v>
                </c:pt>
                <c:pt idx="5992">
                  <c:v>85.531080797800001</c:v>
                </c:pt>
                <c:pt idx="5993">
                  <c:v>85.646454100300005</c:v>
                </c:pt>
                <c:pt idx="5996">
                  <c:v>85.151964426500001</c:v>
                </c:pt>
                <c:pt idx="5997">
                  <c:v>85.321795773399998</c:v>
                </c:pt>
                <c:pt idx="5998">
                  <c:v>85.326377020099997</c:v>
                </c:pt>
                <c:pt idx="5999">
                  <c:v>85.359686396599997</c:v>
                </c:pt>
                <c:pt idx="6000">
                  <c:v>85.579758277699995</c:v>
                </c:pt>
                <c:pt idx="6003">
                  <c:v>85.291380901699995</c:v>
                </c:pt>
                <c:pt idx="6004">
                  <c:v>85.805119238200007</c:v>
                </c:pt>
                <c:pt idx="6005">
                  <c:v>86.186447760600004</c:v>
                </c:pt>
                <c:pt idx="6006">
                  <c:v>85.858134579099996</c:v>
                </c:pt>
                <c:pt idx="6007">
                  <c:v>85.569344321599999</c:v>
                </c:pt>
                <c:pt idx="6010">
                  <c:v>85.348165937999994</c:v>
                </c:pt>
                <c:pt idx="6011">
                  <c:v>85.526904293699999</c:v>
                </c:pt>
                <c:pt idx="6012">
                  <c:v>85.696783217299995</c:v>
                </c:pt>
                <c:pt idx="6013">
                  <c:v>85.879443922199997</c:v>
                </c:pt>
                <c:pt idx="6014">
                  <c:v>85.845827634800003</c:v>
                </c:pt>
                <c:pt idx="6017">
                  <c:v>86.041557225000005</c:v>
                </c:pt>
                <c:pt idx="6018">
                  <c:v>86.328936025100006</c:v>
                </c:pt>
                <c:pt idx="6019">
                  <c:v>86.111375215600006</c:v>
                </c:pt>
                <c:pt idx="6020">
                  <c:v>86.194704954299993</c:v>
                </c:pt>
                <c:pt idx="6024">
                  <c:v>86.049210025400001</c:v>
                </c:pt>
                <c:pt idx="6025">
                  <c:v>85.919350902399998</c:v>
                </c:pt>
                <c:pt idx="6026">
                  <c:v>86.059161727399996</c:v>
                </c:pt>
                <c:pt idx="6027">
                  <c:v>86.015717306100001</c:v>
                </c:pt>
                <c:pt idx="6031">
                  <c:v>86.175938716299996</c:v>
                </c:pt>
                <c:pt idx="6032">
                  <c:v>86.063908420000004</c:v>
                </c:pt>
                <c:pt idx="6033">
                  <c:v>86.175459205300001</c:v>
                </c:pt>
                <c:pt idx="6034">
                  <c:v>86.163363377400003</c:v>
                </c:pt>
                <c:pt idx="6035">
                  <c:v>85.990962627200005</c:v>
                </c:pt>
                <c:pt idx="6038">
                  <c:v>86.1259656302</c:v>
                </c:pt>
                <c:pt idx="6039">
                  <c:v>86.161270531499994</c:v>
                </c:pt>
                <c:pt idx="6040">
                  <c:v>86.1254650642</c:v>
                </c:pt>
                <c:pt idx="6041">
                  <c:v>86.263511842599996</c:v>
                </c:pt>
                <c:pt idx="6042">
                  <c:v>86.142771484999997</c:v>
                </c:pt>
                <c:pt idx="6045">
                  <c:v>86.315123454800002</c:v>
                </c:pt>
                <c:pt idx="6046">
                  <c:v>86.234995960000006</c:v>
                </c:pt>
                <c:pt idx="6047">
                  <c:v>86.805308594400003</c:v>
                </c:pt>
                <c:pt idx="6048">
                  <c:v>86.444109505499995</c:v>
                </c:pt>
                <c:pt idx="6049">
                  <c:v>86.491206834400003</c:v>
                </c:pt>
                <c:pt idx="6052">
                  <c:v>86.727787523999993</c:v>
                </c:pt>
                <c:pt idx="6053">
                  <c:v>86.536896903499994</c:v>
                </c:pt>
                <c:pt idx="6054">
                  <c:v>86.737501426199998</c:v>
                </c:pt>
                <c:pt idx="6055">
                  <c:v>86.604870674699995</c:v>
                </c:pt>
                <c:pt idx="6056">
                  <c:v>86.485138379199995</c:v>
                </c:pt>
                <c:pt idx="6059">
                  <c:v>86.416360665699997</c:v>
                </c:pt>
                <c:pt idx="6060">
                  <c:v>86.527183647900003</c:v>
                </c:pt>
                <c:pt idx="6061">
                  <c:v>86.798935932199996</c:v>
                </c:pt>
                <c:pt idx="6062">
                  <c:v>86.530011959800007</c:v>
                </c:pt>
                <c:pt idx="6063">
                  <c:v>85.984480695399995</c:v>
                </c:pt>
                <c:pt idx="6066">
                  <c:v>85.790924417499994</c:v>
                </c:pt>
                <c:pt idx="6067">
                  <c:v>85.922129807700003</c:v>
                </c:pt>
                <c:pt idx="6068">
                  <c:v>85.796001988399993</c:v>
                </c:pt>
                <c:pt idx="6069">
                  <c:v>86.217543719600002</c:v>
                </c:pt>
                <c:pt idx="6070">
                  <c:v>85.983053914300001</c:v>
                </c:pt>
                <c:pt idx="6073">
                  <c:v>86.019153858500005</c:v>
                </c:pt>
                <c:pt idx="6074">
                  <c:v>86.423263711800004</c:v>
                </c:pt>
                <c:pt idx="6075">
                  <c:v>86.072257523999994</c:v>
                </c:pt>
                <c:pt idx="6076">
                  <c:v>86.120206306300005</c:v>
                </c:pt>
                <c:pt idx="6077">
                  <c:v>86.241846836799994</c:v>
                </c:pt>
                <c:pt idx="6080">
                  <c:v>85.995105627300006</c:v>
                </c:pt>
                <c:pt idx="6081">
                  <c:v>85.923457808400002</c:v>
                </c:pt>
                <c:pt idx="6082">
                  <c:v>86.0837174702</c:v>
                </c:pt>
                <c:pt idx="6083">
                  <c:v>85.892680618100002</c:v>
                </c:pt>
                <c:pt idx="6084">
                  <c:v>85.882224760900002</c:v>
                </c:pt>
                <c:pt idx="6087">
                  <c:v>85.489056246399997</c:v>
                </c:pt>
                <c:pt idx="6088">
                  <c:v>85.438102466199993</c:v>
                </c:pt>
                <c:pt idx="6089">
                  <c:v>85.144755187599998</c:v>
                </c:pt>
                <c:pt idx="6090">
                  <c:v>85.391050353200001</c:v>
                </c:pt>
                <c:pt idx="6091">
                  <c:v>85.765455301200006</c:v>
                </c:pt>
                <c:pt idx="6094">
                  <c:v>86.261789021699997</c:v>
                </c:pt>
                <c:pt idx="6095">
                  <c:v>86.468662187500001</c:v>
                </c:pt>
                <c:pt idx="6096">
                  <c:v>86.276455930200001</c:v>
                </c:pt>
                <c:pt idx="6097">
                  <c:v>86.128627610099997</c:v>
                </c:pt>
                <c:pt idx="6098">
                  <c:v>86.172063314900001</c:v>
                </c:pt>
                <c:pt idx="6101">
                  <c:v>86.295250026800005</c:v>
                </c:pt>
                <c:pt idx="6102">
                  <c:v>86.400068911600002</c:v>
                </c:pt>
                <c:pt idx="6103">
                  <c:v>86.399299647000007</c:v>
                </c:pt>
                <c:pt idx="6104">
                  <c:v>86.3515708077</c:v>
                </c:pt>
                <c:pt idx="6105">
                  <c:v>86.489573685400003</c:v>
                </c:pt>
                <c:pt idx="6108">
                  <c:v>86.399578210499996</c:v>
                </c:pt>
                <c:pt idx="6109">
                  <c:v>86.176667408399993</c:v>
                </c:pt>
                <c:pt idx="6110">
                  <c:v>85.770303786599996</c:v>
                </c:pt>
                <c:pt idx="6115">
                  <c:v>85.522339286900007</c:v>
                </c:pt>
                <c:pt idx="6116">
                  <c:v>85.429209587800003</c:v>
                </c:pt>
                <c:pt idx="6117">
                  <c:v>85.160106699599993</c:v>
                </c:pt>
                <c:pt idx="6118">
                  <c:v>84.896041304500002</c:v>
                </c:pt>
                <c:pt idx="6119">
                  <c:v>85.344714280999995</c:v>
                </c:pt>
                <c:pt idx="6122">
                  <c:v>85.211725490500001</c:v>
                </c:pt>
                <c:pt idx="6123">
                  <c:v>85.473082867100004</c:v>
                </c:pt>
                <c:pt idx="6124">
                  <c:v>85.668300806999994</c:v>
                </c:pt>
                <c:pt idx="6125">
                  <c:v>85.3242725506</c:v>
                </c:pt>
                <c:pt idx="6126">
                  <c:v>85.181789707500002</c:v>
                </c:pt>
                <c:pt idx="6129">
                  <c:v>85.2637030689</c:v>
                </c:pt>
                <c:pt idx="6130">
                  <c:v>85.053552573600001</c:v>
                </c:pt>
                <c:pt idx="6131">
                  <c:v>84.925941750800007</c:v>
                </c:pt>
                <c:pt idx="6132">
                  <c:v>85.080698948199995</c:v>
                </c:pt>
                <c:pt idx="6133">
                  <c:v>85.047435525699996</c:v>
                </c:pt>
                <c:pt idx="6136">
                  <c:v>84.815182034000003</c:v>
                </c:pt>
                <c:pt idx="6137">
                  <c:v>84.876323885900007</c:v>
                </c:pt>
                <c:pt idx="6138">
                  <c:v>84.9098512586</c:v>
                </c:pt>
                <c:pt idx="6139">
                  <c:v>84.888001198799998</c:v>
                </c:pt>
                <c:pt idx="6143">
                  <c:v>84.781551851200007</c:v>
                </c:pt>
                <c:pt idx="6144">
                  <c:v>84.707594983700005</c:v>
                </c:pt>
                <c:pt idx="6145">
                  <c:v>84.9521408417</c:v>
                </c:pt>
                <c:pt idx="6146">
                  <c:v>85.005134251499996</c:v>
                </c:pt>
                <c:pt idx="6150">
                  <c:v>85.085949934400006</c:v>
                </c:pt>
                <c:pt idx="6151">
                  <c:v>85.237676068100001</c:v>
                </c:pt>
                <c:pt idx="6152">
                  <c:v>85.331173417399995</c:v>
                </c:pt>
                <c:pt idx="6153">
                  <c:v>85.217090580700003</c:v>
                </c:pt>
                <c:pt idx="6154">
                  <c:v>85.292451609799997</c:v>
                </c:pt>
                <c:pt idx="6157">
                  <c:v>85.011989931200006</c:v>
                </c:pt>
                <c:pt idx="6158">
                  <c:v>84.960026565099994</c:v>
                </c:pt>
                <c:pt idx="6159">
                  <c:v>84.743937842299999</c:v>
                </c:pt>
                <c:pt idx="6161">
                  <c:v>84.6676671102</c:v>
                </c:pt>
                <c:pt idx="6164">
                  <c:v>85.437929068700001</c:v>
                </c:pt>
                <c:pt idx="6165">
                  <c:v>85.552632445499995</c:v>
                </c:pt>
                <c:pt idx="6166">
                  <c:v>85.8168471993</c:v>
                </c:pt>
                <c:pt idx="6167">
                  <c:v>86.011217399399996</c:v>
                </c:pt>
                <c:pt idx="6168">
                  <c:v>86.318817179500002</c:v>
                </c:pt>
                <c:pt idx="6171">
                  <c:v>86.464507561900007</c:v>
                </c:pt>
                <c:pt idx="6172">
                  <c:v>86.054646484499997</c:v>
                </c:pt>
                <c:pt idx="6173">
                  <c:v>85.912305028700004</c:v>
                </c:pt>
                <c:pt idx="6174">
                  <c:v>85.690027867500007</c:v>
                </c:pt>
                <c:pt idx="6175">
                  <c:v>85.836442306600006</c:v>
                </c:pt>
                <c:pt idx="6179">
                  <c:v>85.743942928199999</c:v>
                </c:pt>
                <c:pt idx="6180">
                  <c:v>85.739632828400005</c:v>
                </c:pt>
                <c:pt idx="6181">
                  <c:v>85.842099957299993</c:v>
                </c:pt>
                <c:pt idx="6182">
                  <c:v>86.148846311400007</c:v>
                </c:pt>
                <c:pt idx="6185">
                  <c:v>86.001561586899996</c:v>
                </c:pt>
                <c:pt idx="6186">
                  <c:v>85.848599330499994</c:v>
                </c:pt>
                <c:pt idx="6187">
                  <c:v>86.224132530899993</c:v>
                </c:pt>
                <c:pt idx="6188">
                  <c:v>86.576667719100001</c:v>
                </c:pt>
                <c:pt idx="6189">
                  <c:v>86.450852598300003</c:v>
                </c:pt>
                <c:pt idx="6192">
                  <c:v>86.742335217000004</c:v>
                </c:pt>
                <c:pt idx="6193">
                  <c:v>86.2956362794</c:v>
                </c:pt>
                <c:pt idx="6194">
                  <c:v>86.618863246700002</c:v>
                </c:pt>
                <c:pt idx="6195">
                  <c:v>86.386485403899997</c:v>
                </c:pt>
                <c:pt idx="6196">
                  <c:v>86.403859961199998</c:v>
                </c:pt>
                <c:pt idx="6199">
                  <c:v>86.6480742265</c:v>
                </c:pt>
                <c:pt idx="6200">
                  <c:v>86.881970300800006</c:v>
                </c:pt>
                <c:pt idx="6201">
                  <c:v>86.628880163100007</c:v>
                </c:pt>
                <c:pt idx="6202">
                  <c:v>86.367441296400003</c:v>
                </c:pt>
                <c:pt idx="6203">
                  <c:v>86.416113531299999</c:v>
                </c:pt>
                <c:pt idx="6206">
                  <c:v>86.230484858899999</c:v>
                </c:pt>
                <c:pt idx="6207">
                  <c:v>86.055965450599999</c:v>
                </c:pt>
                <c:pt idx="6208">
                  <c:v>85.7569748871</c:v>
                </c:pt>
                <c:pt idx="6209">
                  <c:v>85.667099419300001</c:v>
                </c:pt>
                <c:pt idx="6210">
                  <c:v>85.597104924899995</c:v>
                </c:pt>
                <c:pt idx="6213">
                  <c:v>85.881652220800007</c:v>
                </c:pt>
                <c:pt idx="6214">
                  <c:v>85.9856579458</c:v>
                </c:pt>
                <c:pt idx="6215">
                  <c:v>86.1993137316</c:v>
                </c:pt>
                <c:pt idx="6216">
                  <c:v>86.026914372199997</c:v>
                </c:pt>
                <c:pt idx="6217">
                  <c:v>86.019578639000002</c:v>
                </c:pt>
                <c:pt idx="6220">
                  <c:v>86.047899491899997</c:v>
                </c:pt>
                <c:pt idx="6221">
                  <c:v>86.104884688699997</c:v>
                </c:pt>
                <c:pt idx="6222">
                  <c:v>85.961006168899999</c:v>
                </c:pt>
                <c:pt idx="6223">
                  <c:v>85.692636464900005</c:v>
                </c:pt>
                <c:pt idx="6224">
                  <c:v>85.682366322199996</c:v>
                </c:pt>
                <c:pt idx="6227">
                  <c:v>85.591842436099995</c:v>
                </c:pt>
                <c:pt idx="6228">
                  <c:v>85.466928194399998</c:v>
                </c:pt>
                <c:pt idx="6229">
                  <c:v>85.332623342100007</c:v>
                </c:pt>
                <c:pt idx="6230">
                  <c:v>85.238793420700006</c:v>
                </c:pt>
                <c:pt idx="6231">
                  <c:v>84.910791272200001</c:v>
                </c:pt>
                <c:pt idx="6234">
                  <c:v>84.901976436599995</c:v>
                </c:pt>
                <c:pt idx="6235">
                  <c:v>84.873605464400001</c:v>
                </c:pt>
                <c:pt idx="6236">
                  <c:v>84.730862439600003</c:v>
                </c:pt>
                <c:pt idx="6237">
                  <c:v>84.812590920900007</c:v>
                </c:pt>
                <c:pt idx="6238">
                  <c:v>84.821668894799998</c:v>
                </c:pt>
                <c:pt idx="6241">
                  <c:v>84.715101867300007</c:v>
                </c:pt>
                <c:pt idx="6242">
                  <c:v>84.985844079200007</c:v>
                </c:pt>
                <c:pt idx="6243">
                  <c:v>85.181569638699997</c:v>
                </c:pt>
                <c:pt idx="6244">
                  <c:v>85.019408293300003</c:v>
                </c:pt>
                <c:pt idx="6245">
                  <c:v>84.995732422200007</c:v>
                </c:pt>
                <c:pt idx="6248">
                  <c:v>85.065537604200003</c:v>
                </c:pt>
                <c:pt idx="6249">
                  <c:v>84.867138346299996</c:v>
                </c:pt>
                <c:pt idx="6250">
                  <c:v>85.106851233100002</c:v>
                </c:pt>
                <c:pt idx="6251">
                  <c:v>84.942740977200003</c:v>
                </c:pt>
                <c:pt idx="6252">
                  <c:v>84.936448775299993</c:v>
                </c:pt>
                <c:pt idx="6255">
                  <c:v>84.912435937500007</c:v>
                </c:pt>
                <c:pt idx="6256">
                  <c:v>84.574143023800005</c:v>
                </c:pt>
                <c:pt idx="6257">
                  <c:v>84.795032045300005</c:v>
                </c:pt>
                <c:pt idx="6258">
                  <c:v>84.721368332200001</c:v>
                </c:pt>
                <c:pt idx="6259">
                  <c:v>84.515620151799993</c:v>
                </c:pt>
                <c:pt idx="6262">
                  <c:v>84.568499748199997</c:v>
                </c:pt>
                <c:pt idx="6263">
                  <c:v>84.437607157599999</c:v>
                </c:pt>
                <c:pt idx="6264">
                  <c:v>84.354571438999997</c:v>
                </c:pt>
                <c:pt idx="6265">
                  <c:v>84.296863981599998</c:v>
                </c:pt>
                <c:pt idx="6266">
                  <c:v>83.997214566799997</c:v>
                </c:pt>
                <c:pt idx="6269">
                  <c:v>84.284765382000003</c:v>
                </c:pt>
                <c:pt idx="6270">
                  <c:v>84.131910625399996</c:v>
                </c:pt>
                <c:pt idx="6271">
                  <c:v>84.101183305700005</c:v>
                </c:pt>
                <c:pt idx="6272">
                  <c:v>83.870288908899994</c:v>
                </c:pt>
                <c:pt idx="6273">
                  <c:v>83.806871700499997</c:v>
                </c:pt>
                <c:pt idx="6276">
                  <c:v>83.862158433199994</c:v>
                </c:pt>
                <c:pt idx="6277">
                  <c:v>83.848427688800001</c:v>
                </c:pt>
                <c:pt idx="6278">
                  <c:v>84.243840269000003</c:v>
                </c:pt>
                <c:pt idx="6279">
                  <c:v>83.971034130700005</c:v>
                </c:pt>
                <c:pt idx="6280">
                  <c:v>83.854202519400005</c:v>
                </c:pt>
                <c:pt idx="6283">
                  <c:v>83.949243503399998</c:v>
                </c:pt>
                <c:pt idx="6284">
                  <c:v>84.020064272499994</c:v>
                </c:pt>
                <c:pt idx="6285">
                  <c:v>84.218750017900007</c:v>
                </c:pt>
                <c:pt idx="6286">
                  <c:v>84.099410630799994</c:v>
                </c:pt>
                <c:pt idx="6287">
                  <c:v>83.768121173799997</c:v>
                </c:pt>
                <c:pt idx="6290">
                  <c:v>83.870538185900003</c:v>
                </c:pt>
                <c:pt idx="6291">
                  <c:v>83.882381601399999</c:v>
                </c:pt>
                <c:pt idx="6292">
                  <c:v>83.887159596199993</c:v>
                </c:pt>
                <c:pt idx="6293">
                  <c:v>83.8520086698</c:v>
                </c:pt>
                <c:pt idx="6294">
                  <c:v>83.777620753199997</c:v>
                </c:pt>
                <c:pt idx="6297">
                  <c:v>83.843187275700004</c:v>
                </c:pt>
                <c:pt idx="6298">
                  <c:v>83.468771010200001</c:v>
                </c:pt>
                <c:pt idx="6299">
                  <c:v>83.665780420399997</c:v>
                </c:pt>
                <c:pt idx="6300">
                  <c:v>83.649426963400003</c:v>
                </c:pt>
                <c:pt idx="6301">
                  <c:v>83.553000277699994</c:v>
                </c:pt>
                <c:pt idx="6306">
                  <c:v>83.952515688600002</c:v>
                </c:pt>
                <c:pt idx="6307">
                  <c:v>83.8088247405</c:v>
                </c:pt>
                <c:pt idx="6308">
                  <c:v>83.853987440400005</c:v>
                </c:pt>
                <c:pt idx="6311">
                  <c:v>83.869481050700003</c:v>
                </c:pt>
                <c:pt idx="6314">
                  <c:v>83.823336419</c:v>
                </c:pt>
                <c:pt idx="6315">
                  <c:v>83.851713337800007</c:v>
                </c:pt>
                <c:pt idx="6319">
                  <c:v>83.873327920600005</c:v>
                </c:pt>
                <c:pt idx="6320">
                  <c:v>83.981561278200004</c:v>
                </c:pt>
                <c:pt idx="6321">
                  <c:v>84.275787623799999</c:v>
                </c:pt>
                <c:pt idx="6322">
                  <c:v>84.281687111699995</c:v>
                </c:pt>
                <c:pt idx="6326">
                  <c:v>84.278185779500006</c:v>
                </c:pt>
                <c:pt idx="6327">
                  <c:v>84.213421504099998</c:v>
                </c:pt>
                <c:pt idx="6328">
                  <c:v>84.137850709399999</c:v>
                </c:pt>
                <c:pt idx="6329">
                  <c:v>84.357573212399998</c:v>
                </c:pt>
                <c:pt idx="6332">
                  <c:v>84.279796005500003</c:v>
                </c:pt>
                <c:pt idx="6333">
                  <c:v>84.019960795599999</c:v>
                </c:pt>
                <c:pt idx="6334">
                  <c:v>83.8156848032</c:v>
                </c:pt>
                <c:pt idx="6335">
                  <c:v>83.937957089400001</c:v>
                </c:pt>
                <c:pt idx="6336">
                  <c:v>83.799668335500002</c:v>
                </c:pt>
                <c:pt idx="6339">
                  <c:v>83.747001610500007</c:v>
                </c:pt>
                <c:pt idx="6340">
                  <c:v>83.789419106500006</c:v>
                </c:pt>
                <c:pt idx="6341">
                  <c:v>83.524041195799995</c:v>
                </c:pt>
                <c:pt idx="6342">
                  <c:v>83.751309902399996</c:v>
                </c:pt>
                <c:pt idx="6343">
                  <c:v>83.612484898700004</c:v>
                </c:pt>
                <c:pt idx="6346">
                  <c:v>83.298334663700004</c:v>
                </c:pt>
                <c:pt idx="6347">
                  <c:v>83.102095893400005</c:v>
                </c:pt>
                <c:pt idx="6348">
                  <c:v>83.103047731999993</c:v>
                </c:pt>
                <c:pt idx="6349">
                  <c:v>83.120602835599996</c:v>
                </c:pt>
                <c:pt idx="6350">
                  <c:v>83.016479173799993</c:v>
                </c:pt>
                <c:pt idx="6353">
                  <c:v>83.048487400499994</c:v>
                </c:pt>
                <c:pt idx="6354">
                  <c:v>83.061522974499994</c:v>
                </c:pt>
                <c:pt idx="6355">
                  <c:v>82.996939566199998</c:v>
                </c:pt>
                <c:pt idx="6356">
                  <c:v>82.919627070100006</c:v>
                </c:pt>
                <c:pt idx="6357">
                  <c:v>82.868839894100006</c:v>
                </c:pt>
                <c:pt idx="6360">
                  <c:v>82.607763758600001</c:v>
                </c:pt>
                <c:pt idx="6361">
                  <c:v>82.427853681499997</c:v>
                </c:pt>
                <c:pt idx="6362">
                  <c:v>82.332213041599999</c:v>
                </c:pt>
                <c:pt idx="6363">
                  <c:v>82.238973805499995</c:v>
                </c:pt>
                <c:pt idx="6364">
                  <c:v>82.085069090199994</c:v>
                </c:pt>
                <c:pt idx="6367">
                  <c:v>82.044240692100004</c:v>
                </c:pt>
                <c:pt idx="6368">
                  <c:v>81.982872463000007</c:v>
                </c:pt>
                <c:pt idx="6369">
                  <c:v>81.902380069000003</c:v>
                </c:pt>
                <c:pt idx="6370">
                  <c:v>81.885239103499998</c:v>
                </c:pt>
                <c:pt idx="6371">
                  <c:v>81.971927387400001</c:v>
                </c:pt>
                <c:pt idx="6374">
                  <c:v>81.958111829900005</c:v>
                </c:pt>
                <c:pt idx="6375">
                  <c:v>81.844511509399993</c:v>
                </c:pt>
                <c:pt idx="6376">
                  <c:v>81.750909028199999</c:v>
                </c:pt>
                <c:pt idx="6377">
                  <c:v>81.714978747999993</c:v>
                </c:pt>
                <c:pt idx="6378">
                  <c:v>81.851132125500001</c:v>
                </c:pt>
                <c:pt idx="6381">
                  <c:v>82.212527496299998</c:v>
                </c:pt>
                <c:pt idx="6382">
                  <c:v>81.790177609500006</c:v>
                </c:pt>
                <c:pt idx="6383">
                  <c:v>81.435206356500004</c:v>
                </c:pt>
                <c:pt idx="6384">
                  <c:v>81.194509168500005</c:v>
                </c:pt>
                <c:pt idx="6385">
                  <c:v>81.194102208000004</c:v>
                </c:pt>
                <c:pt idx="6389">
                  <c:v>81.789595654099998</c:v>
                </c:pt>
                <c:pt idx="6390">
                  <c:v>81.721872628</c:v>
                </c:pt>
                <c:pt idx="6391">
                  <c:v>81.698866044400006</c:v>
                </c:pt>
                <c:pt idx="6392">
                  <c:v>81.893955941800002</c:v>
                </c:pt>
                <c:pt idx="6396">
                  <c:v>81.776195089300003</c:v>
                </c:pt>
                <c:pt idx="6397">
                  <c:v>81.920690152500001</c:v>
                </c:pt>
                <c:pt idx="6398">
                  <c:v>82.158719869400002</c:v>
                </c:pt>
                <c:pt idx="6399">
                  <c:v>82.177199828400006</c:v>
                </c:pt>
                <c:pt idx="6402">
                  <c:v>81.869740870200005</c:v>
                </c:pt>
                <c:pt idx="6403">
                  <c:v>81.8846139833</c:v>
                </c:pt>
                <c:pt idx="6404">
                  <c:v>81.720343912700002</c:v>
                </c:pt>
                <c:pt idx="6405">
                  <c:v>81.813219587800006</c:v>
                </c:pt>
                <c:pt idx="6406">
                  <c:v>81.617612338499995</c:v>
                </c:pt>
                <c:pt idx="6409">
                  <c:v>81.562567952199998</c:v>
                </c:pt>
                <c:pt idx="6410">
                  <c:v>81.869423015400002</c:v>
                </c:pt>
                <c:pt idx="6411">
                  <c:v>81.7085428635</c:v>
                </c:pt>
                <c:pt idx="6412">
                  <c:v>81.498587103000006</c:v>
                </c:pt>
                <c:pt idx="6413">
                  <c:v>81.422183521500003</c:v>
                </c:pt>
                <c:pt idx="6416">
                  <c:v>81.580985569500001</c:v>
                </c:pt>
                <c:pt idx="6417">
                  <c:v>81.402271534999997</c:v>
                </c:pt>
                <c:pt idx="6418">
                  <c:v>81.385811337899995</c:v>
                </c:pt>
                <c:pt idx="6419">
                  <c:v>81.220540537999995</c:v>
                </c:pt>
                <c:pt idx="6420">
                  <c:v>81.316002838900005</c:v>
                </c:pt>
                <c:pt idx="6423">
                  <c:v>81.032255753699999</c:v>
                </c:pt>
                <c:pt idx="6424">
                  <c:v>81.134725561099998</c:v>
                </c:pt>
                <c:pt idx="6425">
                  <c:v>81.294411175299999</c:v>
                </c:pt>
                <c:pt idx="6426">
                  <c:v>81.310205066500004</c:v>
                </c:pt>
                <c:pt idx="6427">
                  <c:v>81.045718746000006</c:v>
                </c:pt>
                <c:pt idx="6430">
                  <c:v>80.871213077099995</c:v>
                </c:pt>
                <c:pt idx="6431">
                  <c:v>80.695253376899998</c:v>
                </c:pt>
                <c:pt idx="6432">
                  <c:v>80.674548800099998</c:v>
                </c:pt>
                <c:pt idx="6433">
                  <c:v>80.783168418200006</c:v>
                </c:pt>
                <c:pt idx="6434">
                  <c:v>80.603236614099998</c:v>
                </c:pt>
                <c:pt idx="6437">
                  <c:v>80.623368721000006</c:v>
                </c:pt>
                <c:pt idx="6438">
                  <c:v>80.654103490300002</c:v>
                </c:pt>
                <c:pt idx="6439">
                  <c:v>80.447015909499996</c:v>
                </c:pt>
                <c:pt idx="6440">
                  <c:v>80.044733541900001</c:v>
                </c:pt>
                <c:pt idx="6441">
                  <c:v>79.995698417300005</c:v>
                </c:pt>
                <c:pt idx="6444">
                  <c:v>79.751242773100003</c:v>
                </c:pt>
                <c:pt idx="6445">
                  <c:v>79.518941397099994</c:v>
                </c:pt>
                <c:pt idx="6446">
                  <c:v>79.545915839000003</c:v>
                </c:pt>
                <c:pt idx="6447">
                  <c:v>79.744082319300006</c:v>
                </c:pt>
                <c:pt idx="6448">
                  <c:v>79.7161285249</c:v>
                </c:pt>
                <c:pt idx="6451">
                  <c:v>79.138613960699999</c:v>
                </c:pt>
                <c:pt idx="6452">
                  <c:v>78.781794068099998</c:v>
                </c:pt>
                <c:pt idx="6453">
                  <c:v>77.853064662999998</c:v>
                </c:pt>
                <c:pt idx="6454">
                  <c:v>78.933746989900001</c:v>
                </c:pt>
                <c:pt idx="6455">
                  <c:v>78.890613078000001</c:v>
                </c:pt>
                <c:pt idx="6458">
                  <c:v>78.87608496</c:v>
                </c:pt>
                <c:pt idx="6459">
                  <c:v>78.761164063999999</c:v>
                </c:pt>
                <c:pt idx="6460">
                  <c:v>78.799316473399998</c:v>
                </c:pt>
                <c:pt idx="6461">
                  <c:v>78.778494544799997</c:v>
                </c:pt>
                <c:pt idx="6462">
                  <c:v>78.648468470300003</c:v>
                </c:pt>
                <c:pt idx="6466">
                  <c:v>78.419610543900006</c:v>
                </c:pt>
                <c:pt idx="6467">
                  <c:v>78.404984134000003</c:v>
                </c:pt>
                <c:pt idx="6468">
                  <c:v>78.326302424199994</c:v>
                </c:pt>
                <c:pt idx="6469">
                  <c:v>78.481253584800001</c:v>
                </c:pt>
                <c:pt idx="6472">
                  <c:v>78.234445533599995</c:v>
                </c:pt>
                <c:pt idx="6473">
                  <c:v>78.367976213199995</c:v>
                </c:pt>
                <c:pt idx="6474">
                  <c:v>79.199770865199994</c:v>
                </c:pt>
                <c:pt idx="6475">
                  <c:v>79.011881880199994</c:v>
                </c:pt>
                <c:pt idx="6476">
                  <c:v>78.973501673100003</c:v>
                </c:pt>
                <c:pt idx="6479">
                  <c:v>78.761280896800002</c:v>
                </c:pt>
                <c:pt idx="6480">
                  <c:v>78.564436783800005</c:v>
                </c:pt>
                <c:pt idx="6481">
                  <c:v>78.569539332299996</c:v>
                </c:pt>
                <c:pt idx="6482">
                  <c:v>78.233792360799995</c:v>
                </c:pt>
                <c:pt idx="6483">
                  <c:v>78.479104716699993</c:v>
                </c:pt>
                <c:pt idx="6486">
                  <c:v>78.349594171600003</c:v>
                </c:pt>
                <c:pt idx="6487">
                  <c:v>78.652958094599995</c:v>
                </c:pt>
                <c:pt idx="6488">
                  <c:v>78.867563689600004</c:v>
                </c:pt>
                <c:pt idx="6489">
                  <c:v>78.668604396700005</c:v>
                </c:pt>
                <c:pt idx="6490">
                  <c:v>78.617029588199998</c:v>
                </c:pt>
                <c:pt idx="6495">
                  <c:v>78.716076589699995</c:v>
                </c:pt>
                <c:pt idx="6496">
                  <c:v>78.818130368699997</c:v>
                </c:pt>
                <c:pt idx="6501">
                  <c:v>79.298714275099996</c:v>
                </c:pt>
                <c:pt idx="6502">
                  <c:v>79.481954228800006</c:v>
                </c:pt>
                <c:pt idx="6503">
                  <c:v>79.430583024000001</c:v>
                </c:pt>
                <c:pt idx="6504">
                  <c:v>79.762818800900007</c:v>
                </c:pt>
                <c:pt idx="6507">
                  <c:v>79.458748807299997</c:v>
                </c:pt>
                <c:pt idx="6508">
                  <c:v>79.475555075100004</c:v>
                </c:pt>
                <c:pt idx="6509">
                  <c:v>79.184420267799993</c:v>
                </c:pt>
                <c:pt idx="6510">
                  <c:v>79.391756149499997</c:v>
                </c:pt>
                <c:pt idx="6511">
                  <c:v>78.845385037200003</c:v>
                </c:pt>
                <c:pt idx="6516">
                  <c:v>78.806914073800002</c:v>
                </c:pt>
                <c:pt idx="6517">
                  <c:v>78.8494961225</c:v>
                </c:pt>
                <c:pt idx="6518">
                  <c:v>78.764181910399998</c:v>
                </c:pt>
                <c:pt idx="6521">
                  <c:v>78.630448759299995</c:v>
                </c:pt>
                <c:pt idx="6522">
                  <c:v>78.3282416829</c:v>
                </c:pt>
                <c:pt idx="6523">
                  <c:v>78.329401259500003</c:v>
                </c:pt>
                <c:pt idx="6524">
                  <c:v>78.514852312200006</c:v>
                </c:pt>
                <c:pt idx="6525">
                  <c:v>78.488235462600002</c:v>
                </c:pt>
                <c:pt idx="6528">
                  <c:v>78.587633188799998</c:v>
                </c:pt>
                <c:pt idx="6529">
                  <c:v>78.960556822200004</c:v>
                </c:pt>
                <c:pt idx="6530">
                  <c:v>79.072245820399999</c:v>
                </c:pt>
                <c:pt idx="6531">
                  <c:v>79.077538283300001</c:v>
                </c:pt>
                <c:pt idx="6532">
                  <c:v>78.749229682000006</c:v>
                </c:pt>
                <c:pt idx="6535">
                  <c:v>78.874857104599997</c:v>
                </c:pt>
                <c:pt idx="6536">
                  <c:v>79.027401091300007</c:v>
                </c:pt>
                <c:pt idx="6537">
                  <c:v>78.974705954599997</c:v>
                </c:pt>
                <c:pt idx="6538">
                  <c:v>78.736001170199998</c:v>
                </c:pt>
                <c:pt idx="6539">
                  <c:v>78.635222253199998</c:v>
                </c:pt>
                <c:pt idx="6543">
                  <c:v>78.213953309199994</c:v>
                </c:pt>
                <c:pt idx="6545">
                  <c:v>78.230456657999994</c:v>
                </c:pt>
                <c:pt idx="6546">
                  <c:v>78.419651497700002</c:v>
                </c:pt>
                <c:pt idx="6549">
                  <c:v>78.345389167700006</c:v>
                </c:pt>
                <c:pt idx="6550">
                  <c:v>78.278112361200002</c:v>
                </c:pt>
                <c:pt idx="6551">
                  <c:v>78.259960123699997</c:v>
                </c:pt>
                <c:pt idx="6552">
                  <c:v>78.0668348353</c:v>
                </c:pt>
                <c:pt idx="6553">
                  <c:v>77.764278145299997</c:v>
                </c:pt>
                <c:pt idx="6556">
                  <c:v>77.850005567699995</c:v>
                </c:pt>
                <c:pt idx="6557">
                  <c:v>77.847107908500007</c:v>
                </c:pt>
                <c:pt idx="6558">
                  <c:v>77.765544926199993</c:v>
                </c:pt>
                <c:pt idx="6559">
                  <c:v>77.503774525699995</c:v>
                </c:pt>
                <c:pt idx="6560">
                  <c:v>77.589766459299994</c:v>
                </c:pt>
                <c:pt idx="6563">
                  <c:v>77.550048264099999</c:v>
                </c:pt>
                <c:pt idx="6564">
                  <c:v>77.590545050399996</c:v>
                </c:pt>
                <c:pt idx="6565">
                  <c:v>77.732778809799996</c:v>
                </c:pt>
                <c:pt idx="6566">
                  <c:v>77.756384194099994</c:v>
                </c:pt>
                <c:pt idx="6567">
                  <c:v>77.785103421399995</c:v>
                </c:pt>
                <c:pt idx="6570">
                  <c:v>77.7035486093</c:v>
                </c:pt>
                <c:pt idx="6571">
                  <c:v>77.547615423300002</c:v>
                </c:pt>
                <c:pt idx="6572">
                  <c:v>77.8308008546</c:v>
                </c:pt>
                <c:pt idx="6573">
                  <c:v>77.382073286500002</c:v>
                </c:pt>
                <c:pt idx="6574">
                  <c:v>77.476630472099998</c:v>
                </c:pt>
                <c:pt idx="6577">
                  <c:v>77.254294014999999</c:v>
                </c:pt>
                <c:pt idx="6578">
                  <c:v>77.655589859700001</c:v>
                </c:pt>
                <c:pt idx="6579">
                  <c:v>77.736611821400004</c:v>
                </c:pt>
                <c:pt idx="6580">
                  <c:v>77.959108158099994</c:v>
                </c:pt>
                <c:pt idx="6581">
                  <c:v>77.977835728599999</c:v>
                </c:pt>
                <c:pt idx="6584">
                  <c:v>78.351326095600001</c:v>
                </c:pt>
                <c:pt idx="6585">
                  <c:v>78.965190431699995</c:v>
                </c:pt>
                <c:pt idx="6586">
                  <c:v>78.678638666599994</c:v>
                </c:pt>
                <c:pt idx="6587">
                  <c:v>78.275302445500003</c:v>
                </c:pt>
                <c:pt idx="6588">
                  <c:v>78.401344912499994</c:v>
                </c:pt>
                <c:pt idx="6591">
                  <c:v>78.8376963316</c:v>
                </c:pt>
                <c:pt idx="6592">
                  <c:v>79.549983216800001</c:v>
                </c:pt>
                <c:pt idx="6593">
                  <c:v>80.031912476599999</c:v>
                </c:pt>
                <c:pt idx="6594">
                  <c:v>79.539091251200006</c:v>
                </c:pt>
                <c:pt idx="6595">
                  <c:v>79.563416972300004</c:v>
                </c:pt>
                <c:pt idx="6598">
                  <c:v>80.316121497400005</c:v>
                </c:pt>
                <c:pt idx="6599">
                  <c:v>79.828642137100005</c:v>
                </c:pt>
                <c:pt idx="6600">
                  <c:v>79.802083265700006</c:v>
                </c:pt>
                <c:pt idx="6601">
                  <c:v>79.811403718999998</c:v>
                </c:pt>
                <c:pt idx="6602">
                  <c:v>79.766807636500005</c:v>
                </c:pt>
                <c:pt idx="6605">
                  <c:v>79.847841597400006</c:v>
                </c:pt>
                <c:pt idx="6607">
                  <c:v>80.517564895199996</c:v>
                </c:pt>
                <c:pt idx="6608">
                  <c:v>80.735691874799997</c:v>
                </c:pt>
                <c:pt idx="6609">
                  <c:v>81.265401135499999</c:v>
                </c:pt>
                <c:pt idx="6612">
                  <c:v>81.314298015700004</c:v>
                </c:pt>
                <c:pt idx="6613">
                  <c:v>81.0287006394</c:v>
                </c:pt>
                <c:pt idx="6614">
                  <c:v>80.789810466800006</c:v>
                </c:pt>
                <c:pt idx="6615">
                  <c:v>80.723171540799996</c:v>
                </c:pt>
                <c:pt idx="6616">
                  <c:v>80.429197897600005</c:v>
                </c:pt>
                <c:pt idx="6619">
                  <c:v>80.451923234600002</c:v>
                </c:pt>
                <c:pt idx="6620">
                  <c:v>80.456980998099993</c:v>
                </c:pt>
                <c:pt idx="6621">
                  <c:v>81.215415550499998</c:v>
                </c:pt>
                <c:pt idx="6622">
                  <c:v>81.260038778199998</c:v>
                </c:pt>
                <c:pt idx="6623">
                  <c:v>81.289585414499996</c:v>
                </c:pt>
                <c:pt idx="6626">
                  <c:v>81.359140175999997</c:v>
                </c:pt>
                <c:pt idx="6627">
                  <c:v>81.351471688700002</c:v>
                </c:pt>
                <c:pt idx="6628">
                  <c:v>81.315865754399994</c:v>
                </c:pt>
                <c:pt idx="6629">
                  <c:v>80.937558957999997</c:v>
                </c:pt>
                <c:pt idx="6630">
                  <c:v>80.869035990699999</c:v>
                </c:pt>
                <c:pt idx="6633">
                  <c:v>80.991169060900006</c:v>
                </c:pt>
                <c:pt idx="6634">
                  <c:v>81.177011880500004</c:v>
                </c:pt>
                <c:pt idx="6635">
                  <c:v>80.892296961400007</c:v>
                </c:pt>
                <c:pt idx="6636">
                  <c:v>81.071489154600002</c:v>
                </c:pt>
                <c:pt idx="6637">
                  <c:v>80.986158277000001</c:v>
                </c:pt>
                <c:pt idx="6640">
                  <c:v>81.125471988499996</c:v>
                </c:pt>
                <c:pt idx="6641">
                  <c:v>80.746330612700007</c:v>
                </c:pt>
                <c:pt idx="6642">
                  <c:v>80.721670425400006</c:v>
                </c:pt>
                <c:pt idx="6643">
                  <c:v>80.228226669400001</c:v>
                </c:pt>
                <c:pt idx="6644">
                  <c:v>79.997551656400006</c:v>
                </c:pt>
                <c:pt idx="6647">
                  <c:v>80.194025569199994</c:v>
                </c:pt>
                <c:pt idx="6648">
                  <c:v>80.35468109</c:v>
                </c:pt>
                <c:pt idx="6649">
                  <c:v>80.360016087199995</c:v>
                </c:pt>
                <c:pt idx="6650">
                  <c:v>80.099421046200007</c:v>
                </c:pt>
                <c:pt idx="6651">
                  <c:v>79.941021380999999</c:v>
                </c:pt>
                <c:pt idx="6654">
                  <c:v>79.946082030100001</c:v>
                </c:pt>
                <c:pt idx="6655">
                  <c:v>79.765397209900001</c:v>
                </c:pt>
                <c:pt idx="6661">
                  <c:v>79.356637745100002</c:v>
                </c:pt>
                <c:pt idx="6662">
                  <c:v>79.417335094400002</c:v>
                </c:pt>
                <c:pt idx="6663">
                  <c:v>79.617506841199997</c:v>
                </c:pt>
                <c:pt idx="6664">
                  <c:v>79.267934617799995</c:v>
                </c:pt>
                <c:pt idx="6668">
                  <c:v>79.431273971699994</c:v>
                </c:pt>
                <c:pt idx="6669">
                  <c:v>79.179743334600005</c:v>
                </c:pt>
                <c:pt idx="6670">
                  <c:v>79.070831901800005</c:v>
                </c:pt>
                <c:pt idx="6672">
                  <c:v>78.739354266899994</c:v>
                </c:pt>
                <c:pt idx="6675">
                  <c:v>78.551641197199999</c:v>
                </c:pt>
                <c:pt idx="6676">
                  <c:v>78.631363724899998</c:v>
                </c:pt>
                <c:pt idx="6677">
                  <c:v>78.7849072793</c:v>
                </c:pt>
                <c:pt idx="6679">
                  <c:v>78.786586559699998</c:v>
                </c:pt>
                <c:pt idx="6682">
                  <c:v>78.648650600799996</c:v>
                </c:pt>
                <c:pt idx="6683">
                  <c:v>78.745430658299995</c:v>
                </c:pt>
                <c:pt idx="6684">
                  <c:v>78.766887456299997</c:v>
                </c:pt>
                <c:pt idx="6685">
                  <c:v>78.668687275799996</c:v>
                </c:pt>
                <c:pt idx="6686">
                  <c:v>78.394156257600002</c:v>
                </c:pt>
                <c:pt idx="6689">
                  <c:v>78.155523071700003</c:v>
                </c:pt>
                <c:pt idx="6690">
                  <c:v>78.355846390500005</c:v>
                </c:pt>
                <c:pt idx="6691">
                  <c:v>78.5801398646</c:v>
                </c:pt>
                <c:pt idx="6692">
                  <c:v>78.6042967793</c:v>
                </c:pt>
                <c:pt idx="6693">
                  <c:v>78.581906162799996</c:v>
                </c:pt>
                <c:pt idx="6696">
                  <c:v>78.578820532199998</c:v>
                </c:pt>
                <c:pt idx="6697">
                  <c:v>78.416907286899999</c:v>
                </c:pt>
                <c:pt idx="6698">
                  <c:v>78.280484847899999</c:v>
                </c:pt>
                <c:pt idx="6699">
                  <c:v>78.155723877699998</c:v>
                </c:pt>
                <c:pt idx="6700">
                  <c:v>78.220808149000007</c:v>
                </c:pt>
                <c:pt idx="6703">
                  <c:v>78.056767931300001</c:v>
                </c:pt>
                <c:pt idx="6704">
                  <c:v>78.115524201599996</c:v>
                </c:pt>
                <c:pt idx="6705">
                  <c:v>78.067338629000005</c:v>
                </c:pt>
                <c:pt idx="6706">
                  <c:v>78.157758301800001</c:v>
                </c:pt>
                <c:pt idx="6707">
                  <c:v>78.566467290399999</c:v>
                </c:pt>
                <c:pt idx="6710">
                  <c:v>78.843041801699997</c:v>
                </c:pt>
                <c:pt idx="6711">
                  <c:v>79.047495503199997</c:v>
                </c:pt>
                <c:pt idx="6712">
                  <c:v>78.994102990299993</c:v>
                </c:pt>
                <c:pt idx="6713">
                  <c:v>78.672767358000002</c:v>
                </c:pt>
                <c:pt idx="6714">
                  <c:v>78.682063532900003</c:v>
                </c:pt>
                <c:pt idx="6717">
                  <c:v>78.596743267899996</c:v>
                </c:pt>
                <c:pt idx="6718">
                  <c:v>78.710544850999995</c:v>
                </c:pt>
                <c:pt idx="6719">
                  <c:v>78.740645044700003</c:v>
                </c:pt>
                <c:pt idx="6720">
                  <c:v>78.8394328583</c:v>
                </c:pt>
                <c:pt idx="6721">
                  <c:v>78.8025932985</c:v>
                </c:pt>
                <c:pt idx="6724">
                  <c:v>78.761791073300003</c:v>
                </c:pt>
                <c:pt idx="6725">
                  <c:v>78.672900904499997</c:v>
                </c:pt>
                <c:pt idx="6726">
                  <c:v>78.625451788000007</c:v>
                </c:pt>
                <c:pt idx="6727">
                  <c:v>78.454358566500005</c:v>
                </c:pt>
                <c:pt idx="6728">
                  <c:v>78.357616530000001</c:v>
                </c:pt>
                <c:pt idx="6731">
                  <c:v>78.314832640700004</c:v>
                </c:pt>
                <c:pt idx="6732">
                  <c:v>78.4319036017</c:v>
                </c:pt>
                <c:pt idx="6733">
                  <c:v>78.776590089400003</c:v>
                </c:pt>
                <c:pt idx="6734">
                  <c:v>78.706394038499994</c:v>
                </c:pt>
                <c:pt idx="6735">
                  <c:v>78.723748532599998</c:v>
                </c:pt>
                <c:pt idx="6738">
                  <c:v>78.807265723399993</c:v>
                </c:pt>
                <c:pt idx="6739">
                  <c:v>79.252628139199999</c:v>
                </c:pt>
                <c:pt idx="6740">
                  <c:v>79.387321239499997</c:v>
                </c:pt>
                <c:pt idx="6741">
                  <c:v>79.116871420300001</c:v>
                </c:pt>
                <c:pt idx="6742">
                  <c:v>78.909722620799997</c:v>
                </c:pt>
                <c:pt idx="6745">
                  <c:v>78.655665230099999</c:v>
                </c:pt>
                <c:pt idx="6746">
                  <c:v>78.420834280700007</c:v>
                </c:pt>
                <c:pt idx="6747">
                  <c:v>78.537022266500003</c:v>
                </c:pt>
                <c:pt idx="6748">
                  <c:v>78.309227195800005</c:v>
                </c:pt>
                <c:pt idx="6749">
                  <c:v>78.254461777299994</c:v>
                </c:pt>
                <c:pt idx="6753">
                  <c:v>78.350825294800003</c:v>
                </c:pt>
                <c:pt idx="6754">
                  <c:v>78.255078410300001</c:v>
                </c:pt>
                <c:pt idx="6755">
                  <c:v>78.269222090499994</c:v>
                </c:pt>
                <c:pt idx="6756">
                  <c:v>78.415719339299997</c:v>
                </c:pt>
                <c:pt idx="6760">
                  <c:v>78.475669807499997</c:v>
                </c:pt>
                <c:pt idx="6761">
                  <c:v>78.408109922400001</c:v>
                </c:pt>
                <c:pt idx="6762">
                  <c:v>78.260066378399998</c:v>
                </c:pt>
                <c:pt idx="6763">
                  <c:v>78.208583208199997</c:v>
                </c:pt>
                <c:pt idx="6766">
                  <c:v>77.9615850757</c:v>
                </c:pt>
                <c:pt idx="6767">
                  <c:v>77.855154216000003</c:v>
                </c:pt>
                <c:pt idx="6768">
                  <c:v>77.672172584999998</c:v>
                </c:pt>
                <c:pt idx="6769">
                  <c:v>77.546955846299994</c:v>
                </c:pt>
                <c:pt idx="6770">
                  <c:v>77.591696972500003</c:v>
                </c:pt>
                <c:pt idx="6773">
                  <c:v>77.865874859900003</c:v>
                </c:pt>
                <c:pt idx="6774">
                  <c:v>77.905275319400005</c:v>
                </c:pt>
                <c:pt idx="6775">
                  <c:v>78.807810525099995</c:v>
                </c:pt>
                <c:pt idx="6776">
                  <c:v>78.414201132800002</c:v>
                </c:pt>
                <c:pt idx="6777">
                  <c:v>78.090161243300003</c:v>
                </c:pt>
                <c:pt idx="6780">
                  <c:v>78.321924401299995</c:v>
                </c:pt>
                <c:pt idx="6781">
                  <c:v>78.356282339100005</c:v>
                </c:pt>
                <c:pt idx="6782">
                  <c:v>78.398456533699999</c:v>
                </c:pt>
                <c:pt idx="6783">
                  <c:v>78.678978067499997</c:v>
                </c:pt>
                <c:pt idx="6784">
                  <c:v>78.428452056099999</c:v>
                </c:pt>
                <c:pt idx="6787">
                  <c:v>78.702698998499997</c:v>
                </c:pt>
                <c:pt idx="6788">
                  <c:v>78.540137082699999</c:v>
                </c:pt>
                <c:pt idx="6789">
                  <c:v>78.842858516099994</c:v>
                </c:pt>
                <c:pt idx="6790">
                  <c:v>79.271684948399994</c:v>
                </c:pt>
                <c:pt idx="6791">
                  <c:v>79.477710926900002</c:v>
                </c:pt>
                <c:pt idx="6794">
                  <c:v>79.496043864000001</c:v>
                </c:pt>
                <c:pt idx="6795">
                  <c:v>80.185541792199999</c:v>
                </c:pt>
                <c:pt idx="6796">
                  <c:v>80.237667180399995</c:v>
                </c:pt>
                <c:pt idx="6797">
                  <c:v>80.146680305800004</c:v>
                </c:pt>
                <c:pt idx="6798">
                  <c:v>80.628433025000007</c:v>
                </c:pt>
                <c:pt idx="6801">
                  <c:v>80.817975843699998</c:v>
                </c:pt>
                <c:pt idx="6802">
                  <c:v>81.081685795499993</c:v>
                </c:pt>
                <c:pt idx="6803">
                  <c:v>81.256821878400004</c:v>
                </c:pt>
                <c:pt idx="6804">
                  <c:v>81.553503870699998</c:v>
                </c:pt>
                <c:pt idx="6805">
                  <c:v>81.914098883099996</c:v>
                </c:pt>
                <c:pt idx="6808">
                  <c:v>81.303688877799999</c:v>
                </c:pt>
                <c:pt idx="6809">
                  <c:v>80.559846321400002</c:v>
                </c:pt>
                <c:pt idx="6810">
                  <c:v>80.488938577799999</c:v>
                </c:pt>
                <c:pt idx="6811">
                  <c:v>80.213119458099996</c:v>
                </c:pt>
                <c:pt idx="6812">
                  <c:v>80.118807845999996</c:v>
                </c:pt>
                <c:pt idx="6815">
                  <c:v>80.524390851899994</c:v>
                </c:pt>
                <c:pt idx="6816">
                  <c:v>79.970180265400003</c:v>
                </c:pt>
                <c:pt idx="6817">
                  <c:v>79.854603584399996</c:v>
                </c:pt>
                <c:pt idx="6822">
                  <c:v>79.296855184400002</c:v>
                </c:pt>
                <c:pt idx="6823">
                  <c:v>79.795286358499993</c:v>
                </c:pt>
                <c:pt idx="6824">
                  <c:v>79.836307580799996</c:v>
                </c:pt>
                <c:pt idx="6825">
                  <c:v>79.536124709399999</c:v>
                </c:pt>
                <c:pt idx="6826">
                  <c:v>79.254289772099995</c:v>
                </c:pt>
                <c:pt idx="6829">
                  <c:v>78.9774425146</c:v>
                </c:pt>
                <c:pt idx="6830">
                  <c:v>79.136230727599994</c:v>
                </c:pt>
                <c:pt idx="6831">
                  <c:v>78.955023259699999</c:v>
                </c:pt>
                <c:pt idx="6832">
                  <c:v>78.926419741299995</c:v>
                </c:pt>
                <c:pt idx="6833">
                  <c:v>79.232899826500002</c:v>
                </c:pt>
                <c:pt idx="6836">
                  <c:v>79.498841393099994</c:v>
                </c:pt>
                <c:pt idx="6837">
                  <c:v>79.723224395200006</c:v>
                </c:pt>
                <c:pt idx="6838">
                  <c:v>80.113276518099994</c:v>
                </c:pt>
                <c:pt idx="6839">
                  <c:v>79.934502787200003</c:v>
                </c:pt>
                <c:pt idx="6840">
                  <c:v>80.105201054899993</c:v>
                </c:pt>
                <c:pt idx="6843">
                  <c:v>80.391358275800002</c:v>
                </c:pt>
                <c:pt idx="6844">
                  <c:v>80.231661744799993</c:v>
                </c:pt>
                <c:pt idx="6845">
                  <c:v>80.470790162399993</c:v>
                </c:pt>
                <c:pt idx="6846">
                  <c:v>80.615763208800004</c:v>
                </c:pt>
                <c:pt idx="6851">
                  <c:v>80.783950366900001</c:v>
                </c:pt>
                <c:pt idx="6852">
                  <c:v>80.864589067799997</c:v>
                </c:pt>
                <c:pt idx="6853">
                  <c:v>80.980354204500003</c:v>
                </c:pt>
                <c:pt idx="6857">
                  <c:v>80.801168969200006</c:v>
                </c:pt>
                <c:pt idx="6858">
                  <c:v>80.364763944499998</c:v>
                </c:pt>
                <c:pt idx="6859">
                  <c:v>80.556921301100004</c:v>
                </c:pt>
                <c:pt idx="6860">
                  <c:v>80.530231397999998</c:v>
                </c:pt>
                <c:pt idx="6861">
                  <c:v>80.365021870700005</c:v>
                </c:pt>
                <c:pt idx="6864">
                  <c:v>80.2908218826</c:v>
                </c:pt>
                <c:pt idx="6865">
                  <c:v>80.880037113499995</c:v>
                </c:pt>
                <c:pt idx="6866">
                  <c:v>80.640993954500004</c:v>
                </c:pt>
                <c:pt idx="6868">
                  <c:v>80.6639868882</c:v>
                </c:pt>
                <c:pt idx="6871">
                  <c:v>80.694539585499996</c:v>
                </c:pt>
                <c:pt idx="6872">
                  <c:v>81.004313356799997</c:v>
                </c:pt>
                <c:pt idx="6873">
                  <c:v>81.505779816100002</c:v>
                </c:pt>
                <c:pt idx="6874">
                  <c:v>81.217154579899997</c:v>
                </c:pt>
                <c:pt idx="6875">
                  <c:v>81.347617625799998</c:v>
                </c:pt>
                <c:pt idx="6878">
                  <c:v>81.251304281299994</c:v>
                </c:pt>
                <c:pt idx="6879">
                  <c:v>81.601736117599998</c:v>
                </c:pt>
                <c:pt idx="6880">
                  <c:v>81.288372547199998</c:v>
                </c:pt>
                <c:pt idx="6881">
                  <c:v>81.662408537499999</c:v>
                </c:pt>
                <c:pt idx="6882">
                  <c:v>81.387679277900006</c:v>
                </c:pt>
                <c:pt idx="6885">
                  <c:v>81.241526322599995</c:v>
                </c:pt>
                <c:pt idx="6886">
                  <c:v>80.580198728499994</c:v>
                </c:pt>
                <c:pt idx="6887">
                  <c:v>80.510019043300005</c:v>
                </c:pt>
                <c:pt idx="6888">
                  <c:v>80.224750708900004</c:v>
                </c:pt>
                <c:pt idx="6889">
                  <c:v>80.105946433200003</c:v>
                </c:pt>
                <c:pt idx="6892">
                  <c:v>80.289884175599994</c:v>
                </c:pt>
                <c:pt idx="6893">
                  <c:v>80.511744713300004</c:v>
                </c:pt>
                <c:pt idx="6894">
                  <c:v>79.983243951099993</c:v>
                </c:pt>
                <c:pt idx="6895">
                  <c:v>79.872824834300005</c:v>
                </c:pt>
                <c:pt idx="6896">
                  <c:v>79.953452828600007</c:v>
                </c:pt>
                <c:pt idx="6899">
                  <c:v>79.519474176200006</c:v>
                </c:pt>
                <c:pt idx="6900">
                  <c:v>79.357654904</c:v>
                </c:pt>
                <c:pt idx="6901">
                  <c:v>79.173490412099994</c:v>
                </c:pt>
                <c:pt idx="6902">
                  <c:v>79.128830486400005</c:v>
                </c:pt>
                <c:pt idx="6903">
                  <c:v>79.030254329100003</c:v>
                </c:pt>
                <c:pt idx="6907">
                  <c:v>79.264024778700005</c:v>
                </c:pt>
                <c:pt idx="6908">
                  <c:v>79.175456181599998</c:v>
                </c:pt>
                <c:pt idx="6909">
                  <c:v>79.105928362499995</c:v>
                </c:pt>
                <c:pt idx="6910">
                  <c:v>78.967650576799997</c:v>
                </c:pt>
                <c:pt idx="6913">
                  <c:v>79.101889191599994</c:v>
                </c:pt>
                <c:pt idx="6914">
                  <c:v>79.198930798500001</c:v>
                </c:pt>
                <c:pt idx="6915">
                  <c:v>79.193748855899997</c:v>
                </c:pt>
                <c:pt idx="6916">
                  <c:v>79.466875743900005</c:v>
                </c:pt>
                <c:pt idx="6917">
                  <c:v>79.328202528700004</c:v>
                </c:pt>
                <c:pt idx="6920">
                  <c:v>79.398981140000004</c:v>
                </c:pt>
                <c:pt idx="6921">
                  <c:v>79.504231751199995</c:v>
                </c:pt>
                <c:pt idx="6922">
                  <c:v>79.518290266600005</c:v>
                </c:pt>
                <c:pt idx="6923">
                  <c:v>79.910043958900005</c:v>
                </c:pt>
                <c:pt idx="6924">
                  <c:v>79.356493713899994</c:v>
                </c:pt>
                <c:pt idx="6927">
                  <c:v>79.833697989200004</c:v>
                </c:pt>
                <c:pt idx="6928">
                  <c:v>79.915170886300004</c:v>
                </c:pt>
                <c:pt idx="6929">
                  <c:v>79.845032890400006</c:v>
                </c:pt>
                <c:pt idx="6930">
                  <c:v>79.332989589999997</c:v>
                </c:pt>
                <c:pt idx="6931">
                  <c:v>79.629626814299996</c:v>
                </c:pt>
                <c:pt idx="6934">
                  <c:v>79.639217016299995</c:v>
                </c:pt>
                <c:pt idx="6935">
                  <c:v>79.830555758100004</c:v>
                </c:pt>
                <c:pt idx="6936">
                  <c:v>80.030007373299995</c:v>
                </c:pt>
                <c:pt idx="6937">
                  <c:v>79.9006773901</c:v>
                </c:pt>
                <c:pt idx="6938">
                  <c:v>80.213899076600001</c:v>
                </c:pt>
                <c:pt idx="6941">
                  <c:v>80.269118342699997</c:v>
                </c:pt>
                <c:pt idx="6942">
                  <c:v>80.171576424799994</c:v>
                </c:pt>
                <c:pt idx="6943">
                  <c:v>80.186041257599996</c:v>
                </c:pt>
                <c:pt idx="6944">
                  <c:v>79.681508722399997</c:v>
                </c:pt>
                <c:pt idx="6945">
                  <c:v>79.971873616899998</c:v>
                </c:pt>
                <c:pt idx="6948">
                  <c:v>79.964844193100006</c:v>
                </c:pt>
                <c:pt idx="6949">
                  <c:v>80.053249163800004</c:v>
                </c:pt>
                <c:pt idx="6950">
                  <c:v>79.8515927455</c:v>
                </c:pt>
                <c:pt idx="6951">
                  <c:v>79.939175320199993</c:v>
                </c:pt>
                <c:pt idx="6952">
                  <c:v>79.645307583399997</c:v>
                </c:pt>
                <c:pt idx="6955">
                  <c:v>79.863058029499996</c:v>
                </c:pt>
                <c:pt idx="6956">
                  <c:v>79.595693547400003</c:v>
                </c:pt>
                <c:pt idx="6957">
                  <c:v>79.521392918100005</c:v>
                </c:pt>
                <c:pt idx="6958">
                  <c:v>79.499916699400003</c:v>
                </c:pt>
                <c:pt idx="6959">
                  <c:v>79.541955256700007</c:v>
                </c:pt>
                <c:pt idx="6962">
                  <c:v>79.534356137700001</c:v>
                </c:pt>
                <c:pt idx="6963">
                  <c:v>79.835237723500001</c:v>
                </c:pt>
                <c:pt idx="6964">
                  <c:v>79.685092882500001</c:v>
                </c:pt>
                <c:pt idx="6965">
                  <c:v>79.702806122300004</c:v>
                </c:pt>
                <c:pt idx="6966">
                  <c:v>80.060150502699997</c:v>
                </c:pt>
                <c:pt idx="6969">
                  <c:v>80.205816090599996</c:v>
                </c:pt>
                <c:pt idx="6970">
                  <c:v>80.240546408900002</c:v>
                </c:pt>
                <c:pt idx="6971">
                  <c:v>80.387765294000005</c:v>
                </c:pt>
                <c:pt idx="6972">
                  <c:v>80.306792708499998</c:v>
                </c:pt>
                <c:pt idx="6973">
                  <c:v>80.294262618199994</c:v>
                </c:pt>
                <c:pt idx="6976">
                  <c:v>80.453238869700002</c:v>
                </c:pt>
                <c:pt idx="6977">
                  <c:v>80.256198834200006</c:v>
                </c:pt>
                <c:pt idx="6978">
                  <c:v>79.929827298199996</c:v>
                </c:pt>
                <c:pt idx="6979">
                  <c:v>79.800539534799995</c:v>
                </c:pt>
                <c:pt idx="6980">
                  <c:v>79.218813518399998</c:v>
                </c:pt>
                <c:pt idx="6983">
                  <c:v>78.761792984400003</c:v>
                </c:pt>
                <c:pt idx="6984">
                  <c:v>78.657836399600001</c:v>
                </c:pt>
                <c:pt idx="6985">
                  <c:v>78.599899237900004</c:v>
                </c:pt>
                <c:pt idx="6986">
                  <c:v>78.809837420999997</c:v>
                </c:pt>
                <c:pt idx="6987">
                  <c:v>78.492395100799996</c:v>
                </c:pt>
                <c:pt idx="6990">
                  <c:v>78.281304173099997</c:v>
                </c:pt>
                <c:pt idx="6991">
                  <c:v>78.371594152200004</c:v>
                </c:pt>
                <c:pt idx="6992">
                  <c:v>78.162711291299999</c:v>
                </c:pt>
                <c:pt idx="6993">
                  <c:v>78.002073655100006</c:v>
                </c:pt>
                <c:pt idx="6994">
                  <c:v>78.023633518300002</c:v>
                </c:pt>
                <c:pt idx="6997">
                  <c:v>78.200666850900006</c:v>
                </c:pt>
                <c:pt idx="6998">
                  <c:v>78.072637008200005</c:v>
                </c:pt>
                <c:pt idx="6999">
                  <c:v>78.230372515100001</c:v>
                </c:pt>
                <c:pt idx="7000">
                  <c:v>77.489180371000003</c:v>
                </c:pt>
                <c:pt idx="7001">
                  <c:v>77.338692439499994</c:v>
                </c:pt>
                <c:pt idx="7004">
                  <c:v>77.368325016599997</c:v>
                </c:pt>
                <c:pt idx="7005">
                  <c:v>77.275685026800005</c:v>
                </c:pt>
                <c:pt idx="7006">
                  <c:v>77.181279849000006</c:v>
                </c:pt>
                <c:pt idx="7007">
                  <c:v>76.865393147000006</c:v>
                </c:pt>
                <c:pt idx="7008">
                  <c:v>76.662175308499997</c:v>
                </c:pt>
                <c:pt idx="7013">
                  <c:v>76.741897457199997</c:v>
                </c:pt>
                <c:pt idx="7014">
                  <c:v>76.652987066199998</c:v>
                </c:pt>
                <c:pt idx="7015">
                  <c:v>76.7520859153</c:v>
                </c:pt>
                <c:pt idx="7018">
                  <c:v>76.917052865100004</c:v>
                </c:pt>
                <c:pt idx="7021">
                  <c:v>77.193047357099999</c:v>
                </c:pt>
                <c:pt idx="7022">
                  <c:v>77.1559214631</c:v>
                </c:pt>
                <c:pt idx="7026">
                  <c:v>77.255915595499999</c:v>
                </c:pt>
                <c:pt idx="7027">
                  <c:v>77.226842252500006</c:v>
                </c:pt>
                <c:pt idx="7028">
                  <c:v>77.539370250199994</c:v>
                </c:pt>
                <c:pt idx="7029">
                  <c:v>78.040833046000003</c:v>
                </c:pt>
                <c:pt idx="7033">
                  <c:v>78.238758810700006</c:v>
                </c:pt>
                <c:pt idx="7034">
                  <c:v>78.087726703499996</c:v>
                </c:pt>
                <c:pt idx="7035">
                  <c:v>77.846662768300007</c:v>
                </c:pt>
                <c:pt idx="7036">
                  <c:v>77.693301183800003</c:v>
                </c:pt>
                <c:pt idx="7039">
                  <c:v>77.311086545600006</c:v>
                </c:pt>
                <c:pt idx="7040">
                  <c:v>77.734839851399997</c:v>
                </c:pt>
                <c:pt idx="7041">
                  <c:v>77.590340236399996</c:v>
                </c:pt>
                <c:pt idx="7042">
                  <c:v>78.016636893599994</c:v>
                </c:pt>
                <c:pt idx="7043">
                  <c:v>77.965595220899999</c:v>
                </c:pt>
                <c:pt idx="7046">
                  <c:v>78.037580650500004</c:v>
                </c:pt>
                <c:pt idx="7047">
                  <c:v>78.473093369400004</c:v>
                </c:pt>
                <c:pt idx="7048">
                  <c:v>78.498214110000006</c:v>
                </c:pt>
                <c:pt idx="7049">
                  <c:v>78.5222018109</c:v>
                </c:pt>
                <c:pt idx="7050">
                  <c:v>78.583784247200001</c:v>
                </c:pt>
                <c:pt idx="7053">
                  <c:v>78.387962658800006</c:v>
                </c:pt>
                <c:pt idx="7054">
                  <c:v>78.650191840600002</c:v>
                </c:pt>
                <c:pt idx="7055">
                  <c:v>78.645412330200003</c:v>
                </c:pt>
                <c:pt idx="7056">
                  <c:v>78.950085738499993</c:v>
                </c:pt>
                <c:pt idx="7057">
                  <c:v>79.042463550500003</c:v>
                </c:pt>
                <c:pt idx="7060">
                  <c:v>79.233691757200006</c:v>
                </c:pt>
                <c:pt idx="7062">
                  <c:v>79.351446883700007</c:v>
                </c:pt>
                <c:pt idx="7063">
                  <c:v>79.241869706299994</c:v>
                </c:pt>
                <c:pt idx="7064">
                  <c:v>79.317430930300006</c:v>
                </c:pt>
                <c:pt idx="7067">
                  <c:v>79.239707865100002</c:v>
                </c:pt>
                <c:pt idx="7068">
                  <c:v>79.215079035599999</c:v>
                </c:pt>
                <c:pt idx="7069">
                  <c:v>79.037499241999996</c:v>
                </c:pt>
                <c:pt idx="7070">
                  <c:v>78.872276188800001</c:v>
                </c:pt>
                <c:pt idx="7071">
                  <c:v>78.733308132000005</c:v>
                </c:pt>
                <c:pt idx="7074">
                  <c:v>78.334436838200006</c:v>
                </c:pt>
                <c:pt idx="7075">
                  <c:v>78.577345162599997</c:v>
                </c:pt>
                <c:pt idx="7076">
                  <c:v>78.834371789200006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E3-47CC-9AC1-251175FEE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887616"/>
        <c:axId val="299858176"/>
      </c:lineChart>
      <c:dateAx>
        <c:axId val="297556992"/>
        <c:scaling>
          <c:orientation val="minMax"/>
          <c:max val="43418"/>
          <c:min val="38353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299856640"/>
        <c:crossesAt val="0"/>
        <c:auto val="1"/>
        <c:lblOffset val="100"/>
        <c:baseTimeUnit val="days"/>
        <c:majorUnit val="6"/>
        <c:majorTimeUnit val="months"/>
      </c:dateAx>
      <c:valAx>
        <c:axId val="299856640"/>
        <c:scaling>
          <c:orientation val="minMax"/>
          <c:min val="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297556992"/>
        <c:crosses val="autoZero"/>
        <c:crossBetween val="midCat"/>
      </c:valAx>
      <c:valAx>
        <c:axId val="299858176"/>
        <c:scaling>
          <c:orientation val="minMax"/>
          <c:max val="120"/>
          <c:min val="75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he-IL"/>
          </a:p>
        </c:txPr>
        <c:crossAx val="299887616"/>
        <c:crosses val="max"/>
        <c:crossBetween val="between"/>
      </c:valAx>
      <c:dateAx>
        <c:axId val="2998876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99858176"/>
        <c:crosses val="autoZero"/>
        <c:auto val="1"/>
        <c:lblOffset val="100"/>
        <c:baseTimeUnit val="days"/>
      </c:date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3133615396487067"/>
          <c:y val="0.90224786222776854"/>
          <c:w val="0.48621908809775183"/>
          <c:h val="4.9948973886580719E-2"/>
        </c:manualLayout>
      </c:layout>
      <c:overlay val="0"/>
      <c:spPr>
        <a:noFill/>
        <a:ln w="12700">
          <a:solidFill>
            <a:srgbClr val="000000"/>
          </a:solidFill>
        </a:ln>
      </c:spPr>
    </c:legend>
    <c:plotVisOnly val="1"/>
    <c:dispBlanksAs val="span"/>
    <c:showDLblsOverMax val="0"/>
  </c:chart>
  <c:spPr>
    <a:noFill/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600"/>
              <a:t>Survey of home prices vs. Cpi Housing index 
</a:t>
            </a:r>
            <a:r>
              <a:rPr lang="en-US" sz="2000"/>
              <a:t>(Jan 2000-Sep 2018, Indexed to January 2008)</a:t>
            </a:r>
          </a:p>
        </c:rich>
      </c:tx>
      <c:layout>
        <c:manualLayout>
          <c:xMode val="edge"/>
          <c:yMode val="edge"/>
          <c:x val="0.17446126369674317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7218200620475704E-2"/>
          <c:y val="0.12881355932203389"/>
          <c:w val="0.87073422957600832"/>
          <c:h val="0.66559740201966278"/>
        </c:manualLayout>
      </c:layout>
      <c:lineChart>
        <c:grouping val="standard"/>
        <c:varyColors val="0"/>
        <c:ser>
          <c:idx val="3"/>
          <c:order val="0"/>
          <c:tx>
            <c:strRef>
              <c:f>data1!$B$2</c:f>
              <c:strCache>
                <c:ptCount val="1"/>
                <c:pt idx="0">
                  <c:v>Rents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data1!$A$4:$A$300</c:f>
              <c:numCache>
                <c:formatCode>m/d/yyyy</c:formatCode>
                <c:ptCount val="297"/>
                <c:pt idx="0">
                  <c:v>34365</c:v>
                </c:pt>
                <c:pt idx="1">
                  <c:v>34393</c:v>
                </c:pt>
                <c:pt idx="2">
                  <c:v>34424</c:v>
                </c:pt>
                <c:pt idx="3">
                  <c:v>34454</c:v>
                </c:pt>
                <c:pt idx="4">
                  <c:v>34485</c:v>
                </c:pt>
                <c:pt idx="5">
                  <c:v>34515</c:v>
                </c:pt>
                <c:pt idx="6">
                  <c:v>34546</c:v>
                </c:pt>
                <c:pt idx="7">
                  <c:v>34577</c:v>
                </c:pt>
                <c:pt idx="8">
                  <c:v>34607</c:v>
                </c:pt>
                <c:pt idx="9">
                  <c:v>34638</c:v>
                </c:pt>
                <c:pt idx="10">
                  <c:v>34668</c:v>
                </c:pt>
                <c:pt idx="11">
                  <c:v>34699</c:v>
                </c:pt>
                <c:pt idx="12">
                  <c:v>34730</c:v>
                </c:pt>
                <c:pt idx="13">
                  <c:v>34758</c:v>
                </c:pt>
                <c:pt idx="14">
                  <c:v>34789</c:v>
                </c:pt>
                <c:pt idx="15">
                  <c:v>34819</c:v>
                </c:pt>
                <c:pt idx="16">
                  <c:v>34850</c:v>
                </c:pt>
                <c:pt idx="17">
                  <c:v>34880</c:v>
                </c:pt>
                <c:pt idx="18">
                  <c:v>34911</c:v>
                </c:pt>
                <c:pt idx="19">
                  <c:v>34942</c:v>
                </c:pt>
                <c:pt idx="20">
                  <c:v>34972</c:v>
                </c:pt>
                <c:pt idx="21">
                  <c:v>35003</c:v>
                </c:pt>
                <c:pt idx="22">
                  <c:v>35033</c:v>
                </c:pt>
                <c:pt idx="23">
                  <c:v>35064</c:v>
                </c:pt>
                <c:pt idx="24">
                  <c:v>35095</c:v>
                </c:pt>
                <c:pt idx="25">
                  <c:v>35124</c:v>
                </c:pt>
                <c:pt idx="26">
                  <c:v>35155</c:v>
                </c:pt>
                <c:pt idx="27">
                  <c:v>35185</c:v>
                </c:pt>
                <c:pt idx="28">
                  <c:v>35216</c:v>
                </c:pt>
                <c:pt idx="29">
                  <c:v>35246</c:v>
                </c:pt>
                <c:pt idx="30">
                  <c:v>35277</c:v>
                </c:pt>
                <c:pt idx="31">
                  <c:v>35308</c:v>
                </c:pt>
                <c:pt idx="32">
                  <c:v>35338</c:v>
                </c:pt>
                <c:pt idx="33">
                  <c:v>35369</c:v>
                </c:pt>
                <c:pt idx="34">
                  <c:v>35399</c:v>
                </c:pt>
                <c:pt idx="35">
                  <c:v>35430</c:v>
                </c:pt>
                <c:pt idx="36">
                  <c:v>35461</c:v>
                </c:pt>
                <c:pt idx="37">
                  <c:v>35489</c:v>
                </c:pt>
                <c:pt idx="38">
                  <c:v>35520</c:v>
                </c:pt>
                <c:pt idx="39">
                  <c:v>35550</c:v>
                </c:pt>
                <c:pt idx="40">
                  <c:v>35581</c:v>
                </c:pt>
                <c:pt idx="41">
                  <c:v>35611</c:v>
                </c:pt>
                <c:pt idx="42">
                  <c:v>35642</c:v>
                </c:pt>
                <c:pt idx="43">
                  <c:v>35673</c:v>
                </c:pt>
                <c:pt idx="44">
                  <c:v>35703</c:v>
                </c:pt>
                <c:pt idx="45">
                  <c:v>35734</c:v>
                </c:pt>
                <c:pt idx="46">
                  <c:v>35764</c:v>
                </c:pt>
                <c:pt idx="47">
                  <c:v>35795</c:v>
                </c:pt>
                <c:pt idx="48">
                  <c:v>35826</c:v>
                </c:pt>
                <c:pt idx="49">
                  <c:v>35854</c:v>
                </c:pt>
                <c:pt idx="50">
                  <c:v>35885</c:v>
                </c:pt>
                <c:pt idx="51">
                  <c:v>35915</c:v>
                </c:pt>
                <c:pt idx="52">
                  <c:v>35946</c:v>
                </c:pt>
                <c:pt idx="53">
                  <c:v>35976</c:v>
                </c:pt>
                <c:pt idx="54">
                  <c:v>36007</c:v>
                </c:pt>
                <c:pt idx="55">
                  <c:v>36038</c:v>
                </c:pt>
                <c:pt idx="56">
                  <c:v>36068</c:v>
                </c:pt>
                <c:pt idx="57">
                  <c:v>36099</c:v>
                </c:pt>
                <c:pt idx="58">
                  <c:v>36129</c:v>
                </c:pt>
                <c:pt idx="59">
                  <c:v>36160</c:v>
                </c:pt>
                <c:pt idx="60">
                  <c:v>36191</c:v>
                </c:pt>
                <c:pt idx="61">
                  <c:v>36219</c:v>
                </c:pt>
                <c:pt idx="62">
                  <c:v>36250</c:v>
                </c:pt>
                <c:pt idx="63">
                  <c:v>36280</c:v>
                </c:pt>
                <c:pt idx="64">
                  <c:v>36311</c:v>
                </c:pt>
                <c:pt idx="65">
                  <c:v>36341</c:v>
                </c:pt>
                <c:pt idx="66">
                  <c:v>36372</c:v>
                </c:pt>
                <c:pt idx="67">
                  <c:v>36403</c:v>
                </c:pt>
                <c:pt idx="68">
                  <c:v>36433</c:v>
                </c:pt>
                <c:pt idx="69">
                  <c:v>36464</c:v>
                </c:pt>
                <c:pt idx="70">
                  <c:v>36494</c:v>
                </c:pt>
                <c:pt idx="71">
                  <c:v>36525</c:v>
                </c:pt>
                <c:pt idx="72">
                  <c:v>36556</c:v>
                </c:pt>
                <c:pt idx="73">
                  <c:v>36585</c:v>
                </c:pt>
                <c:pt idx="74">
                  <c:v>36616</c:v>
                </c:pt>
                <c:pt idx="75">
                  <c:v>36646</c:v>
                </c:pt>
                <c:pt idx="76">
                  <c:v>36677</c:v>
                </c:pt>
                <c:pt idx="77">
                  <c:v>36707</c:v>
                </c:pt>
                <c:pt idx="78">
                  <c:v>36738</c:v>
                </c:pt>
                <c:pt idx="79">
                  <c:v>36769</c:v>
                </c:pt>
                <c:pt idx="80">
                  <c:v>36799</c:v>
                </c:pt>
                <c:pt idx="81">
                  <c:v>36830</c:v>
                </c:pt>
                <c:pt idx="82">
                  <c:v>36860</c:v>
                </c:pt>
                <c:pt idx="83">
                  <c:v>36891</c:v>
                </c:pt>
                <c:pt idx="84">
                  <c:v>36922</c:v>
                </c:pt>
                <c:pt idx="85">
                  <c:v>36950</c:v>
                </c:pt>
                <c:pt idx="86">
                  <c:v>36981</c:v>
                </c:pt>
                <c:pt idx="87">
                  <c:v>37011</c:v>
                </c:pt>
                <c:pt idx="88">
                  <c:v>37042</c:v>
                </c:pt>
                <c:pt idx="89">
                  <c:v>37072</c:v>
                </c:pt>
                <c:pt idx="90">
                  <c:v>37103</c:v>
                </c:pt>
                <c:pt idx="91">
                  <c:v>37134</c:v>
                </c:pt>
                <c:pt idx="92">
                  <c:v>37164</c:v>
                </c:pt>
                <c:pt idx="93">
                  <c:v>37195</c:v>
                </c:pt>
                <c:pt idx="94">
                  <c:v>37225</c:v>
                </c:pt>
                <c:pt idx="95">
                  <c:v>37256</c:v>
                </c:pt>
                <c:pt idx="96">
                  <c:v>37287</c:v>
                </c:pt>
                <c:pt idx="97">
                  <c:v>37315</c:v>
                </c:pt>
                <c:pt idx="98">
                  <c:v>37346</c:v>
                </c:pt>
                <c:pt idx="99">
                  <c:v>37376</c:v>
                </c:pt>
                <c:pt idx="100">
                  <c:v>37407</c:v>
                </c:pt>
                <c:pt idx="101">
                  <c:v>37437</c:v>
                </c:pt>
                <c:pt idx="102">
                  <c:v>37468</c:v>
                </c:pt>
                <c:pt idx="103">
                  <c:v>37499</c:v>
                </c:pt>
                <c:pt idx="104">
                  <c:v>37529</c:v>
                </c:pt>
                <c:pt idx="105">
                  <c:v>37560</c:v>
                </c:pt>
                <c:pt idx="106">
                  <c:v>37590</c:v>
                </c:pt>
                <c:pt idx="107">
                  <c:v>37621</c:v>
                </c:pt>
                <c:pt idx="108">
                  <c:v>37652</c:v>
                </c:pt>
                <c:pt idx="109">
                  <c:v>37680</c:v>
                </c:pt>
                <c:pt idx="110">
                  <c:v>37711</c:v>
                </c:pt>
                <c:pt idx="111">
                  <c:v>37741</c:v>
                </c:pt>
                <c:pt idx="112">
                  <c:v>37772</c:v>
                </c:pt>
                <c:pt idx="113">
                  <c:v>37802</c:v>
                </c:pt>
                <c:pt idx="114">
                  <c:v>37833</c:v>
                </c:pt>
                <c:pt idx="115">
                  <c:v>37864</c:v>
                </c:pt>
                <c:pt idx="116">
                  <c:v>37894</c:v>
                </c:pt>
                <c:pt idx="117">
                  <c:v>37925</c:v>
                </c:pt>
                <c:pt idx="118">
                  <c:v>37955</c:v>
                </c:pt>
                <c:pt idx="119">
                  <c:v>37986</c:v>
                </c:pt>
                <c:pt idx="120">
                  <c:v>38017</c:v>
                </c:pt>
                <c:pt idx="121">
                  <c:v>38046</c:v>
                </c:pt>
                <c:pt idx="122">
                  <c:v>38077</c:v>
                </c:pt>
                <c:pt idx="123">
                  <c:v>38107</c:v>
                </c:pt>
                <c:pt idx="124">
                  <c:v>38138</c:v>
                </c:pt>
                <c:pt idx="125">
                  <c:v>38168</c:v>
                </c:pt>
                <c:pt idx="126">
                  <c:v>38199</c:v>
                </c:pt>
                <c:pt idx="127">
                  <c:v>38230</c:v>
                </c:pt>
                <c:pt idx="128">
                  <c:v>38260</c:v>
                </c:pt>
                <c:pt idx="129">
                  <c:v>38291</c:v>
                </c:pt>
                <c:pt idx="130">
                  <c:v>38321</c:v>
                </c:pt>
                <c:pt idx="131">
                  <c:v>38352</c:v>
                </c:pt>
                <c:pt idx="132">
                  <c:v>38383</c:v>
                </c:pt>
                <c:pt idx="133">
                  <c:v>38411</c:v>
                </c:pt>
                <c:pt idx="134">
                  <c:v>38442</c:v>
                </c:pt>
                <c:pt idx="135">
                  <c:v>38472</c:v>
                </c:pt>
                <c:pt idx="136">
                  <c:v>38503</c:v>
                </c:pt>
                <c:pt idx="137">
                  <c:v>38533</c:v>
                </c:pt>
                <c:pt idx="138">
                  <c:v>38564</c:v>
                </c:pt>
                <c:pt idx="139">
                  <c:v>38595</c:v>
                </c:pt>
                <c:pt idx="140">
                  <c:v>38625</c:v>
                </c:pt>
                <c:pt idx="141">
                  <c:v>38656</c:v>
                </c:pt>
                <c:pt idx="142">
                  <c:v>38686</c:v>
                </c:pt>
                <c:pt idx="143">
                  <c:v>38717</c:v>
                </c:pt>
                <c:pt idx="144">
                  <c:v>38748</c:v>
                </c:pt>
                <c:pt idx="145">
                  <c:v>38776</c:v>
                </c:pt>
                <c:pt idx="146">
                  <c:v>38807</c:v>
                </c:pt>
                <c:pt idx="147">
                  <c:v>38837</c:v>
                </c:pt>
                <c:pt idx="148">
                  <c:v>38868</c:v>
                </c:pt>
                <c:pt idx="149">
                  <c:v>38898</c:v>
                </c:pt>
                <c:pt idx="150">
                  <c:v>38929</c:v>
                </c:pt>
                <c:pt idx="151">
                  <c:v>38960</c:v>
                </c:pt>
                <c:pt idx="152">
                  <c:v>38990</c:v>
                </c:pt>
                <c:pt idx="153">
                  <c:v>39021</c:v>
                </c:pt>
                <c:pt idx="154">
                  <c:v>39051</c:v>
                </c:pt>
                <c:pt idx="155">
                  <c:v>39082</c:v>
                </c:pt>
                <c:pt idx="156">
                  <c:v>39113</c:v>
                </c:pt>
                <c:pt idx="157">
                  <c:v>39141</c:v>
                </c:pt>
                <c:pt idx="158">
                  <c:v>39172</c:v>
                </c:pt>
                <c:pt idx="159">
                  <c:v>39202</c:v>
                </c:pt>
                <c:pt idx="160">
                  <c:v>39233</c:v>
                </c:pt>
                <c:pt idx="161">
                  <c:v>39263</c:v>
                </c:pt>
                <c:pt idx="162">
                  <c:v>39294</c:v>
                </c:pt>
                <c:pt idx="163">
                  <c:v>39325</c:v>
                </c:pt>
                <c:pt idx="164">
                  <c:v>39355</c:v>
                </c:pt>
                <c:pt idx="165">
                  <c:v>39386</c:v>
                </c:pt>
                <c:pt idx="166">
                  <c:v>39416</c:v>
                </c:pt>
                <c:pt idx="167">
                  <c:v>39447</c:v>
                </c:pt>
                <c:pt idx="168">
                  <c:v>39478</c:v>
                </c:pt>
                <c:pt idx="169">
                  <c:v>39507</c:v>
                </c:pt>
                <c:pt idx="170">
                  <c:v>39538</c:v>
                </c:pt>
                <c:pt idx="171">
                  <c:v>39568</c:v>
                </c:pt>
                <c:pt idx="172">
                  <c:v>39599</c:v>
                </c:pt>
                <c:pt idx="173">
                  <c:v>39629</c:v>
                </c:pt>
                <c:pt idx="174">
                  <c:v>39660</c:v>
                </c:pt>
                <c:pt idx="175">
                  <c:v>39691</c:v>
                </c:pt>
                <c:pt idx="176">
                  <c:v>39721</c:v>
                </c:pt>
                <c:pt idx="177">
                  <c:v>39752</c:v>
                </c:pt>
                <c:pt idx="178">
                  <c:v>39782</c:v>
                </c:pt>
                <c:pt idx="179">
                  <c:v>39813</c:v>
                </c:pt>
                <c:pt idx="180">
                  <c:v>39844</c:v>
                </c:pt>
                <c:pt idx="181">
                  <c:v>39872</c:v>
                </c:pt>
                <c:pt idx="182">
                  <c:v>39903</c:v>
                </c:pt>
                <c:pt idx="183">
                  <c:v>39933</c:v>
                </c:pt>
                <c:pt idx="184">
                  <c:v>39964</c:v>
                </c:pt>
                <c:pt idx="185">
                  <c:v>39994</c:v>
                </c:pt>
                <c:pt idx="186">
                  <c:v>40025</c:v>
                </c:pt>
                <c:pt idx="187">
                  <c:v>40056</c:v>
                </c:pt>
                <c:pt idx="188">
                  <c:v>40086</c:v>
                </c:pt>
                <c:pt idx="189">
                  <c:v>40117</c:v>
                </c:pt>
                <c:pt idx="190">
                  <c:v>40147</c:v>
                </c:pt>
                <c:pt idx="191">
                  <c:v>40178</c:v>
                </c:pt>
                <c:pt idx="192">
                  <c:v>40209</c:v>
                </c:pt>
                <c:pt idx="193">
                  <c:v>40237</c:v>
                </c:pt>
                <c:pt idx="194">
                  <c:v>40268</c:v>
                </c:pt>
                <c:pt idx="195">
                  <c:v>40298</c:v>
                </c:pt>
                <c:pt idx="196">
                  <c:v>40329</c:v>
                </c:pt>
                <c:pt idx="197">
                  <c:v>40359</c:v>
                </c:pt>
                <c:pt idx="198">
                  <c:v>40390</c:v>
                </c:pt>
                <c:pt idx="199">
                  <c:v>40421</c:v>
                </c:pt>
                <c:pt idx="200">
                  <c:v>40451</c:v>
                </c:pt>
                <c:pt idx="201">
                  <c:v>40482</c:v>
                </c:pt>
                <c:pt idx="202">
                  <c:v>40512</c:v>
                </c:pt>
                <c:pt idx="203">
                  <c:v>40543</c:v>
                </c:pt>
                <c:pt idx="204">
                  <c:v>40574</c:v>
                </c:pt>
                <c:pt idx="205">
                  <c:v>40602</c:v>
                </c:pt>
                <c:pt idx="206">
                  <c:v>40633</c:v>
                </c:pt>
                <c:pt idx="207">
                  <c:v>40663</c:v>
                </c:pt>
                <c:pt idx="208">
                  <c:v>40694</c:v>
                </c:pt>
                <c:pt idx="209">
                  <c:v>40724</c:v>
                </c:pt>
                <c:pt idx="210">
                  <c:v>40755</c:v>
                </c:pt>
                <c:pt idx="211">
                  <c:v>40786</c:v>
                </c:pt>
                <c:pt idx="212">
                  <c:v>40816</c:v>
                </c:pt>
                <c:pt idx="213">
                  <c:v>40847</c:v>
                </c:pt>
                <c:pt idx="214">
                  <c:v>40877</c:v>
                </c:pt>
                <c:pt idx="215">
                  <c:v>40908</c:v>
                </c:pt>
                <c:pt idx="216">
                  <c:v>40939</c:v>
                </c:pt>
                <c:pt idx="217">
                  <c:v>40968</c:v>
                </c:pt>
                <c:pt idx="218">
                  <c:v>40999</c:v>
                </c:pt>
                <c:pt idx="219">
                  <c:v>41029</c:v>
                </c:pt>
                <c:pt idx="220">
                  <c:v>41060</c:v>
                </c:pt>
                <c:pt idx="221">
                  <c:v>41090</c:v>
                </c:pt>
                <c:pt idx="222">
                  <c:v>41121</c:v>
                </c:pt>
                <c:pt idx="223">
                  <c:v>41152</c:v>
                </c:pt>
                <c:pt idx="224">
                  <c:v>41182</c:v>
                </c:pt>
                <c:pt idx="225">
                  <c:v>41213</c:v>
                </c:pt>
                <c:pt idx="226">
                  <c:v>41243</c:v>
                </c:pt>
                <c:pt idx="227">
                  <c:v>41274</c:v>
                </c:pt>
                <c:pt idx="228">
                  <c:v>41305</c:v>
                </c:pt>
                <c:pt idx="229">
                  <c:v>41333</c:v>
                </c:pt>
                <c:pt idx="230">
                  <c:v>41364</c:v>
                </c:pt>
                <c:pt idx="231">
                  <c:v>41394</c:v>
                </c:pt>
                <c:pt idx="232">
                  <c:v>41425</c:v>
                </c:pt>
                <c:pt idx="233">
                  <c:v>41455</c:v>
                </c:pt>
                <c:pt idx="234">
                  <c:v>41486</c:v>
                </c:pt>
                <c:pt idx="235">
                  <c:v>41517</c:v>
                </c:pt>
                <c:pt idx="236">
                  <c:v>41547</c:v>
                </c:pt>
                <c:pt idx="237">
                  <c:v>41578</c:v>
                </c:pt>
                <c:pt idx="238">
                  <c:v>41608</c:v>
                </c:pt>
                <c:pt idx="239">
                  <c:v>41639</c:v>
                </c:pt>
                <c:pt idx="240">
                  <c:v>41670</c:v>
                </c:pt>
                <c:pt idx="241">
                  <c:v>41698</c:v>
                </c:pt>
                <c:pt idx="242">
                  <c:v>41729</c:v>
                </c:pt>
                <c:pt idx="243">
                  <c:v>41759</c:v>
                </c:pt>
                <c:pt idx="244">
                  <c:v>41790</c:v>
                </c:pt>
                <c:pt idx="245">
                  <c:v>41820</c:v>
                </c:pt>
                <c:pt idx="246">
                  <c:v>41851</c:v>
                </c:pt>
                <c:pt idx="247">
                  <c:v>41882</c:v>
                </c:pt>
                <c:pt idx="248">
                  <c:v>41912</c:v>
                </c:pt>
                <c:pt idx="249">
                  <c:v>41943</c:v>
                </c:pt>
                <c:pt idx="250">
                  <c:v>41973</c:v>
                </c:pt>
                <c:pt idx="251">
                  <c:v>42004</c:v>
                </c:pt>
                <c:pt idx="252">
                  <c:v>42035</c:v>
                </c:pt>
                <c:pt idx="253">
                  <c:v>42063</c:v>
                </c:pt>
                <c:pt idx="254">
                  <c:v>42094</c:v>
                </c:pt>
                <c:pt idx="255">
                  <c:v>42124</c:v>
                </c:pt>
                <c:pt idx="256">
                  <c:v>42155</c:v>
                </c:pt>
                <c:pt idx="257">
                  <c:v>42185</c:v>
                </c:pt>
                <c:pt idx="258">
                  <c:v>42216</c:v>
                </c:pt>
                <c:pt idx="259">
                  <c:v>42247</c:v>
                </c:pt>
                <c:pt idx="260">
                  <c:v>42277</c:v>
                </c:pt>
                <c:pt idx="261">
                  <c:v>42308</c:v>
                </c:pt>
                <c:pt idx="262">
                  <c:v>42338</c:v>
                </c:pt>
                <c:pt idx="263">
                  <c:v>42369</c:v>
                </c:pt>
                <c:pt idx="264">
                  <c:v>42400</c:v>
                </c:pt>
                <c:pt idx="265">
                  <c:v>42429</c:v>
                </c:pt>
                <c:pt idx="266">
                  <c:v>42460</c:v>
                </c:pt>
                <c:pt idx="267">
                  <c:v>42490</c:v>
                </c:pt>
                <c:pt idx="268">
                  <c:v>42521</c:v>
                </c:pt>
                <c:pt idx="269">
                  <c:v>42551</c:v>
                </c:pt>
                <c:pt idx="270">
                  <c:v>42582</c:v>
                </c:pt>
                <c:pt idx="271">
                  <c:v>42613</c:v>
                </c:pt>
                <c:pt idx="272">
                  <c:v>42643</c:v>
                </c:pt>
                <c:pt idx="273">
                  <c:v>42674</c:v>
                </c:pt>
                <c:pt idx="274">
                  <c:v>42704</c:v>
                </c:pt>
                <c:pt idx="275">
                  <c:v>42735</c:v>
                </c:pt>
                <c:pt idx="276">
                  <c:v>42766</c:v>
                </c:pt>
                <c:pt idx="277">
                  <c:v>42794</c:v>
                </c:pt>
                <c:pt idx="278">
                  <c:v>42825</c:v>
                </c:pt>
                <c:pt idx="279">
                  <c:v>42855</c:v>
                </c:pt>
                <c:pt idx="280">
                  <c:v>42886</c:v>
                </c:pt>
                <c:pt idx="281">
                  <c:v>42916</c:v>
                </c:pt>
                <c:pt idx="282">
                  <c:v>42947</c:v>
                </c:pt>
                <c:pt idx="283">
                  <c:v>42978</c:v>
                </c:pt>
                <c:pt idx="284">
                  <c:v>43008</c:v>
                </c:pt>
                <c:pt idx="285">
                  <c:v>43039</c:v>
                </c:pt>
                <c:pt idx="286">
                  <c:v>43069</c:v>
                </c:pt>
                <c:pt idx="287">
                  <c:v>43100</c:v>
                </c:pt>
                <c:pt idx="288">
                  <c:v>43131</c:v>
                </c:pt>
                <c:pt idx="289">
                  <c:v>43159</c:v>
                </c:pt>
                <c:pt idx="290">
                  <c:v>43190</c:v>
                </c:pt>
                <c:pt idx="291">
                  <c:v>43220</c:v>
                </c:pt>
                <c:pt idx="292">
                  <c:v>43251</c:v>
                </c:pt>
                <c:pt idx="293">
                  <c:v>43281</c:v>
                </c:pt>
                <c:pt idx="294">
                  <c:v>43312</c:v>
                </c:pt>
                <c:pt idx="295">
                  <c:v>43343</c:v>
                </c:pt>
                <c:pt idx="296">
                  <c:v>43373</c:v>
                </c:pt>
              </c:numCache>
            </c:numRef>
          </c:cat>
          <c:val>
            <c:numRef>
              <c:f>data1!$B$4:$B$300</c:f>
              <c:numCache>
                <c:formatCode>0.0</c:formatCode>
                <c:ptCount val="297"/>
                <c:pt idx="0">
                  <c:v>54.860435650478394</c:v>
                </c:pt>
                <c:pt idx="1">
                  <c:v>55.55612958082866</c:v>
                </c:pt>
                <c:pt idx="2">
                  <c:v>57.046902288722137</c:v>
                </c:pt>
                <c:pt idx="3">
                  <c:v>59.08429165617639</c:v>
                </c:pt>
                <c:pt idx="4">
                  <c:v>60.425987093280511</c:v>
                </c:pt>
                <c:pt idx="5">
                  <c:v>61.61860525959527</c:v>
                </c:pt>
                <c:pt idx="6">
                  <c:v>62.910608273102987</c:v>
                </c:pt>
                <c:pt idx="7">
                  <c:v>63.805071897839021</c:v>
                </c:pt>
                <c:pt idx="8">
                  <c:v>64.600150675382238</c:v>
                </c:pt>
                <c:pt idx="9">
                  <c:v>65.196459758539547</c:v>
                </c:pt>
                <c:pt idx="10">
                  <c:v>65.544306723714683</c:v>
                </c:pt>
                <c:pt idx="11">
                  <c:v>66.190308230468531</c:v>
                </c:pt>
                <c:pt idx="12">
                  <c:v>67.233849125993927</c:v>
                </c:pt>
                <c:pt idx="13">
                  <c:v>67.730773361958285</c:v>
                </c:pt>
                <c:pt idx="14">
                  <c:v>67.432618820379702</c:v>
                </c:pt>
                <c:pt idx="15">
                  <c:v>67.87985063274779</c:v>
                </c:pt>
                <c:pt idx="16">
                  <c:v>68.973083951869583</c:v>
                </c:pt>
                <c:pt idx="17">
                  <c:v>69.221546069851769</c:v>
                </c:pt>
                <c:pt idx="18">
                  <c:v>69.370623340641146</c:v>
                </c:pt>
                <c:pt idx="19">
                  <c:v>71.408012708095526</c:v>
                </c:pt>
                <c:pt idx="20">
                  <c:v>72.004321791252977</c:v>
                </c:pt>
                <c:pt idx="21">
                  <c:v>72.650323298006683</c:v>
                </c:pt>
                <c:pt idx="22">
                  <c:v>73.097555110374785</c:v>
                </c:pt>
                <c:pt idx="23">
                  <c:v>75.184636901425577</c:v>
                </c:pt>
                <c:pt idx="24">
                  <c:v>76.327562644143924</c:v>
                </c:pt>
                <c:pt idx="25">
                  <c:v>77.768642928440727</c:v>
                </c:pt>
                <c:pt idx="26">
                  <c:v>77.868027775633678</c:v>
                </c:pt>
                <c:pt idx="27">
                  <c:v>79.607262601509348</c:v>
                </c:pt>
                <c:pt idx="28">
                  <c:v>82.48942317010335</c:v>
                </c:pt>
                <c:pt idx="29">
                  <c:v>83.433579218435938</c:v>
                </c:pt>
                <c:pt idx="30">
                  <c:v>82.886962558875027</c:v>
                </c:pt>
                <c:pt idx="31">
                  <c:v>82.191268628524782</c:v>
                </c:pt>
                <c:pt idx="32">
                  <c:v>82.091883781331816</c:v>
                </c:pt>
                <c:pt idx="33">
                  <c:v>82.737885288085536</c:v>
                </c:pt>
                <c:pt idx="34">
                  <c:v>83.532964065628747</c:v>
                </c:pt>
                <c:pt idx="35">
                  <c:v>85.123121620715196</c:v>
                </c:pt>
                <c:pt idx="36">
                  <c:v>85.71943070387249</c:v>
                </c:pt>
                <c:pt idx="37">
                  <c:v>86.912048870187263</c:v>
                </c:pt>
                <c:pt idx="38">
                  <c:v>88.005282189309057</c:v>
                </c:pt>
                <c:pt idx="39">
                  <c:v>88.651283696062933</c:v>
                </c:pt>
                <c:pt idx="40">
                  <c:v>88.154359460098433</c:v>
                </c:pt>
                <c:pt idx="41">
                  <c:v>90.291133674745765</c:v>
                </c:pt>
                <c:pt idx="42">
                  <c:v>92.576985160182332</c:v>
                </c:pt>
                <c:pt idx="43">
                  <c:v>92.775754854568092</c:v>
                </c:pt>
                <c:pt idx="44">
                  <c:v>91.980676077024881</c:v>
                </c:pt>
                <c:pt idx="45">
                  <c:v>93.322371514129145</c:v>
                </c:pt>
                <c:pt idx="46">
                  <c:v>91.930983653428484</c:v>
                </c:pt>
                <c:pt idx="47">
                  <c:v>91.533444264656922</c:v>
                </c:pt>
                <c:pt idx="48">
                  <c:v>92.676370007375155</c:v>
                </c:pt>
                <c:pt idx="49">
                  <c:v>93.17329424333964</c:v>
                </c:pt>
                <c:pt idx="50">
                  <c:v>92.676370007375155</c:v>
                </c:pt>
                <c:pt idx="51">
                  <c:v>94.216835138865051</c:v>
                </c:pt>
                <c:pt idx="52">
                  <c:v>93.073909396146703</c:v>
                </c:pt>
                <c:pt idx="53">
                  <c:v>93.570833632111331</c:v>
                </c:pt>
                <c:pt idx="54">
                  <c:v>93.123601819743229</c:v>
                </c:pt>
                <c:pt idx="55">
                  <c:v>94.018065444479404</c:v>
                </c:pt>
                <c:pt idx="56">
                  <c:v>96.502686624301759</c:v>
                </c:pt>
                <c:pt idx="57">
                  <c:v>100.57746535921039</c:v>
                </c:pt>
                <c:pt idx="58">
                  <c:v>100.82592747719254</c:v>
                </c:pt>
                <c:pt idx="59">
                  <c:v>99.583616887281408</c:v>
                </c:pt>
                <c:pt idx="60">
                  <c:v>97.266956099215051</c:v>
                </c:pt>
                <c:pt idx="61">
                  <c:v>94.787602316293913</c:v>
                </c:pt>
                <c:pt idx="62">
                  <c:v>94.787602316293913</c:v>
                </c:pt>
                <c:pt idx="63">
                  <c:v>94.120083990122893</c:v>
                </c:pt>
                <c:pt idx="64">
                  <c:v>95.359760881583398</c:v>
                </c:pt>
                <c:pt idx="65">
                  <c:v>96.694797533925552</c:v>
                </c:pt>
                <c:pt idx="66">
                  <c:v>98.125193947149327</c:v>
                </c:pt>
                <c:pt idx="67">
                  <c:v>100.1277489256625</c:v>
                </c:pt>
                <c:pt idx="68">
                  <c:v>101.93958438241259</c:v>
                </c:pt>
                <c:pt idx="69">
                  <c:v>101.8442246215311</c:v>
                </c:pt>
                <c:pt idx="70">
                  <c:v>100.60454773007048</c:v>
                </c:pt>
                <c:pt idx="71">
                  <c:v>98.697352512438826</c:v>
                </c:pt>
                <c:pt idx="72">
                  <c:v>96.980876816570358</c:v>
                </c:pt>
                <c:pt idx="73">
                  <c:v>95.455120642464919</c:v>
                </c:pt>
                <c:pt idx="74">
                  <c:v>94.215443751004415</c:v>
                </c:pt>
                <c:pt idx="75">
                  <c:v>93.738644946596438</c:v>
                </c:pt>
                <c:pt idx="76">
                  <c:v>95.931919446872882</c:v>
                </c:pt>
                <c:pt idx="77">
                  <c:v>96.980876816570358</c:v>
                </c:pt>
                <c:pt idx="78">
                  <c:v>96.408718251280732</c:v>
                </c:pt>
                <c:pt idx="79">
                  <c:v>95.931919446872882</c:v>
                </c:pt>
                <c:pt idx="80">
                  <c:v>95.550480403346569</c:v>
                </c:pt>
                <c:pt idx="81">
                  <c:v>95.741199925109726</c:v>
                </c:pt>
                <c:pt idx="82">
                  <c:v>96.027279207754404</c:v>
                </c:pt>
                <c:pt idx="83">
                  <c:v>96.313358490399196</c:v>
                </c:pt>
                <c:pt idx="84">
                  <c:v>95.932682324959899</c:v>
                </c:pt>
                <c:pt idx="85">
                  <c:v>96.507129524510475</c:v>
                </c:pt>
                <c:pt idx="86">
                  <c:v>98.038988723312272</c:v>
                </c:pt>
                <c:pt idx="87">
                  <c:v>98.230471123162587</c:v>
                </c:pt>
                <c:pt idx="88">
                  <c:v>98.038988723312272</c:v>
                </c:pt>
                <c:pt idx="89">
                  <c:v>98.421953523012789</c:v>
                </c:pt>
                <c:pt idx="90">
                  <c:v>100.52825992136529</c:v>
                </c:pt>
                <c:pt idx="91">
                  <c:v>101.3899307206912</c:v>
                </c:pt>
                <c:pt idx="92">
                  <c:v>101.3899307206912</c:v>
                </c:pt>
                <c:pt idx="93">
                  <c:v>102.15586032009212</c:v>
                </c:pt>
                <c:pt idx="94">
                  <c:v>101.2941895207662</c:v>
                </c:pt>
                <c:pt idx="95">
                  <c:v>101.2941895207662</c:v>
                </c:pt>
                <c:pt idx="96">
                  <c:v>104.64513151814484</c:v>
                </c:pt>
                <c:pt idx="97">
                  <c:v>107.99607351552378</c:v>
                </c:pt>
                <c:pt idx="98">
                  <c:v>109.52793271432542</c:v>
                </c:pt>
                <c:pt idx="99">
                  <c:v>111.15553311305281</c:v>
                </c:pt>
                <c:pt idx="100">
                  <c:v>112.87887471170421</c:v>
                </c:pt>
                <c:pt idx="101">
                  <c:v>115.08092230998216</c:v>
                </c:pt>
                <c:pt idx="102">
                  <c:v>114.0277691108052</c:v>
                </c:pt>
                <c:pt idx="103">
                  <c:v>110.77256831335229</c:v>
                </c:pt>
                <c:pt idx="104">
                  <c:v>111.25127431297781</c:v>
                </c:pt>
                <c:pt idx="105">
                  <c:v>113.07035711155413</c:v>
                </c:pt>
                <c:pt idx="106">
                  <c:v>110.86830951327717</c:v>
                </c:pt>
                <c:pt idx="107">
                  <c:v>109.6236739142503</c:v>
                </c:pt>
                <c:pt idx="108">
                  <c:v>110.42483627522363</c:v>
                </c:pt>
                <c:pt idx="109">
                  <c:v>111.20091444181656</c:v>
                </c:pt>
                <c:pt idx="110">
                  <c:v>110.64657289425088</c:v>
                </c:pt>
                <c:pt idx="111">
                  <c:v>107.98573346593173</c:v>
                </c:pt>
                <c:pt idx="112">
                  <c:v>105.43576234712684</c:v>
                </c:pt>
                <c:pt idx="113">
                  <c:v>102.55318629978126</c:v>
                </c:pt>
                <c:pt idx="114">
                  <c:v>101.88797644270156</c:v>
                </c:pt>
                <c:pt idx="115">
                  <c:v>103.32926446637423</c:v>
                </c:pt>
                <c:pt idx="116">
                  <c:v>103.88360601394064</c:v>
                </c:pt>
                <c:pt idx="117">
                  <c:v>103.66186939491405</c:v>
                </c:pt>
                <c:pt idx="118">
                  <c:v>103.32926446637423</c:v>
                </c:pt>
                <c:pt idx="119">
                  <c:v>102.33144968075467</c:v>
                </c:pt>
                <c:pt idx="120">
                  <c:v>101.44450320464844</c:v>
                </c:pt>
                <c:pt idx="121">
                  <c:v>101.77710813318828</c:v>
                </c:pt>
                <c:pt idx="122">
                  <c:v>102.33144968075467</c:v>
                </c:pt>
                <c:pt idx="123">
                  <c:v>103.10752784734765</c:v>
                </c:pt>
                <c:pt idx="124">
                  <c:v>103.99447432345417</c:v>
                </c:pt>
                <c:pt idx="125">
                  <c:v>103.77273770442734</c:v>
                </c:pt>
                <c:pt idx="126">
                  <c:v>103.44013277588749</c:v>
                </c:pt>
                <c:pt idx="127">
                  <c:v>104.10534263296718</c:v>
                </c:pt>
                <c:pt idx="128">
                  <c:v>103.88360601394064</c:v>
                </c:pt>
                <c:pt idx="129">
                  <c:v>102.7749229188078</c:v>
                </c:pt>
                <c:pt idx="130">
                  <c:v>101.55537151416172</c:v>
                </c:pt>
                <c:pt idx="131">
                  <c:v>99.78147856194937</c:v>
                </c:pt>
                <c:pt idx="132">
                  <c:v>98.561927157303273</c:v>
                </c:pt>
                <c:pt idx="133">
                  <c:v>99.005400395356403</c:v>
                </c:pt>
                <c:pt idx="134">
                  <c:v>98.561927157303273</c:v>
                </c:pt>
                <c:pt idx="135">
                  <c:v>98.561927157303273</c:v>
                </c:pt>
                <c:pt idx="136">
                  <c:v>98.89453208584311</c:v>
                </c:pt>
                <c:pt idx="137">
                  <c:v>100.11408349048921</c:v>
                </c:pt>
                <c:pt idx="138">
                  <c:v>102.99665953783436</c:v>
                </c:pt>
                <c:pt idx="139">
                  <c:v>103.77273770442734</c:v>
                </c:pt>
                <c:pt idx="140">
                  <c:v>103.44013277588749</c:v>
                </c:pt>
                <c:pt idx="141">
                  <c:v>104.10534263296718</c:v>
                </c:pt>
                <c:pt idx="142">
                  <c:v>105.43576234712684</c:v>
                </c:pt>
                <c:pt idx="143">
                  <c:v>105.65749896615311</c:v>
                </c:pt>
                <c:pt idx="144">
                  <c:v>104.54881587101971</c:v>
                </c:pt>
                <c:pt idx="145">
                  <c:v>104.77055249004702</c:v>
                </c:pt>
                <c:pt idx="146">
                  <c:v>105.9901038946924</c:v>
                </c:pt>
                <c:pt idx="147">
                  <c:v>105.3248940376137</c:v>
                </c:pt>
                <c:pt idx="148">
                  <c:v>103.10752784734765</c:v>
                </c:pt>
                <c:pt idx="149">
                  <c:v>102.55318629978126</c:v>
                </c:pt>
                <c:pt idx="150">
                  <c:v>103.21839615686093</c:v>
                </c:pt>
                <c:pt idx="151">
                  <c:v>102.99665953783436</c:v>
                </c:pt>
                <c:pt idx="152">
                  <c:v>102.22058137124142</c:v>
                </c:pt>
                <c:pt idx="153">
                  <c:v>100.33582010951578</c:v>
                </c:pt>
                <c:pt idx="154">
                  <c:v>99.33800532389624</c:v>
                </c:pt>
                <c:pt idx="155">
                  <c:v>99.227137014382976</c:v>
                </c:pt>
                <c:pt idx="156">
                  <c:v>98.766700924974387</c:v>
                </c:pt>
                <c:pt idx="157">
                  <c:v>98.972250770811897</c:v>
                </c:pt>
                <c:pt idx="158">
                  <c:v>98.972250770811897</c:v>
                </c:pt>
                <c:pt idx="159">
                  <c:v>98.766700924974387</c:v>
                </c:pt>
                <c:pt idx="160">
                  <c:v>97.636176772867358</c:v>
                </c:pt>
                <c:pt idx="161">
                  <c:v>98.869475847893128</c:v>
                </c:pt>
                <c:pt idx="162">
                  <c:v>102.67214799588905</c:v>
                </c:pt>
                <c:pt idx="163">
                  <c:v>104.31654676259029</c:v>
                </c:pt>
                <c:pt idx="164">
                  <c:v>103.49434737923951</c:v>
                </c:pt>
                <c:pt idx="165">
                  <c:v>101.95272353545735</c:v>
                </c:pt>
                <c:pt idx="166">
                  <c:v>101.13052415210689</c:v>
                </c:pt>
                <c:pt idx="167">
                  <c:v>101.13052415210689</c:v>
                </c:pt>
                <c:pt idx="168">
                  <c:v>100</c:v>
                </c:pt>
                <c:pt idx="169">
                  <c:v>98.355601233299069</c:v>
                </c:pt>
                <c:pt idx="170">
                  <c:v>98.766700924974387</c:v>
                </c:pt>
                <c:pt idx="171">
                  <c:v>99.897225077081259</c:v>
                </c:pt>
                <c:pt idx="172">
                  <c:v>100</c:v>
                </c:pt>
                <c:pt idx="173">
                  <c:v>99.794450154162348</c:v>
                </c:pt>
                <c:pt idx="174">
                  <c:v>102.158273381295</c:v>
                </c:pt>
                <c:pt idx="175">
                  <c:v>105.96094552929048</c:v>
                </c:pt>
                <c:pt idx="176">
                  <c:v>108.01644398766729</c:v>
                </c:pt>
                <c:pt idx="177">
                  <c:v>108.83864337101733</c:v>
                </c:pt>
                <c:pt idx="178">
                  <c:v>111.51079136690693</c:v>
                </c:pt>
                <c:pt idx="179">
                  <c:v>113.36073997944537</c:v>
                </c:pt>
                <c:pt idx="180">
                  <c:v>112.52959917780062</c:v>
                </c:pt>
                <c:pt idx="181">
                  <c:v>113.04912641315519</c:v>
                </c:pt>
                <c:pt idx="182">
                  <c:v>114.81551901336081</c:v>
                </c:pt>
                <c:pt idx="183">
                  <c:v>115.33504624871539</c:v>
                </c:pt>
                <c:pt idx="184">
                  <c:v>115.95847893114077</c:v>
                </c:pt>
                <c:pt idx="185">
                  <c:v>116.58191161356631</c:v>
                </c:pt>
                <c:pt idx="186">
                  <c:v>116.99753340185003</c:v>
                </c:pt>
                <c:pt idx="187">
                  <c:v>118.45220966084277</c:v>
                </c:pt>
                <c:pt idx="188">
                  <c:v>119.28345323741011</c:v>
                </c:pt>
                <c:pt idx="189">
                  <c:v>119.69907502569369</c:v>
                </c:pt>
                <c:pt idx="190">
                  <c:v>120.42641315519019</c:v>
                </c:pt>
                <c:pt idx="191">
                  <c:v>119.69907502569369</c:v>
                </c:pt>
                <c:pt idx="192">
                  <c:v>118.97173689619734</c:v>
                </c:pt>
                <c:pt idx="193">
                  <c:v>118.76392600205553</c:v>
                </c:pt>
                <c:pt idx="194">
                  <c:v>119.4912641315519</c:v>
                </c:pt>
                <c:pt idx="195">
                  <c:v>120.73812949640296</c:v>
                </c:pt>
                <c:pt idx="196">
                  <c:v>121.56937307297028</c:v>
                </c:pt>
                <c:pt idx="197">
                  <c:v>122.29671120246665</c:v>
                </c:pt>
                <c:pt idx="198">
                  <c:v>123.54357656731759</c:v>
                </c:pt>
                <c:pt idx="199">
                  <c:v>125.62168550873595</c:v>
                </c:pt>
                <c:pt idx="200">
                  <c:v>126.45292908530317</c:v>
                </c:pt>
                <c:pt idx="201">
                  <c:v>125.10215827338129</c:v>
                </c:pt>
                <c:pt idx="202">
                  <c:v>125.10215827338129</c:v>
                </c:pt>
                <c:pt idx="203">
                  <c:v>125.51778006166501</c:v>
                </c:pt>
                <c:pt idx="204">
                  <c:v>126.00946063720457</c:v>
                </c:pt>
                <c:pt idx="205">
                  <c:v>126.50072559095591</c:v>
                </c:pt>
                <c:pt idx="206">
                  <c:v>127.11480678314491</c:v>
                </c:pt>
                <c:pt idx="207">
                  <c:v>127.97452045220972</c:v>
                </c:pt>
                <c:pt idx="208">
                  <c:v>129.32549907502568</c:v>
                </c:pt>
                <c:pt idx="209">
                  <c:v>129.93958026721484</c:v>
                </c:pt>
                <c:pt idx="210">
                  <c:v>130.43084522096618</c:v>
                </c:pt>
                <c:pt idx="211">
                  <c:v>132.15027255909561</c:v>
                </c:pt>
                <c:pt idx="212">
                  <c:v>133.37843494347385</c:v>
                </c:pt>
                <c:pt idx="213">
                  <c:v>133.00998622816039</c:v>
                </c:pt>
                <c:pt idx="214">
                  <c:v>132.02745632065785</c:v>
                </c:pt>
                <c:pt idx="215">
                  <c:v>131.90464008221994</c:v>
                </c:pt>
                <c:pt idx="216">
                  <c:v>132.27308879753338</c:v>
                </c:pt>
                <c:pt idx="217">
                  <c:v>132.27308879753338</c:v>
                </c:pt>
                <c:pt idx="218">
                  <c:v>132.76435375128474</c:v>
                </c:pt>
                <c:pt idx="219">
                  <c:v>133.86969989722505</c:v>
                </c:pt>
                <c:pt idx="220">
                  <c:v>134.23814861253848</c:v>
                </c:pt>
                <c:pt idx="221">
                  <c:v>134.36096485097639</c:v>
                </c:pt>
                <c:pt idx="222">
                  <c:v>135.71194347379242</c:v>
                </c:pt>
                <c:pt idx="223">
                  <c:v>137.18573833504632</c:v>
                </c:pt>
                <c:pt idx="224">
                  <c:v>137.06292209660839</c:v>
                </c:pt>
                <c:pt idx="225">
                  <c:v>135.95757595066809</c:v>
                </c:pt>
                <c:pt idx="226">
                  <c:v>135.71194347379242</c:v>
                </c:pt>
                <c:pt idx="227">
                  <c:v>136.20320842754376</c:v>
                </c:pt>
                <c:pt idx="228">
                  <c:v>136.06590601837348</c:v>
                </c:pt>
                <c:pt idx="229">
                  <c:v>135.5264970747923</c:v>
                </c:pt>
                <c:pt idx="230">
                  <c:v>136.60531496195483</c:v>
                </c:pt>
                <c:pt idx="231">
                  <c:v>137.8189850850126</c:v>
                </c:pt>
                <c:pt idx="232">
                  <c:v>138.22354179269863</c:v>
                </c:pt>
                <c:pt idx="233">
                  <c:v>138.62809850038445</c:v>
                </c:pt>
                <c:pt idx="234">
                  <c:v>139.9766208593376</c:v>
                </c:pt>
                <c:pt idx="235">
                  <c:v>140.92058651060489</c:v>
                </c:pt>
                <c:pt idx="236">
                  <c:v>140.78573427470957</c:v>
                </c:pt>
                <c:pt idx="237">
                  <c:v>140.92058651060489</c:v>
                </c:pt>
                <c:pt idx="238">
                  <c:v>140.51602980291892</c:v>
                </c:pt>
                <c:pt idx="239">
                  <c:v>140.1114730952329</c:v>
                </c:pt>
                <c:pt idx="240">
                  <c:v>139.3023596798611</c:v>
                </c:pt>
                <c:pt idx="241">
                  <c:v>139.7069163875471</c:v>
                </c:pt>
                <c:pt idx="242">
                  <c:v>140.92058651060489</c:v>
                </c:pt>
                <c:pt idx="243">
                  <c:v>141.05543874650024</c:v>
                </c:pt>
                <c:pt idx="244">
                  <c:v>141.4599954541861</c:v>
                </c:pt>
                <c:pt idx="245">
                  <c:v>141.86455216187207</c:v>
                </c:pt>
                <c:pt idx="246">
                  <c:v>143.07822228492932</c:v>
                </c:pt>
                <c:pt idx="247">
                  <c:v>143.75248346440597</c:v>
                </c:pt>
                <c:pt idx="248">
                  <c:v>143.75248346440597</c:v>
                </c:pt>
                <c:pt idx="249">
                  <c:v>144.0221879361969</c:v>
                </c:pt>
                <c:pt idx="250">
                  <c:v>144.29189240798786</c:v>
                </c:pt>
                <c:pt idx="251">
                  <c:v>144.42674464388261</c:v>
                </c:pt>
                <c:pt idx="252">
                  <c:v>143.12271640705444</c:v>
                </c:pt>
                <c:pt idx="253">
                  <c:v>143.12271640705444</c:v>
                </c:pt>
                <c:pt idx="254">
                  <c:v>144.11860011962835</c:v>
                </c:pt>
                <c:pt idx="255">
                  <c:v>143.97633101783211</c:v>
                </c:pt>
                <c:pt idx="256">
                  <c:v>144.40313832322093</c:v>
                </c:pt>
                <c:pt idx="257">
                  <c:v>144.97221473040602</c:v>
                </c:pt>
                <c:pt idx="258">
                  <c:v>146.39490574836881</c:v>
                </c:pt>
                <c:pt idx="259">
                  <c:v>147.39078946094273</c:v>
                </c:pt>
                <c:pt idx="260">
                  <c:v>147.533058562739</c:v>
                </c:pt>
                <c:pt idx="261">
                  <c:v>146.96398215555388</c:v>
                </c:pt>
                <c:pt idx="262">
                  <c:v>146.96398215555388</c:v>
                </c:pt>
                <c:pt idx="263">
                  <c:v>147.533058562739</c:v>
                </c:pt>
                <c:pt idx="264">
                  <c:v>146.82171305375763</c:v>
                </c:pt>
                <c:pt idx="265">
                  <c:v>146.96398215555388</c:v>
                </c:pt>
                <c:pt idx="266">
                  <c:v>147.533058562739</c:v>
                </c:pt>
                <c:pt idx="267">
                  <c:v>147.81759676633158</c:v>
                </c:pt>
                <c:pt idx="268">
                  <c:v>147.81759676633158</c:v>
                </c:pt>
                <c:pt idx="269">
                  <c:v>147.95986586812785</c:v>
                </c:pt>
                <c:pt idx="270">
                  <c:v>149.66709508968316</c:v>
                </c:pt>
                <c:pt idx="271">
                  <c:v>150.23617149686825</c:v>
                </c:pt>
                <c:pt idx="272">
                  <c:v>150.37844059866455</c:v>
                </c:pt>
                <c:pt idx="273">
                  <c:v>149.95163329327573</c:v>
                </c:pt>
                <c:pt idx="274">
                  <c:v>149.80936419147943</c:v>
                </c:pt>
                <c:pt idx="275">
                  <c:v>149.66709508968316</c:v>
                </c:pt>
                <c:pt idx="276">
                  <c:v>148.96854768212492</c:v>
                </c:pt>
                <c:pt idx="277">
                  <c:v>149.41456129793966</c:v>
                </c:pt>
                <c:pt idx="278">
                  <c:v>150.60393094011232</c:v>
                </c:pt>
                <c:pt idx="279">
                  <c:v>150.45525973484072</c:v>
                </c:pt>
                <c:pt idx="280">
                  <c:v>150.00924611902599</c:v>
                </c:pt>
                <c:pt idx="281">
                  <c:v>150.30658852956915</c:v>
                </c:pt>
                <c:pt idx="282">
                  <c:v>151.64462937701339</c:v>
                </c:pt>
                <c:pt idx="283">
                  <c:v>152.53665660864286</c:v>
                </c:pt>
                <c:pt idx="284">
                  <c:v>153.13134142972919</c:v>
                </c:pt>
                <c:pt idx="285">
                  <c:v>153.13134142972919</c:v>
                </c:pt>
                <c:pt idx="286">
                  <c:v>152.98267022445762</c:v>
                </c:pt>
                <c:pt idx="287">
                  <c:v>153.28001263500079</c:v>
                </c:pt>
                <c:pt idx="288">
                  <c:v>152.38798540337129</c:v>
                </c:pt>
                <c:pt idx="289">
                  <c:v>151.94197178755655</c:v>
                </c:pt>
                <c:pt idx="290">
                  <c:v>153.28001263500079</c:v>
                </c:pt>
                <c:pt idx="291">
                  <c:v>153.72602625081552</c:v>
                </c:pt>
                <c:pt idx="292">
                  <c:v>153.72602625081552</c:v>
                </c:pt>
                <c:pt idx="293">
                  <c:v>154.46938227717342</c:v>
                </c:pt>
                <c:pt idx="294">
                  <c:v>154.46938227717342</c:v>
                </c:pt>
                <c:pt idx="295">
                  <c:v>155.06406709825976</c:v>
                </c:pt>
                <c:pt idx="296">
                  <c:v>155.95609432988925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44-49B2-ACD2-25CF401F5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961856"/>
        <c:axId val="270054528"/>
      </c:lineChart>
      <c:lineChart>
        <c:grouping val="standard"/>
        <c:varyColors val="0"/>
        <c:ser>
          <c:idx val="0"/>
          <c:order val="1"/>
          <c:tx>
            <c:strRef>
              <c:f>data1!$C$2</c:f>
              <c:strCache>
                <c:ptCount val="1"/>
                <c:pt idx="0">
                  <c:v>Survey of home prices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star"/>
            <c:size val="3"/>
            <c:spPr>
              <a:noFill/>
              <a:ln w="9525">
                <a:noFill/>
              </a:ln>
            </c:spPr>
          </c:marker>
          <c:cat>
            <c:numRef>
              <c:f>data1!$A$4:$A$300</c:f>
              <c:numCache>
                <c:formatCode>m/d/yyyy</c:formatCode>
                <c:ptCount val="297"/>
                <c:pt idx="0">
                  <c:v>34365</c:v>
                </c:pt>
                <c:pt idx="1">
                  <c:v>34393</c:v>
                </c:pt>
                <c:pt idx="2">
                  <c:v>34424</c:v>
                </c:pt>
                <c:pt idx="3">
                  <c:v>34454</c:v>
                </c:pt>
                <c:pt idx="4">
                  <c:v>34485</c:v>
                </c:pt>
                <c:pt idx="5">
                  <c:v>34515</c:v>
                </c:pt>
                <c:pt idx="6">
                  <c:v>34546</c:v>
                </c:pt>
                <c:pt idx="7">
                  <c:v>34577</c:v>
                </c:pt>
                <c:pt idx="8">
                  <c:v>34607</c:v>
                </c:pt>
                <c:pt idx="9">
                  <c:v>34638</c:v>
                </c:pt>
                <c:pt idx="10">
                  <c:v>34668</c:v>
                </c:pt>
                <c:pt idx="11">
                  <c:v>34699</c:v>
                </c:pt>
                <c:pt idx="12">
                  <c:v>34730</c:v>
                </c:pt>
                <c:pt idx="13">
                  <c:v>34758</c:v>
                </c:pt>
                <c:pt idx="14">
                  <c:v>34789</c:v>
                </c:pt>
                <c:pt idx="15">
                  <c:v>34819</c:v>
                </c:pt>
                <c:pt idx="16">
                  <c:v>34850</c:v>
                </c:pt>
                <c:pt idx="17">
                  <c:v>34880</c:v>
                </c:pt>
                <c:pt idx="18">
                  <c:v>34911</c:v>
                </c:pt>
                <c:pt idx="19">
                  <c:v>34942</c:v>
                </c:pt>
                <c:pt idx="20">
                  <c:v>34972</c:v>
                </c:pt>
                <c:pt idx="21">
                  <c:v>35003</c:v>
                </c:pt>
                <c:pt idx="22">
                  <c:v>35033</c:v>
                </c:pt>
                <c:pt idx="23">
                  <c:v>35064</c:v>
                </c:pt>
                <c:pt idx="24">
                  <c:v>35095</c:v>
                </c:pt>
                <c:pt idx="25">
                  <c:v>35124</c:v>
                </c:pt>
                <c:pt idx="26">
                  <c:v>35155</c:v>
                </c:pt>
                <c:pt idx="27">
                  <c:v>35185</c:v>
                </c:pt>
                <c:pt idx="28">
                  <c:v>35216</c:v>
                </c:pt>
                <c:pt idx="29">
                  <c:v>35246</c:v>
                </c:pt>
                <c:pt idx="30">
                  <c:v>35277</c:v>
                </c:pt>
                <c:pt idx="31">
                  <c:v>35308</c:v>
                </c:pt>
                <c:pt idx="32">
                  <c:v>35338</c:v>
                </c:pt>
                <c:pt idx="33">
                  <c:v>35369</c:v>
                </c:pt>
                <c:pt idx="34">
                  <c:v>35399</c:v>
                </c:pt>
                <c:pt idx="35">
                  <c:v>35430</c:v>
                </c:pt>
                <c:pt idx="36">
                  <c:v>35461</c:v>
                </c:pt>
                <c:pt idx="37">
                  <c:v>35489</c:v>
                </c:pt>
                <c:pt idx="38">
                  <c:v>35520</c:v>
                </c:pt>
                <c:pt idx="39">
                  <c:v>35550</c:v>
                </c:pt>
                <c:pt idx="40">
                  <c:v>35581</c:v>
                </c:pt>
                <c:pt idx="41">
                  <c:v>35611</c:v>
                </c:pt>
                <c:pt idx="42">
                  <c:v>35642</c:v>
                </c:pt>
                <c:pt idx="43">
                  <c:v>35673</c:v>
                </c:pt>
                <c:pt idx="44">
                  <c:v>35703</c:v>
                </c:pt>
                <c:pt idx="45">
                  <c:v>35734</c:v>
                </c:pt>
                <c:pt idx="46">
                  <c:v>35764</c:v>
                </c:pt>
                <c:pt idx="47">
                  <c:v>35795</c:v>
                </c:pt>
                <c:pt idx="48">
                  <c:v>35826</c:v>
                </c:pt>
                <c:pt idx="49">
                  <c:v>35854</c:v>
                </c:pt>
                <c:pt idx="50">
                  <c:v>35885</c:v>
                </c:pt>
                <c:pt idx="51">
                  <c:v>35915</c:v>
                </c:pt>
                <c:pt idx="52">
                  <c:v>35946</c:v>
                </c:pt>
                <c:pt idx="53">
                  <c:v>35976</c:v>
                </c:pt>
                <c:pt idx="54">
                  <c:v>36007</c:v>
                </c:pt>
                <c:pt idx="55">
                  <c:v>36038</c:v>
                </c:pt>
                <c:pt idx="56">
                  <c:v>36068</c:v>
                </c:pt>
                <c:pt idx="57">
                  <c:v>36099</c:v>
                </c:pt>
                <c:pt idx="58">
                  <c:v>36129</c:v>
                </c:pt>
                <c:pt idx="59">
                  <c:v>36160</c:v>
                </c:pt>
                <c:pt idx="60">
                  <c:v>36191</c:v>
                </c:pt>
                <c:pt idx="61">
                  <c:v>36219</c:v>
                </c:pt>
                <c:pt idx="62">
                  <c:v>36250</c:v>
                </c:pt>
                <c:pt idx="63">
                  <c:v>36280</c:v>
                </c:pt>
                <c:pt idx="64">
                  <c:v>36311</c:v>
                </c:pt>
                <c:pt idx="65">
                  <c:v>36341</c:v>
                </c:pt>
                <c:pt idx="66">
                  <c:v>36372</c:v>
                </c:pt>
                <c:pt idx="67">
                  <c:v>36403</c:v>
                </c:pt>
                <c:pt idx="68">
                  <c:v>36433</c:v>
                </c:pt>
                <c:pt idx="69">
                  <c:v>36464</c:v>
                </c:pt>
                <c:pt idx="70">
                  <c:v>36494</c:v>
                </c:pt>
                <c:pt idx="71">
                  <c:v>36525</c:v>
                </c:pt>
                <c:pt idx="72">
                  <c:v>36556</c:v>
                </c:pt>
                <c:pt idx="73">
                  <c:v>36585</c:v>
                </c:pt>
                <c:pt idx="74">
                  <c:v>36616</c:v>
                </c:pt>
                <c:pt idx="75">
                  <c:v>36646</c:v>
                </c:pt>
                <c:pt idx="76">
                  <c:v>36677</c:v>
                </c:pt>
                <c:pt idx="77">
                  <c:v>36707</c:v>
                </c:pt>
                <c:pt idx="78">
                  <c:v>36738</c:v>
                </c:pt>
                <c:pt idx="79">
                  <c:v>36769</c:v>
                </c:pt>
                <c:pt idx="80">
                  <c:v>36799</c:v>
                </c:pt>
                <c:pt idx="81">
                  <c:v>36830</c:v>
                </c:pt>
                <c:pt idx="82">
                  <c:v>36860</c:v>
                </c:pt>
                <c:pt idx="83">
                  <c:v>36891</c:v>
                </c:pt>
                <c:pt idx="84">
                  <c:v>36922</c:v>
                </c:pt>
                <c:pt idx="85">
                  <c:v>36950</c:v>
                </c:pt>
                <c:pt idx="86">
                  <c:v>36981</c:v>
                </c:pt>
                <c:pt idx="87">
                  <c:v>37011</c:v>
                </c:pt>
                <c:pt idx="88">
                  <c:v>37042</c:v>
                </c:pt>
                <c:pt idx="89">
                  <c:v>37072</c:v>
                </c:pt>
                <c:pt idx="90">
                  <c:v>37103</c:v>
                </c:pt>
                <c:pt idx="91">
                  <c:v>37134</c:v>
                </c:pt>
                <c:pt idx="92">
                  <c:v>37164</c:v>
                </c:pt>
                <c:pt idx="93">
                  <c:v>37195</c:v>
                </c:pt>
                <c:pt idx="94">
                  <c:v>37225</c:v>
                </c:pt>
                <c:pt idx="95">
                  <c:v>37256</c:v>
                </c:pt>
                <c:pt idx="96">
                  <c:v>37287</c:v>
                </c:pt>
                <c:pt idx="97">
                  <c:v>37315</c:v>
                </c:pt>
                <c:pt idx="98">
                  <c:v>37346</c:v>
                </c:pt>
                <c:pt idx="99">
                  <c:v>37376</c:v>
                </c:pt>
                <c:pt idx="100">
                  <c:v>37407</c:v>
                </c:pt>
                <c:pt idx="101">
                  <c:v>37437</c:v>
                </c:pt>
                <c:pt idx="102">
                  <c:v>37468</c:v>
                </c:pt>
                <c:pt idx="103">
                  <c:v>37499</c:v>
                </c:pt>
                <c:pt idx="104">
                  <c:v>37529</c:v>
                </c:pt>
                <c:pt idx="105">
                  <c:v>37560</c:v>
                </c:pt>
                <c:pt idx="106">
                  <c:v>37590</c:v>
                </c:pt>
                <c:pt idx="107">
                  <c:v>37621</c:v>
                </c:pt>
                <c:pt idx="108">
                  <c:v>37652</c:v>
                </c:pt>
                <c:pt idx="109">
                  <c:v>37680</c:v>
                </c:pt>
                <c:pt idx="110">
                  <c:v>37711</c:v>
                </c:pt>
                <c:pt idx="111">
                  <c:v>37741</c:v>
                </c:pt>
                <c:pt idx="112">
                  <c:v>37772</c:v>
                </c:pt>
                <c:pt idx="113">
                  <c:v>37802</c:v>
                </c:pt>
                <c:pt idx="114">
                  <c:v>37833</c:v>
                </c:pt>
                <c:pt idx="115">
                  <c:v>37864</c:v>
                </c:pt>
                <c:pt idx="116">
                  <c:v>37894</c:v>
                </c:pt>
                <c:pt idx="117">
                  <c:v>37925</c:v>
                </c:pt>
                <c:pt idx="118">
                  <c:v>37955</c:v>
                </c:pt>
                <c:pt idx="119">
                  <c:v>37986</c:v>
                </c:pt>
                <c:pt idx="120">
                  <c:v>38017</c:v>
                </c:pt>
                <c:pt idx="121">
                  <c:v>38046</c:v>
                </c:pt>
                <c:pt idx="122">
                  <c:v>38077</c:v>
                </c:pt>
                <c:pt idx="123">
                  <c:v>38107</c:v>
                </c:pt>
                <c:pt idx="124">
                  <c:v>38138</c:v>
                </c:pt>
                <c:pt idx="125">
                  <c:v>38168</c:v>
                </c:pt>
                <c:pt idx="126">
                  <c:v>38199</c:v>
                </c:pt>
                <c:pt idx="127">
                  <c:v>38230</c:v>
                </c:pt>
                <c:pt idx="128">
                  <c:v>38260</c:v>
                </c:pt>
                <c:pt idx="129">
                  <c:v>38291</c:v>
                </c:pt>
                <c:pt idx="130">
                  <c:v>38321</c:v>
                </c:pt>
                <c:pt idx="131">
                  <c:v>38352</c:v>
                </c:pt>
                <c:pt idx="132">
                  <c:v>38383</c:v>
                </c:pt>
                <c:pt idx="133">
                  <c:v>38411</c:v>
                </c:pt>
                <c:pt idx="134">
                  <c:v>38442</c:v>
                </c:pt>
                <c:pt idx="135">
                  <c:v>38472</c:v>
                </c:pt>
                <c:pt idx="136">
                  <c:v>38503</c:v>
                </c:pt>
                <c:pt idx="137">
                  <c:v>38533</c:v>
                </c:pt>
                <c:pt idx="138">
                  <c:v>38564</c:v>
                </c:pt>
                <c:pt idx="139">
                  <c:v>38595</c:v>
                </c:pt>
                <c:pt idx="140">
                  <c:v>38625</c:v>
                </c:pt>
                <c:pt idx="141">
                  <c:v>38656</c:v>
                </c:pt>
                <c:pt idx="142">
                  <c:v>38686</c:v>
                </c:pt>
                <c:pt idx="143">
                  <c:v>38717</c:v>
                </c:pt>
                <c:pt idx="144">
                  <c:v>38748</c:v>
                </c:pt>
                <c:pt idx="145">
                  <c:v>38776</c:v>
                </c:pt>
                <c:pt idx="146">
                  <c:v>38807</c:v>
                </c:pt>
                <c:pt idx="147">
                  <c:v>38837</c:v>
                </c:pt>
                <c:pt idx="148">
                  <c:v>38868</c:v>
                </c:pt>
                <c:pt idx="149">
                  <c:v>38898</c:v>
                </c:pt>
                <c:pt idx="150">
                  <c:v>38929</c:v>
                </c:pt>
                <c:pt idx="151">
                  <c:v>38960</c:v>
                </c:pt>
                <c:pt idx="152">
                  <c:v>38990</c:v>
                </c:pt>
                <c:pt idx="153">
                  <c:v>39021</c:v>
                </c:pt>
                <c:pt idx="154">
                  <c:v>39051</c:v>
                </c:pt>
                <c:pt idx="155">
                  <c:v>39082</c:v>
                </c:pt>
                <c:pt idx="156">
                  <c:v>39113</c:v>
                </c:pt>
                <c:pt idx="157">
                  <c:v>39141</c:v>
                </c:pt>
                <c:pt idx="158">
                  <c:v>39172</c:v>
                </c:pt>
                <c:pt idx="159">
                  <c:v>39202</c:v>
                </c:pt>
                <c:pt idx="160">
                  <c:v>39233</c:v>
                </c:pt>
                <c:pt idx="161">
                  <c:v>39263</c:v>
                </c:pt>
                <c:pt idx="162">
                  <c:v>39294</c:v>
                </c:pt>
                <c:pt idx="163">
                  <c:v>39325</c:v>
                </c:pt>
                <c:pt idx="164">
                  <c:v>39355</c:v>
                </c:pt>
                <c:pt idx="165">
                  <c:v>39386</c:v>
                </c:pt>
                <c:pt idx="166">
                  <c:v>39416</c:v>
                </c:pt>
                <c:pt idx="167">
                  <c:v>39447</c:v>
                </c:pt>
                <c:pt idx="168">
                  <c:v>39478</c:v>
                </c:pt>
                <c:pt idx="169">
                  <c:v>39507</c:v>
                </c:pt>
                <c:pt idx="170">
                  <c:v>39538</c:v>
                </c:pt>
                <c:pt idx="171">
                  <c:v>39568</c:v>
                </c:pt>
                <c:pt idx="172">
                  <c:v>39599</c:v>
                </c:pt>
                <c:pt idx="173">
                  <c:v>39629</c:v>
                </c:pt>
                <c:pt idx="174">
                  <c:v>39660</c:v>
                </c:pt>
                <c:pt idx="175">
                  <c:v>39691</c:v>
                </c:pt>
                <c:pt idx="176">
                  <c:v>39721</c:v>
                </c:pt>
                <c:pt idx="177">
                  <c:v>39752</c:v>
                </c:pt>
                <c:pt idx="178">
                  <c:v>39782</c:v>
                </c:pt>
                <c:pt idx="179">
                  <c:v>39813</c:v>
                </c:pt>
                <c:pt idx="180">
                  <c:v>39844</c:v>
                </c:pt>
                <c:pt idx="181">
                  <c:v>39872</c:v>
                </c:pt>
                <c:pt idx="182">
                  <c:v>39903</c:v>
                </c:pt>
                <c:pt idx="183">
                  <c:v>39933</c:v>
                </c:pt>
                <c:pt idx="184">
                  <c:v>39964</c:v>
                </c:pt>
                <c:pt idx="185">
                  <c:v>39994</c:v>
                </c:pt>
                <c:pt idx="186">
                  <c:v>40025</c:v>
                </c:pt>
                <c:pt idx="187">
                  <c:v>40056</c:v>
                </c:pt>
                <c:pt idx="188">
                  <c:v>40086</c:v>
                </c:pt>
                <c:pt idx="189">
                  <c:v>40117</c:v>
                </c:pt>
                <c:pt idx="190">
                  <c:v>40147</c:v>
                </c:pt>
                <c:pt idx="191">
                  <c:v>40178</c:v>
                </c:pt>
                <c:pt idx="192">
                  <c:v>40209</c:v>
                </c:pt>
                <c:pt idx="193">
                  <c:v>40237</c:v>
                </c:pt>
                <c:pt idx="194">
                  <c:v>40268</c:v>
                </c:pt>
                <c:pt idx="195">
                  <c:v>40298</c:v>
                </c:pt>
                <c:pt idx="196">
                  <c:v>40329</c:v>
                </c:pt>
                <c:pt idx="197">
                  <c:v>40359</c:v>
                </c:pt>
                <c:pt idx="198">
                  <c:v>40390</c:v>
                </c:pt>
                <c:pt idx="199">
                  <c:v>40421</c:v>
                </c:pt>
                <c:pt idx="200">
                  <c:v>40451</c:v>
                </c:pt>
                <c:pt idx="201">
                  <c:v>40482</c:v>
                </c:pt>
                <c:pt idx="202">
                  <c:v>40512</c:v>
                </c:pt>
                <c:pt idx="203">
                  <c:v>40543</c:v>
                </c:pt>
                <c:pt idx="204">
                  <c:v>40574</c:v>
                </c:pt>
                <c:pt idx="205">
                  <c:v>40602</c:v>
                </c:pt>
                <c:pt idx="206">
                  <c:v>40633</c:v>
                </c:pt>
                <c:pt idx="207">
                  <c:v>40663</c:v>
                </c:pt>
                <c:pt idx="208">
                  <c:v>40694</c:v>
                </c:pt>
                <c:pt idx="209">
                  <c:v>40724</c:v>
                </c:pt>
                <c:pt idx="210">
                  <c:v>40755</c:v>
                </c:pt>
                <c:pt idx="211">
                  <c:v>40786</c:v>
                </c:pt>
                <c:pt idx="212">
                  <c:v>40816</c:v>
                </c:pt>
                <c:pt idx="213">
                  <c:v>40847</c:v>
                </c:pt>
                <c:pt idx="214">
                  <c:v>40877</c:v>
                </c:pt>
                <c:pt idx="215">
                  <c:v>40908</c:v>
                </c:pt>
                <c:pt idx="216">
                  <c:v>40939</c:v>
                </c:pt>
                <c:pt idx="217">
                  <c:v>40968</c:v>
                </c:pt>
                <c:pt idx="218">
                  <c:v>40999</c:v>
                </c:pt>
                <c:pt idx="219">
                  <c:v>41029</c:v>
                </c:pt>
                <c:pt idx="220">
                  <c:v>41060</c:v>
                </c:pt>
                <c:pt idx="221">
                  <c:v>41090</c:v>
                </c:pt>
                <c:pt idx="222">
                  <c:v>41121</c:v>
                </c:pt>
                <c:pt idx="223">
                  <c:v>41152</c:v>
                </c:pt>
                <c:pt idx="224">
                  <c:v>41182</c:v>
                </c:pt>
                <c:pt idx="225">
                  <c:v>41213</c:v>
                </c:pt>
                <c:pt idx="226">
                  <c:v>41243</c:v>
                </c:pt>
                <c:pt idx="227">
                  <c:v>41274</c:v>
                </c:pt>
                <c:pt idx="228">
                  <c:v>41305</c:v>
                </c:pt>
                <c:pt idx="229">
                  <c:v>41333</c:v>
                </c:pt>
                <c:pt idx="230">
                  <c:v>41364</c:v>
                </c:pt>
                <c:pt idx="231">
                  <c:v>41394</c:v>
                </c:pt>
                <c:pt idx="232">
                  <c:v>41425</c:v>
                </c:pt>
                <c:pt idx="233">
                  <c:v>41455</c:v>
                </c:pt>
                <c:pt idx="234">
                  <c:v>41486</c:v>
                </c:pt>
                <c:pt idx="235">
                  <c:v>41517</c:v>
                </c:pt>
                <c:pt idx="236">
                  <c:v>41547</c:v>
                </c:pt>
                <c:pt idx="237">
                  <c:v>41578</c:v>
                </c:pt>
                <c:pt idx="238">
                  <c:v>41608</c:v>
                </c:pt>
                <c:pt idx="239">
                  <c:v>41639</c:v>
                </c:pt>
                <c:pt idx="240">
                  <c:v>41670</c:v>
                </c:pt>
                <c:pt idx="241">
                  <c:v>41698</c:v>
                </c:pt>
                <c:pt idx="242">
                  <c:v>41729</c:v>
                </c:pt>
                <c:pt idx="243">
                  <c:v>41759</c:v>
                </c:pt>
                <c:pt idx="244">
                  <c:v>41790</c:v>
                </c:pt>
                <c:pt idx="245">
                  <c:v>41820</c:v>
                </c:pt>
                <c:pt idx="246">
                  <c:v>41851</c:v>
                </c:pt>
                <c:pt idx="247">
                  <c:v>41882</c:v>
                </c:pt>
                <c:pt idx="248">
                  <c:v>41912</c:v>
                </c:pt>
                <c:pt idx="249">
                  <c:v>41943</c:v>
                </c:pt>
                <c:pt idx="250">
                  <c:v>41973</c:v>
                </c:pt>
                <c:pt idx="251">
                  <c:v>42004</c:v>
                </c:pt>
                <c:pt idx="252">
                  <c:v>42035</c:v>
                </c:pt>
                <c:pt idx="253">
                  <c:v>42063</c:v>
                </c:pt>
                <c:pt idx="254">
                  <c:v>42094</c:v>
                </c:pt>
                <c:pt idx="255">
                  <c:v>42124</c:v>
                </c:pt>
                <c:pt idx="256">
                  <c:v>42155</c:v>
                </c:pt>
                <c:pt idx="257">
                  <c:v>42185</c:v>
                </c:pt>
                <c:pt idx="258">
                  <c:v>42216</c:v>
                </c:pt>
                <c:pt idx="259">
                  <c:v>42247</c:v>
                </c:pt>
                <c:pt idx="260">
                  <c:v>42277</c:v>
                </c:pt>
                <c:pt idx="261">
                  <c:v>42308</c:v>
                </c:pt>
                <c:pt idx="262">
                  <c:v>42338</c:v>
                </c:pt>
                <c:pt idx="263">
                  <c:v>42369</c:v>
                </c:pt>
                <c:pt idx="264">
                  <c:v>42400</c:v>
                </c:pt>
                <c:pt idx="265">
                  <c:v>42429</c:v>
                </c:pt>
                <c:pt idx="266">
                  <c:v>42460</c:v>
                </c:pt>
                <c:pt idx="267">
                  <c:v>42490</c:v>
                </c:pt>
                <c:pt idx="268">
                  <c:v>42521</c:v>
                </c:pt>
                <c:pt idx="269">
                  <c:v>42551</c:v>
                </c:pt>
                <c:pt idx="270">
                  <c:v>42582</c:v>
                </c:pt>
                <c:pt idx="271">
                  <c:v>42613</c:v>
                </c:pt>
                <c:pt idx="272">
                  <c:v>42643</c:v>
                </c:pt>
                <c:pt idx="273">
                  <c:v>42674</c:v>
                </c:pt>
                <c:pt idx="274">
                  <c:v>42704</c:v>
                </c:pt>
                <c:pt idx="275">
                  <c:v>42735</c:v>
                </c:pt>
                <c:pt idx="276">
                  <c:v>42766</c:v>
                </c:pt>
                <c:pt idx="277">
                  <c:v>42794</c:v>
                </c:pt>
                <c:pt idx="278">
                  <c:v>42825</c:v>
                </c:pt>
                <c:pt idx="279">
                  <c:v>42855</c:v>
                </c:pt>
                <c:pt idx="280">
                  <c:v>42886</c:v>
                </c:pt>
                <c:pt idx="281">
                  <c:v>42916</c:v>
                </c:pt>
                <c:pt idx="282">
                  <c:v>42947</c:v>
                </c:pt>
                <c:pt idx="283">
                  <c:v>42978</c:v>
                </c:pt>
                <c:pt idx="284">
                  <c:v>43008</c:v>
                </c:pt>
                <c:pt idx="285">
                  <c:v>43039</c:v>
                </c:pt>
                <c:pt idx="286">
                  <c:v>43069</c:v>
                </c:pt>
                <c:pt idx="287">
                  <c:v>43100</c:v>
                </c:pt>
                <c:pt idx="288">
                  <c:v>43131</c:v>
                </c:pt>
                <c:pt idx="289">
                  <c:v>43159</c:v>
                </c:pt>
                <c:pt idx="290">
                  <c:v>43190</c:v>
                </c:pt>
                <c:pt idx="291">
                  <c:v>43220</c:v>
                </c:pt>
                <c:pt idx="292">
                  <c:v>43251</c:v>
                </c:pt>
                <c:pt idx="293">
                  <c:v>43281</c:v>
                </c:pt>
                <c:pt idx="294">
                  <c:v>43312</c:v>
                </c:pt>
                <c:pt idx="295">
                  <c:v>43343</c:v>
                </c:pt>
                <c:pt idx="296">
                  <c:v>43373</c:v>
                </c:pt>
              </c:numCache>
            </c:numRef>
          </c:cat>
          <c:val>
            <c:numRef>
              <c:f>data1!$C$4:$C$300</c:f>
              <c:numCache>
                <c:formatCode>0.0</c:formatCode>
                <c:ptCount val="297"/>
                <c:pt idx="0">
                  <c:v>63.248785752833243</c:v>
                </c:pt>
                <c:pt idx="1">
                  <c:v>64.543982730706958</c:v>
                </c:pt>
                <c:pt idx="2">
                  <c:v>65.893146249325412</c:v>
                </c:pt>
                <c:pt idx="3">
                  <c:v>67.080410145709649</c:v>
                </c:pt>
                <c:pt idx="4">
                  <c:v>68.591473286562334</c:v>
                </c:pt>
                <c:pt idx="5">
                  <c:v>69.778737182946585</c:v>
                </c:pt>
                <c:pt idx="6">
                  <c:v>70.804101457096593</c:v>
                </c:pt>
                <c:pt idx="7">
                  <c:v>71.505666486778196</c:v>
                </c:pt>
                <c:pt idx="8">
                  <c:v>72.045331894225569</c:v>
                </c:pt>
                <c:pt idx="9">
                  <c:v>73.01672962763088</c:v>
                </c:pt>
                <c:pt idx="10">
                  <c:v>73.880194279546672</c:v>
                </c:pt>
                <c:pt idx="11">
                  <c:v>74.959525094441446</c:v>
                </c:pt>
                <c:pt idx="12">
                  <c:v>75.715056664867788</c:v>
                </c:pt>
                <c:pt idx="13">
                  <c:v>75.930922827846715</c:v>
                </c:pt>
                <c:pt idx="14">
                  <c:v>76.362655153804639</c:v>
                </c:pt>
                <c:pt idx="15">
                  <c:v>77.010253642741489</c:v>
                </c:pt>
                <c:pt idx="16">
                  <c:v>77.927684835402047</c:v>
                </c:pt>
                <c:pt idx="17">
                  <c:v>78.521316783594173</c:v>
                </c:pt>
                <c:pt idx="18">
                  <c:v>80.248246087425784</c:v>
                </c:pt>
                <c:pt idx="19">
                  <c:v>81.921208850512684</c:v>
                </c:pt>
                <c:pt idx="20">
                  <c:v>81.975175391257409</c:v>
                </c:pt>
                <c:pt idx="21">
                  <c:v>82.838640043173228</c:v>
                </c:pt>
                <c:pt idx="22">
                  <c:v>85.213167835941718</c:v>
                </c:pt>
                <c:pt idx="23">
                  <c:v>87.803561791689134</c:v>
                </c:pt>
                <c:pt idx="24">
                  <c:v>88.882892606583908</c:v>
                </c:pt>
                <c:pt idx="25">
                  <c:v>88.882892606583908</c:v>
                </c:pt>
                <c:pt idx="26">
                  <c:v>90.124123043712899</c:v>
                </c:pt>
                <c:pt idx="27">
                  <c:v>92.714516999460329</c:v>
                </c:pt>
                <c:pt idx="28">
                  <c:v>94.60334592552617</c:v>
                </c:pt>
                <c:pt idx="29">
                  <c:v>94.225580140312999</c:v>
                </c:pt>
                <c:pt idx="30">
                  <c:v>92.606583917970852</c:v>
                </c:pt>
                <c:pt idx="31">
                  <c:v>92.174851592012942</c:v>
                </c:pt>
                <c:pt idx="32">
                  <c:v>93.631948192120873</c:v>
                </c:pt>
                <c:pt idx="33">
                  <c:v>95.196977873718282</c:v>
                </c:pt>
                <c:pt idx="34">
                  <c:v>95.574743658931453</c:v>
                </c:pt>
                <c:pt idx="35">
                  <c:v>96.276308688613057</c:v>
                </c:pt>
                <c:pt idx="36">
                  <c:v>98.111171073934159</c:v>
                </c:pt>
                <c:pt idx="37">
                  <c:v>98.758769562871009</c:v>
                </c:pt>
                <c:pt idx="38">
                  <c:v>98.866702644360487</c:v>
                </c:pt>
                <c:pt idx="39">
                  <c:v>99.892066918510523</c:v>
                </c:pt>
                <c:pt idx="40">
                  <c:v>101.1332973556395</c:v>
                </c:pt>
                <c:pt idx="41">
                  <c:v>102.9681597409606</c:v>
                </c:pt>
                <c:pt idx="42">
                  <c:v>103.83162439287641</c:v>
                </c:pt>
                <c:pt idx="43">
                  <c:v>103.34592552617377</c:v>
                </c:pt>
                <c:pt idx="44">
                  <c:v>102.69832703723691</c:v>
                </c:pt>
                <c:pt idx="45">
                  <c:v>102.266594711279</c:v>
                </c:pt>
                <c:pt idx="46">
                  <c:v>102.37452779276848</c:v>
                </c:pt>
                <c:pt idx="47">
                  <c:v>103.02212628170534</c:v>
                </c:pt>
                <c:pt idx="48">
                  <c:v>103.13005936319482</c:v>
                </c:pt>
                <c:pt idx="49">
                  <c:v>102.59039395574743</c:v>
                </c:pt>
                <c:pt idx="50">
                  <c:v>103.39989206691851</c:v>
                </c:pt>
                <c:pt idx="51">
                  <c:v>104.42525634106853</c:v>
                </c:pt>
                <c:pt idx="52">
                  <c:v>104.37128980032379</c:v>
                </c:pt>
                <c:pt idx="53">
                  <c:v>102.59039395574743</c:v>
                </c:pt>
                <c:pt idx="54">
                  <c:v>101.51106314085267</c:v>
                </c:pt>
                <c:pt idx="55">
                  <c:v>103.07609282245008</c:v>
                </c:pt>
                <c:pt idx="56">
                  <c:v>107.01565029681596</c:v>
                </c:pt>
                <c:pt idx="57">
                  <c:v>110.307609282245</c:v>
                </c:pt>
                <c:pt idx="58">
                  <c:v>110.307609282245</c:v>
                </c:pt>
                <c:pt idx="59">
                  <c:v>110.25364274150026</c:v>
                </c:pt>
                <c:pt idx="60">
                  <c:v>110.41554236373447</c:v>
                </c:pt>
                <c:pt idx="61">
                  <c:v>109.71397733405288</c:v>
                </c:pt>
                <c:pt idx="62">
                  <c:v>108.85051268213707</c:v>
                </c:pt>
                <c:pt idx="63">
                  <c:v>109.55207771181867</c:v>
                </c:pt>
                <c:pt idx="64">
                  <c:v>109.22827846735024</c:v>
                </c:pt>
                <c:pt idx="65">
                  <c:v>107.98704803022126</c:v>
                </c:pt>
                <c:pt idx="66">
                  <c:v>109.39017808958445</c:v>
                </c:pt>
                <c:pt idx="67">
                  <c:v>111.22504047490555</c:v>
                </c:pt>
                <c:pt idx="68">
                  <c:v>110.09174311926604</c:v>
                </c:pt>
                <c:pt idx="69">
                  <c:v>110.19967620075552</c:v>
                </c:pt>
                <c:pt idx="70">
                  <c:v>110.95520777118186</c:v>
                </c:pt>
                <c:pt idx="71">
                  <c:v>108.20291419320021</c:v>
                </c:pt>
                <c:pt idx="72">
                  <c:v>105.66648677819751</c:v>
                </c:pt>
                <c:pt idx="73">
                  <c:v>104.58715596330275</c:v>
                </c:pt>
                <c:pt idx="74">
                  <c:v>104.8030221262817</c:v>
                </c:pt>
                <c:pt idx="75">
                  <c:v>106.47598488936859</c:v>
                </c:pt>
                <c:pt idx="76">
                  <c:v>106.79978413383701</c:v>
                </c:pt>
                <c:pt idx="77">
                  <c:v>105.34268753372908</c:v>
                </c:pt>
                <c:pt idx="78">
                  <c:v>104.74905558553696</c:v>
                </c:pt>
                <c:pt idx="79">
                  <c:v>103.93955747436588</c:v>
                </c:pt>
                <c:pt idx="80">
                  <c:v>103.18402590393956</c:v>
                </c:pt>
                <c:pt idx="81">
                  <c:v>103.66972477064219</c:v>
                </c:pt>
                <c:pt idx="82">
                  <c:v>101.88882892606583</c:v>
                </c:pt>
                <c:pt idx="83">
                  <c:v>101.45709660010793</c:v>
                </c:pt>
                <c:pt idx="84">
                  <c:v>101.78089584457635</c:v>
                </c:pt>
                <c:pt idx="85">
                  <c:v>101.67296276308689</c:v>
                </c:pt>
                <c:pt idx="86">
                  <c:v>101.02536427415002</c:v>
                </c:pt>
                <c:pt idx="87">
                  <c:v>100.1618996222342</c:v>
                </c:pt>
                <c:pt idx="88">
                  <c:v>100.21586616297894</c:v>
                </c:pt>
                <c:pt idx="89">
                  <c:v>100.21586616297894</c:v>
                </c:pt>
                <c:pt idx="90">
                  <c:v>100.37776578521316</c:v>
                </c:pt>
                <c:pt idx="91">
                  <c:v>101.02536427415002</c:v>
                </c:pt>
                <c:pt idx="92">
                  <c:v>101.07933081489476</c:v>
                </c:pt>
                <c:pt idx="93">
                  <c:v>100.1618996222342</c:v>
                </c:pt>
                <c:pt idx="94">
                  <c:v>99.56826767404209</c:v>
                </c:pt>
                <c:pt idx="95">
                  <c:v>101.61899622234215</c:v>
                </c:pt>
                <c:pt idx="96">
                  <c:v>104.74905558553696</c:v>
                </c:pt>
                <c:pt idx="97">
                  <c:v>106.09821910415542</c:v>
                </c:pt>
                <c:pt idx="98">
                  <c:v>106.63788451160281</c:v>
                </c:pt>
                <c:pt idx="99">
                  <c:v>107.82514840798704</c:v>
                </c:pt>
                <c:pt idx="100">
                  <c:v>108.79654614139233</c:v>
                </c:pt>
                <c:pt idx="101">
                  <c:v>107.28548300053966</c:v>
                </c:pt>
                <c:pt idx="102">
                  <c:v>105.99028602266594</c:v>
                </c:pt>
                <c:pt idx="103">
                  <c:v>106.09821910415542</c:v>
                </c:pt>
                <c:pt idx="104">
                  <c:v>105.9363194819212</c:v>
                </c:pt>
                <c:pt idx="105">
                  <c:v>105.01888828926066</c:v>
                </c:pt>
                <c:pt idx="106">
                  <c:v>103.99352401511062</c:v>
                </c:pt>
                <c:pt idx="107">
                  <c:v>104.15542363734484</c:v>
                </c:pt>
                <c:pt idx="108">
                  <c:v>104.47922288181327</c:v>
                </c:pt>
                <c:pt idx="109">
                  <c:v>103.99352401511062</c:v>
                </c:pt>
                <c:pt idx="110">
                  <c:v>101.56502968159741</c:v>
                </c:pt>
                <c:pt idx="111">
                  <c:v>99.730167296276306</c:v>
                </c:pt>
                <c:pt idx="112">
                  <c:v>99.190501888828919</c:v>
                </c:pt>
                <c:pt idx="113">
                  <c:v>98.111171073934159</c:v>
                </c:pt>
                <c:pt idx="114">
                  <c:v>98.974635725849964</c:v>
                </c:pt>
                <c:pt idx="115">
                  <c:v>100.32379924446842</c:v>
                </c:pt>
                <c:pt idx="116">
                  <c:v>99.13653534808418</c:v>
                </c:pt>
                <c:pt idx="117">
                  <c:v>98.650836481381532</c:v>
                </c:pt>
                <c:pt idx="118">
                  <c:v>98.542903399892054</c:v>
                </c:pt>
                <c:pt idx="119">
                  <c:v>97.787371829465727</c:v>
                </c:pt>
                <c:pt idx="120">
                  <c:v>98.219104155423636</c:v>
                </c:pt>
                <c:pt idx="121">
                  <c:v>99.13653534808418</c:v>
                </c:pt>
                <c:pt idx="122">
                  <c:v>99.784133837021045</c:v>
                </c:pt>
                <c:pt idx="123">
                  <c:v>100.70156502968159</c:v>
                </c:pt>
                <c:pt idx="124">
                  <c:v>101.24123043712898</c:v>
                </c:pt>
                <c:pt idx="125">
                  <c:v>100.70156502968159</c:v>
                </c:pt>
                <c:pt idx="126">
                  <c:v>101.02536427415002</c:v>
                </c:pt>
                <c:pt idx="127">
                  <c:v>100.21586616297894</c:v>
                </c:pt>
                <c:pt idx="128">
                  <c:v>98.434970318402591</c:v>
                </c:pt>
                <c:pt idx="129">
                  <c:v>98.219104155423636</c:v>
                </c:pt>
                <c:pt idx="130">
                  <c:v>97.355639503507817</c:v>
                </c:pt>
                <c:pt idx="131">
                  <c:v>96.492174851592011</c:v>
                </c:pt>
                <c:pt idx="132">
                  <c:v>96.384241770102534</c:v>
                </c:pt>
                <c:pt idx="133">
                  <c:v>96.869940636805168</c:v>
                </c:pt>
                <c:pt idx="134">
                  <c:v>98.327037236913114</c:v>
                </c:pt>
                <c:pt idx="135">
                  <c:v>98.488936859147316</c:v>
                </c:pt>
                <c:pt idx="136">
                  <c:v>98.812736103615748</c:v>
                </c:pt>
                <c:pt idx="137">
                  <c:v>100.1618996222342</c:v>
                </c:pt>
                <c:pt idx="138">
                  <c:v>100.21586616297894</c:v>
                </c:pt>
                <c:pt idx="139">
                  <c:v>100.05396654074474</c:v>
                </c:pt>
                <c:pt idx="140">
                  <c:v>100.97139773340528</c:v>
                </c:pt>
                <c:pt idx="141">
                  <c:v>101.9967620075553</c:v>
                </c:pt>
                <c:pt idx="142">
                  <c:v>101.07933081489476</c:v>
                </c:pt>
                <c:pt idx="143">
                  <c:v>100.75553157042633</c:v>
                </c:pt>
                <c:pt idx="144">
                  <c:v>101.56502968159741</c:v>
                </c:pt>
                <c:pt idx="145">
                  <c:v>102.10469508904478</c:v>
                </c:pt>
                <c:pt idx="146">
                  <c:v>102.59039395574743</c:v>
                </c:pt>
                <c:pt idx="147">
                  <c:v>101.02536427415002</c:v>
                </c:pt>
                <c:pt idx="148">
                  <c:v>100.05396654074474</c:v>
                </c:pt>
                <c:pt idx="149">
                  <c:v>100.05396654074474</c:v>
                </c:pt>
                <c:pt idx="150">
                  <c:v>100.48569886670263</c:v>
                </c:pt>
                <c:pt idx="151">
                  <c:v>100.64759848893685</c:v>
                </c:pt>
                <c:pt idx="152">
                  <c:v>98.974635725849964</c:v>
                </c:pt>
                <c:pt idx="153">
                  <c:v>98.434970318402591</c:v>
                </c:pt>
                <c:pt idx="154">
                  <c:v>97.247706422018339</c:v>
                </c:pt>
                <c:pt idx="155">
                  <c:v>96.384241770102534</c:v>
                </c:pt>
                <c:pt idx="156">
                  <c:v>96.977873718294646</c:v>
                </c:pt>
                <c:pt idx="157">
                  <c:v>96.977873718294646</c:v>
                </c:pt>
                <c:pt idx="158">
                  <c:v>96.330275229357795</c:v>
                </c:pt>
                <c:pt idx="159">
                  <c:v>95.682676740420931</c:v>
                </c:pt>
                <c:pt idx="160">
                  <c:v>97.193739881273601</c:v>
                </c:pt>
                <c:pt idx="161">
                  <c:v>99.56826767404209</c:v>
                </c:pt>
                <c:pt idx="162">
                  <c:v>101.1332973556395</c:v>
                </c:pt>
                <c:pt idx="163">
                  <c:v>100.53966540744737</c:v>
                </c:pt>
                <c:pt idx="164">
                  <c:v>99.352401511063135</c:v>
                </c:pt>
                <c:pt idx="165">
                  <c:v>98.812736103615748</c:v>
                </c:pt>
                <c:pt idx="166">
                  <c:v>98.920669185105226</c:v>
                </c:pt>
                <c:pt idx="167">
                  <c:v>99.460334592552613</c:v>
                </c:pt>
                <c:pt idx="168">
                  <c:v>100</c:v>
                </c:pt>
                <c:pt idx="169">
                  <c:v>101.24123043712898</c:v>
                </c:pt>
                <c:pt idx="170">
                  <c:v>102.32056125202374</c:v>
                </c:pt>
                <c:pt idx="171">
                  <c:v>102.53642741500269</c:v>
                </c:pt>
                <c:pt idx="172">
                  <c:v>103.29195898542903</c:v>
                </c:pt>
                <c:pt idx="173">
                  <c:v>105.50458715596329</c:v>
                </c:pt>
                <c:pt idx="174">
                  <c:v>107.55531570426335</c:v>
                </c:pt>
                <c:pt idx="175">
                  <c:v>108.85051268213707</c:v>
                </c:pt>
                <c:pt idx="176">
                  <c:v>109.8758769562871</c:v>
                </c:pt>
                <c:pt idx="177">
                  <c:v>109.76794387479762</c:v>
                </c:pt>
                <c:pt idx="178">
                  <c:v>109.44414463032919</c:v>
                </c:pt>
                <c:pt idx="179">
                  <c:v>109.98381003777658</c:v>
                </c:pt>
                <c:pt idx="180">
                  <c:v>110.25364274150026</c:v>
                </c:pt>
                <c:pt idx="181">
                  <c:v>111.76470588235293</c:v>
                </c:pt>
                <c:pt idx="182">
                  <c:v>113.27576902320561</c:v>
                </c:pt>
                <c:pt idx="183">
                  <c:v>114.6788990825688</c:v>
                </c:pt>
                <c:pt idx="184">
                  <c:v>116.29789530491095</c:v>
                </c:pt>
                <c:pt idx="185">
                  <c:v>119.0501888828926</c:v>
                </c:pt>
                <c:pt idx="186">
                  <c:v>121.5866162978953</c:v>
                </c:pt>
                <c:pt idx="187">
                  <c:v>123.09767943874797</c:v>
                </c:pt>
                <c:pt idx="188">
                  <c:v>125.14840798704802</c:v>
                </c:pt>
                <c:pt idx="189">
                  <c:v>127.95466810577442</c:v>
                </c:pt>
                <c:pt idx="190">
                  <c:v>129.35779816513761</c:v>
                </c:pt>
                <c:pt idx="191">
                  <c:v>131.84025903939556</c:v>
                </c:pt>
                <c:pt idx="192">
                  <c:v>133.35132218024825</c:v>
                </c:pt>
                <c:pt idx="193">
                  <c:v>135.18618456556933</c:v>
                </c:pt>
                <c:pt idx="194">
                  <c:v>135.50998381003777</c:v>
                </c:pt>
                <c:pt idx="195">
                  <c:v>137.39881273610359</c:v>
                </c:pt>
                <c:pt idx="196">
                  <c:v>140.04317323259579</c:v>
                </c:pt>
                <c:pt idx="197">
                  <c:v>140.4749055585537</c:v>
                </c:pt>
                <c:pt idx="198">
                  <c:v>142.30976794387479</c:v>
                </c:pt>
                <c:pt idx="199">
                  <c:v>144.19859686994062</c:v>
                </c:pt>
                <c:pt idx="200">
                  <c:v>144.68429573664329</c:v>
                </c:pt>
                <c:pt idx="201">
                  <c:v>146.35725849973016</c:v>
                </c:pt>
                <c:pt idx="202">
                  <c:v>148.56988667026442</c:v>
                </c:pt>
                <c:pt idx="203">
                  <c:v>150.40474905558554</c:v>
                </c:pt>
                <c:pt idx="204">
                  <c:v>152.18564490016189</c:v>
                </c:pt>
                <c:pt idx="205">
                  <c:v>153.64274150026984</c:v>
                </c:pt>
                <c:pt idx="206">
                  <c:v>155.5855369670804</c:v>
                </c:pt>
                <c:pt idx="207">
                  <c:v>156.50296815974096</c:v>
                </c:pt>
                <c:pt idx="208">
                  <c:v>157.36643281165678</c:v>
                </c:pt>
                <c:pt idx="209">
                  <c:v>158.553696708041</c:v>
                </c:pt>
                <c:pt idx="210">
                  <c:v>158.87749595250941</c:v>
                </c:pt>
                <c:pt idx="211">
                  <c:v>158.33783054506202</c:v>
                </c:pt>
                <c:pt idx="212">
                  <c:v>156.88073394495413</c:v>
                </c:pt>
                <c:pt idx="213">
                  <c:v>156.287101996762</c:v>
                </c:pt>
                <c:pt idx="214">
                  <c:v>156.5569347004857</c:v>
                </c:pt>
                <c:pt idx="215">
                  <c:v>156.39503507825148</c:v>
                </c:pt>
                <c:pt idx="216">
                  <c:v>156.5569347004857</c:v>
                </c:pt>
                <c:pt idx="217">
                  <c:v>156.77280086346465</c:v>
                </c:pt>
                <c:pt idx="218">
                  <c:v>158.33783054506202</c:v>
                </c:pt>
                <c:pt idx="219">
                  <c:v>158.98542903399894</c:v>
                </c:pt>
                <c:pt idx="220">
                  <c:v>158.87749595250941</c:v>
                </c:pt>
                <c:pt idx="221">
                  <c:v>159.84889368591473</c:v>
                </c:pt>
                <c:pt idx="222">
                  <c:v>160.98219104155422</c:v>
                </c:pt>
                <c:pt idx="223">
                  <c:v>162.1154883971937</c:v>
                </c:pt>
                <c:pt idx="224">
                  <c:v>163.30275229357798</c:v>
                </c:pt>
                <c:pt idx="225">
                  <c:v>165.02968159740959</c:v>
                </c:pt>
                <c:pt idx="226">
                  <c:v>167.13437668645437</c:v>
                </c:pt>
                <c:pt idx="227">
                  <c:v>169.99460334592553</c:v>
                </c:pt>
                <c:pt idx="228">
                  <c:v>172.15326497571505</c:v>
                </c:pt>
                <c:pt idx="229">
                  <c:v>172.53103076092822</c:v>
                </c:pt>
                <c:pt idx="230">
                  <c:v>172.69293038316243</c:v>
                </c:pt>
                <c:pt idx="231">
                  <c:v>172.42309767943874</c:v>
                </c:pt>
                <c:pt idx="232">
                  <c:v>174.09606044252564</c:v>
                </c:pt>
                <c:pt idx="233">
                  <c:v>176.09282245008094</c:v>
                </c:pt>
                <c:pt idx="234">
                  <c:v>177.22611980572043</c:v>
                </c:pt>
                <c:pt idx="235">
                  <c:v>178.08958445763625</c:v>
                </c:pt>
                <c:pt idx="236">
                  <c:v>177.28008634646517</c:v>
                </c:pt>
                <c:pt idx="237">
                  <c:v>178.03561791689151</c:v>
                </c:pt>
                <c:pt idx="238">
                  <c:v>180.73394495412842</c:v>
                </c:pt>
                <c:pt idx="239">
                  <c:v>182.46087425796006</c:v>
                </c:pt>
                <c:pt idx="240">
                  <c:v>184.29573664328115</c:v>
                </c:pt>
                <c:pt idx="241">
                  <c:v>185.42903399892066</c:v>
                </c:pt>
                <c:pt idx="242">
                  <c:v>187.04803022126279</c:v>
                </c:pt>
                <c:pt idx="243">
                  <c:v>187.85752833243387</c:v>
                </c:pt>
                <c:pt idx="244">
                  <c:v>187.58769562871018</c:v>
                </c:pt>
                <c:pt idx="245">
                  <c:v>187.69562871019966</c:v>
                </c:pt>
                <c:pt idx="246">
                  <c:v>186.40043173232596</c:v>
                </c:pt>
                <c:pt idx="247">
                  <c:v>186.29249865083648</c:v>
                </c:pt>
                <c:pt idx="248">
                  <c:v>187.7495952509444</c:v>
                </c:pt>
                <c:pt idx="249">
                  <c:v>188.50512682137074</c:v>
                </c:pt>
                <c:pt idx="250">
                  <c:v>189.04479222881812</c:v>
                </c:pt>
                <c:pt idx="251">
                  <c:v>190.23205612520238</c:v>
                </c:pt>
                <c:pt idx="252">
                  <c:v>191.47328656233134</c:v>
                </c:pt>
                <c:pt idx="253">
                  <c:v>193.36211548839719</c:v>
                </c:pt>
                <c:pt idx="254">
                  <c:v>194.60334592552616</c:v>
                </c:pt>
                <c:pt idx="255">
                  <c:v>195.0890447922288</c:v>
                </c:pt>
                <c:pt idx="256">
                  <c:v>196.70804101457097</c:v>
                </c:pt>
                <c:pt idx="257">
                  <c:v>198.75876956287101</c:v>
                </c:pt>
                <c:pt idx="258">
                  <c:v>199.24446842957366</c:v>
                </c:pt>
                <c:pt idx="259">
                  <c:v>199.13653534808418</c:v>
                </c:pt>
                <c:pt idx="260">
                  <c:v>200.37776578521314</c:v>
                </c:pt>
                <c:pt idx="261">
                  <c:v>202.05072854830004</c:v>
                </c:pt>
                <c:pt idx="262">
                  <c:v>203.72369131138692</c:v>
                </c:pt>
                <c:pt idx="263">
                  <c:v>205.28872099298434</c:v>
                </c:pt>
                <c:pt idx="264">
                  <c:v>205.82838640043173</c:v>
                </c:pt>
                <c:pt idx="265">
                  <c:v>207.2315164597949</c:v>
                </c:pt>
                <c:pt idx="266">
                  <c:v>209.98381003777658</c:v>
                </c:pt>
                <c:pt idx="267">
                  <c:v>210.57744198596868</c:v>
                </c:pt>
                <c:pt idx="268">
                  <c:v>211.06314085267132</c:v>
                </c:pt>
                <c:pt idx="269">
                  <c:v>212.30437128980032</c:v>
                </c:pt>
                <c:pt idx="270">
                  <c:v>213.76146788990823</c:v>
                </c:pt>
                <c:pt idx="271">
                  <c:v>215.8121964382083</c:v>
                </c:pt>
                <c:pt idx="272">
                  <c:v>218.13275769023204</c:v>
                </c:pt>
                <c:pt idx="273">
                  <c:v>218.24069077172152</c:v>
                </c:pt>
                <c:pt idx="274">
                  <c:v>217.3772261198057</c:v>
                </c:pt>
                <c:pt idx="275">
                  <c:v>216.99946033459253</c:v>
                </c:pt>
                <c:pt idx="276">
                  <c:v>217.3772261198057</c:v>
                </c:pt>
                <c:pt idx="277">
                  <c:v>218.51052347544521</c:v>
                </c:pt>
                <c:pt idx="278">
                  <c:v>219.53588774959525</c:v>
                </c:pt>
                <c:pt idx="279">
                  <c:v>220.0215866162979</c:v>
                </c:pt>
                <c:pt idx="280">
                  <c:v>220.99298434970316</c:v>
                </c:pt>
                <c:pt idx="281">
                  <c:v>222.77388019427954</c:v>
                </c:pt>
                <c:pt idx="282">
                  <c:v>223.58337830545059</c:v>
                </c:pt>
                <c:pt idx="283">
                  <c:v>224.44684295736641</c:v>
                </c:pt>
                <c:pt idx="284">
                  <c:v>223.74527792768481</c:v>
                </c:pt>
                <c:pt idx="285">
                  <c:v>223.69131138694007</c:v>
                </c:pt>
                <c:pt idx="286">
                  <c:v>222.28818132757689</c:v>
                </c:pt>
                <c:pt idx="287">
                  <c:v>220.07555315704263</c:v>
                </c:pt>
                <c:pt idx="288">
                  <c:v>219.26605504587155</c:v>
                </c:pt>
                <c:pt idx="289">
                  <c:v>219.0501888828926</c:v>
                </c:pt>
                <c:pt idx="290">
                  <c:v>219.37398812736103</c:v>
                </c:pt>
                <c:pt idx="291">
                  <c:v>219.21208850512681</c:v>
                </c:pt>
                <c:pt idx="292">
                  <c:v>221.20885051268212</c:v>
                </c:pt>
                <c:pt idx="293">
                  <c:v>221.80248246087424</c:v>
                </c:pt>
                <c:pt idx="294">
                  <c:v>221.10091743119264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44-49B2-ACD2-25CF401F5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213120"/>
        <c:axId val="270216192"/>
      </c:lineChart>
      <c:dateAx>
        <c:axId val="269961856"/>
        <c:scaling>
          <c:orientation val="minMax"/>
          <c:max val="43373"/>
          <c:min val="36556"/>
        </c:scaling>
        <c:delete val="0"/>
        <c:axPos val="b"/>
        <c:majorGridlines/>
        <c:numFmt formatCode="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270054528"/>
        <c:crosses val="autoZero"/>
        <c:auto val="0"/>
        <c:lblOffset val="100"/>
        <c:baseTimeUnit val="months"/>
        <c:majorUnit val="12"/>
        <c:majorTimeUnit val="months"/>
        <c:minorUnit val="3"/>
        <c:minorTimeUnit val="months"/>
      </c:dateAx>
      <c:valAx>
        <c:axId val="270054528"/>
        <c:scaling>
          <c:orientation val="minMax"/>
          <c:max val="240"/>
          <c:min val="60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269961856"/>
        <c:crosses val="autoZero"/>
        <c:crossBetween val="between"/>
        <c:majorUnit val="20"/>
      </c:valAx>
      <c:dateAx>
        <c:axId val="2702131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70216192"/>
        <c:crosses val="autoZero"/>
        <c:auto val="1"/>
        <c:lblOffset val="100"/>
        <c:baseTimeUnit val="months"/>
      </c:dateAx>
      <c:valAx>
        <c:axId val="270216192"/>
        <c:scaling>
          <c:orientation val="minMax"/>
          <c:max val="2600"/>
          <c:min val="0"/>
        </c:scaling>
        <c:delete val="1"/>
        <c:axPos val="r"/>
        <c:numFmt formatCode="0.0" sourceLinked="1"/>
        <c:majorTickMark val="cross"/>
        <c:minorTickMark val="none"/>
        <c:tickLblPos val="nextTo"/>
        <c:crossAx val="270213120"/>
        <c:crosses val="max"/>
        <c:crossBetween val="between"/>
        <c:majorUnit val="20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8649827509927342E-2"/>
          <c:y val="0.89922113973041506"/>
          <c:w val="0.81122958661378253"/>
          <c:h val="5.3769070136576315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600"/>
              <a:t>Average Home Price Relative to Average  Salary per Employee Post
</a:t>
            </a:r>
            <a:r>
              <a:rPr lang="en-US" sz="2000"/>
              <a:t>(Jan 1973-Jul 2018, Monthly figures, years of salary)</a:t>
            </a:r>
          </a:p>
        </c:rich>
      </c:tx>
      <c:layout>
        <c:manualLayout>
          <c:xMode val="edge"/>
          <c:yMode val="edge"/>
          <c:x val="0.13115129998615738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0355648791897939E-2"/>
          <c:y val="0.21287050135682192"/>
          <c:w val="0.92689364995666546"/>
          <c:h val="0.61765825881934244"/>
        </c:manualLayout>
      </c:layout>
      <c:lineChart>
        <c:grouping val="standard"/>
        <c:varyColors val="0"/>
        <c:ser>
          <c:idx val="1"/>
          <c:order val="0"/>
          <c:tx>
            <c:strRef>
              <c:f>data3!$C$2</c:f>
              <c:strCache>
                <c:ptCount val="1"/>
                <c:pt idx="0">
                  <c:v>ממוצע לכל התקופה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data3!$A$4:$A$800</c:f>
              <c:numCache>
                <c:formatCode>m/d/yyyy</c:formatCode>
                <c:ptCount val="797"/>
                <c:pt idx="0">
                  <c:v>26695</c:v>
                </c:pt>
                <c:pt idx="1">
                  <c:v>26723</c:v>
                </c:pt>
                <c:pt idx="2">
                  <c:v>26754</c:v>
                </c:pt>
                <c:pt idx="3">
                  <c:v>26784</c:v>
                </c:pt>
                <c:pt idx="4">
                  <c:v>26815</c:v>
                </c:pt>
                <c:pt idx="5">
                  <c:v>26845</c:v>
                </c:pt>
                <c:pt idx="6">
                  <c:v>26876</c:v>
                </c:pt>
                <c:pt idx="7">
                  <c:v>26907</c:v>
                </c:pt>
                <c:pt idx="8">
                  <c:v>26937</c:v>
                </c:pt>
                <c:pt idx="9">
                  <c:v>26968</c:v>
                </c:pt>
                <c:pt idx="10">
                  <c:v>26998</c:v>
                </c:pt>
                <c:pt idx="11">
                  <c:v>27029</c:v>
                </c:pt>
                <c:pt idx="12">
                  <c:v>27060</c:v>
                </c:pt>
                <c:pt idx="13">
                  <c:v>27088</c:v>
                </c:pt>
                <c:pt idx="14">
                  <c:v>27119</c:v>
                </c:pt>
                <c:pt idx="15">
                  <c:v>27149</c:v>
                </c:pt>
                <c:pt idx="16">
                  <c:v>27180</c:v>
                </c:pt>
                <c:pt idx="17">
                  <c:v>27210</c:v>
                </c:pt>
                <c:pt idx="18">
                  <c:v>27241</c:v>
                </c:pt>
                <c:pt idx="19">
                  <c:v>27272</c:v>
                </c:pt>
                <c:pt idx="20">
                  <c:v>27302</c:v>
                </c:pt>
                <c:pt idx="21">
                  <c:v>27333</c:v>
                </c:pt>
                <c:pt idx="22">
                  <c:v>27363</c:v>
                </c:pt>
                <c:pt idx="23">
                  <c:v>27394</c:v>
                </c:pt>
                <c:pt idx="24">
                  <c:v>27425</c:v>
                </c:pt>
                <c:pt idx="25">
                  <c:v>27453</c:v>
                </c:pt>
                <c:pt idx="26">
                  <c:v>27484</c:v>
                </c:pt>
                <c:pt idx="27">
                  <c:v>27514</c:v>
                </c:pt>
                <c:pt idx="28">
                  <c:v>27545</c:v>
                </c:pt>
                <c:pt idx="29">
                  <c:v>27575</c:v>
                </c:pt>
                <c:pt idx="30">
                  <c:v>27606</c:v>
                </c:pt>
                <c:pt idx="31">
                  <c:v>27637</c:v>
                </c:pt>
                <c:pt idx="32">
                  <c:v>27667</c:v>
                </c:pt>
                <c:pt idx="33">
                  <c:v>27698</c:v>
                </c:pt>
                <c:pt idx="34">
                  <c:v>27728</c:v>
                </c:pt>
                <c:pt idx="35">
                  <c:v>27759</c:v>
                </c:pt>
                <c:pt idx="36">
                  <c:v>27790</c:v>
                </c:pt>
                <c:pt idx="37">
                  <c:v>27819</c:v>
                </c:pt>
                <c:pt idx="38">
                  <c:v>27850</c:v>
                </c:pt>
                <c:pt idx="39">
                  <c:v>27880</c:v>
                </c:pt>
                <c:pt idx="40">
                  <c:v>27911</c:v>
                </c:pt>
                <c:pt idx="41">
                  <c:v>27941</c:v>
                </c:pt>
                <c:pt idx="42">
                  <c:v>27972</c:v>
                </c:pt>
                <c:pt idx="43">
                  <c:v>28003</c:v>
                </c:pt>
                <c:pt idx="44">
                  <c:v>28033</c:v>
                </c:pt>
                <c:pt idx="45">
                  <c:v>28064</c:v>
                </c:pt>
                <c:pt idx="46">
                  <c:v>28094</c:v>
                </c:pt>
                <c:pt idx="47">
                  <c:v>28125</c:v>
                </c:pt>
                <c:pt idx="48">
                  <c:v>28156</c:v>
                </c:pt>
                <c:pt idx="49">
                  <c:v>28184</c:v>
                </c:pt>
                <c:pt idx="50">
                  <c:v>28215</c:v>
                </c:pt>
                <c:pt idx="51">
                  <c:v>28245</c:v>
                </c:pt>
                <c:pt idx="52">
                  <c:v>28276</c:v>
                </c:pt>
                <c:pt idx="53">
                  <c:v>28306</c:v>
                </c:pt>
                <c:pt idx="54">
                  <c:v>28337</c:v>
                </c:pt>
                <c:pt idx="55">
                  <c:v>28368</c:v>
                </c:pt>
                <c:pt idx="56">
                  <c:v>28398</c:v>
                </c:pt>
                <c:pt idx="57">
                  <c:v>28429</c:v>
                </c:pt>
                <c:pt idx="58">
                  <c:v>28459</c:v>
                </c:pt>
                <c:pt idx="59">
                  <c:v>28490</c:v>
                </c:pt>
                <c:pt idx="60">
                  <c:v>28521</c:v>
                </c:pt>
                <c:pt idx="61">
                  <c:v>28549</c:v>
                </c:pt>
                <c:pt idx="62">
                  <c:v>28580</c:v>
                </c:pt>
                <c:pt idx="63">
                  <c:v>28610</c:v>
                </c:pt>
                <c:pt idx="64">
                  <c:v>28641</c:v>
                </c:pt>
                <c:pt idx="65">
                  <c:v>28671</c:v>
                </c:pt>
                <c:pt idx="66">
                  <c:v>28702</c:v>
                </c:pt>
                <c:pt idx="67">
                  <c:v>28733</c:v>
                </c:pt>
                <c:pt idx="68">
                  <c:v>28763</c:v>
                </c:pt>
                <c:pt idx="69">
                  <c:v>28794</c:v>
                </c:pt>
                <c:pt idx="70">
                  <c:v>28824</c:v>
                </c:pt>
                <c:pt idx="71">
                  <c:v>28855</c:v>
                </c:pt>
                <c:pt idx="72">
                  <c:v>28886</c:v>
                </c:pt>
                <c:pt idx="73">
                  <c:v>28914</c:v>
                </c:pt>
                <c:pt idx="74">
                  <c:v>28945</c:v>
                </c:pt>
                <c:pt idx="75">
                  <c:v>28975</c:v>
                </c:pt>
                <c:pt idx="76">
                  <c:v>29006</c:v>
                </c:pt>
                <c:pt idx="77">
                  <c:v>29036</c:v>
                </c:pt>
                <c:pt idx="78">
                  <c:v>29067</c:v>
                </c:pt>
                <c:pt idx="79">
                  <c:v>29098</c:v>
                </c:pt>
                <c:pt idx="80">
                  <c:v>29128</c:v>
                </c:pt>
                <c:pt idx="81">
                  <c:v>29159</c:v>
                </c:pt>
                <c:pt idx="82">
                  <c:v>29189</c:v>
                </c:pt>
                <c:pt idx="83">
                  <c:v>29220</c:v>
                </c:pt>
                <c:pt idx="84">
                  <c:v>29251</c:v>
                </c:pt>
                <c:pt idx="85">
                  <c:v>29280</c:v>
                </c:pt>
                <c:pt idx="86">
                  <c:v>29311</c:v>
                </c:pt>
                <c:pt idx="87">
                  <c:v>29341</c:v>
                </c:pt>
                <c:pt idx="88">
                  <c:v>29372</c:v>
                </c:pt>
                <c:pt idx="89">
                  <c:v>29402</c:v>
                </c:pt>
                <c:pt idx="90">
                  <c:v>29433</c:v>
                </c:pt>
                <c:pt idx="91">
                  <c:v>29464</c:v>
                </c:pt>
                <c:pt idx="92">
                  <c:v>29494</c:v>
                </c:pt>
                <c:pt idx="93">
                  <c:v>29525</c:v>
                </c:pt>
                <c:pt idx="94">
                  <c:v>29555</c:v>
                </c:pt>
                <c:pt idx="95">
                  <c:v>29586</c:v>
                </c:pt>
                <c:pt idx="96">
                  <c:v>29617</c:v>
                </c:pt>
                <c:pt idx="97">
                  <c:v>29645</c:v>
                </c:pt>
                <c:pt idx="98">
                  <c:v>29676</c:v>
                </c:pt>
                <c:pt idx="99">
                  <c:v>29706</c:v>
                </c:pt>
                <c:pt idx="100">
                  <c:v>29737</c:v>
                </c:pt>
                <c:pt idx="101">
                  <c:v>29767</c:v>
                </c:pt>
                <c:pt idx="102">
                  <c:v>29798</c:v>
                </c:pt>
                <c:pt idx="103">
                  <c:v>29829</c:v>
                </c:pt>
                <c:pt idx="104">
                  <c:v>29859</c:v>
                </c:pt>
                <c:pt idx="105">
                  <c:v>29890</c:v>
                </c:pt>
                <c:pt idx="106">
                  <c:v>29920</c:v>
                </c:pt>
                <c:pt idx="107">
                  <c:v>29951</c:v>
                </c:pt>
                <c:pt idx="108">
                  <c:v>29982</c:v>
                </c:pt>
                <c:pt idx="109">
                  <c:v>30010</c:v>
                </c:pt>
                <c:pt idx="110">
                  <c:v>30041</c:v>
                </c:pt>
                <c:pt idx="111">
                  <c:v>30071</c:v>
                </c:pt>
                <c:pt idx="112">
                  <c:v>30102</c:v>
                </c:pt>
                <c:pt idx="113">
                  <c:v>30132</c:v>
                </c:pt>
                <c:pt idx="114">
                  <c:v>30163</c:v>
                </c:pt>
                <c:pt idx="115">
                  <c:v>30194</c:v>
                </c:pt>
                <c:pt idx="116">
                  <c:v>30224</c:v>
                </c:pt>
                <c:pt idx="117">
                  <c:v>30255</c:v>
                </c:pt>
                <c:pt idx="118">
                  <c:v>30285</c:v>
                </c:pt>
                <c:pt idx="119">
                  <c:v>30316</c:v>
                </c:pt>
                <c:pt idx="120">
                  <c:v>30347</c:v>
                </c:pt>
                <c:pt idx="121">
                  <c:v>30375</c:v>
                </c:pt>
                <c:pt idx="122">
                  <c:v>30406</c:v>
                </c:pt>
                <c:pt idx="123">
                  <c:v>30436</c:v>
                </c:pt>
                <c:pt idx="124">
                  <c:v>30467</c:v>
                </c:pt>
                <c:pt idx="125">
                  <c:v>30497</c:v>
                </c:pt>
                <c:pt idx="126">
                  <c:v>30528</c:v>
                </c:pt>
                <c:pt idx="127">
                  <c:v>30559</c:v>
                </c:pt>
                <c:pt idx="128">
                  <c:v>30589</c:v>
                </c:pt>
                <c:pt idx="129">
                  <c:v>30620</c:v>
                </c:pt>
                <c:pt idx="130">
                  <c:v>30650</c:v>
                </c:pt>
                <c:pt idx="131">
                  <c:v>30681</c:v>
                </c:pt>
                <c:pt idx="132">
                  <c:v>30712</c:v>
                </c:pt>
                <c:pt idx="133">
                  <c:v>30741</c:v>
                </c:pt>
                <c:pt idx="134">
                  <c:v>30772</c:v>
                </c:pt>
                <c:pt idx="135">
                  <c:v>30802</c:v>
                </c:pt>
                <c:pt idx="136">
                  <c:v>30833</c:v>
                </c:pt>
                <c:pt idx="137">
                  <c:v>30863</c:v>
                </c:pt>
                <c:pt idx="138">
                  <c:v>30894</c:v>
                </c:pt>
                <c:pt idx="139">
                  <c:v>30925</c:v>
                </c:pt>
                <c:pt idx="140">
                  <c:v>30955</c:v>
                </c:pt>
                <c:pt idx="141">
                  <c:v>30986</c:v>
                </c:pt>
                <c:pt idx="142">
                  <c:v>31016</c:v>
                </c:pt>
                <c:pt idx="143">
                  <c:v>31047</c:v>
                </c:pt>
                <c:pt idx="144">
                  <c:v>31078</c:v>
                </c:pt>
                <c:pt idx="145">
                  <c:v>31106</c:v>
                </c:pt>
                <c:pt idx="146">
                  <c:v>31137</c:v>
                </c:pt>
                <c:pt idx="147">
                  <c:v>31167</c:v>
                </c:pt>
                <c:pt idx="148">
                  <c:v>31198</c:v>
                </c:pt>
                <c:pt idx="149">
                  <c:v>31228</c:v>
                </c:pt>
                <c:pt idx="150">
                  <c:v>31259</c:v>
                </c:pt>
                <c:pt idx="151">
                  <c:v>31290</c:v>
                </c:pt>
                <c:pt idx="152">
                  <c:v>31320</c:v>
                </c:pt>
                <c:pt idx="153">
                  <c:v>31351</c:v>
                </c:pt>
                <c:pt idx="154">
                  <c:v>31381</c:v>
                </c:pt>
                <c:pt idx="155">
                  <c:v>31412</c:v>
                </c:pt>
                <c:pt idx="156">
                  <c:v>31443</c:v>
                </c:pt>
                <c:pt idx="157">
                  <c:v>31471</c:v>
                </c:pt>
                <c:pt idx="158">
                  <c:v>31502</c:v>
                </c:pt>
                <c:pt idx="159">
                  <c:v>31532</c:v>
                </c:pt>
                <c:pt idx="160">
                  <c:v>31563</c:v>
                </c:pt>
                <c:pt idx="161">
                  <c:v>31593</c:v>
                </c:pt>
                <c:pt idx="162">
                  <c:v>31624</c:v>
                </c:pt>
                <c:pt idx="163">
                  <c:v>31655</c:v>
                </c:pt>
                <c:pt idx="164">
                  <c:v>31685</c:v>
                </c:pt>
                <c:pt idx="165">
                  <c:v>31716</c:v>
                </c:pt>
                <c:pt idx="166">
                  <c:v>31746</c:v>
                </c:pt>
                <c:pt idx="167">
                  <c:v>31777</c:v>
                </c:pt>
                <c:pt idx="168">
                  <c:v>31808</c:v>
                </c:pt>
                <c:pt idx="169">
                  <c:v>31836</c:v>
                </c:pt>
                <c:pt idx="170">
                  <c:v>31867</c:v>
                </c:pt>
                <c:pt idx="171">
                  <c:v>31897</c:v>
                </c:pt>
                <c:pt idx="172">
                  <c:v>31928</c:v>
                </c:pt>
                <c:pt idx="173">
                  <c:v>31958</c:v>
                </c:pt>
                <c:pt idx="174">
                  <c:v>31989</c:v>
                </c:pt>
                <c:pt idx="175">
                  <c:v>32020</c:v>
                </c:pt>
                <c:pt idx="176">
                  <c:v>32050</c:v>
                </c:pt>
                <c:pt idx="177">
                  <c:v>32081</c:v>
                </c:pt>
                <c:pt idx="178">
                  <c:v>32111</c:v>
                </c:pt>
                <c:pt idx="179">
                  <c:v>32142</c:v>
                </c:pt>
                <c:pt idx="180">
                  <c:v>32173</c:v>
                </c:pt>
                <c:pt idx="181">
                  <c:v>32202</c:v>
                </c:pt>
                <c:pt idx="182">
                  <c:v>32233</c:v>
                </c:pt>
                <c:pt idx="183">
                  <c:v>32263</c:v>
                </c:pt>
                <c:pt idx="184">
                  <c:v>32294</c:v>
                </c:pt>
                <c:pt idx="185">
                  <c:v>32324</c:v>
                </c:pt>
                <c:pt idx="186">
                  <c:v>32355</c:v>
                </c:pt>
                <c:pt idx="187">
                  <c:v>32386</c:v>
                </c:pt>
                <c:pt idx="188">
                  <c:v>32416</c:v>
                </c:pt>
                <c:pt idx="189">
                  <c:v>32447</c:v>
                </c:pt>
                <c:pt idx="190">
                  <c:v>32477</c:v>
                </c:pt>
                <c:pt idx="191">
                  <c:v>32508</c:v>
                </c:pt>
                <c:pt idx="192">
                  <c:v>32539</c:v>
                </c:pt>
                <c:pt idx="193">
                  <c:v>32567</c:v>
                </c:pt>
                <c:pt idx="194">
                  <c:v>32598</c:v>
                </c:pt>
                <c:pt idx="195">
                  <c:v>32628</c:v>
                </c:pt>
                <c:pt idx="196">
                  <c:v>32659</c:v>
                </c:pt>
                <c:pt idx="197">
                  <c:v>32689</c:v>
                </c:pt>
                <c:pt idx="198">
                  <c:v>32720</c:v>
                </c:pt>
                <c:pt idx="199">
                  <c:v>32751</c:v>
                </c:pt>
                <c:pt idx="200">
                  <c:v>32781</c:v>
                </c:pt>
                <c:pt idx="201">
                  <c:v>32812</c:v>
                </c:pt>
                <c:pt idx="202">
                  <c:v>32842</c:v>
                </c:pt>
                <c:pt idx="203">
                  <c:v>32873</c:v>
                </c:pt>
                <c:pt idx="204">
                  <c:v>32904</c:v>
                </c:pt>
                <c:pt idx="205">
                  <c:v>32932</c:v>
                </c:pt>
                <c:pt idx="206">
                  <c:v>32963</c:v>
                </c:pt>
                <c:pt idx="207">
                  <c:v>32993</c:v>
                </c:pt>
                <c:pt idx="208">
                  <c:v>33024</c:v>
                </c:pt>
                <c:pt idx="209">
                  <c:v>33054</c:v>
                </c:pt>
                <c:pt idx="210">
                  <c:v>33085</c:v>
                </c:pt>
                <c:pt idx="211">
                  <c:v>33116</c:v>
                </c:pt>
                <c:pt idx="212">
                  <c:v>33146</c:v>
                </c:pt>
                <c:pt idx="213">
                  <c:v>33177</c:v>
                </c:pt>
                <c:pt idx="214">
                  <c:v>33207</c:v>
                </c:pt>
                <c:pt idx="215">
                  <c:v>33238</c:v>
                </c:pt>
                <c:pt idx="216">
                  <c:v>33269</c:v>
                </c:pt>
                <c:pt idx="217">
                  <c:v>33297</c:v>
                </c:pt>
                <c:pt idx="218">
                  <c:v>33328</c:v>
                </c:pt>
                <c:pt idx="219">
                  <c:v>33358</c:v>
                </c:pt>
                <c:pt idx="220">
                  <c:v>33389</c:v>
                </c:pt>
                <c:pt idx="221">
                  <c:v>33419</c:v>
                </c:pt>
                <c:pt idx="222">
                  <c:v>33450</c:v>
                </c:pt>
                <c:pt idx="223">
                  <c:v>33481</c:v>
                </c:pt>
                <c:pt idx="224">
                  <c:v>33511</c:v>
                </c:pt>
                <c:pt idx="225">
                  <c:v>33542</c:v>
                </c:pt>
                <c:pt idx="226">
                  <c:v>33572</c:v>
                </c:pt>
                <c:pt idx="227">
                  <c:v>33603</c:v>
                </c:pt>
                <c:pt idx="228">
                  <c:v>33634</c:v>
                </c:pt>
                <c:pt idx="229">
                  <c:v>33663</c:v>
                </c:pt>
                <c:pt idx="230">
                  <c:v>33694</c:v>
                </c:pt>
                <c:pt idx="231">
                  <c:v>33724</c:v>
                </c:pt>
                <c:pt idx="232">
                  <c:v>33755</c:v>
                </c:pt>
                <c:pt idx="233">
                  <c:v>33785</c:v>
                </c:pt>
                <c:pt idx="234">
                  <c:v>33816</c:v>
                </c:pt>
                <c:pt idx="235">
                  <c:v>33847</c:v>
                </c:pt>
                <c:pt idx="236">
                  <c:v>33877</c:v>
                </c:pt>
                <c:pt idx="237">
                  <c:v>33908</c:v>
                </c:pt>
                <c:pt idx="238">
                  <c:v>33938</c:v>
                </c:pt>
                <c:pt idx="239">
                  <c:v>33969</c:v>
                </c:pt>
                <c:pt idx="240">
                  <c:v>34000</c:v>
                </c:pt>
                <c:pt idx="241">
                  <c:v>34028</c:v>
                </c:pt>
                <c:pt idx="242">
                  <c:v>34059</c:v>
                </c:pt>
                <c:pt idx="243">
                  <c:v>34089</c:v>
                </c:pt>
                <c:pt idx="244">
                  <c:v>34120</c:v>
                </c:pt>
                <c:pt idx="245">
                  <c:v>34150</c:v>
                </c:pt>
                <c:pt idx="246">
                  <c:v>34181</c:v>
                </c:pt>
                <c:pt idx="247">
                  <c:v>34212</c:v>
                </c:pt>
                <c:pt idx="248">
                  <c:v>34242</c:v>
                </c:pt>
                <c:pt idx="249">
                  <c:v>34273</c:v>
                </c:pt>
                <c:pt idx="250">
                  <c:v>34303</c:v>
                </c:pt>
                <c:pt idx="251">
                  <c:v>34334</c:v>
                </c:pt>
                <c:pt idx="252">
                  <c:v>34365</c:v>
                </c:pt>
                <c:pt idx="253">
                  <c:v>34393</c:v>
                </c:pt>
                <c:pt idx="254">
                  <c:v>34424</c:v>
                </c:pt>
                <c:pt idx="255">
                  <c:v>34454</c:v>
                </c:pt>
                <c:pt idx="256">
                  <c:v>34485</c:v>
                </c:pt>
                <c:pt idx="257">
                  <c:v>34515</c:v>
                </c:pt>
                <c:pt idx="258">
                  <c:v>34546</c:v>
                </c:pt>
                <c:pt idx="259">
                  <c:v>34577</c:v>
                </c:pt>
                <c:pt idx="260">
                  <c:v>34607</c:v>
                </c:pt>
                <c:pt idx="261">
                  <c:v>34638</c:v>
                </c:pt>
                <c:pt idx="262">
                  <c:v>34668</c:v>
                </c:pt>
                <c:pt idx="263">
                  <c:v>34699</c:v>
                </c:pt>
                <c:pt idx="264">
                  <c:v>34730</c:v>
                </c:pt>
                <c:pt idx="265">
                  <c:v>34758</c:v>
                </c:pt>
                <c:pt idx="266">
                  <c:v>34789</c:v>
                </c:pt>
                <c:pt idx="267">
                  <c:v>34819</c:v>
                </c:pt>
                <c:pt idx="268">
                  <c:v>34850</c:v>
                </c:pt>
                <c:pt idx="269">
                  <c:v>34880</c:v>
                </c:pt>
                <c:pt idx="270">
                  <c:v>34911</c:v>
                </c:pt>
                <c:pt idx="271">
                  <c:v>34942</c:v>
                </c:pt>
                <c:pt idx="272">
                  <c:v>34972</c:v>
                </c:pt>
                <c:pt idx="273">
                  <c:v>35003</c:v>
                </c:pt>
                <c:pt idx="274">
                  <c:v>35033</c:v>
                </c:pt>
                <c:pt idx="275">
                  <c:v>35064</c:v>
                </c:pt>
                <c:pt idx="276">
                  <c:v>35095</c:v>
                </c:pt>
                <c:pt idx="277">
                  <c:v>35124</c:v>
                </c:pt>
                <c:pt idx="278">
                  <c:v>35155</c:v>
                </c:pt>
                <c:pt idx="279">
                  <c:v>35185</c:v>
                </c:pt>
                <c:pt idx="280">
                  <c:v>35216</c:v>
                </c:pt>
                <c:pt idx="281">
                  <c:v>35246</c:v>
                </c:pt>
                <c:pt idx="282">
                  <c:v>35277</c:v>
                </c:pt>
                <c:pt idx="283">
                  <c:v>35308</c:v>
                </c:pt>
                <c:pt idx="284">
                  <c:v>35338</c:v>
                </c:pt>
                <c:pt idx="285">
                  <c:v>35369</c:v>
                </c:pt>
                <c:pt idx="286">
                  <c:v>35399</c:v>
                </c:pt>
                <c:pt idx="287">
                  <c:v>35430</c:v>
                </c:pt>
                <c:pt idx="288">
                  <c:v>35461</c:v>
                </c:pt>
                <c:pt idx="289">
                  <c:v>35489</c:v>
                </c:pt>
                <c:pt idx="290">
                  <c:v>35520</c:v>
                </c:pt>
                <c:pt idx="291">
                  <c:v>35550</c:v>
                </c:pt>
                <c:pt idx="292">
                  <c:v>35581</c:v>
                </c:pt>
                <c:pt idx="293">
                  <c:v>35611</c:v>
                </c:pt>
                <c:pt idx="294">
                  <c:v>35642</c:v>
                </c:pt>
                <c:pt idx="295">
                  <c:v>35673</c:v>
                </c:pt>
                <c:pt idx="296">
                  <c:v>35703</c:v>
                </c:pt>
                <c:pt idx="297">
                  <c:v>35734</c:v>
                </c:pt>
                <c:pt idx="298">
                  <c:v>35764</c:v>
                </c:pt>
                <c:pt idx="299">
                  <c:v>35795</c:v>
                </c:pt>
                <c:pt idx="300">
                  <c:v>35826</c:v>
                </c:pt>
                <c:pt idx="301">
                  <c:v>35854</c:v>
                </c:pt>
                <c:pt idx="302">
                  <c:v>35885</c:v>
                </c:pt>
                <c:pt idx="303">
                  <c:v>35915</c:v>
                </c:pt>
                <c:pt idx="304">
                  <c:v>35946</c:v>
                </c:pt>
                <c:pt idx="305">
                  <c:v>35976</c:v>
                </c:pt>
                <c:pt idx="306">
                  <c:v>36007</c:v>
                </c:pt>
                <c:pt idx="307">
                  <c:v>36038</c:v>
                </c:pt>
                <c:pt idx="308">
                  <c:v>36068</c:v>
                </c:pt>
                <c:pt idx="309">
                  <c:v>36099</c:v>
                </c:pt>
                <c:pt idx="310">
                  <c:v>36129</c:v>
                </c:pt>
                <c:pt idx="311">
                  <c:v>36160</c:v>
                </c:pt>
                <c:pt idx="312">
                  <c:v>36191</c:v>
                </c:pt>
                <c:pt idx="313">
                  <c:v>36219</c:v>
                </c:pt>
                <c:pt idx="314">
                  <c:v>36250</c:v>
                </c:pt>
                <c:pt idx="315">
                  <c:v>36280</c:v>
                </c:pt>
                <c:pt idx="316">
                  <c:v>36311</c:v>
                </c:pt>
                <c:pt idx="317">
                  <c:v>36341</c:v>
                </c:pt>
                <c:pt idx="318">
                  <c:v>36372</c:v>
                </c:pt>
                <c:pt idx="319">
                  <c:v>36403</c:v>
                </c:pt>
                <c:pt idx="320">
                  <c:v>36433</c:v>
                </c:pt>
                <c:pt idx="321">
                  <c:v>36464</c:v>
                </c:pt>
                <c:pt idx="322">
                  <c:v>36494</c:v>
                </c:pt>
                <c:pt idx="323">
                  <c:v>36525</c:v>
                </c:pt>
                <c:pt idx="324">
                  <c:v>36556</c:v>
                </c:pt>
                <c:pt idx="325">
                  <c:v>36585</c:v>
                </c:pt>
                <c:pt idx="326">
                  <c:v>36616</c:v>
                </c:pt>
                <c:pt idx="327">
                  <c:v>36646</c:v>
                </c:pt>
                <c:pt idx="328">
                  <c:v>36677</c:v>
                </c:pt>
                <c:pt idx="329">
                  <c:v>36707</c:v>
                </c:pt>
                <c:pt idx="330">
                  <c:v>36738</c:v>
                </c:pt>
                <c:pt idx="331">
                  <c:v>36769</c:v>
                </c:pt>
                <c:pt idx="332">
                  <c:v>36799</c:v>
                </c:pt>
                <c:pt idx="333">
                  <c:v>36830</c:v>
                </c:pt>
                <c:pt idx="334">
                  <c:v>36860</c:v>
                </c:pt>
                <c:pt idx="335">
                  <c:v>36891</c:v>
                </c:pt>
                <c:pt idx="336">
                  <c:v>36922</c:v>
                </c:pt>
                <c:pt idx="337">
                  <c:v>36950</c:v>
                </c:pt>
                <c:pt idx="338">
                  <c:v>36981</c:v>
                </c:pt>
                <c:pt idx="339">
                  <c:v>37011</c:v>
                </c:pt>
                <c:pt idx="340">
                  <c:v>37042</c:v>
                </c:pt>
                <c:pt idx="341">
                  <c:v>37072</c:v>
                </c:pt>
                <c:pt idx="342">
                  <c:v>37103</c:v>
                </c:pt>
                <c:pt idx="343">
                  <c:v>37134</c:v>
                </c:pt>
                <c:pt idx="344">
                  <c:v>37164</c:v>
                </c:pt>
                <c:pt idx="345">
                  <c:v>37195</c:v>
                </c:pt>
                <c:pt idx="346">
                  <c:v>37225</c:v>
                </c:pt>
                <c:pt idx="347">
                  <c:v>37256</c:v>
                </c:pt>
                <c:pt idx="348">
                  <c:v>37287</c:v>
                </c:pt>
                <c:pt idx="349">
                  <c:v>37315</c:v>
                </c:pt>
                <c:pt idx="350">
                  <c:v>37346</c:v>
                </c:pt>
                <c:pt idx="351">
                  <c:v>37376</c:v>
                </c:pt>
                <c:pt idx="352">
                  <c:v>37407</c:v>
                </c:pt>
                <c:pt idx="353">
                  <c:v>37437</c:v>
                </c:pt>
                <c:pt idx="354">
                  <c:v>37468</c:v>
                </c:pt>
                <c:pt idx="355">
                  <c:v>37499</c:v>
                </c:pt>
                <c:pt idx="356">
                  <c:v>37529</c:v>
                </c:pt>
                <c:pt idx="357">
                  <c:v>37560</c:v>
                </c:pt>
                <c:pt idx="358">
                  <c:v>37590</c:v>
                </c:pt>
                <c:pt idx="359">
                  <c:v>37621</c:v>
                </c:pt>
                <c:pt idx="360">
                  <c:v>37652</c:v>
                </c:pt>
                <c:pt idx="361">
                  <c:v>37680</c:v>
                </c:pt>
                <c:pt idx="362">
                  <c:v>37711</c:v>
                </c:pt>
                <c:pt idx="363">
                  <c:v>37741</c:v>
                </c:pt>
                <c:pt idx="364">
                  <c:v>37772</c:v>
                </c:pt>
                <c:pt idx="365">
                  <c:v>37802</c:v>
                </c:pt>
                <c:pt idx="366">
                  <c:v>37833</c:v>
                </c:pt>
                <c:pt idx="367">
                  <c:v>37864</c:v>
                </c:pt>
                <c:pt idx="368">
                  <c:v>37894</c:v>
                </c:pt>
                <c:pt idx="369">
                  <c:v>37925</c:v>
                </c:pt>
                <c:pt idx="370">
                  <c:v>37955</c:v>
                </c:pt>
                <c:pt idx="371">
                  <c:v>37986</c:v>
                </c:pt>
                <c:pt idx="372">
                  <c:v>38017</c:v>
                </c:pt>
                <c:pt idx="373">
                  <c:v>38046</c:v>
                </c:pt>
                <c:pt idx="374">
                  <c:v>38077</c:v>
                </c:pt>
                <c:pt idx="375">
                  <c:v>38107</c:v>
                </c:pt>
                <c:pt idx="376">
                  <c:v>38138</c:v>
                </c:pt>
                <c:pt idx="377">
                  <c:v>38168</c:v>
                </c:pt>
                <c:pt idx="378">
                  <c:v>38199</c:v>
                </c:pt>
                <c:pt idx="379">
                  <c:v>38230</c:v>
                </c:pt>
                <c:pt idx="380">
                  <c:v>38260</c:v>
                </c:pt>
                <c:pt idx="381">
                  <c:v>38291</c:v>
                </c:pt>
                <c:pt idx="382">
                  <c:v>38321</c:v>
                </c:pt>
                <c:pt idx="383">
                  <c:v>38352</c:v>
                </c:pt>
                <c:pt idx="384">
                  <c:v>38383</c:v>
                </c:pt>
                <c:pt idx="385">
                  <c:v>38411</c:v>
                </c:pt>
                <c:pt idx="386">
                  <c:v>38442</c:v>
                </c:pt>
                <c:pt idx="387">
                  <c:v>38472</c:v>
                </c:pt>
                <c:pt idx="388">
                  <c:v>38503</c:v>
                </c:pt>
                <c:pt idx="389">
                  <c:v>38533</c:v>
                </c:pt>
                <c:pt idx="390">
                  <c:v>38564</c:v>
                </c:pt>
                <c:pt idx="391">
                  <c:v>38595</c:v>
                </c:pt>
                <c:pt idx="392">
                  <c:v>38625</c:v>
                </c:pt>
                <c:pt idx="393">
                  <c:v>38656</c:v>
                </c:pt>
                <c:pt idx="394">
                  <c:v>38686</c:v>
                </c:pt>
                <c:pt idx="395">
                  <c:v>38717</c:v>
                </c:pt>
                <c:pt idx="396">
                  <c:v>38748</c:v>
                </c:pt>
                <c:pt idx="397">
                  <c:v>38776</c:v>
                </c:pt>
                <c:pt idx="398">
                  <c:v>38807</c:v>
                </c:pt>
                <c:pt idx="399">
                  <c:v>38837</c:v>
                </c:pt>
                <c:pt idx="400">
                  <c:v>38868</c:v>
                </c:pt>
                <c:pt idx="401">
                  <c:v>38898</c:v>
                </c:pt>
                <c:pt idx="402">
                  <c:v>38929</c:v>
                </c:pt>
                <c:pt idx="403">
                  <c:v>38960</c:v>
                </c:pt>
                <c:pt idx="404">
                  <c:v>38990</c:v>
                </c:pt>
                <c:pt idx="405">
                  <c:v>39021</c:v>
                </c:pt>
                <c:pt idx="406">
                  <c:v>39051</c:v>
                </c:pt>
                <c:pt idx="407">
                  <c:v>39082</c:v>
                </c:pt>
                <c:pt idx="408">
                  <c:v>39113</c:v>
                </c:pt>
                <c:pt idx="409">
                  <c:v>39141</c:v>
                </c:pt>
                <c:pt idx="410">
                  <c:v>39172</c:v>
                </c:pt>
                <c:pt idx="411">
                  <c:v>39202</c:v>
                </c:pt>
                <c:pt idx="412">
                  <c:v>39233</c:v>
                </c:pt>
                <c:pt idx="413">
                  <c:v>39263</c:v>
                </c:pt>
                <c:pt idx="414">
                  <c:v>39294</c:v>
                </c:pt>
                <c:pt idx="415">
                  <c:v>39325</c:v>
                </c:pt>
                <c:pt idx="416">
                  <c:v>39355</c:v>
                </c:pt>
                <c:pt idx="417">
                  <c:v>39386</c:v>
                </c:pt>
                <c:pt idx="418">
                  <c:v>39416</c:v>
                </c:pt>
                <c:pt idx="419">
                  <c:v>39447</c:v>
                </c:pt>
                <c:pt idx="420">
                  <c:v>39478</c:v>
                </c:pt>
                <c:pt idx="421">
                  <c:v>39507</c:v>
                </c:pt>
                <c:pt idx="422">
                  <c:v>39538</c:v>
                </c:pt>
                <c:pt idx="423">
                  <c:v>39568</c:v>
                </c:pt>
                <c:pt idx="424">
                  <c:v>39599</c:v>
                </c:pt>
                <c:pt idx="425">
                  <c:v>39629</c:v>
                </c:pt>
                <c:pt idx="426">
                  <c:v>39660</c:v>
                </c:pt>
                <c:pt idx="427">
                  <c:v>39691</c:v>
                </c:pt>
                <c:pt idx="428">
                  <c:v>39721</c:v>
                </c:pt>
                <c:pt idx="429">
                  <c:v>39752</c:v>
                </c:pt>
                <c:pt idx="430">
                  <c:v>39782</c:v>
                </c:pt>
                <c:pt idx="431">
                  <c:v>39813</c:v>
                </c:pt>
                <c:pt idx="432">
                  <c:v>39844</c:v>
                </c:pt>
                <c:pt idx="433">
                  <c:v>39872</c:v>
                </c:pt>
                <c:pt idx="434">
                  <c:v>39903</c:v>
                </c:pt>
                <c:pt idx="435">
                  <c:v>39933</c:v>
                </c:pt>
                <c:pt idx="436">
                  <c:v>39964</c:v>
                </c:pt>
                <c:pt idx="437">
                  <c:v>39994</c:v>
                </c:pt>
                <c:pt idx="438">
                  <c:v>40025</c:v>
                </c:pt>
                <c:pt idx="439">
                  <c:v>40056</c:v>
                </c:pt>
                <c:pt idx="440">
                  <c:v>40086</c:v>
                </c:pt>
                <c:pt idx="441">
                  <c:v>40117</c:v>
                </c:pt>
                <c:pt idx="442">
                  <c:v>40147</c:v>
                </c:pt>
                <c:pt idx="443">
                  <c:v>40178</c:v>
                </c:pt>
                <c:pt idx="444">
                  <c:v>40209</c:v>
                </c:pt>
                <c:pt idx="445">
                  <c:v>40237</c:v>
                </c:pt>
                <c:pt idx="446">
                  <c:v>40268</c:v>
                </c:pt>
                <c:pt idx="447">
                  <c:v>40298</c:v>
                </c:pt>
                <c:pt idx="448">
                  <c:v>40329</c:v>
                </c:pt>
                <c:pt idx="449">
                  <c:v>40359</c:v>
                </c:pt>
                <c:pt idx="450">
                  <c:v>40390</c:v>
                </c:pt>
                <c:pt idx="451">
                  <c:v>40421</c:v>
                </c:pt>
                <c:pt idx="452">
                  <c:v>40451</c:v>
                </c:pt>
                <c:pt idx="453">
                  <c:v>40482</c:v>
                </c:pt>
                <c:pt idx="454">
                  <c:v>40512</c:v>
                </c:pt>
                <c:pt idx="455">
                  <c:v>40543</c:v>
                </c:pt>
                <c:pt idx="456">
                  <c:v>40574</c:v>
                </c:pt>
                <c:pt idx="457">
                  <c:v>40602</c:v>
                </c:pt>
                <c:pt idx="458">
                  <c:v>40633</c:v>
                </c:pt>
                <c:pt idx="459">
                  <c:v>40663</c:v>
                </c:pt>
                <c:pt idx="460">
                  <c:v>40694</c:v>
                </c:pt>
                <c:pt idx="461">
                  <c:v>40724</c:v>
                </c:pt>
                <c:pt idx="462">
                  <c:v>40755</c:v>
                </c:pt>
                <c:pt idx="463">
                  <c:v>40786</c:v>
                </c:pt>
                <c:pt idx="464">
                  <c:v>40816</c:v>
                </c:pt>
                <c:pt idx="465">
                  <c:v>40847</c:v>
                </c:pt>
                <c:pt idx="466">
                  <c:v>40877</c:v>
                </c:pt>
                <c:pt idx="467">
                  <c:v>40908</c:v>
                </c:pt>
                <c:pt idx="468">
                  <c:v>40939</c:v>
                </c:pt>
                <c:pt idx="469">
                  <c:v>40968</c:v>
                </c:pt>
                <c:pt idx="470">
                  <c:v>40999</c:v>
                </c:pt>
                <c:pt idx="471">
                  <c:v>41029</c:v>
                </c:pt>
                <c:pt idx="472">
                  <c:v>41060</c:v>
                </c:pt>
                <c:pt idx="473">
                  <c:v>41090</c:v>
                </c:pt>
                <c:pt idx="474">
                  <c:v>41121</c:v>
                </c:pt>
                <c:pt idx="475">
                  <c:v>41152</c:v>
                </c:pt>
                <c:pt idx="476">
                  <c:v>41182</c:v>
                </c:pt>
                <c:pt idx="477">
                  <c:v>41213</c:v>
                </c:pt>
                <c:pt idx="478">
                  <c:v>41243</c:v>
                </c:pt>
                <c:pt idx="479">
                  <c:v>41274</c:v>
                </c:pt>
                <c:pt idx="480">
                  <c:v>41305</c:v>
                </c:pt>
                <c:pt idx="481">
                  <c:v>41333</c:v>
                </c:pt>
                <c:pt idx="482">
                  <c:v>41364</c:v>
                </c:pt>
                <c:pt idx="483">
                  <c:v>41394</c:v>
                </c:pt>
                <c:pt idx="484">
                  <c:v>41425</c:v>
                </c:pt>
                <c:pt idx="485">
                  <c:v>41455</c:v>
                </c:pt>
                <c:pt idx="486">
                  <c:v>41486</c:v>
                </c:pt>
                <c:pt idx="487">
                  <c:v>41517</c:v>
                </c:pt>
                <c:pt idx="488">
                  <c:v>41547</c:v>
                </c:pt>
                <c:pt idx="489">
                  <c:v>41578</c:v>
                </c:pt>
                <c:pt idx="490">
                  <c:v>41608</c:v>
                </c:pt>
                <c:pt idx="491">
                  <c:v>41639</c:v>
                </c:pt>
                <c:pt idx="492">
                  <c:v>41670</c:v>
                </c:pt>
                <c:pt idx="493">
                  <c:v>41698</c:v>
                </c:pt>
                <c:pt idx="494">
                  <c:v>41729</c:v>
                </c:pt>
                <c:pt idx="495">
                  <c:v>41759</c:v>
                </c:pt>
                <c:pt idx="496">
                  <c:v>41790</c:v>
                </c:pt>
                <c:pt idx="497">
                  <c:v>41820</c:v>
                </c:pt>
                <c:pt idx="498">
                  <c:v>41851</c:v>
                </c:pt>
                <c:pt idx="499">
                  <c:v>41882</c:v>
                </c:pt>
                <c:pt idx="500">
                  <c:v>41912</c:v>
                </c:pt>
                <c:pt idx="501">
                  <c:v>41943</c:v>
                </c:pt>
                <c:pt idx="502">
                  <c:v>41973</c:v>
                </c:pt>
                <c:pt idx="503">
                  <c:v>42004</c:v>
                </c:pt>
                <c:pt idx="504">
                  <c:v>42035</c:v>
                </c:pt>
                <c:pt idx="505">
                  <c:v>42063</c:v>
                </c:pt>
                <c:pt idx="506">
                  <c:v>42094</c:v>
                </c:pt>
                <c:pt idx="507">
                  <c:v>42124</c:v>
                </c:pt>
                <c:pt idx="508">
                  <c:v>42155</c:v>
                </c:pt>
                <c:pt idx="509">
                  <c:v>42185</c:v>
                </c:pt>
                <c:pt idx="510">
                  <c:v>42216</c:v>
                </c:pt>
                <c:pt idx="511">
                  <c:v>42247</c:v>
                </c:pt>
                <c:pt idx="512">
                  <c:v>42277</c:v>
                </c:pt>
                <c:pt idx="513">
                  <c:v>42308</c:v>
                </c:pt>
                <c:pt idx="514">
                  <c:v>42338</c:v>
                </c:pt>
                <c:pt idx="515">
                  <c:v>42369</c:v>
                </c:pt>
                <c:pt idx="516">
                  <c:v>42400</c:v>
                </c:pt>
                <c:pt idx="517">
                  <c:v>42429</c:v>
                </c:pt>
                <c:pt idx="518">
                  <c:v>42460</c:v>
                </c:pt>
                <c:pt idx="519">
                  <c:v>42490</c:v>
                </c:pt>
                <c:pt idx="520">
                  <c:v>42521</c:v>
                </c:pt>
                <c:pt idx="521">
                  <c:v>42551</c:v>
                </c:pt>
                <c:pt idx="522">
                  <c:v>42582</c:v>
                </c:pt>
                <c:pt idx="523">
                  <c:v>42613</c:v>
                </c:pt>
                <c:pt idx="524">
                  <c:v>42643</c:v>
                </c:pt>
                <c:pt idx="525">
                  <c:v>42674</c:v>
                </c:pt>
                <c:pt idx="526">
                  <c:v>42704</c:v>
                </c:pt>
                <c:pt idx="527">
                  <c:v>42735</c:v>
                </c:pt>
                <c:pt idx="528">
                  <c:v>42766</c:v>
                </c:pt>
                <c:pt idx="529">
                  <c:v>42794</c:v>
                </c:pt>
                <c:pt idx="530">
                  <c:v>42825</c:v>
                </c:pt>
                <c:pt idx="531">
                  <c:v>42855</c:v>
                </c:pt>
                <c:pt idx="532">
                  <c:v>42886</c:v>
                </c:pt>
                <c:pt idx="533">
                  <c:v>42916</c:v>
                </c:pt>
                <c:pt idx="534">
                  <c:v>42947</c:v>
                </c:pt>
                <c:pt idx="535">
                  <c:v>42978</c:v>
                </c:pt>
                <c:pt idx="536">
                  <c:v>43008</c:v>
                </c:pt>
                <c:pt idx="537">
                  <c:v>43039</c:v>
                </c:pt>
                <c:pt idx="538">
                  <c:v>43069</c:v>
                </c:pt>
                <c:pt idx="539">
                  <c:v>43100</c:v>
                </c:pt>
                <c:pt idx="540">
                  <c:v>43131</c:v>
                </c:pt>
                <c:pt idx="541">
                  <c:v>43159</c:v>
                </c:pt>
                <c:pt idx="542">
                  <c:v>43190</c:v>
                </c:pt>
                <c:pt idx="543">
                  <c:v>43220</c:v>
                </c:pt>
                <c:pt idx="544">
                  <c:v>43251</c:v>
                </c:pt>
                <c:pt idx="545">
                  <c:v>43281</c:v>
                </c:pt>
                <c:pt idx="546">
                  <c:v>43312</c:v>
                </c:pt>
              </c:numCache>
            </c:numRef>
          </c:cat>
          <c:val>
            <c:numRef>
              <c:f>data3!$C$4:$C$800</c:f>
              <c:numCache>
                <c:formatCode>0.0</c:formatCode>
                <c:ptCount val="797"/>
                <c:pt idx="0">
                  <c:v>9.7367818832740181</c:v>
                </c:pt>
                <c:pt idx="1">
                  <c:v>9.7367818832740181</c:v>
                </c:pt>
                <c:pt idx="2">
                  <c:v>9.7367818832740181</c:v>
                </c:pt>
                <c:pt idx="3">
                  <c:v>9.7367818832740181</c:v>
                </c:pt>
                <c:pt idx="4">
                  <c:v>9.7367818832740181</c:v>
                </c:pt>
                <c:pt idx="5">
                  <c:v>9.7367818832740181</c:v>
                </c:pt>
                <c:pt idx="6">
                  <c:v>9.7367818832740181</c:v>
                </c:pt>
                <c:pt idx="7">
                  <c:v>9.7367818832740181</c:v>
                </c:pt>
                <c:pt idx="8">
                  <c:v>9.7367818832740181</c:v>
                </c:pt>
                <c:pt idx="9">
                  <c:v>9.7367818832740181</c:v>
                </c:pt>
                <c:pt idx="10">
                  <c:v>9.7367818832740181</c:v>
                </c:pt>
                <c:pt idx="11">
                  <c:v>9.7367818832740181</c:v>
                </c:pt>
                <c:pt idx="12">
                  <c:v>9.7367818832740181</c:v>
                </c:pt>
                <c:pt idx="13">
                  <c:v>9.7367818832740181</c:v>
                </c:pt>
                <c:pt idx="14">
                  <c:v>9.7367818832740181</c:v>
                </c:pt>
                <c:pt idx="15">
                  <c:v>9.7367818832740181</c:v>
                </c:pt>
                <c:pt idx="16">
                  <c:v>9.7367818832740181</c:v>
                </c:pt>
                <c:pt idx="17">
                  <c:v>9.7367818832740181</c:v>
                </c:pt>
                <c:pt idx="18">
                  <c:v>9.7367818832740181</c:v>
                </c:pt>
                <c:pt idx="19">
                  <c:v>9.7367818832740181</c:v>
                </c:pt>
                <c:pt idx="20">
                  <c:v>9.7367818832740181</c:v>
                </c:pt>
                <c:pt idx="21">
                  <c:v>9.7367818832740181</c:v>
                </c:pt>
                <c:pt idx="22">
                  <c:v>9.7367818832740181</c:v>
                </c:pt>
                <c:pt idx="23">
                  <c:v>9.7367818832740181</c:v>
                </c:pt>
                <c:pt idx="24">
                  <c:v>9.7367818832740181</c:v>
                </c:pt>
                <c:pt idx="25">
                  <c:v>9.7367818832740181</c:v>
                </c:pt>
                <c:pt idx="26">
                  <c:v>9.7367818832740181</c:v>
                </c:pt>
                <c:pt idx="27">
                  <c:v>9.7367818832740181</c:v>
                </c:pt>
                <c:pt idx="28">
                  <c:v>9.7367818832740181</c:v>
                </c:pt>
                <c:pt idx="29">
                  <c:v>9.7367818832740181</c:v>
                </c:pt>
                <c:pt idx="30">
                  <c:v>9.7367818832740181</c:v>
                </c:pt>
                <c:pt idx="31">
                  <c:v>9.7367818832740181</c:v>
                </c:pt>
                <c:pt idx="32">
                  <c:v>9.7367818832740181</c:v>
                </c:pt>
                <c:pt idx="33">
                  <c:v>9.7367818832740181</c:v>
                </c:pt>
                <c:pt idx="34">
                  <c:v>9.7367818832740181</c:v>
                </c:pt>
                <c:pt idx="35">
                  <c:v>9.7367818832740181</c:v>
                </c:pt>
                <c:pt idx="36">
                  <c:v>9.7367818832740181</c:v>
                </c:pt>
                <c:pt idx="37">
                  <c:v>9.7367818832740181</c:v>
                </c:pt>
                <c:pt idx="38">
                  <c:v>9.7367818832740181</c:v>
                </c:pt>
                <c:pt idx="39">
                  <c:v>9.7367818832740181</c:v>
                </c:pt>
                <c:pt idx="40">
                  <c:v>9.7367818832740181</c:v>
                </c:pt>
                <c:pt idx="41">
                  <c:v>9.7367818832740181</c:v>
                </c:pt>
                <c:pt idx="42">
                  <c:v>9.7367818832740181</c:v>
                </c:pt>
                <c:pt idx="43">
                  <c:v>9.7367818832740181</c:v>
                </c:pt>
                <c:pt idx="44">
                  <c:v>9.7367818832740181</c:v>
                </c:pt>
                <c:pt idx="45">
                  <c:v>9.7367818832740181</c:v>
                </c:pt>
                <c:pt idx="46">
                  <c:v>9.7367818832740181</c:v>
                </c:pt>
                <c:pt idx="47">
                  <c:v>9.7367818832740181</c:v>
                </c:pt>
                <c:pt idx="48">
                  <c:v>9.7367818832740181</c:v>
                </c:pt>
                <c:pt idx="49">
                  <c:v>9.7367818832740181</c:v>
                </c:pt>
                <c:pt idx="50">
                  <c:v>9.7367818832740181</c:v>
                </c:pt>
                <c:pt idx="51">
                  <c:v>9.7367818832740181</c:v>
                </c:pt>
                <c:pt idx="52">
                  <c:v>9.7367818832740181</c:v>
                </c:pt>
                <c:pt idx="53">
                  <c:v>9.7367818832740181</c:v>
                </c:pt>
                <c:pt idx="54">
                  <c:v>9.7367818832740181</c:v>
                </c:pt>
                <c:pt idx="55">
                  <c:v>9.7367818832740181</c:v>
                </c:pt>
                <c:pt idx="56">
                  <c:v>9.7367818832740181</c:v>
                </c:pt>
                <c:pt idx="57">
                  <c:v>9.7367818832740181</c:v>
                </c:pt>
                <c:pt idx="58">
                  <c:v>9.7367818832740181</c:v>
                </c:pt>
                <c:pt idx="59">
                  <c:v>9.7367818832740181</c:v>
                </c:pt>
                <c:pt idx="60">
                  <c:v>9.7367818832740181</c:v>
                </c:pt>
                <c:pt idx="61">
                  <c:v>9.7367818832740181</c:v>
                </c:pt>
                <c:pt idx="62">
                  <c:v>9.7367818832740181</c:v>
                </c:pt>
                <c:pt idx="63">
                  <c:v>9.7367818832740181</c:v>
                </c:pt>
                <c:pt idx="64">
                  <c:v>9.7367818832740181</c:v>
                </c:pt>
                <c:pt idx="65">
                  <c:v>9.7367818832740181</c:v>
                </c:pt>
                <c:pt idx="66">
                  <c:v>9.7367818832740181</c:v>
                </c:pt>
                <c:pt idx="67">
                  <c:v>9.7367818832740181</c:v>
                </c:pt>
                <c:pt idx="68">
                  <c:v>9.7367818832740181</c:v>
                </c:pt>
                <c:pt idx="69">
                  <c:v>9.7367818832740181</c:v>
                </c:pt>
                <c:pt idx="70">
                  <c:v>9.7367818832740181</c:v>
                </c:pt>
                <c:pt idx="71">
                  <c:v>9.7367818832740181</c:v>
                </c:pt>
                <c:pt idx="72">
                  <c:v>9.7367818832740181</c:v>
                </c:pt>
                <c:pt idx="73">
                  <c:v>9.7367818832740181</c:v>
                </c:pt>
                <c:pt idx="74">
                  <c:v>9.7367818832740181</c:v>
                </c:pt>
                <c:pt idx="75">
                  <c:v>9.7367818832740181</c:v>
                </c:pt>
                <c:pt idx="76">
                  <c:v>9.7367818832740181</c:v>
                </c:pt>
                <c:pt idx="77">
                  <c:v>9.7367818832740181</c:v>
                </c:pt>
                <c:pt idx="78">
                  <c:v>9.7367818832740181</c:v>
                </c:pt>
                <c:pt idx="79">
                  <c:v>9.7367818832740181</c:v>
                </c:pt>
                <c:pt idx="80">
                  <c:v>9.7367818832740181</c:v>
                </c:pt>
                <c:pt idx="81">
                  <c:v>9.7367818832740181</c:v>
                </c:pt>
                <c:pt idx="82">
                  <c:v>9.7367818832740181</c:v>
                </c:pt>
                <c:pt idx="83">
                  <c:v>9.7367818832740181</c:v>
                </c:pt>
                <c:pt idx="84">
                  <c:v>9.7367818832740181</c:v>
                </c:pt>
                <c:pt idx="85">
                  <c:v>9.7367818832740181</c:v>
                </c:pt>
                <c:pt idx="86">
                  <c:v>9.7367818832740181</c:v>
                </c:pt>
                <c:pt idx="87">
                  <c:v>9.7367818832740181</c:v>
                </c:pt>
                <c:pt idx="88">
                  <c:v>9.7367818832740181</c:v>
                </c:pt>
                <c:pt idx="89">
                  <c:v>9.7367818832740181</c:v>
                </c:pt>
                <c:pt idx="90">
                  <c:v>9.7367818832740181</c:v>
                </c:pt>
                <c:pt idx="91">
                  <c:v>9.7367818832740181</c:v>
                </c:pt>
                <c:pt idx="92">
                  <c:v>9.7367818832740181</c:v>
                </c:pt>
                <c:pt idx="93">
                  <c:v>9.7367818832740181</c:v>
                </c:pt>
                <c:pt idx="94">
                  <c:v>9.7367818832740181</c:v>
                </c:pt>
                <c:pt idx="95">
                  <c:v>9.7367818832740181</c:v>
                </c:pt>
                <c:pt idx="96">
                  <c:v>9.7367818832740181</c:v>
                </c:pt>
                <c:pt idx="97">
                  <c:v>9.7367818832740181</c:v>
                </c:pt>
                <c:pt idx="98">
                  <c:v>9.7367818832740181</c:v>
                </c:pt>
                <c:pt idx="99">
                  <c:v>9.7367818832740181</c:v>
                </c:pt>
                <c:pt idx="100">
                  <c:v>9.7367818832740181</c:v>
                </c:pt>
                <c:pt idx="101">
                  <c:v>9.7367818832740181</c:v>
                </c:pt>
                <c:pt idx="102">
                  <c:v>9.7367818832740181</c:v>
                </c:pt>
                <c:pt idx="103">
                  <c:v>9.7367818832740181</c:v>
                </c:pt>
                <c:pt idx="104">
                  <c:v>9.7367818832740181</c:v>
                </c:pt>
                <c:pt idx="105">
                  <c:v>9.7367818832740181</c:v>
                </c:pt>
                <c:pt idx="106">
                  <c:v>9.7367818832740181</c:v>
                </c:pt>
                <c:pt idx="107">
                  <c:v>9.7367818832740181</c:v>
                </c:pt>
                <c:pt idx="108">
                  <c:v>9.7367818832740181</c:v>
                </c:pt>
                <c:pt idx="109">
                  <c:v>9.7367818832740181</c:v>
                </c:pt>
                <c:pt idx="110">
                  <c:v>9.7367818832740181</c:v>
                </c:pt>
                <c:pt idx="111">
                  <c:v>9.7367818832740181</c:v>
                </c:pt>
                <c:pt idx="112">
                  <c:v>9.7367818832740181</c:v>
                </c:pt>
                <c:pt idx="113">
                  <c:v>9.7367818832740181</c:v>
                </c:pt>
                <c:pt idx="114">
                  <c:v>9.7367818832740181</c:v>
                </c:pt>
                <c:pt idx="115">
                  <c:v>9.7367818832740181</c:v>
                </c:pt>
                <c:pt idx="116">
                  <c:v>9.7367818832740181</c:v>
                </c:pt>
                <c:pt idx="117">
                  <c:v>9.7367818832740181</c:v>
                </c:pt>
                <c:pt idx="118">
                  <c:v>9.7367818832740181</c:v>
                </c:pt>
                <c:pt idx="119">
                  <c:v>9.7367818832740181</c:v>
                </c:pt>
                <c:pt idx="120">
                  <c:v>9.7367818832740181</c:v>
                </c:pt>
                <c:pt idx="121">
                  <c:v>9.7367818832740181</c:v>
                </c:pt>
                <c:pt idx="122">
                  <c:v>9.7367818832740181</c:v>
                </c:pt>
                <c:pt idx="123">
                  <c:v>9.7367818832740181</c:v>
                </c:pt>
                <c:pt idx="124">
                  <c:v>9.7367818832740181</c:v>
                </c:pt>
                <c:pt idx="125">
                  <c:v>9.7367818832740181</c:v>
                </c:pt>
                <c:pt idx="126">
                  <c:v>9.7367818832740181</c:v>
                </c:pt>
                <c:pt idx="127">
                  <c:v>9.7367818832740181</c:v>
                </c:pt>
                <c:pt idx="128">
                  <c:v>9.7367818832740181</c:v>
                </c:pt>
                <c:pt idx="129">
                  <c:v>9.7367818832740181</c:v>
                </c:pt>
                <c:pt idx="130">
                  <c:v>9.7367818832740181</c:v>
                </c:pt>
                <c:pt idx="131">
                  <c:v>9.7367818832740181</c:v>
                </c:pt>
                <c:pt idx="132">
                  <c:v>9.7367818832740181</c:v>
                </c:pt>
                <c:pt idx="133">
                  <c:v>9.7367818832740181</c:v>
                </c:pt>
                <c:pt idx="134">
                  <c:v>9.7367818832740181</c:v>
                </c:pt>
                <c:pt idx="135">
                  <c:v>9.7367818832740181</c:v>
                </c:pt>
                <c:pt idx="136">
                  <c:v>9.7367818832740181</c:v>
                </c:pt>
                <c:pt idx="137">
                  <c:v>9.7367818832740181</c:v>
                </c:pt>
                <c:pt idx="138">
                  <c:v>9.7367818832740181</c:v>
                </c:pt>
                <c:pt idx="139">
                  <c:v>9.7367818832740181</c:v>
                </c:pt>
                <c:pt idx="140">
                  <c:v>9.7367818832740181</c:v>
                </c:pt>
                <c:pt idx="141">
                  <c:v>9.7367818832740181</c:v>
                </c:pt>
                <c:pt idx="142">
                  <c:v>9.7367818832740181</c:v>
                </c:pt>
                <c:pt idx="143">
                  <c:v>9.7367818832740181</c:v>
                </c:pt>
                <c:pt idx="144">
                  <c:v>9.7367818832740181</c:v>
                </c:pt>
                <c:pt idx="145">
                  <c:v>9.7367818832740181</c:v>
                </c:pt>
                <c:pt idx="146">
                  <c:v>9.7367818832740181</c:v>
                </c:pt>
                <c:pt idx="147">
                  <c:v>9.7367818832740181</c:v>
                </c:pt>
                <c:pt idx="148">
                  <c:v>9.7367818832740181</c:v>
                </c:pt>
                <c:pt idx="149">
                  <c:v>9.7367818832740181</c:v>
                </c:pt>
                <c:pt idx="150">
                  <c:v>9.7367818832740181</c:v>
                </c:pt>
                <c:pt idx="151">
                  <c:v>9.7367818832740181</c:v>
                </c:pt>
                <c:pt idx="152">
                  <c:v>9.7367818832740181</c:v>
                </c:pt>
                <c:pt idx="153">
                  <c:v>9.7367818832740181</c:v>
                </c:pt>
                <c:pt idx="154">
                  <c:v>9.7367818832740181</c:v>
                </c:pt>
                <c:pt idx="155">
                  <c:v>9.7367818832740181</c:v>
                </c:pt>
                <c:pt idx="156">
                  <c:v>9.7367818832740181</c:v>
                </c:pt>
                <c:pt idx="157">
                  <c:v>9.7367818832740181</c:v>
                </c:pt>
                <c:pt idx="158">
                  <c:v>9.7367818832740181</c:v>
                </c:pt>
                <c:pt idx="159">
                  <c:v>9.7367818832740181</c:v>
                </c:pt>
                <c:pt idx="160">
                  <c:v>9.7367818832740181</c:v>
                </c:pt>
                <c:pt idx="161">
                  <c:v>9.7367818832740181</c:v>
                </c:pt>
                <c:pt idx="162">
                  <c:v>9.7367818832740181</c:v>
                </c:pt>
                <c:pt idx="163">
                  <c:v>9.7367818832740181</c:v>
                </c:pt>
                <c:pt idx="164">
                  <c:v>9.7367818832740181</c:v>
                </c:pt>
                <c:pt idx="165">
                  <c:v>9.7367818832740181</c:v>
                </c:pt>
                <c:pt idx="166">
                  <c:v>9.7367818832740181</c:v>
                </c:pt>
                <c:pt idx="167">
                  <c:v>9.7367818832740181</c:v>
                </c:pt>
                <c:pt idx="168">
                  <c:v>9.7367818832740181</c:v>
                </c:pt>
                <c:pt idx="169">
                  <c:v>9.7367818832740181</c:v>
                </c:pt>
                <c:pt idx="170">
                  <c:v>9.7367818832740181</c:v>
                </c:pt>
                <c:pt idx="171">
                  <c:v>9.7367818832740181</c:v>
                </c:pt>
                <c:pt idx="172">
                  <c:v>9.7367818832740181</c:v>
                </c:pt>
                <c:pt idx="173">
                  <c:v>9.7367818832740181</c:v>
                </c:pt>
                <c:pt idx="174">
                  <c:v>9.7367818832740181</c:v>
                </c:pt>
                <c:pt idx="175">
                  <c:v>9.7367818832740181</c:v>
                </c:pt>
                <c:pt idx="176">
                  <c:v>9.7367818832740181</c:v>
                </c:pt>
                <c:pt idx="177">
                  <c:v>9.7367818832740181</c:v>
                </c:pt>
                <c:pt idx="178">
                  <c:v>9.7367818832740181</c:v>
                </c:pt>
                <c:pt idx="179">
                  <c:v>9.7367818832740181</c:v>
                </c:pt>
                <c:pt idx="180">
                  <c:v>9.7367818832740181</c:v>
                </c:pt>
                <c:pt idx="181">
                  <c:v>9.7367818832740181</c:v>
                </c:pt>
                <c:pt idx="182">
                  <c:v>9.7367818832740181</c:v>
                </c:pt>
                <c:pt idx="183">
                  <c:v>9.7367818832740181</c:v>
                </c:pt>
                <c:pt idx="184">
                  <c:v>9.7367818832740181</c:v>
                </c:pt>
                <c:pt idx="185">
                  <c:v>9.7367818832740181</c:v>
                </c:pt>
                <c:pt idx="186">
                  <c:v>9.7367818832740181</c:v>
                </c:pt>
                <c:pt idx="187">
                  <c:v>9.7367818832740181</c:v>
                </c:pt>
                <c:pt idx="188">
                  <c:v>9.7367818832740181</c:v>
                </c:pt>
                <c:pt idx="189">
                  <c:v>9.7367818832740181</c:v>
                </c:pt>
                <c:pt idx="190">
                  <c:v>9.7367818832740181</c:v>
                </c:pt>
                <c:pt idx="191">
                  <c:v>9.7367818832740181</c:v>
                </c:pt>
                <c:pt idx="192">
                  <c:v>9.7367818832740181</c:v>
                </c:pt>
                <c:pt idx="193">
                  <c:v>9.7367818832740181</c:v>
                </c:pt>
                <c:pt idx="194">
                  <c:v>9.7367818832740181</c:v>
                </c:pt>
                <c:pt idx="195">
                  <c:v>9.7367818832740181</c:v>
                </c:pt>
                <c:pt idx="196">
                  <c:v>9.7367818832740181</c:v>
                </c:pt>
                <c:pt idx="197">
                  <c:v>9.7367818832740181</c:v>
                </c:pt>
                <c:pt idx="198">
                  <c:v>9.7367818832740181</c:v>
                </c:pt>
                <c:pt idx="199">
                  <c:v>9.7367818832740181</c:v>
                </c:pt>
                <c:pt idx="200">
                  <c:v>9.7367818832740181</c:v>
                </c:pt>
                <c:pt idx="201">
                  <c:v>9.7367818832740181</c:v>
                </c:pt>
                <c:pt idx="202">
                  <c:v>9.7367818832740181</c:v>
                </c:pt>
                <c:pt idx="203">
                  <c:v>9.7367818832740181</c:v>
                </c:pt>
                <c:pt idx="204">
                  <c:v>9.7367818832740181</c:v>
                </c:pt>
                <c:pt idx="205">
                  <c:v>9.7367818832740181</c:v>
                </c:pt>
                <c:pt idx="206">
                  <c:v>9.7367818832740181</c:v>
                </c:pt>
                <c:pt idx="207">
                  <c:v>9.7367818832740181</c:v>
                </c:pt>
                <c:pt idx="208">
                  <c:v>9.7367818832740181</c:v>
                </c:pt>
                <c:pt idx="209">
                  <c:v>9.7367818832740181</c:v>
                </c:pt>
                <c:pt idx="210">
                  <c:v>9.7367818832740181</c:v>
                </c:pt>
                <c:pt idx="211">
                  <c:v>9.7367818832740181</c:v>
                </c:pt>
                <c:pt idx="212">
                  <c:v>9.7367818832740181</c:v>
                </c:pt>
                <c:pt idx="213">
                  <c:v>9.7367818832740181</c:v>
                </c:pt>
                <c:pt idx="214">
                  <c:v>9.7367818832740181</c:v>
                </c:pt>
                <c:pt idx="215">
                  <c:v>9.7367818832740181</c:v>
                </c:pt>
                <c:pt idx="216">
                  <c:v>9.7367818832740181</c:v>
                </c:pt>
                <c:pt idx="217">
                  <c:v>9.7367818832740181</c:v>
                </c:pt>
                <c:pt idx="218">
                  <c:v>9.7367818832740181</c:v>
                </c:pt>
                <c:pt idx="219">
                  <c:v>9.7367818832740181</c:v>
                </c:pt>
                <c:pt idx="220">
                  <c:v>9.7367818832740181</c:v>
                </c:pt>
                <c:pt idx="221">
                  <c:v>9.7367818832740181</c:v>
                </c:pt>
                <c:pt idx="222">
                  <c:v>9.7367818832740181</c:v>
                </c:pt>
                <c:pt idx="223">
                  <c:v>9.7367818832740181</c:v>
                </c:pt>
                <c:pt idx="224">
                  <c:v>9.7367818832740181</c:v>
                </c:pt>
                <c:pt idx="225">
                  <c:v>9.7367818832740181</c:v>
                </c:pt>
                <c:pt idx="226">
                  <c:v>9.7367818832740181</c:v>
                </c:pt>
                <c:pt idx="227">
                  <c:v>9.7367818832740181</c:v>
                </c:pt>
                <c:pt idx="228">
                  <c:v>9.7367818832740181</c:v>
                </c:pt>
                <c:pt idx="229">
                  <c:v>9.7367818832740181</c:v>
                </c:pt>
                <c:pt idx="230">
                  <c:v>9.7367818832740181</c:v>
                </c:pt>
                <c:pt idx="231">
                  <c:v>9.7367818832740181</c:v>
                </c:pt>
                <c:pt idx="232">
                  <c:v>9.7367818832740181</c:v>
                </c:pt>
                <c:pt idx="233">
                  <c:v>9.7367818832740181</c:v>
                </c:pt>
                <c:pt idx="234">
                  <c:v>9.7367818832740181</c:v>
                </c:pt>
                <c:pt idx="235">
                  <c:v>9.7367818832740181</c:v>
                </c:pt>
                <c:pt idx="236">
                  <c:v>9.7367818832740181</c:v>
                </c:pt>
                <c:pt idx="237">
                  <c:v>9.7367818832740181</c:v>
                </c:pt>
                <c:pt idx="238">
                  <c:v>9.7367818832740181</c:v>
                </c:pt>
                <c:pt idx="239">
                  <c:v>9.7367818832740181</c:v>
                </c:pt>
                <c:pt idx="240">
                  <c:v>9.7367818832740181</c:v>
                </c:pt>
                <c:pt idx="241">
                  <c:v>9.7367818832740181</c:v>
                </c:pt>
                <c:pt idx="242">
                  <c:v>9.7367818832740181</c:v>
                </c:pt>
                <c:pt idx="243">
                  <c:v>9.7367818832740181</c:v>
                </c:pt>
                <c:pt idx="244">
                  <c:v>9.7367818832740181</c:v>
                </c:pt>
                <c:pt idx="245">
                  <c:v>9.7367818832740181</c:v>
                </c:pt>
                <c:pt idx="246">
                  <c:v>9.7367818832740181</c:v>
                </c:pt>
                <c:pt idx="247">
                  <c:v>9.7367818832740181</c:v>
                </c:pt>
                <c:pt idx="248">
                  <c:v>9.7367818832740181</c:v>
                </c:pt>
                <c:pt idx="249">
                  <c:v>9.7367818832740181</c:v>
                </c:pt>
                <c:pt idx="250">
                  <c:v>9.7367818832740181</c:v>
                </c:pt>
                <c:pt idx="251">
                  <c:v>9.7367818832740181</c:v>
                </c:pt>
                <c:pt idx="252">
                  <c:v>9.7367818832740181</c:v>
                </c:pt>
                <c:pt idx="253">
                  <c:v>9.7367818832740181</c:v>
                </c:pt>
                <c:pt idx="254">
                  <c:v>9.7367818832740181</c:v>
                </c:pt>
                <c:pt idx="255">
                  <c:v>9.7367818832740181</c:v>
                </c:pt>
                <c:pt idx="256">
                  <c:v>9.7367818832740181</c:v>
                </c:pt>
                <c:pt idx="257">
                  <c:v>9.7367818832740181</c:v>
                </c:pt>
                <c:pt idx="258">
                  <c:v>9.7367818832740181</c:v>
                </c:pt>
                <c:pt idx="259">
                  <c:v>9.7367818832740181</c:v>
                </c:pt>
                <c:pt idx="260">
                  <c:v>9.7367818832740181</c:v>
                </c:pt>
                <c:pt idx="261">
                  <c:v>9.7367818832740181</c:v>
                </c:pt>
                <c:pt idx="262">
                  <c:v>9.7367818832740181</c:v>
                </c:pt>
                <c:pt idx="263">
                  <c:v>9.7367818832740181</c:v>
                </c:pt>
                <c:pt idx="264">
                  <c:v>9.7367818832740181</c:v>
                </c:pt>
                <c:pt idx="265">
                  <c:v>9.7367818832740181</c:v>
                </c:pt>
                <c:pt idx="266">
                  <c:v>9.7367818832740181</c:v>
                </c:pt>
                <c:pt idx="267">
                  <c:v>9.7367818832740181</c:v>
                </c:pt>
                <c:pt idx="268">
                  <c:v>9.7367818832740181</c:v>
                </c:pt>
                <c:pt idx="269">
                  <c:v>9.7367818832740181</c:v>
                </c:pt>
                <c:pt idx="270">
                  <c:v>9.7367818832740181</c:v>
                </c:pt>
                <c:pt idx="271">
                  <c:v>9.7367818832740181</c:v>
                </c:pt>
                <c:pt idx="272">
                  <c:v>9.7367818832740181</c:v>
                </c:pt>
                <c:pt idx="273">
                  <c:v>9.7367818832740181</c:v>
                </c:pt>
                <c:pt idx="274">
                  <c:v>9.7367818832740181</c:v>
                </c:pt>
                <c:pt idx="275">
                  <c:v>9.7367818832740181</c:v>
                </c:pt>
                <c:pt idx="276">
                  <c:v>9.7367818832740181</c:v>
                </c:pt>
                <c:pt idx="277">
                  <c:v>9.7367818832740181</c:v>
                </c:pt>
                <c:pt idx="278">
                  <c:v>9.7367818832740181</c:v>
                </c:pt>
                <c:pt idx="279">
                  <c:v>9.7367818832740181</c:v>
                </c:pt>
                <c:pt idx="280">
                  <c:v>9.7367818832740181</c:v>
                </c:pt>
                <c:pt idx="281">
                  <c:v>9.7367818832740181</c:v>
                </c:pt>
                <c:pt idx="282">
                  <c:v>9.7367818832740181</c:v>
                </c:pt>
                <c:pt idx="283">
                  <c:v>9.7367818832740181</c:v>
                </c:pt>
                <c:pt idx="284">
                  <c:v>9.7367818832740181</c:v>
                </c:pt>
                <c:pt idx="285">
                  <c:v>9.7367818832740181</c:v>
                </c:pt>
                <c:pt idx="286">
                  <c:v>9.7367818832740181</c:v>
                </c:pt>
                <c:pt idx="287">
                  <c:v>9.7367818832740181</c:v>
                </c:pt>
                <c:pt idx="288">
                  <c:v>9.7367818832740181</c:v>
                </c:pt>
                <c:pt idx="289">
                  <c:v>9.7367818832740181</c:v>
                </c:pt>
                <c:pt idx="290">
                  <c:v>9.7367818832740181</c:v>
                </c:pt>
                <c:pt idx="291">
                  <c:v>9.7367818832740181</c:v>
                </c:pt>
                <c:pt idx="292">
                  <c:v>9.7367818832740181</c:v>
                </c:pt>
                <c:pt idx="293">
                  <c:v>9.7367818832740181</c:v>
                </c:pt>
                <c:pt idx="294">
                  <c:v>9.7367818832740181</c:v>
                </c:pt>
                <c:pt idx="295">
                  <c:v>9.7367818832740181</c:v>
                </c:pt>
                <c:pt idx="296">
                  <c:v>9.7367818832740181</c:v>
                </c:pt>
                <c:pt idx="297">
                  <c:v>9.7367818832740181</c:v>
                </c:pt>
                <c:pt idx="298">
                  <c:v>9.7367818832740181</c:v>
                </c:pt>
                <c:pt idx="299">
                  <c:v>9.7367818832740181</c:v>
                </c:pt>
                <c:pt idx="300">
                  <c:v>9.7367818832740181</c:v>
                </c:pt>
                <c:pt idx="301">
                  <c:v>9.7367818832740181</c:v>
                </c:pt>
                <c:pt idx="302">
                  <c:v>9.7367818832740181</c:v>
                </c:pt>
                <c:pt idx="303">
                  <c:v>9.7367818832740181</c:v>
                </c:pt>
                <c:pt idx="304">
                  <c:v>9.7367818832740181</c:v>
                </c:pt>
                <c:pt idx="305">
                  <c:v>9.7367818832740181</c:v>
                </c:pt>
                <c:pt idx="306">
                  <c:v>9.7367818832740181</c:v>
                </c:pt>
                <c:pt idx="307">
                  <c:v>9.7367818832740181</c:v>
                </c:pt>
                <c:pt idx="308">
                  <c:v>9.7367818832740181</c:v>
                </c:pt>
                <c:pt idx="309">
                  <c:v>9.7367818832740181</c:v>
                </c:pt>
                <c:pt idx="310">
                  <c:v>9.7367818832740181</c:v>
                </c:pt>
                <c:pt idx="311">
                  <c:v>9.7367818832740181</c:v>
                </c:pt>
                <c:pt idx="312">
                  <c:v>9.7367818832740181</c:v>
                </c:pt>
                <c:pt idx="313">
                  <c:v>9.7367818832740181</c:v>
                </c:pt>
                <c:pt idx="314">
                  <c:v>9.7367818832740181</c:v>
                </c:pt>
                <c:pt idx="315">
                  <c:v>9.7367818832740181</c:v>
                </c:pt>
                <c:pt idx="316">
                  <c:v>9.7367818832740181</c:v>
                </c:pt>
                <c:pt idx="317">
                  <c:v>9.7367818832740181</c:v>
                </c:pt>
                <c:pt idx="318">
                  <c:v>9.7367818832740181</c:v>
                </c:pt>
                <c:pt idx="319">
                  <c:v>9.7367818832740181</c:v>
                </c:pt>
                <c:pt idx="320">
                  <c:v>9.7367818832740181</c:v>
                </c:pt>
                <c:pt idx="321">
                  <c:v>9.7367818832740181</c:v>
                </c:pt>
                <c:pt idx="322">
                  <c:v>9.7367818832740181</c:v>
                </c:pt>
                <c:pt idx="323">
                  <c:v>9.7367818832740181</c:v>
                </c:pt>
                <c:pt idx="324">
                  <c:v>9.7367818832740181</c:v>
                </c:pt>
                <c:pt idx="325">
                  <c:v>9.7367818832740181</c:v>
                </c:pt>
                <c:pt idx="326">
                  <c:v>9.7367818832740181</c:v>
                </c:pt>
                <c:pt idx="327">
                  <c:v>9.7367818832740181</c:v>
                </c:pt>
                <c:pt idx="328">
                  <c:v>9.7367818832740181</c:v>
                </c:pt>
                <c:pt idx="329">
                  <c:v>9.7367818832740181</c:v>
                </c:pt>
                <c:pt idx="330">
                  <c:v>9.7367818832740181</c:v>
                </c:pt>
                <c:pt idx="331">
                  <c:v>9.7367818832740181</c:v>
                </c:pt>
                <c:pt idx="332">
                  <c:v>9.7367818832740181</c:v>
                </c:pt>
                <c:pt idx="333">
                  <c:v>9.7367818832740181</c:v>
                </c:pt>
                <c:pt idx="334">
                  <c:v>9.7367818832740181</c:v>
                </c:pt>
                <c:pt idx="335">
                  <c:v>9.7367818832740181</c:v>
                </c:pt>
                <c:pt idx="336">
                  <c:v>9.7367818832740181</c:v>
                </c:pt>
                <c:pt idx="337">
                  <c:v>9.7367818832740181</c:v>
                </c:pt>
                <c:pt idx="338">
                  <c:v>9.7367818832740181</c:v>
                </c:pt>
                <c:pt idx="339">
                  <c:v>9.7367818832740181</c:v>
                </c:pt>
                <c:pt idx="340">
                  <c:v>9.7367818832740181</c:v>
                </c:pt>
                <c:pt idx="341">
                  <c:v>9.7367818832740181</c:v>
                </c:pt>
                <c:pt idx="342">
                  <c:v>9.7367818832740181</c:v>
                </c:pt>
                <c:pt idx="343">
                  <c:v>9.7367818832740181</c:v>
                </c:pt>
                <c:pt idx="344">
                  <c:v>9.7367818832740181</c:v>
                </c:pt>
                <c:pt idx="345">
                  <c:v>9.7367818832740181</c:v>
                </c:pt>
                <c:pt idx="346">
                  <c:v>9.7367818832740181</c:v>
                </c:pt>
                <c:pt idx="347">
                  <c:v>9.7367818832740181</c:v>
                </c:pt>
                <c:pt idx="348">
                  <c:v>9.7367818832740181</c:v>
                </c:pt>
                <c:pt idx="349">
                  <c:v>9.7367818832740181</c:v>
                </c:pt>
                <c:pt idx="350">
                  <c:v>9.7367818832740181</c:v>
                </c:pt>
                <c:pt idx="351">
                  <c:v>9.7367818832740181</c:v>
                </c:pt>
                <c:pt idx="352">
                  <c:v>9.7367818832740181</c:v>
                </c:pt>
                <c:pt idx="353">
                  <c:v>9.7367818832740181</c:v>
                </c:pt>
                <c:pt idx="354">
                  <c:v>9.7367818832740181</c:v>
                </c:pt>
                <c:pt idx="355">
                  <c:v>9.7367818832740181</c:v>
                </c:pt>
                <c:pt idx="356">
                  <c:v>9.7367818832740181</c:v>
                </c:pt>
                <c:pt idx="357">
                  <c:v>9.7367818832740181</c:v>
                </c:pt>
                <c:pt idx="358">
                  <c:v>9.7367818832740181</c:v>
                </c:pt>
                <c:pt idx="359">
                  <c:v>9.7367818832740181</c:v>
                </c:pt>
                <c:pt idx="360">
                  <c:v>9.7367818832740181</c:v>
                </c:pt>
                <c:pt idx="361">
                  <c:v>9.7367818832740181</c:v>
                </c:pt>
                <c:pt idx="362">
                  <c:v>9.7367818832740181</c:v>
                </c:pt>
                <c:pt idx="363">
                  <c:v>9.7367818832740181</c:v>
                </c:pt>
                <c:pt idx="364">
                  <c:v>9.7367818832740181</c:v>
                </c:pt>
                <c:pt idx="365">
                  <c:v>9.7367818832740181</c:v>
                </c:pt>
                <c:pt idx="366">
                  <c:v>9.7367818832740181</c:v>
                </c:pt>
                <c:pt idx="367">
                  <c:v>9.7367818832740181</c:v>
                </c:pt>
                <c:pt idx="368">
                  <c:v>9.7367818832740181</c:v>
                </c:pt>
                <c:pt idx="369">
                  <c:v>9.7367818832740181</c:v>
                </c:pt>
                <c:pt idx="370">
                  <c:v>9.7367818832740181</c:v>
                </c:pt>
                <c:pt idx="371">
                  <c:v>9.7367818832740181</c:v>
                </c:pt>
                <c:pt idx="372">
                  <c:v>9.7367818832740181</c:v>
                </c:pt>
                <c:pt idx="373">
                  <c:v>9.7367818832740181</c:v>
                </c:pt>
                <c:pt idx="374">
                  <c:v>9.7367818832740181</c:v>
                </c:pt>
                <c:pt idx="375">
                  <c:v>9.7367818832740181</c:v>
                </c:pt>
                <c:pt idx="376">
                  <c:v>9.7367818832740181</c:v>
                </c:pt>
                <c:pt idx="377">
                  <c:v>9.7367818832740181</c:v>
                </c:pt>
                <c:pt idx="378">
                  <c:v>9.7367818832740181</c:v>
                </c:pt>
                <c:pt idx="379">
                  <c:v>9.7367818832740181</c:v>
                </c:pt>
                <c:pt idx="380">
                  <c:v>9.7367818832740181</c:v>
                </c:pt>
                <c:pt idx="381">
                  <c:v>9.7367818832740181</c:v>
                </c:pt>
                <c:pt idx="382">
                  <c:v>9.7367818832740181</c:v>
                </c:pt>
                <c:pt idx="383">
                  <c:v>9.7367818832740181</c:v>
                </c:pt>
                <c:pt idx="384">
                  <c:v>9.7367818832740181</c:v>
                </c:pt>
                <c:pt idx="385">
                  <c:v>9.7367818832740181</c:v>
                </c:pt>
                <c:pt idx="386">
                  <c:v>9.7367818832740181</c:v>
                </c:pt>
                <c:pt idx="387">
                  <c:v>9.7367818832740181</c:v>
                </c:pt>
                <c:pt idx="388">
                  <c:v>9.7367818832740181</c:v>
                </c:pt>
                <c:pt idx="389">
                  <c:v>9.7367818832740181</c:v>
                </c:pt>
                <c:pt idx="390">
                  <c:v>9.7367818832740181</c:v>
                </c:pt>
                <c:pt idx="391">
                  <c:v>9.7367818832740181</c:v>
                </c:pt>
                <c:pt idx="392">
                  <c:v>9.7367818832740181</c:v>
                </c:pt>
                <c:pt idx="393">
                  <c:v>9.7367818832740181</c:v>
                </c:pt>
                <c:pt idx="394">
                  <c:v>9.7367818832740181</c:v>
                </c:pt>
                <c:pt idx="395">
                  <c:v>9.7367818832740181</c:v>
                </c:pt>
                <c:pt idx="396">
                  <c:v>9.7367818832740181</c:v>
                </c:pt>
                <c:pt idx="397">
                  <c:v>9.7367818832740181</c:v>
                </c:pt>
                <c:pt idx="398">
                  <c:v>9.7367818832740181</c:v>
                </c:pt>
                <c:pt idx="399">
                  <c:v>9.7367818832740181</c:v>
                </c:pt>
                <c:pt idx="400">
                  <c:v>9.7367818832740181</c:v>
                </c:pt>
                <c:pt idx="401">
                  <c:v>9.7367818832740181</c:v>
                </c:pt>
                <c:pt idx="402">
                  <c:v>9.7367818832740181</c:v>
                </c:pt>
                <c:pt idx="403">
                  <c:v>9.7367818832740181</c:v>
                </c:pt>
                <c:pt idx="404">
                  <c:v>9.7367818832740181</c:v>
                </c:pt>
                <c:pt idx="405">
                  <c:v>9.7367818832740181</c:v>
                </c:pt>
                <c:pt idx="406">
                  <c:v>9.7367818832740181</c:v>
                </c:pt>
                <c:pt idx="407">
                  <c:v>9.7367818832740181</c:v>
                </c:pt>
                <c:pt idx="408">
                  <c:v>9.7367818832740181</c:v>
                </c:pt>
                <c:pt idx="409">
                  <c:v>9.7367818832740181</c:v>
                </c:pt>
                <c:pt idx="410">
                  <c:v>9.7367818832740181</c:v>
                </c:pt>
                <c:pt idx="411">
                  <c:v>9.7367818832740181</c:v>
                </c:pt>
                <c:pt idx="412">
                  <c:v>9.7367818832740181</c:v>
                </c:pt>
                <c:pt idx="413">
                  <c:v>9.7367818832740181</c:v>
                </c:pt>
                <c:pt idx="414">
                  <c:v>9.7367818832740181</c:v>
                </c:pt>
                <c:pt idx="415">
                  <c:v>9.7367818832740181</c:v>
                </c:pt>
                <c:pt idx="416">
                  <c:v>9.7367818832740181</c:v>
                </c:pt>
                <c:pt idx="417">
                  <c:v>9.7367818832740181</c:v>
                </c:pt>
                <c:pt idx="418">
                  <c:v>9.7367818832740181</c:v>
                </c:pt>
                <c:pt idx="419">
                  <c:v>9.7367818832740181</c:v>
                </c:pt>
                <c:pt idx="420">
                  <c:v>9.7367818832740181</c:v>
                </c:pt>
                <c:pt idx="421">
                  <c:v>9.7367818832740181</c:v>
                </c:pt>
                <c:pt idx="422">
                  <c:v>9.7367818832740181</c:v>
                </c:pt>
                <c:pt idx="423">
                  <c:v>9.7367818832740181</c:v>
                </c:pt>
                <c:pt idx="424">
                  <c:v>9.7367818832740181</c:v>
                </c:pt>
                <c:pt idx="425">
                  <c:v>9.7367818832740181</c:v>
                </c:pt>
                <c:pt idx="426">
                  <c:v>9.7367818832740181</c:v>
                </c:pt>
                <c:pt idx="427">
                  <c:v>9.7367818832740181</c:v>
                </c:pt>
                <c:pt idx="428">
                  <c:v>9.7367818832740181</c:v>
                </c:pt>
                <c:pt idx="429">
                  <c:v>9.7367818832740181</c:v>
                </c:pt>
                <c:pt idx="430">
                  <c:v>9.7367818832740181</c:v>
                </c:pt>
                <c:pt idx="431">
                  <c:v>9.7367818832740181</c:v>
                </c:pt>
                <c:pt idx="432">
                  <c:v>9.7367818832740181</c:v>
                </c:pt>
                <c:pt idx="433">
                  <c:v>9.7367818832740181</c:v>
                </c:pt>
                <c:pt idx="434">
                  <c:v>9.7367818832740181</c:v>
                </c:pt>
                <c:pt idx="435">
                  <c:v>9.7367818832740181</c:v>
                </c:pt>
                <c:pt idx="436">
                  <c:v>9.7367818832740181</c:v>
                </c:pt>
                <c:pt idx="437">
                  <c:v>9.7367818832740181</c:v>
                </c:pt>
                <c:pt idx="438">
                  <c:v>9.7367818832740181</c:v>
                </c:pt>
                <c:pt idx="439">
                  <c:v>9.7367818832740181</c:v>
                </c:pt>
                <c:pt idx="440">
                  <c:v>9.7367818832740181</c:v>
                </c:pt>
                <c:pt idx="441">
                  <c:v>9.7367818832740181</c:v>
                </c:pt>
                <c:pt idx="442">
                  <c:v>9.7367818832740181</c:v>
                </c:pt>
                <c:pt idx="443">
                  <c:v>9.7367818832740181</c:v>
                </c:pt>
                <c:pt idx="444">
                  <c:v>9.7367818832740181</c:v>
                </c:pt>
                <c:pt idx="445">
                  <c:v>9.7367818832740181</c:v>
                </c:pt>
                <c:pt idx="446">
                  <c:v>9.7367818832740181</c:v>
                </c:pt>
                <c:pt idx="447">
                  <c:v>9.7367818832740181</c:v>
                </c:pt>
                <c:pt idx="448">
                  <c:v>9.7367818832740181</c:v>
                </c:pt>
                <c:pt idx="449">
                  <c:v>9.7367818832740181</c:v>
                </c:pt>
                <c:pt idx="450">
                  <c:v>9.7367818832740181</c:v>
                </c:pt>
                <c:pt idx="451">
                  <c:v>9.7367818832740181</c:v>
                </c:pt>
                <c:pt idx="452">
                  <c:v>9.7367818832740181</c:v>
                </c:pt>
                <c:pt idx="453">
                  <c:v>9.7367818832740181</c:v>
                </c:pt>
                <c:pt idx="454">
                  <c:v>9.7367818832740181</c:v>
                </c:pt>
                <c:pt idx="455">
                  <c:v>9.7367818832740181</c:v>
                </c:pt>
                <c:pt idx="456">
                  <c:v>9.7367818832740181</c:v>
                </c:pt>
                <c:pt idx="457">
                  <c:v>9.7367818832740181</c:v>
                </c:pt>
                <c:pt idx="458">
                  <c:v>9.7367818832740181</c:v>
                </c:pt>
                <c:pt idx="459">
                  <c:v>9.7367818832740181</c:v>
                </c:pt>
                <c:pt idx="460">
                  <c:v>9.7367818832740181</c:v>
                </c:pt>
                <c:pt idx="461">
                  <c:v>9.7367818832740181</c:v>
                </c:pt>
                <c:pt idx="462">
                  <c:v>9.7367818832740181</c:v>
                </c:pt>
                <c:pt idx="463">
                  <c:v>9.7367818832740181</c:v>
                </c:pt>
                <c:pt idx="464">
                  <c:v>9.7367818832740181</c:v>
                </c:pt>
                <c:pt idx="465">
                  <c:v>9.7367818832740181</c:v>
                </c:pt>
                <c:pt idx="466">
                  <c:v>9.7367818832740181</c:v>
                </c:pt>
                <c:pt idx="467">
                  <c:v>9.7367818832740181</c:v>
                </c:pt>
                <c:pt idx="468">
                  <c:v>9.7367818832740181</c:v>
                </c:pt>
                <c:pt idx="469">
                  <c:v>9.7367818832740181</c:v>
                </c:pt>
                <c:pt idx="470">
                  <c:v>9.7367818832740181</c:v>
                </c:pt>
                <c:pt idx="471">
                  <c:v>9.7367818832740181</c:v>
                </c:pt>
                <c:pt idx="472">
                  <c:v>9.7367818832740181</c:v>
                </c:pt>
                <c:pt idx="473">
                  <c:v>9.7367818832740181</c:v>
                </c:pt>
                <c:pt idx="474">
                  <c:v>9.7367818832740181</c:v>
                </c:pt>
                <c:pt idx="475">
                  <c:v>9.7367818832740181</c:v>
                </c:pt>
                <c:pt idx="476">
                  <c:v>9.7367818832740181</c:v>
                </c:pt>
                <c:pt idx="477">
                  <c:v>9.7367818832740181</c:v>
                </c:pt>
                <c:pt idx="478">
                  <c:v>9.7367818832740181</c:v>
                </c:pt>
                <c:pt idx="479">
                  <c:v>9.7367818832740181</c:v>
                </c:pt>
                <c:pt idx="480">
                  <c:v>9.7367818832740181</c:v>
                </c:pt>
                <c:pt idx="481">
                  <c:v>9.7367818832740181</c:v>
                </c:pt>
                <c:pt idx="482">
                  <c:v>9.7367818832740181</c:v>
                </c:pt>
                <c:pt idx="483">
                  <c:v>9.7367818832740181</c:v>
                </c:pt>
                <c:pt idx="484">
                  <c:v>9.7367818832740181</c:v>
                </c:pt>
                <c:pt idx="485">
                  <c:v>9.7367818832740181</c:v>
                </c:pt>
                <c:pt idx="486">
                  <c:v>9.7367818832740181</c:v>
                </c:pt>
                <c:pt idx="487">
                  <c:v>9.7367818832740181</c:v>
                </c:pt>
                <c:pt idx="488">
                  <c:v>9.7367818832740181</c:v>
                </c:pt>
                <c:pt idx="489">
                  <c:v>9.7367818832740181</c:v>
                </c:pt>
                <c:pt idx="490">
                  <c:v>9.7367818832740181</c:v>
                </c:pt>
                <c:pt idx="491">
                  <c:v>9.7367818832740181</c:v>
                </c:pt>
                <c:pt idx="492">
                  <c:v>9.7367818832740181</c:v>
                </c:pt>
                <c:pt idx="493">
                  <c:v>9.7367818832740181</c:v>
                </c:pt>
                <c:pt idx="494">
                  <c:v>9.7367818832740181</c:v>
                </c:pt>
                <c:pt idx="495">
                  <c:v>9.7367818832740181</c:v>
                </c:pt>
                <c:pt idx="496">
                  <c:v>9.7367818832740181</c:v>
                </c:pt>
                <c:pt idx="497">
                  <c:v>9.7367818832740181</c:v>
                </c:pt>
                <c:pt idx="498">
                  <c:v>9.7367818832740181</c:v>
                </c:pt>
                <c:pt idx="499">
                  <c:v>9.7367818832740181</c:v>
                </c:pt>
                <c:pt idx="500">
                  <c:v>9.7367818832740181</c:v>
                </c:pt>
                <c:pt idx="501">
                  <c:v>9.7367818832740181</c:v>
                </c:pt>
                <c:pt idx="502">
                  <c:v>9.7367818832740181</c:v>
                </c:pt>
                <c:pt idx="503">
                  <c:v>9.7367818832740181</c:v>
                </c:pt>
                <c:pt idx="504">
                  <c:v>9.7367818832740181</c:v>
                </c:pt>
                <c:pt idx="505">
                  <c:v>9.7367818832740181</c:v>
                </c:pt>
                <c:pt idx="506">
                  <c:v>9.7367818832740181</c:v>
                </c:pt>
                <c:pt idx="507">
                  <c:v>9.7367818832740181</c:v>
                </c:pt>
                <c:pt idx="508">
                  <c:v>9.7367818832740181</c:v>
                </c:pt>
                <c:pt idx="509">
                  <c:v>9.7367818832740181</c:v>
                </c:pt>
                <c:pt idx="510">
                  <c:v>9.7367818832740181</c:v>
                </c:pt>
                <c:pt idx="511">
                  <c:v>9.7367818832740181</c:v>
                </c:pt>
                <c:pt idx="512">
                  <c:v>9.7367818832740181</c:v>
                </c:pt>
                <c:pt idx="513">
                  <c:v>9.7367818832740181</c:v>
                </c:pt>
                <c:pt idx="514">
                  <c:v>9.7367818832740181</c:v>
                </c:pt>
                <c:pt idx="515">
                  <c:v>9.7367818832740181</c:v>
                </c:pt>
                <c:pt idx="516">
                  <c:v>9.7367818832740181</c:v>
                </c:pt>
                <c:pt idx="517">
                  <c:v>9.7367818832740181</c:v>
                </c:pt>
                <c:pt idx="518">
                  <c:v>9.7367818832740181</c:v>
                </c:pt>
                <c:pt idx="519">
                  <c:v>9.7367818832740181</c:v>
                </c:pt>
                <c:pt idx="520">
                  <c:v>9.7367818832740181</c:v>
                </c:pt>
                <c:pt idx="521">
                  <c:v>9.7367818832740181</c:v>
                </c:pt>
                <c:pt idx="522">
                  <c:v>9.7367818832740181</c:v>
                </c:pt>
                <c:pt idx="523">
                  <c:v>9.7367818832740181</c:v>
                </c:pt>
                <c:pt idx="524">
                  <c:v>9.7367818832740181</c:v>
                </c:pt>
                <c:pt idx="525">
                  <c:v>9.7367818832740181</c:v>
                </c:pt>
                <c:pt idx="526">
                  <c:v>9.7367818832740181</c:v>
                </c:pt>
                <c:pt idx="527">
                  <c:v>9.7367818832740181</c:v>
                </c:pt>
                <c:pt idx="528">
                  <c:v>9.7367818832740181</c:v>
                </c:pt>
                <c:pt idx="529">
                  <c:v>9.7367818832740181</c:v>
                </c:pt>
                <c:pt idx="530">
                  <c:v>9.7367818832740181</c:v>
                </c:pt>
                <c:pt idx="531">
                  <c:v>9.7367818832740181</c:v>
                </c:pt>
                <c:pt idx="532">
                  <c:v>9.7367818832740181</c:v>
                </c:pt>
                <c:pt idx="533">
                  <c:v>9.7367818832740181</c:v>
                </c:pt>
                <c:pt idx="534">
                  <c:v>9.7367818832740181</c:v>
                </c:pt>
                <c:pt idx="535">
                  <c:v>9.7367818832740181</c:v>
                </c:pt>
                <c:pt idx="536">
                  <c:v>9.7367818832740181</c:v>
                </c:pt>
                <c:pt idx="537">
                  <c:v>9.7367818832740181</c:v>
                </c:pt>
                <c:pt idx="538">
                  <c:v>9.7367818832740181</c:v>
                </c:pt>
                <c:pt idx="539">
                  <c:v>9.7367818832740181</c:v>
                </c:pt>
                <c:pt idx="540">
                  <c:v>9.7367818832740181</c:v>
                </c:pt>
                <c:pt idx="541">
                  <c:v>9.7367818832740181</c:v>
                </c:pt>
                <c:pt idx="542">
                  <c:v>9.7367818832740181</c:v>
                </c:pt>
                <c:pt idx="543">
                  <c:v>9.7367818832740181</c:v>
                </c:pt>
                <c:pt idx="544">
                  <c:v>9.7367818832740181</c:v>
                </c:pt>
                <c:pt idx="545">
                  <c:v>9.7367818832740181</c:v>
                </c:pt>
                <c:pt idx="546">
                  <c:v>9.7367818832740181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52-48CA-8FEC-6DB87BD5A6A3}"/>
            </c:ext>
          </c:extLst>
        </c:ser>
        <c:ser>
          <c:idx val="0"/>
          <c:order val="1"/>
          <c:tx>
            <c:strRef>
              <c:f>data3!$B$2</c:f>
              <c:strCache>
                <c:ptCount val="1"/>
                <c:pt idx="0">
                  <c:v>היחס בין מחיר דירה ממוצע ושכר ממוצע למשרת שכיר</c:v>
                </c:pt>
              </c:strCache>
            </c:strRef>
          </c:tx>
          <c:spPr>
            <a:ln w="38100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numRef>
              <c:f>data3!$A$4:$A$800</c:f>
              <c:numCache>
                <c:formatCode>m/d/yyyy</c:formatCode>
                <c:ptCount val="797"/>
                <c:pt idx="0">
                  <c:v>26695</c:v>
                </c:pt>
                <c:pt idx="1">
                  <c:v>26723</c:v>
                </c:pt>
                <c:pt idx="2">
                  <c:v>26754</c:v>
                </c:pt>
                <c:pt idx="3">
                  <c:v>26784</c:v>
                </c:pt>
                <c:pt idx="4">
                  <c:v>26815</c:v>
                </c:pt>
                <c:pt idx="5">
                  <c:v>26845</c:v>
                </c:pt>
                <c:pt idx="6">
                  <c:v>26876</c:v>
                </c:pt>
                <c:pt idx="7">
                  <c:v>26907</c:v>
                </c:pt>
                <c:pt idx="8">
                  <c:v>26937</c:v>
                </c:pt>
                <c:pt idx="9">
                  <c:v>26968</c:v>
                </c:pt>
                <c:pt idx="10">
                  <c:v>26998</c:v>
                </c:pt>
                <c:pt idx="11">
                  <c:v>27029</c:v>
                </c:pt>
                <c:pt idx="12">
                  <c:v>27060</c:v>
                </c:pt>
                <c:pt idx="13">
                  <c:v>27088</c:v>
                </c:pt>
                <c:pt idx="14">
                  <c:v>27119</c:v>
                </c:pt>
                <c:pt idx="15">
                  <c:v>27149</c:v>
                </c:pt>
                <c:pt idx="16">
                  <c:v>27180</c:v>
                </c:pt>
                <c:pt idx="17">
                  <c:v>27210</c:v>
                </c:pt>
                <c:pt idx="18">
                  <c:v>27241</c:v>
                </c:pt>
                <c:pt idx="19">
                  <c:v>27272</c:v>
                </c:pt>
                <c:pt idx="20">
                  <c:v>27302</c:v>
                </c:pt>
                <c:pt idx="21">
                  <c:v>27333</c:v>
                </c:pt>
                <c:pt idx="22">
                  <c:v>27363</c:v>
                </c:pt>
                <c:pt idx="23">
                  <c:v>27394</c:v>
                </c:pt>
                <c:pt idx="24">
                  <c:v>27425</c:v>
                </c:pt>
                <c:pt idx="25">
                  <c:v>27453</c:v>
                </c:pt>
                <c:pt idx="26">
                  <c:v>27484</c:v>
                </c:pt>
                <c:pt idx="27">
                  <c:v>27514</c:v>
                </c:pt>
                <c:pt idx="28">
                  <c:v>27545</c:v>
                </c:pt>
                <c:pt idx="29">
                  <c:v>27575</c:v>
                </c:pt>
                <c:pt idx="30">
                  <c:v>27606</c:v>
                </c:pt>
                <c:pt idx="31">
                  <c:v>27637</c:v>
                </c:pt>
                <c:pt idx="32">
                  <c:v>27667</c:v>
                </c:pt>
                <c:pt idx="33">
                  <c:v>27698</c:v>
                </c:pt>
                <c:pt idx="34">
                  <c:v>27728</c:v>
                </c:pt>
                <c:pt idx="35">
                  <c:v>27759</c:v>
                </c:pt>
                <c:pt idx="36">
                  <c:v>27790</c:v>
                </c:pt>
                <c:pt idx="37">
                  <c:v>27819</c:v>
                </c:pt>
                <c:pt idx="38">
                  <c:v>27850</c:v>
                </c:pt>
                <c:pt idx="39">
                  <c:v>27880</c:v>
                </c:pt>
                <c:pt idx="40">
                  <c:v>27911</c:v>
                </c:pt>
                <c:pt idx="41">
                  <c:v>27941</c:v>
                </c:pt>
                <c:pt idx="42">
                  <c:v>27972</c:v>
                </c:pt>
                <c:pt idx="43">
                  <c:v>28003</c:v>
                </c:pt>
                <c:pt idx="44">
                  <c:v>28033</c:v>
                </c:pt>
                <c:pt idx="45">
                  <c:v>28064</c:v>
                </c:pt>
                <c:pt idx="46">
                  <c:v>28094</c:v>
                </c:pt>
                <c:pt idx="47">
                  <c:v>28125</c:v>
                </c:pt>
                <c:pt idx="48">
                  <c:v>28156</c:v>
                </c:pt>
                <c:pt idx="49">
                  <c:v>28184</c:v>
                </c:pt>
                <c:pt idx="50">
                  <c:v>28215</c:v>
                </c:pt>
                <c:pt idx="51">
                  <c:v>28245</c:v>
                </c:pt>
                <c:pt idx="52">
                  <c:v>28276</c:v>
                </c:pt>
                <c:pt idx="53">
                  <c:v>28306</c:v>
                </c:pt>
                <c:pt idx="54">
                  <c:v>28337</c:v>
                </c:pt>
                <c:pt idx="55">
                  <c:v>28368</c:v>
                </c:pt>
                <c:pt idx="56">
                  <c:v>28398</c:v>
                </c:pt>
                <c:pt idx="57">
                  <c:v>28429</c:v>
                </c:pt>
                <c:pt idx="58">
                  <c:v>28459</c:v>
                </c:pt>
                <c:pt idx="59">
                  <c:v>28490</c:v>
                </c:pt>
                <c:pt idx="60">
                  <c:v>28521</c:v>
                </c:pt>
                <c:pt idx="61">
                  <c:v>28549</c:v>
                </c:pt>
                <c:pt idx="62">
                  <c:v>28580</c:v>
                </c:pt>
                <c:pt idx="63">
                  <c:v>28610</c:v>
                </c:pt>
                <c:pt idx="64">
                  <c:v>28641</c:v>
                </c:pt>
                <c:pt idx="65">
                  <c:v>28671</c:v>
                </c:pt>
                <c:pt idx="66">
                  <c:v>28702</c:v>
                </c:pt>
                <c:pt idx="67">
                  <c:v>28733</c:v>
                </c:pt>
                <c:pt idx="68">
                  <c:v>28763</c:v>
                </c:pt>
                <c:pt idx="69">
                  <c:v>28794</c:v>
                </c:pt>
                <c:pt idx="70">
                  <c:v>28824</c:v>
                </c:pt>
                <c:pt idx="71">
                  <c:v>28855</c:v>
                </c:pt>
                <c:pt idx="72">
                  <c:v>28886</c:v>
                </c:pt>
                <c:pt idx="73">
                  <c:v>28914</c:v>
                </c:pt>
                <c:pt idx="74">
                  <c:v>28945</c:v>
                </c:pt>
                <c:pt idx="75">
                  <c:v>28975</c:v>
                </c:pt>
                <c:pt idx="76">
                  <c:v>29006</c:v>
                </c:pt>
                <c:pt idx="77">
                  <c:v>29036</c:v>
                </c:pt>
                <c:pt idx="78">
                  <c:v>29067</c:v>
                </c:pt>
                <c:pt idx="79">
                  <c:v>29098</c:v>
                </c:pt>
                <c:pt idx="80">
                  <c:v>29128</c:v>
                </c:pt>
                <c:pt idx="81">
                  <c:v>29159</c:v>
                </c:pt>
                <c:pt idx="82">
                  <c:v>29189</c:v>
                </c:pt>
                <c:pt idx="83">
                  <c:v>29220</c:v>
                </c:pt>
                <c:pt idx="84">
                  <c:v>29251</c:v>
                </c:pt>
                <c:pt idx="85">
                  <c:v>29280</c:v>
                </c:pt>
                <c:pt idx="86">
                  <c:v>29311</c:v>
                </c:pt>
                <c:pt idx="87">
                  <c:v>29341</c:v>
                </c:pt>
                <c:pt idx="88">
                  <c:v>29372</c:v>
                </c:pt>
                <c:pt idx="89">
                  <c:v>29402</c:v>
                </c:pt>
                <c:pt idx="90">
                  <c:v>29433</c:v>
                </c:pt>
                <c:pt idx="91">
                  <c:v>29464</c:v>
                </c:pt>
                <c:pt idx="92">
                  <c:v>29494</c:v>
                </c:pt>
                <c:pt idx="93">
                  <c:v>29525</c:v>
                </c:pt>
                <c:pt idx="94">
                  <c:v>29555</c:v>
                </c:pt>
                <c:pt idx="95">
                  <c:v>29586</c:v>
                </c:pt>
                <c:pt idx="96">
                  <c:v>29617</c:v>
                </c:pt>
                <c:pt idx="97">
                  <c:v>29645</c:v>
                </c:pt>
                <c:pt idx="98">
                  <c:v>29676</c:v>
                </c:pt>
                <c:pt idx="99">
                  <c:v>29706</c:v>
                </c:pt>
                <c:pt idx="100">
                  <c:v>29737</c:v>
                </c:pt>
                <c:pt idx="101">
                  <c:v>29767</c:v>
                </c:pt>
                <c:pt idx="102">
                  <c:v>29798</c:v>
                </c:pt>
                <c:pt idx="103">
                  <c:v>29829</c:v>
                </c:pt>
                <c:pt idx="104">
                  <c:v>29859</c:v>
                </c:pt>
                <c:pt idx="105">
                  <c:v>29890</c:v>
                </c:pt>
                <c:pt idx="106">
                  <c:v>29920</c:v>
                </c:pt>
                <c:pt idx="107">
                  <c:v>29951</c:v>
                </c:pt>
                <c:pt idx="108">
                  <c:v>29982</c:v>
                </c:pt>
                <c:pt idx="109">
                  <c:v>30010</c:v>
                </c:pt>
                <c:pt idx="110">
                  <c:v>30041</c:v>
                </c:pt>
                <c:pt idx="111">
                  <c:v>30071</c:v>
                </c:pt>
                <c:pt idx="112">
                  <c:v>30102</c:v>
                </c:pt>
                <c:pt idx="113">
                  <c:v>30132</c:v>
                </c:pt>
                <c:pt idx="114">
                  <c:v>30163</c:v>
                </c:pt>
                <c:pt idx="115">
                  <c:v>30194</c:v>
                </c:pt>
                <c:pt idx="116">
                  <c:v>30224</c:v>
                </c:pt>
                <c:pt idx="117">
                  <c:v>30255</c:v>
                </c:pt>
                <c:pt idx="118">
                  <c:v>30285</c:v>
                </c:pt>
                <c:pt idx="119">
                  <c:v>30316</c:v>
                </c:pt>
                <c:pt idx="120">
                  <c:v>30347</c:v>
                </c:pt>
                <c:pt idx="121">
                  <c:v>30375</c:v>
                </c:pt>
                <c:pt idx="122">
                  <c:v>30406</c:v>
                </c:pt>
                <c:pt idx="123">
                  <c:v>30436</c:v>
                </c:pt>
                <c:pt idx="124">
                  <c:v>30467</c:v>
                </c:pt>
                <c:pt idx="125">
                  <c:v>30497</c:v>
                </c:pt>
                <c:pt idx="126">
                  <c:v>30528</c:v>
                </c:pt>
                <c:pt idx="127">
                  <c:v>30559</c:v>
                </c:pt>
                <c:pt idx="128">
                  <c:v>30589</c:v>
                </c:pt>
                <c:pt idx="129">
                  <c:v>30620</c:v>
                </c:pt>
                <c:pt idx="130">
                  <c:v>30650</c:v>
                </c:pt>
                <c:pt idx="131">
                  <c:v>30681</c:v>
                </c:pt>
                <c:pt idx="132">
                  <c:v>30712</c:v>
                </c:pt>
                <c:pt idx="133">
                  <c:v>30741</c:v>
                </c:pt>
                <c:pt idx="134">
                  <c:v>30772</c:v>
                </c:pt>
                <c:pt idx="135">
                  <c:v>30802</c:v>
                </c:pt>
                <c:pt idx="136">
                  <c:v>30833</c:v>
                </c:pt>
                <c:pt idx="137">
                  <c:v>30863</c:v>
                </c:pt>
                <c:pt idx="138">
                  <c:v>30894</c:v>
                </c:pt>
                <c:pt idx="139">
                  <c:v>30925</c:v>
                </c:pt>
                <c:pt idx="140">
                  <c:v>30955</c:v>
                </c:pt>
                <c:pt idx="141">
                  <c:v>30986</c:v>
                </c:pt>
                <c:pt idx="142">
                  <c:v>31016</c:v>
                </c:pt>
                <c:pt idx="143">
                  <c:v>31047</c:v>
                </c:pt>
                <c:pt idx="144">
                  <c:v>31078</c:v>
                </c:pt>
                <c:pt idx="145">
                  <c:v>31106</c:v>
                </c:pt>
                <c:pt idx="146">
                  <c:v>31137</c:v>
                </c:pt>
                <c:pt idx="147">
                  <c:v>31167</c:v>
                </c:pt>
                <c:pt idx="148">
                  <c:v>31198</c:v>
                </c:pt>
                <c:pt idx="149">
                  <c:v>31228</c:v>
                </c:pt>
                <c:pt idx="150">
                  <c:v>31259</c:v>
                </c:pt>
                <c:pt idx="151">
                  <c:v>31290</c:v>
                </c:pt>
                <c:pt idx="152">
                  <c:v>31320</c:v>
                </c:pt>
                <c:pt idx="153">
                  <c:v>31351</c:v>
                </c:pt>
                <c:pt idx="154">
                  <c:v>31381</c:v>
                </c:pt>
                <c:pt idx="155">
                  <c:v>31412</c:v>
                </c:pt>
                <c:pt idx="156">
                  <c:v>31443</c:v>
                </c:pt>
                <c:pt idx="157">
                  <c:v>31471</c:v>
                </c:pt>
                <c:pt idx="158">
                  <c:v>31502</c:v>
                </c:pt>
                <c:pt idx="159">
                  <c:v>31532</c:v>
                </c:pt>
                <c:pt idx="160">
                  <c:v>31563</c:v>
                </c:pt>
                <c:pt idx="161">
                  <c:v>31593</c:v>
                </c:pt>
                <c:pt idx="162">
                  <c:v>31624</c:v>
                </c:pt>
                <c:pt idx="163">
                  <c:v>31655</c:v>
                </c:pt>
                <c:pt idx="164">
                  <c:v>31685</c:v>
                </c:pt>
                <c:pt idx="165">
                  <c:v>31716</c:v>
                </c:pt>
                <c:pt idx="166">
                  <c:v>31746</c:v>
                </c:pt>
                <c:pt idx="167">
                  <c:v>31777</c:v>
                </c:pt>
                <c:pt idx="168">
                  <c:v>31808</c:v>
                </c:pt>
                <c:pt idx="169">
                  <c:v>31836</c:v>
                </c:pt>
                <c:pt idx="170">
                  <c:v>31867</c:v>
                </c:pt>
                <c:pt idx="171">
                  <c:v>31897</c:v>
                </c:pt>
                <c:pt idx="172">
                  <c:v>31928</c:v>
                </c:pt>
                <c:pt idx="173">
                  <c:v>31958</c:v>
                </c:pt>
                <c:pt idx="174">
                  <c:v>31989</c:v>
                </c:pt>
                <c:pt idx="175">
                  <c:v>32020</c:v>
                </c:pt>
                <c:pt idx="176">
                  <c:v>32050</c:v>
                </c:pt>
                <c:pt idx="177">
                  <c:v>32081</c:v>
                </c:pt>
                <c:pt idx="178">
                  <c:v>32111</c:v>
                </c:pt>
                <c:pt idx="179">
                  <c:v>32142</c:v>
                </c:pt>
                <c:pt idx="180">
                  <c:v>32173</c:v>
                </c:pt>
                <c:pt idx="181">
                  <c:v>32202</c:v>
                </c:pt>
                <c:pt idx="182">
                  <c:v>32233</c:v>
                </c:pt>
                <c:pt idx="183">
                  <c:v>32263</c:v>
                </c:pt>
                <c:pt idx="184">
                  <c:v>32294</c:v>
                </c:pt>
                <c:pt idx="185">
                  <c:v>32324</c:v>
                </c:pt>
                <c:pt idx="186">
                  <c:v>32355</c:v>
                </c:pt>
                <c:pt idx="187">
                  <c:v>32386</c:v>
                </c:pt>
                <c:pt idx="188">
                  <c:v>32416</c:v>
                </c:pt>
                <c:pt idx="189">
                  <c:v>32447</c:v>
                </c:pt>
                <c:pt idx="190">
                  <c:v>32477</c:v>
                </c:pt>
                <c:pt idx="191">
                  <c:v>32508</c:v>
                </c:pt>
                <c:pt idx="192">
                  <c:v>32539</c:v>
                </c:pt>
                <c:pt idx="193">
                  <c:v>32567</c:v>
                </c:pt>
                <c:pt idx="194">
                  <c:v>32598</c:v>
                </c:pt>
                <c:pt idx="195">
                  <c:v>32628</c:v>
                </c:pt>
                <c:pt idx="196">
                  <c:v>32659</c:v>
                </c:pt>
                <c:pt idx="197">
                  <c:v>32689</c:v>
                </c:pt>
                <c:pt idx="198">
                  <c:v>32720</c:v>
                </c:pt>
                <c:pt idx="199">
                  <c:v>32751</c:v>
                </c:pt>
                <c:pt idx="200">
                  <c:v>32781</c:v>
                </c:pt>
                <c:pt idx="201">
                  <c:v>32812</c:v>
                </c:pt>
                <c:pt idx="202">
                  <c:v>32842</c:v>
                </c:pt>
                <c:pt idx="203">
                  <c:v>32873</c:v>
                </c:pt>
                <c:pt idx="204">
                  <c:v>32904</c:v>
                </c:pt>
                <c:pt idx="205">
                  <c:v>32932</c:v>
                </c:pt>
                <c:pt idx="206">
                  <c:v>32963</c:v>
                </c:pt>
                <c:pt idx="207">
                  <c:v>32993</c:v>
                </c:pt>
                <c:pt idx="208">
                  <c:v>33024</c:v>
                </c:pt>
                <c:pt idx="209">
                  <c:v>33054</c:v>
                </c:pt>
                <c:pt idx="210">
                  <c:v>33085</c:v>
                </c:pt>
                <c:pt idx="211">
                  <c:v>33116</c:v>
                </c:pt>
                <c:pt idx="212">
                  <c:v>33146</c:v>
                </c:pt>
                <c:pt idx="213">
                  <c:v>33177</c:v>
                </c:pt>
                <c:pt idx="214">
                  <c:v>33207</c:v>
                </c:pt>
                <c:pt idx="215">
                  <c:v>33238</c:v>
                </c:pt>
                <c:pt idx="216">
                  <c:v>33269</c:v>
                </c:pt>
                <c:pt idx="217">
                  <c:v>33297</c:v>
                </c:pt>
                <c:pt idx="218">
                  <c:v>33328</c:v>
                </c:pt>
                <c:pt idx="219">
                  <c:v>33358</c:v>
                </c:pt>
                <c:pt idx="220">
                  <c:v>33389</c:v>
                </c:pt>
                <c:pt idx="221">
                  <c:v>33419</c:v>
                </c:pt>
                <c:pt idx="222">
                  <c:v>33450</c:v>
                </c:pt>
                <c:pt idx="223">
                  <c:v>33481</c:v>
                </c:pt>
                <c:pt idx="224">
                  <c:v>33511</c:v>
                </c:pt>
                <c:pt idx="225">
                  <c:v>33542</c:v>
                </c:pt>
                <c:pt idx="226">
                  <c:v>33572</c:v>
                </c:pt>
                <c:pt idx="227">
                  <c:v>33603</c:v>
                </c:pt>
                <c:pt idx="228">
                  <c:v>33634</c:v>
                </c:pt>
                <c:pt idx="229">
                  <c:v>33663</c:v>
                </c:pt>
                <c:pt idx="230">
                  <c:v>33694</c:v>
                </c:pt>
                <c:pt idx="231">
                  <c:v>33724</c:v>
                </c:pt>
                <c:pt idx="232">
                  <c:v>33755</c:v>
                </c:pt>
                <c:pt idx="233">
                  <c:v>33785</c:v>
                </c:pt>
                <c:pt idx="234">
                  <c:v>33816</c:v>
                </c:pt>
                <c:pt idx="235">
                  <c:v>33847</c:v>
                </c:pt>
                <c:pt idx="236">
                  <c:v>33877</c:v>
                </c:pt>
                <c:pt idx="237">
                  <c:v>33908</c:v>
                </c:pt>
                <c:pt idx="238">
                  <c:v>33938</c:v>
                </c:pt>
                <c:pt idx="239">
                  <c:v>33969</c:v>
                </c:pt>
                <c:pt idx="240">
                  <c:v>34000</c:v>
                </c:pt>
                <c:pt idx="241">
                  <c:v>34028</c:v>
                </c:pt>
                <c:pt idx="242">
                  <c:v>34059</c:v>
                </c:pt>
                <c:pt idx="243">
                  <c:v>34089</c:v>
                </c:pt>
                <c:pt idx="244">
                  <c:v>34120</c:v>
                </c:pt>
                <c:pt idx="245">
                  <c:v>34150</c:v>
                </c:pt>
                <c:pt idx="246">
                  <c:v>34181</c:v>
                </c:pt>
                <c:pt idx="247">
                  <c:v>34212</c:v>
                </c:pt>
                <c:pt idx="248">
                  <c:v>34242</c:v>
                </c:pt>
                <c:pt idx="249">
                  <c:v>34273</c:v>
                </c:pt>
                <c:pt idx="250">
                  <c:v>34303</c:v>
                </c:pt>
                <c:pt idx="251">
                  <c:v>34334</c:v>
                </c:pt>
                <c:pt idx="252">
                  <c:v>34365</c:v>
                </c:pt>
                <c:pt idx="253">
                  <c:v>34393</c:v>
                </c:pt>
                <c:pt idx="254">
                  <c:v>34424</c:v>
                </c:pt>
                <c:pt idx="255">
                  <c:v>34454</c:v>
                </c:pt>
                <c:pt idx="256">
                  <c:v>34485</c:v>
                </c:pt>
                <c:pt idx="257">
                  <c:v>34515</c:v>
                </c:pt>
                <c:pt idx="258">
                  <c:v>34546</c:v>
                </c:pt>
                <c:pt idx="259">
                  <c:v>34577</c:v>
                </c:pt>
                <c:pt idx="260">
                  <c:v>34607</c:v>
                </c:pt>
                <c:pt idx="261">
                  <c:v>34638</c:v>
                </c:pt>
                <c:pt idx="262">
                  <c:v>34668</c:v>
                </c:pt>
                <c:pt idx="263">
                  <c:v>34699</c:v>
                </c:pt>
                <c:pt idx="264">
                  <c:v>34730</c:v>
                </c:pt>
                <c:pt idx="265">
                  <c:v>34758</c:v>
                </c:pt>
                <c:pt idx="266">
                  <c:v>34789</c:v>
                </c:pt>
                <c:pt idx="267">
                  <c:v>34819</c:v>
                </c:pt>
                <c:pt idx="268">
                  <c:v>34850</c:v>
                </c:pt>
                <c:pt idx="269">
                  <c:v>34880</c:v>
                </c:pt>
                <c:pt idx="270">
                  <c:v>34911</c:v>
                </c:pt>
                <c:pt idx="271">
                  <c:v>34942</c:v>
                </c:pt>
                <c:pt idx="272">
                  <c:v>34972</c:v>
                </c:pt>
                <c:pt idx="273">
                  <c:v>35003</c:v>
                </c:pt>
                <c:pt idx="274">
                  <c:v>35033</c:v>
                </c:pt>
                <c:pt idx="275">
                  <c:v>35064</c:v>
                </c:pt>
                <c:pt idx="276">
                  <c:v>35095</c:v>
                </c:pt>
                <c:pt idx="277">
                  <c:v>35124</c:v>
                </c:pt>
                <c:pt idx="278">
                  <c:v>35155</c:v>
                </c:pt>
                <c:pt idx="279">
                  <c:v>35185</c:v>
                </c:pt>
                <c:pt idx="280">
                  <c:v>35216</c:v>
                </c:pt>
                <c:pt idx="281">
                  <c:v>35246</c:v>
                </c:pt>
                <c:pt idx="282">
                  <c:v>35277</c:v>
                </c:pt>
                <c:pt idx="283">
                  <c:v>35308</c:v>
                </c:pt>
                <c:pt idx="284">
                  <c:v>35338</c:v>
                </c:pt>
                <c:pt idx="285">
                  <c:v>35369</c:v>
                </c:pt>
                <c:pt idx="286">
                  <c:v>35399</c:v>
                </c:pt>
                <c:pt idx="287">
                  <c:v>35430</c:v>
                </c:pt>
                <c:pt idx="288">
                  <c:v>35461</c:v>
                </c:pt>
                <c:pt idx="289">
                  <c:v>35489</c:v>
                </c:pt>
                <c:pt idx="290">
                  <c:v>35520</c:v>
                </c:pt>
                <c:pt idx="291">
                  <c:v>35550</c:v>
                </c:pt>
                <c:pt idx="292">
                  <c:v>35581</c:v>
                </c:pt>
                <c:pt idx="293">
                  <c:v>35611</c:v>
                </c:pt>
                <c:pt idx="294">
                  <c:v>35642</c:v>
                </c:pt>
                <c:pt idx="295">
                  <c:v>35673</c:v>
                </c:pt>
                <c:pt idx="296">
                  <c:v>35703</c:v>
                </c:pt>
                <c:pt idx="297">
                  <c:v>35734</c:v>
                </c:pt>
                <c:pt idx="298">
                  <c:v>35764</c:v>
                </c:pt>
                <c:pt idx="299">
                  <c:v>35795</c:v>
                </c:pt>
                <c:pt idx="300">
                  <c:v>35826</c:v>
                </c:pt>
                <c:pt idx="301">
                  <c:v>35854</c:v>
                </c:pt>
                <c:pt idx="302">
                  <c:v>35885</c:v>
                </c:pt>
                <c:pt idx="303">
                  <c:v>35915</c:v>
                </c:pt>
                <c:pt idx="304">
                  <c:v>35946</c:v>
                </c:pt>
                <c:pt idx="305">
                  <c:v>35976</c:v>
                </c:pt>
                <c:pt idx="306">
                  <c:v>36007</c:v>
                </c:pt>
                <c:pt idx="307">
                  <c:v>36038</c:v>
                </c:pt>
                <c:pt idx="308">
                  <c:v>36068</c:v>
                </c:pt>
                <c:pt idx="309">
                  <c:v>36099</c:v>
                </c:pt>
                <c:pt idx="310">
                  <c:v>36129</c:v>
                </c:pt>
                <c:pt idx="311">
                  <c:v>36160</c:v>
                </c:pt>
                <c:pt idx="312">
                  <c:v>36191</c:v>
                </c:pt>
                <c:pt idx="313">
                  <c:v>36219</c:v>
                </c:pt>
                <c:pt idx="314">
                  <c:v>36250</c:v>
                </c:pt>
                <c:pt idx="315">
                  <c:v>36280</c:v>
                </c:pt>
                <c:pt idx="316">
                  <c:v>36311</c:v>
                </c:pt>
                <c:pt idx="317">
                  <c:v>36341</c:v>
                </c:pt>
                <c:pt idx="318">
                  <c:v>36372</c:v>
                </c:pt>
                <c:pt idx="319">
                  <c:v>36403</c:v>
                </c:pt>
                <c:pt idx="320">
                  <c:v>36433</c:v>
                </c:pt>
                <c:pt idx="321">
                  <c:v>36464</c:v>
                </c:pt>
                <c:pt idx="322">
                  <c:v>36494</c:v>
                </c:pt>
                <c:pt idx="323">
                  <c:v>36525</c:v>
                </c:pt>
                <c:pt idx="324">
                  <c:v>36556</c:v>
                </c:pt>
                <c:pt idx="325">
                  <c:v>36585</c:v>
                </c:pt>
                <c:pt idx="326">
                  <c:v>36616</c:v>
                </c:pt>
                <c:pt idx="327">
                  <c:v>36646</c:v>
                </c:pt>
                <c:pt idx="328">
                  <c:v>36677</c:v>
                </c:pt>
                <c:pt idx="329">
                  <c:v>36707</c:v>
                </c:pt>
                <c:pt idx="330">
                  <c:v>36738</c:v>
                </c:pt>
                <c:pt idx="331">
                  <c:v>36769</c:v>
                </c:pt>
                <c:pt idx="332">
                  <c:v>36799</c:v>
                </c:pt>
                <c:pt idx="333">
                  <c:v>36830</c:v>
                </c:pt>
                <c:pt idx="334">
                  <c:v>36860</c:v>
                </c:pt>
                <c:pt idx="335">
                  <c:v>36891</c:v>
                </c:pt>
                <c:pt idx="336">
                  <c:v>36922</c:v>
                </c:pt>
                <c:pt idx="337">
                  <c:v>36950</c:v>
                </c:pt>
                <c:pt idx="338">
                  <c:v>36981</c:v>
                </c:pt>
                <c:pt idx="339">
                  <c:v>37011</c:v>
                </c:pt>
                <c:pt idx="340">
                  <c:v>37042</c:v>
                </c:pt>
                <c:pt idx="341">
                  <c:v>37072</c:v>
                </c:pt>
                <c:pt idx="342">
                  <c:v>37103</c:v>
                </c:pt>
                <c:pt idx="343">
                  <c:v>37134</c:v>
                </c:pt>
                <c:pt idx="344">
                  <c:v>37164</c:v>
                </c:pt>
                <c:pt idx="345">
                  <c:v>37195</c:v>
                </c:pt>
                <c:pt idx="346">
                  <c:v>37225</c:v>
                </c:pt>
                <c:pt idx="347">
                  <c:v>37256</c:v>
                </c:pt>
                <c:pt idx="348">
                  <c:v>37287</c:v>
                </c:pt>
                <c:pt idx="349">
                  <c:v>37315</c:v>
                </c:pt>
                <c:pt idx="350">
                  <c:v>37346</c:v>
                </c:pt>
                <c:pt idx="351">
                  <c:v>37376</c:v>
                </c:pt>
                <c:pt idx="352">
                  <c:v>37407</c:v>
                </c:pt>
                <c:pt idx="353">
                  <c:v>37437</c:v>
                </c:pt>
                <c:pt idx="354">
                  <c:v>37468</c:v>
                </c:pt>
                <c:pt idx="355">
                  <c:v>37499</c:v>
                </c:pt>
                <c:pt idx="356">
                  <c:v>37529</c:v>
                </c:pt>
                <c:pt idx="357">
                  <c:v>37560</c:v>
                </c:pt>
                <c:pt idx="358">
                  <c:v>37590</c:v>
                </c:pt>
                <c:pt idx="359">
                  <c:v>37621</c:v>
                </c:pt>
                <c:pt idx="360">
                  <c:v>37652</c:v>
                </c:pt>
                <c:pt idx="361">
                  <c:v>37680</c:v>
                </c:pt>
                <c:pt idx="362">
                  <c:v>37711</c:v>
                </c:pt>
                <c:pt idx="363">
                  <c:v>37741</c:v>
                </c:pt>
                <c:pt idx="364">
                  <c:v>37772</c:v>
                </c:pt>
                <c:pt idx="365">
                  <c:v>37802</c:v>
                </c:pt>
                <c:pt idx="366">
                  <c:v>37833</c:v>
                </c:pt>
                <c:pt idx="367">
                  <c:v>37864</c:v>
                </c:pt>
                <c:pt idx="368">
                  <c:v>37894</c:v>
                </c:pt>
                <c:pt idx="369">
                  <c:v>37925</c:v>
                </c:pt>
                <c:pt idx="370">
                  <c:v>37955</c:v>
                </c:pt>
                <c:pt idx="371">
                  <c:v>37986</c:v>
                </c:pt>
                <c:pt idx="372">
                  <c:v>38017</c:v>
                </c:pt>
                <c:pt idx="373">
                  <c:v>38046</c:v>
                </c:pt>
                <c:pt idx="374">
                  <c:v>38077</c:v>
                </c:pt>
                <c:pt idx="375">
                  <c:v>38107</c:v>
                </c:pt>
                <c:pt idx="376">
                  <c:v>38138</c:v>
                </c:pt>
                <c:pt idx="377">
                  <c:v>38168</c:v>
                </c:pt>
                <c:pt idx="378">
                  <c:v>38199</c:v>
                </c:pt>
                <c:pt idx="379">
                  <c:v>38230</c:v>
                </c:pt>
                <c:pt idx="380">
                  <c:v>38260</c:v>
                </c:pt>
                <c:pt idx="381">
                  <c:v>38291</c:v>
                </c:pt>
                <c:pt idx="382">
                  <c:v>38321</c:v>
                </c:pt>
                <c:pt idx="383">
                  <c:v>38352</c:v>
                </c:pt>
                <c:pt idx="384">
                  <c:v>38383</c:v>
                </c:pt>
                <c:pt idx="385">
                  <c:v>38411</c:v>
                </c:pt>
                <c:pt idx="386">
                  <c:v>38442</c:v>
                </c:pt>
                <c:pt idx="387">
                  <c:v>38472</c:v>
                </c:pt>
                <c:pt idx="388">
                  <c:v>38503</c:v>
                </c:pt>
                <c:pt idx="389">
                  <c:v>38533</c:v>
                </c:pt>
                <c:pt idx="390">
                  <c:v>38564</c:v>
                </c:pt>
                <c:pt idx="391">
                  <c:v>38595</c:v>
                </c:pt>
                <c:pt idx="392">
                  <c:v>38625</c:v>
                </c:pt>
                <c:pt idx="393">
                  <c:v>38656</c:v>
                </c:pt>
                <c:pt idx="394">
                  <c:v>38686</c:v>
                </c:pt>
                <c:pt idx="395">
                  <c:v>38717</c:v>
                </c:pt>
                <c:pt idx="396">
                  <c:v>38748</c:v>
                </c:pt>
                <c:pt idx="397">
                  <c:v>38776</c:v>
                </c:pt>
                <c:pt idx="398">
                  <c:v>38807</c:v>
                </c:pt>
                <c:pt idx="399">
                  <c:v>38837</c:v>
                </c:pt>
                <c:pt idx="400">
                  <c:v>38868</c:v>
                </c:pt>
                <c:pt idx="401">
                  <c:v>38898</c:v>
                </c:pt>
                <c:pt idx="402">
                  <c:v>38929</c:v>
                </c:pt>
                <c:pt idx="403">
                  <c:v>38960</c:v>
                </c:pt>
                <c:pt idx="404">
                  <c:v>38990</c:v>
                </c:pt>
                <c:pt idx="405">
                  <c:v>39021</c:v>
                </c:pt>
                <c:pt idx="406">
                  <c:v>39051</c:v>
                </c:pt>
                <c:pt idx="407">
                  <c:v>39082</c:v>
                </c:pt>
                <c:pt idx="408">
                  <c:v>39113</c:v>
                </c:pt>
                <c:pt idx="409">
                  <c:v>39141</c:v>
                </c:pt>
                <c:pt idx="410">
                  <c:v>39172</c:v>
                </c:pt>
                <c:pt idx="411">
                  <c:v>39202</c:v>
                </c:pt>
                <c:pt idx="412">
                  <c:v>39233</c:v>
                </c:pt>
                <c:pt idx="413">
                  <c:v>39263</c:v>
                </c:pt>
                <c:pt idx="414">
                  <c:v>39294</c:v>
                </c:pt>
                <c:pt idx="415">
                  <c:v>39325</c:v>
                </c:pt>
                <c:pt idx="416">
                  <c:v>39355</c:v>
                </c:pt>
                <c:pt idx="417">
                  <c:v>39386</c:v>
                </c:pt>
                <c:pt idx="418">
                  <c:v>39416</c:v>
                </c:pt>
                <c:pt idx="419">
                  <c:v>39447</c:v>
                </c:pt>
                <c:pt idx="420">
                  <c:v>39478</c:v>
                </c:pt>
                <c:pt idx="421">
                  <c:v>39507</c:v>
                </c:pt>
                <c:pt idx="422">
                  <c:v>39538</c:v>
                </c:pt>
                <c:pt idx="423">
                  <c:v>39568</c:v>
                </c:pt>
                <c:pt idx="424">
                  <c:v>39599</c:v>
                </c:pt>
                <c:pt idx="425">
                  <c:v>39629</c:v>
                </c:pt>
                <c:pt idx="426">
                  <c:v>39660</c:v>
                </c:pt>
                <c:pt idx="427">
                  <c:v>39691</c:v>
                </c:pt>
                <c:pt idx="428">
                  <c:v>39721</c:v>
                </c:pt>
                <c:pt idx="429">
                  <c:v>39752</c:v>
                </c:pt>
                <c:pt idx="430">
                  <c:v>39782</c:v>
                </c:pt>
                <c:pt idx="431">
                  <c:v>39813</c:v>
                </c:pt>
                <c:pt idx="432">
                  <c:v>39844</c:v>
                </c:pt>
                <c:pt idx="433">
                  <c:v>39872</c:v>
                </c:pt>
                <c:pt idx="434">
                  <c:v>39903</c:v>
                </c:pt>
                <c:pt idx="435">
                  <c:v>39933</c:v>
                </c:pt>
                <c:pt idx="436">
                  <c:v>39964</c:v>
                </c:pt>
                <c:pt idx="437">
                  <c:v>39994</c:v>
                </c:pt>
                <c:pt idx="438">
                  <c:v>40025</c:v>
                </c:pt>
                <c:pt idx="439">
                  <c:v>40056</c:v>
                </c:pt>
                <c:pt idx="440">
                  <c:v>40086</c:v>
                </c:pt>
                <c:pt idx="441">
                  <c:v>40117</c:v>
                </c:pt>
                <c:pt idx="442">
                  <c:v>40147</c:v>
                </c:pt>
                <c:pt idx="443">
                  <c:v>40178</c:v>
                </c:pt>
                <c:pt idx="444">
                  <c:v>40209</c:v>
                </c:pt>
                <c:pt idx="445">
                  <c:v>40237</c:v>
                </c:pt>
                <c:pt idx="446">
                  <c:v>40268</c:v>
                </c:pt>
                <c:pt idx="447">
                  <c:v>40298</c:v>
                </c:pt>
                <c:pt idx="448">
                  <c:v>40329</c:v>
                </c:pt>
                <c:pt idx="449">
                  <c:v>40359</c:v>
                </c:pt>
                <c:pt idx="450">
                  <c:v>40390</c:v>
                </c:pt>
                <c:pt idx="451">
                  <c:v>40421</c:v>
                </c:pt>
                <c:pt idx="452">
                  <c:v>40451</c:v>
                </c:pt>
                <c:pt idx="453">
                  <c:v>40482</c:v>
                </c:pt>
                <c:pt idx="454">
                  <c:v>40512</c:v>
                </c:pt>
                <c:pt idx="455">
                  <c:v>40543</c:v>
                </c:pt>
                <c:pt idx="456">
                  <c:v>40574</c:v>
                </c:pt>
                <c:pt idx="457">
                  <c:v>40602</c:v>
                </c:pt>
                <c:pt idx="458">
                  <c:v>40633</c:v>
                </c:pt>
                <c:pt idx="459">
                  <c:v>40663</c:v>
                </c:pt>
                <c:pt idx="460">
                  <c:v>40694</c:v>
                </c:pt>
                <c:pt idx="461">
                  <c:v>40724</c:v>
                </c:pt>
                <c:pt idx="462">
                  <c:v>40755</c:v>
                </c:pt>
                <c:pt idx="463">
                  <c:v>40786</c:v>
                </c:pt>
                <c:pt idx="464">
                  <c:v>40816</c:v>
                </c:pt>
                <c:pt idx="465">
                  <c:v>40847</c:v>
                </c:pt>
                <c:pt idx="466">
                  <c:v>40877</c:v>
                </c:pt>
                <c:pt idx="467">
                  <c:v>40908</c:v>
                </c:pt>
                <c:pt idx="468">
                  <c:v>40939</c:v>
                </c:pt>
                <c:pt idx="469">
                  <c:v>40968</c:v>
                </c:pt>
                <c:pt idx="470">
                  <c:v>40999</c:v>
                </c:pt>
                <c:pt idx="471">
                  <c:v>41029</c:v>
                </c:pt>
                <c:pt idx="472">
                  <c:v>41060</c:v>
                </c:pt>
                <c:pt idx="473">
                  <c:v>41090</c:v>
                </c:pt>
                <c:pt idx="474">
                  <c:v>41121</c:v>
                </c:pt>
                <c:pt idx="475">
                  <c:v>41152</c:v>
                </c:pt>
                <c:pt idx="476">
                  <c:v>41182</c:v>
                </c:pt>
                <c:pt idx="477">
                  <c:v>41213</c:v>
                </c:pt>
                <c:pt idx="478">
                  <c:v>41243</c:v>
                </c:pt>
                <c:pt idx="479">
                  <c:v>41274</c:v>
                </c:pt>
                <c:pt idx="480">
                  <c:v>41305</c:v>
                </c:pt>
                <c:pt idx="481">
                  <c:v>41333</c:v>
                </c:pt>
                <c:pt idx="482">
                  <c:v>41364</c:v>
                </c:pt>
                <c:pt idx="483">
                  <c:v>41394</c:v>
                </c:pt>
                <c:pt idx="484">
                  <c:v>41425</c:v>
                </c:pt>
                <c:pt idx="485">
                  <c:v>41455</c:v>
                </c:pt>
                <c:pt idx="486">
                  <c:v>41486</c:v>
                </c:pt>
                <c:pt idx="487">
                  <c:v>41517</c:v>
                </c:pt>
                <c:pt idx="488">
                  <c:v>41547</c:v>
                </c:pt>
                <c:pt idx="489">
                  <c:v>41578</c:v>
                </c:pt>
                <c:pt idx="490">
                  <c:v>41608</c:v>
                </c:pt>
                <c:pt idx="491">
                  <c:v>41639</c:v>
                </c:pt>
                <c:pt idx="492">
                  <c:v>41670</c:v>
                </c:pt>
                <c:pt idx="493">
                  <c:v>41698</c:v>
                </c:pt>
                <c:pt idx="494">
                  <c:v>41729</c:v>
                </c:pt>
                <c:pt idx="495">
                  <c:v>41759</c:v>
                </c:pt>
                <c:pt idx="496">
                  <c:v>41790</c:v>
                </c:pt>
                <c:pt idx="497">
                  <c:v>41820</c:v>
                </c:pt>
                <c:pt idx="498">
                  <c:v>41851</c:v>
                </c:pt>
                <c:pt idx="499">
                  <c:v>41882</c:v>
                </c:pt>
                <c:pt idx="500">
                  <c:v>41912</c:v>
                </c:pt>
                <c:pt idx="501">
                  <c:v>41943</c:v>
                </c:pt>
                <c:pt idx="502">
                  <c:v>41973</c:v>
                </c:pt>
                <c:pt idx="503">
                  <c:v>42004</c:v>
                </c:pt>
                <c:pt idx="504">
                  <c:v>42035</c:v>
                </c:pt>
                <c:pt idx="505">
                  <c:v>42063</c:v>
                </c:pt>
                <c:pt idx="506">
                  <c:v>42094</c:v>
                </c:pt>
                <c:pt idx="507">
                  <c:v>42124</c:v>
                </c:pt>
                <c:pt idx="508">
                  <c:v>42155</c:v>
                </c:pt>
                <c:pt idx="509">
                  <c:v>42185</c:v>
                </c:pt>
                <c:pt idx="510">
                  <c:v>42216</c:v>
                </c:pt>
                <c:pt idx="511">
                  <c:v>42247</c:v>
                </c:pt>
                <c:pt idx="512">
                  <c:v>42277</c:v>
                </c:pt>
                <c:pt idx="513">
                  <c:v>42308</c:v>
                </c:pt>
                <c:pt idx="514">
                  <c:v>42338</c:v>
                </c:pt>
                <c:pt idx="515">
                  <c:v>42369</c:v>
                </c:pt>
                <c:pt idx="516">
                  <c:v>42400</c:v>
                </c:pt>
                <c:pt idx="517">
                  <c:v>42429</c:v>
                </c:pt>
                <c:pt idx="518">
                  <c:v>42460</c:v>
                </c:pt>
                <c:pt idx="519">
                  <c:v>42490</c:v>
                </c:pt>
                <c:pt idx="520">
                  <c:v>42521</c:v>
                </c:pt>
                <c:pt idx="521">
                  <c:v>42551</c:v>
                </c:pt>
                <c:pt idx="522">
                  <c:v>42582</c:v>
                </c:pt>
                <c:pt idx="523">
                  <c:v>42613</c:v>
                </c:pt>
                <c:pt idx="524">
                  <c:v>42643</c:v>
                </c:pt>
                <c:pt idx="525">
                  <c:v>42674</c:v>
                </c:pt>
                <c:pt idx="526">
                  <c:v>42704</c:v>
                </c:pt>
                <c:pt idx="527">
                  <c:v>42735</c:v>
                </c:pt>
                <c:pt idx="528">
                  <c:v>42766</c:v>
                </c:pt>
                <c:pt idx="529">
                  <c:v>42794</c:v>
                </c:pt>
                <c:pt idx="530">
                  <c:v>42825</c:v>
                </c:pt>
                <c:pt idx="531">
                  <c:v>42855</c:v>
                </c:pt>
                <c:pt idx="532">
                  <c:v>42886</c:v>
                </c:pt>
                <c:pt idx="533">
                  <c:v>42916</c:v>
                </c:pt>
                <c:pt idx="534">
                  <c:v>42947</c:v>
                </c:pt>
                <c:pt idx="535">
                  <c:v>42978</c:v>
                </c:pt>
                <c:pt idx="536">
                  <c:v>43008</c:v>
                </c:pt>
                <c:pt idx="537">
                  <c:v>43039</c:v>
                </c:pt>
                <c:pt idx="538">
                  <c:v>43069</c:v>
                </c:pt>
                <c:pt idx="539">
                  <c:v>43100</c:v>
                </c:pt>
                <c:pt idx="540">
                  <c:v>43131</c:v>
                </c:pt>
                <c:pt idx="541">
                  <c:v>43159</c:v>
                </c:pt>
                <c:pt idx="542">
                  <c:v>43190</c:v>
                </c:pt>
                <c:pt idx="543">
                  <c:v>43220</c:v>
                </c:pt>
                <c:pt idx="544">
                  <c:v>43251</c:v>
                </c:pt>
                <c:pt idx="545">
                  <c:v>43281</c:v>
                </c:pt>
                <c:pt idx="546">
                  <c:v>43312</c:v>
                </c:pt>
              </c:numCache>
            </c:numRef>
          </c:cat>
          <c:val>
            <c:numRef>
              <c:f>data3!$B$4:$B$800</c:f>
              <c:numCache>
                <c:formatCode>0.00</c:formatCode>
                <c:ptCount val="797"/>
                <c:pt idx="0">
                  <c:v>9.6703307831749754</c:v>
                </c:pt>
                <c:pt idx="1">
                  <c:v>9.6147443965582067</c:v>
                </c:pt>
                <c:pt idx="2">
                  <c:v>9.1512856980927442</c:v>
                </c:pt>
                <c:pt idx="3">
                  <c:v>10.19034765035993</c:v>
                </c:pt>
                <c:pt idx="4">
                  <c:v>9.728657789778838</c:v>
                </c:pt>
                <c:pt idx="5">
                  <c:v>9.8164674773187048</c:v>
                </c:pt>
                <c:pt idx="6">
                  <c:v>10.039709499273981</c:v>
                </c:pt>
                <c:pt idx="7">
                  <c:v>9.8552638373594537</c:v>
                </c:pt>
                <c:pt idx="8">
                  <c:v>9.8358644312072059</c:v>
                </c:pt>
                <c:pt idx="9">
                  <c:v>10.774504101064982</c:v>
                </c:pt>
                <c:pt idx="10">
                  <c:v>10.647894059331277</c:v>
                </c:pt>
                <c:pt idx="11">
                  <c:v>10.472124127287545</c:v>
                </c:pt>
                <c:pt idx="12">
                  <c:v>10.837443109792311</c:v>
                </c:pt>
                <c:pt idx="13">
                  <c:v>11.056749760724557</c:v>
                </c:pt>
                <c:pt idx="14">
                  <c:v>10.221018946523479</c:v>
                </c:pt>
                <c:pt idx="15">
                  <c:v>11.140017310801676</c:v>
                </c:pt>
                <c:pt idx="16">
                  <c:v>11.393000244248741</c:v>
                </c:pt>
                <c:pt idx="17">
                  <c:v>10.874615173134817</c:v>
                </c:pt>
                <c:pt idx="18">
                  <c:v>10.403328754573172</c:v>
                </c:pt>
                <c:pt idx="19">
                  <c:v>10.299850584126146</c:v>
                </c:pt>
                <c:pt idx="20">
                  <c:v>10.464345901801506</c:v>
                </c:pt>
                <c:pt idx="21">
                  <c:v>10.63111350061023</c:v>
                </c:pt>
                <c:pt idx="22">
                  <c:v>11.246835753450288</c:v>
                </c:pt>
                <c:pt idx="23">
                  <c:v>11.266693562831746</c:v>
                </c:pt>
                <c:pt idx="24">
                  <c:v>10.804150293838628</c:v>
                </c:pt>
                <c:pt idx="25">
                  <c:v>11.123630517051007</c:v>
                </c:pt>
                <c:pt idx="26">
                  <c:v>10.339581736507956</c:v>
                </c:pt>
                <c:pt idx="27">
                  <c:v>10.631651713861325</c:v>
                </c:pt>
                <c:pt idx="28">
                  <c:v>10.774956314586483</c:v>
                </c:pt>
                <c:pt idx="29">
                  <c:v>10.174652342237923</c:v>
                </c:pt>
                <c:pt idx="30">
                  <c:v>10.106069022031582</c:v>
                </c:pt>
                <c:pt idx="31">
                  <c:v>9.7350917737866496</c:v>
                </c:pt>
                <c:pt idx="32">
                  <c:v>9.7304120534827234</c:v>
                </c:pt>
                <c:pt idx="33">
                  <c:v>10.087330324621039</c:v>
                </c:pt>
                <c:pt idx="34">
                  <c:v>10.093156298775558</c:v>
                </c:pt>
                <c:pt idx="35">
                  <c:v>9.9737345161901096</c:v>
                </c:pt>
                <c:pt idx="36">
                  <c:v>9.9569650572555091</c:v>
                </c:pt>
                <c:pt idx="37">
                  <c:v>9.8081245094875058</c:v>
                </c:pt>
                <c:pt idx="38">
                  <c:v>9.4076796371147235</c:v>
                </c:pt>
                <c:pt idx="39">
                  <c:v>10.113649621136108</c:v>
                </c:pt>
                <c:pt idx="40">
                  <c:v>9.9898345103166726</c:v>
                </c:pt>
                <c:pt idx="41">
                  <c:v>9.6333066288189766</c:v>
                </c:pt>
                <c:pt idx="42">
                  <c:v>9.7685083967254016</c:v>
                </c:pt>
                <c:pt idx="43">
                  <c:v>9.7338544286240154</c:v>
                </c:pt>
                <c:pt idx="44">
                  <c:v>9.6787776707359097</c:v>
                </c:pt>
                <c:pt idx="45">
                  <c:v>9.182860377067815</c:v>
                </c:pt>
                <c:pt idx="46">
                  <c:v>9.324642587282554</c:v>
                </c:pt>
                <c:pt idx="47">
                  <c:v>8.9972447234771007</c:v>
                </c:pt>
                <c:pt idx="48">
                  <c:v>8.8259751347334081</c:v>
                </c:pt>
                <c:pt idx="49">
                  <c:v>8.6623549133288531</c:v>
                </c:pt>
                <c:pt idx="50">
                  <c:v>7.4728359440001038</c:v>
                </c:pt>
                <c:pt idx="51">
                  <c:v>7.9667725659217163</c:v>
                </c:pt>
                <c:pt idx="52">
                  <c:v>7.8593836766406167</c:v>
                </c:pt>
                <c:pt idx="53">
                  <c:v>6.8295559061808726</c:v>
                </c:pt>
                <c:pt idx="54">
                  <c:v>7.5803679259733316</c:v>
                </c:pt>
                <c:pt idx="55">
                  <c:v>7.9341485930588052</c:v>
                </c:pt>
                <c:pt idx="56">
                  <c:v>8.1296264331954404</c:v>
                </c:pt>
                <c:pt idx="57">
                  <c:v>7.6995992647882421</c:v>
                </c:pt>
                <c:pt idx="58">
                  <c:v>8.4507131908471358</c:v>
                </c:pt>
                <c:pt idx="59">
                  <c:v>8.344676630169225</c:v>
                </c:pt>
                <c:pt idx="60">
                  <c:v>7.7656154316058004</c:v>
                </c:pt>
                <c:pt idx="61">
                  <c:v>7.8067089662410059</c:v>
                </c:pt>
                <c:pt idx="62">
                  <c:v>7.3763635195310098</c:v>
                </c:pt>
                <c:pt idx="63">
                  <c:v>7.7967416143330022</c:v>
                </c:pt>
                <c:pt idx="64">
                  <c:v>7.5700810891915857</c:v>
                </c:pt>
                <c:pt idx="65">
                  <c:v>6.797872906159184</c:v>
                </c:pt>
                <c:pt idx="66">
                  <c:v>7.4060106605959568</c:v>
                </c:pt>
                <c:pt idx="67">
                  <c:v>7.8422837385433564</c:v>
                </c:pt>
                <c:pt idx="68">
                  <c:v>7.9842377618870879</c:v>
                </c:pt>
                <c:pt idx="69">
                  <c:v>8.0534877385983812</c:v>
                </c:pt>
                <c:pt idx="70">
                  <c:v>8.3006735691201978</c:v>
                </c:pt>
                <c:pt idx="71">
                  <c:v>7.43685655806686</c:v>
                </c:pt>
                <c:pt idx="72">
                  <c:v>8.1828407565577788</c:v>
                </c:pt>
                <c:pt idx="73">
                  <c:v>7.807565394508905</c:v>
                </c:pt>
                <c:pt idx="74">
                  <c:v>7.055538082024742</c:v>
                </c:pt>
                <c:pt idx="75">
                  <c:v>8.2486192480889962</c:v>
                </c:pt>
                <c:pt idx="76">
                  <c:v>8.6724770673622587</c:v>
                </c:pt>
                <c:pt idx="77">
                  <c:v>8.4968639676417812</c:v>
                </c:pt>
                <c:pt idx="78">
                  <c:v>8.5582362664609004</c:v>
                </c:pt>
                <c:pt idx="79">
                  <c:v>9.3649484387409494</c:v>
                </c:pt>
                <c:pt idx="80">
                  <c:v>9.6354775670004571</c:v>
                </c:pt>
                <c:pt idx="81">
                  <c:v>9.4881471555453274</c:v>
                </c:pt>
                <c:pt idx="82">
                  <c:v>9.8527370612550165</c:v>
                </c:pt>
                <c:pt idx="83">
                  <c:v>10.488756538143667</c:v>
                </c:pt>
                <c:pt idx="84">
                  <c:v>9.7497748707138889</c:v>
                </c:pt>
                <c:pt idx="85">
                  <c:v>9.9766404117303793</c:v>
                </c:pt>
                <c:pt idx="86">
                  <c:v>8.773084139897545</c:v>
                </c:pt>
                <c:pt idx="87">
                  <c:v>9.1563976512547871</c:v>
                </c:pt>
                <c:pt idx="88">
                  <c:v>9.5330117133004393</c:v>
                </c:pt>
                <c:pt idx="89">
                  <c:v>9.0702761735019113</c:v>
                </c:pt>
                <c:pt idx="90">
                  <c:v>7.837777755011416</c:v>
                </c:pt>
                <c:pt idx="91">
                  <c:v>7.8960705239013009</c:v>
                </c:pt>
                <c:pt idx="92">
                  <c:v>8.3802374562917894</c:v>
                </c:pt>
                <c:pt idx="93">
                  <c:v>8.1571059845625626</c:v>
                </c:pt>
                <c:pt idx="94">
                  <c:v>8.6213858177744189</c:v>
                </c:pt>
                <c:pt idx="95">
                  <c:v>8.7672392110094624</c:v>
                </c:pt>
                <c:pt idx="96">
                  <c:v>8.3320613196810331</c:v>
                </c:pt>
                <c:pt idx="97">
                  <c:v>8.4846927804538534</c:v>
                </c:pt>
                <c:pt idx="98">
                  <c:v>7.6010274715209194</c:v>
                </c:pt>
                <c:pt idx="99">
                  <c:v>8.2313357506482614</c:v>
                </c:pt>
                <c:pt idx="100">
                  <c:v>8.1547037412360659</c:v>
                </c:pt>
                <c:pt idx="101">
                  <c:v>7.6534531841713322</c:v>
                </c:pt>
                <c:pt idx="102">
                  <c:v>8.1935171915080058</c:v>
                </c:pt>
                <c:pt idx="103">
                  <c:v>8.2831596049318783</c:v>
                </c:pt>
                <c:pt idx="104">
                  <c:v>8.4536322448197492</c:v>
                </c:pt>
                <c:pt idx="105">
                  <c:v>9.0645909936170899</c:v>
                </c:pt>
                <c:pt idx="106">
                  <c:v>9.0328759395596947</c:v>
                </c:pt>
                <c:pt idx="107">
                  <c:v>9.2667216770050267</c:v>
                </c:pt>
                <c:pt idx="108">
                  <c:v>9.2521974584334838</c:v>
                </c:pt>
                <c:pt idx="109">
                  <c:v>9.6005998131790378</c:v>
                </c:pt>
                <c:pt idx="110">
                  <c:v>8.4115741285407122</c:v>
                </c:pt>
                <c:pt idx="111">
                  <c:v>9.0151085909837558</c:v>
                </c:pt>
                <c:pt idx="112">
                  <c:v>9.6944816333097137</c:v>
                </c:pt>
                <c:pt idx="113">
                  <c:v>9.0177266907998987</c:v>
                </c:pt>
                <c:pt idx="114">
                  <c:v>8.8611528284409271</c:v>
                </c:pt>
                <c:pt idx="115">
                  <c:v>9.1224768409559598</c:v>
                </c:pt>
                <c:pt idx="116">
                  <c:v>9.0466172903854822</c:v>
                </c:pt>
                <c:pt idx="117">
                  <c:v>8.6791662318730474</c:v>
                </c:pt>
                <c:pt idx="118">
                  <c:v>9.039438975925755</c:v>
                </c:pt>
                <c:pt idx="119">
                  <c:v>9.0167159121218106</c:v>
                </c:pt>
                <c:pt idx="120">
                  <c:v>7.6529391476798887</c:v>
                </c:pt>
                <c:pt idx="121">
                  <c:v>8.2052601853777993</c:v>
                </c:pt>
                <c:pt idx="122">
                  <c:v>7.2818216057248213</c:v>
                </c:pt>
                <c:pt idx="123">
                  <c:v>8.4732045891393035</c:v>
                </c:pt>
                <c:pt idx="124">
                  <c:v>8.7240651855026083</c:v>
                </c:pt>
                <c:pt idx="125">
                  <c:v>8.2455247620512289</c:v>
                </c:pt>
                <c:pt idx="126">
                  <c:v>8.0412508249493868</c:v>
                </c:pt>
                <c:pt idx="127">
                  <c:v>8.4633415793163227</c:v>
                </c:pt>
                <c:pt idx="128">
                  <c:v>8.941058909248385</c:v>
                </c:pt>
                <c:pt idx="129">
                  <c:v>9.1239432621460068</c:v>
                </c:pt>
                <c:pt idx="130">
                  <c:v>9.8433870156533612</c:v>
                </c:pt>
                <c:pt idx="131">
                  <c:v>9.5209162583295619</c:v>
                </c:pt>
                <c:pt idx="132">
                  <c:v>9.7330087500657427</c:v>
                </c:pt>
                <c:pt idx="133">
                  <c:v>10.169682967112525</c:v>
                </c:pt>
                <c:pt idx="134">
                  <c:v>9.2460861657680997</c:v>
                </c:pt>
                <c:pt idx="135">
                  <c:v>9.6457777245411993</c:v>
                </c:pt>
                <c:pt idx="136">
                  <c:v>9.6064299070803099</c:v>
                </c:pt>
                <c:pt idx="137">
                  <c:v>8.7606104737567971</c:v>
                </c:pt>
                <c:pt idx="138">
                  <c:v>8.7956818366715197</c:v>
                </c:pt>
                <c:pt idx="139">
                  <c:v>9.1380787906434868</c:v>
                </c:pt>
                <c:pt idx="140">
                  <c:v>8.6931725810230489</c:v>
                </c:pt>
                <c:pt idx="141">
                  <c:v>8.8595635054380146</c:v>
                </c:pt>
                <c:pt idx="142">
                  <c:v>9.2360440290502535</c:v>
                </c:pt>
                <c:pt idx="143">
                  <c:v>8.7060289634422379</c:v>
                </c:pt>
                <c:pt idx="144">
                  <c:v>8.7658509025411142</c:v>
                </c:pt>
                <c:pt idx="145">
                  <c:v>9.4075643014250065</c:v>
                </c:pt>
                <c:pt idx="146">
                  <c:v>8.1474192151627491</c:v>
                </c:pt>
                <c:pt idx="147">
                  <c:v>9.9612211646973403</c:v>
                </c:pt>
                <c:pt idx="148">
                  <c:v>9.6238617753871321</c:v>
                </c:pt>
                <c:pt idx="149">
                  <c:v>8.9634245659947691</c:v>
                </c:pt>
                <c:pt idx="150">
                  <c:v>10.386583666648054</c:v>
                </c:pt>
                <c:pt idx="151">
                  <c:v>10.473904659987474</c:v>
                </c:pt>
                <c:pt idx="152">
                  <c:v>10.713295492155137</c:v>
                </c:pt>
                <c:pt idx="153">
                  <c:v>11.027632973727819</c:v>
                </c:pt>
                <c:pt idx="154">
                  <c:v>10.987433988139012</c:v>
                </c:pt>
                <c:pt idx="155">
                  <c:v>10.634706748158296</c:v>
                </c:pt>
                <c:pt idx="156">
                  <c:v>9.1638699829350063</c:v>
                </c:pt>
                <c:pt idx="157">
                  <c:v>9.2105452862598991</c:v>
                </c:pt>
                <c:pt idx="158">
                  <c:v>8.0586902684080126</c:v>
                </c:pt>
                <c:pt idx="159">
                  <c:v>8.2642903580854004</c:v>
                </c:pt>
                <c:pt idx="160">
                  <c:v>8.6185945596067217</c:v>
                </c:pt>
                <c:pt idx="161">
                  <c:v>7.3325912727666154</c:v>
                </c:pt>
                <c:pt idx="162">
                  <c:v>7.4473628360915933</c:v>
                </c:pt>
                <c:pt idx="163">
                  <c:v>8.0744627110667739</c:v>
                </c:pt>
                <c:pt idx="164">
                  <c:v>7.7521288176920153</c:v>
                </c:pt>
                <c:pt idx="165">
                  <c:v>7.924934516871474</c:v>
                </c:pt>
                <c:pt idx="166">
                  <c:v>7.6851341386281682</c:v>
                </c:pt>
                <c:pt idx="167">
                  <c:v>7.3781531740235637</c:v>
                </c:pt>
                <c:pt idx="168">
                  <c:v>7.6966412429200535</c:v>
                </c:pt>
                <c:pt idx="169">
                  <c:v>7.6784334810249257</c:v>
                </c:pt>
                <c:pt idx="170">
                  <c:v>7.523914724500977</c:v>
                </c:pt>
                <c:pt idx="171">
                  <c:v>7.1498648121525932</c:v>
                </c:pt>
                <c:pt idx="172">
                  <c:v>7.2655664043459378</c:v>
                </c:pt>
                <c:pt idx="173">
                  <c:v>6.4772002850144172</c:v>
                </c:pt>
                <c:pt idx="174">
                  <c:v>7.0365872769593762</c:v>
                </c:pt>
                <c:pt idx="175">
                  <c:v>7.483614881941131</c:v>
                </c:pt>
                <c:pt idx="176">
                  <c:v>7.0270021088160792</c:v>
                </c:pt>
                <c:pt idx="177">
                  <c:v>7.0672741061837137</c:v>
                </c:pt>
                <c:pt idx="178">
                  <c:v>7.1064065430449261</c:v>
                </c:pt>
                <c:pt idx="179">
                  <c:v>6.6836955900305481</c:v>
                </c:pt>
                <c:pt idx="180">
                  <c:v>6.7546734940893458</c:v>
                </c:pt>
                <c:pt idx="181">
                  <c:v>7.0883646319659643</c:v>
                </c:pt>
                <c:pt idx="182">
                  <c:v>6.7669101753583378</c:v>
                </c:pt>
                <c:pt idx="183">
                  <c:v>6.6286535593811697</c:v>
                </c:pt>
                <c:pt idx="184">
                  <c:v>6.7190404154596024</c:v>
                </c:pt>
                <c:pt idx="185">
                  <c:v>5.9073589560989186</c:v>
                </c:pt>
                <c:pt idx="186">
                  <c:v>6.4208915373921265</c:v>
                </c:pt>
                <c:pt idx="187">
                  <c:v>6.6745322244665539</c:v>
                </c:pt>
                <c:pt idx="188">
                  <c:v>6.7441053056752285</c:v>
                </c:pt>
                <c:pt idx="189">
                  <c:v>7.1256616879099788</c:v>
                </c:pt>
                <c:pt idx="190">
                  <c:v>6.8059125891891963</c:v>
                </c:pt>
                <c:pt idx="191">
                  <c:v>6.4984184626894717</c:v>
                </c:pt>
                <c:pt idx="192">
                  <c:v>7.0182841029255121</c:v>
                </c:pt>
                <c:pt idx="193">
                  <c:v>7.2061925950534125</c:v>
                </c:pt>
                <c:pt idx="194">
                  <c:v>7.1133271412021495</c:v>
                </c:pt>
                <c:pt idx="195">
                  <c:v>7.246577779301286</c:v>
                </c:pt>
                <c:pt idx="196">
                  <c:v>7.3911324626541131</c:v>
                </c:pt>
                <c:pt idx="197">
                  <c:v>6.6084958841833226</c:v>
                </c:pt>
                <c:pt idx="198">
                  <c:v>7.1115775218972059</c:v>
                </c:pt>
                <c:pt idx="199">
                  <c:v>7.5581838116437998</c:v>
                </c:pt>
                <c:pt idx="200">
                  <c:v>7.3022205312457391</c:v>
                </c:pt>
                <c:pt idx="201">
                  <c:v>8.0715541837560743</c:v>
                </c:pt>
                <c:pt idx="202">
                  <c:v>8.2217698832185881</c:v>
                </c:pt>
                <c:pt idx="203">
                  <c:v>7.7968757118401983</c:v>
                </c:pt>
                <c:pt idx="204">
                  <c:v>8.1358940656655747</c:v>
                </c:pt>
                <c:pt idx="205">
                  <c:v>8.3873830617730452</c:v>
                </c:pt>
                <c:pt idx="206">
                  <c:v>8.106703128127549</c:v>
                </c:pt>
                <c:pt idx="207">
                  <c:v>8.2205265329488544</c:v>
                </c:pt>
                <c:pt idx="208">
                  <c:v>8.5757731019369778</c:v>
                </c:pt>
                <c:pt idx="209">
                  <c:v>7.9750811438884659</c:v>
                </c:pt>
                <c:pt idx="210">
                  <c:v>8.4618604535233253</c:v>
                </c:pt>
                <c:pt idx="211">
                  <c:v>9.3564624338882876</c:v>
                </c:pt>
                <c:pt idx="212">
                  <c:v>9.2194329613197219</c:v>
                </c:pt>
                <c:pt idx="213">
                  <c:v>9.6825818235250392</c:v>
                </c:pt>
                <c:pt idx="214">
                  <c:v>9.3171256037238006</c:v>
                </c:pt>
                <c:pt idx="215">
                  <c:v>8.6439754201267007</c:v>
                </c:pt>
                <c:pt idx="216">
                  <c:v>9.4540684681082752</c:v>
                </c:pt>
                <c:pt idx="217">
                  <c:v>9.6867751392025436</c:v>
                </c:pt>
                <c:pt idx="218">
                  <c:v>9.1405654790536133</c:v>
                </c:pt>
                <c:pt idx="219">
                  <c:v>9.0754773627333414</c:v>
                </c:pt>
                <c:pt idx="220">
                  <c:v>9.3738602464895209</c:v>
                </c:pt>
                <c:pt idx="221">
                  <c:v>8.85011539155132</c:v>
                </c:pt>
                <c:pt idx="222">
                  <c:v>10.125542367052079</c:v>
                </c:pt>
                <c:pt idx="223">
                  <c:v>10.685783462339913</c:v>
                </c:pt>
                <c:pt idx="224">
                  <c:v>10.858392695095395</c:v>
                </c:pt>
                <c:pt idx="225">
                  <c:v>10.656736597329658</c:v>
                </c:pt>
                <c:pt idx="226">
                  <c:v>10.603812388976468</c:v>
                </c:pt>
                <c:pt idx="227">
                  <c:v>9.6526105061563019</c:v>
                </c:pt>
                <c:pt idx="228">
                  <c:v>9.9054248754557346</c:v>
                </c:pt>
                <c:pt idx="229">
                  <c:v>10.011650367103238</c:v>
                </c:pt>
                <c:pt idx="230">
                  <c:v>9.5627272891788788</c:v>
                </c:pt>
                <c:pt idx="231">
                  <c:v>9.6918287883403789</c:v>
                </c:pt>
                <c:pt idx="232">
                  <c:v>9.9310915991791013</c:v>
                </c:pt>
                <c:pt idx="233">
                  <c:v>9.0787728668910006</c:v>
                </c:pt>
                <c:pt idx="234">
                  <c:v>9.4485267376342126</c:v>
                </c:pt>
                <c:pt idx="235">
                  <c:v>9.9466885589484075</c:v>
                </c:pt>
                <c:pt idx="236">
                  <c:v>9.3664705261583219</c:v>
                </c:pt>
                <c:pt idx="237">
                  <c:v>9.7794521993037833</c:v>
                </c:pt>
                <c:pt idx="238">
                  <c:v>9.5652166987130407</c:v>
                </c:pt>
                <c:pt idx="239">
                  <c:v>8.7904329550780123</c:v>
                </c:pt>
                <c:pt idx="240">
                  <c:v>10.02911014473376</c:v>
                </c:pt>
                <c:pt idx="241">
                  <c:v>10.45151990520241</c:v>
                </c:pt>
                <c:pt idx="242">
                  <c:v>10.27210223877718</c:v>
                </c:pt>
                <c:pt idx="243">
                  <c:v>10.470489528358298</c:v>
                </c:pt>
                <c:pt idx="244">
                  <c:v>10.637699591202839</c:v>
                </c:pt>
                <c:pt idx="245">
                  <c:v>9.8557805801617206</c:v>
                </c:pt>
                <c:pt idx="246">
                  <c:v>9.9765072817669829</c:v>
                </c:pt>
                <c:pt idx="247">
                  <c:v>10.242539873847608</c:v>
                </c:pt>
                <c:pt idx="248">
                  <c:v>10.126137167768796</c:v>
                </c:pt>
                <c:pt idx="249">
                  <c:v>10.776208168462256</c:v>
                </c:pt>
                <c:pt idx="250">
                  <c:v>10.608099172497228</c:v>
                </c:pt>
                <c:pt idx="251">
                  <c:v>9.9416486654457366</c:v>
                </c:pt>
                <c:pt idx="252">
                  <c:v>10.9336819884596</c:v>
                </c:pt>
                <c:pt idx="253">
                  <c:v>11.223953998318272</c:v>
                </c:pt>
                <c:pt idx="254">
                  <c:v>10.985640042927823</c:v>
                </c:pt>
                <c:pt idx="255">
                  <c:v>10.894812198170003</c:v>
                </c:pt>
                <c:pt idx="256">
                  <c:v>11.302531493797566</c:v>
                </c:pt>
                <c:pt idx="257">
                  <c:v>10.2419777379418</c:v>
                </c:pt>
                <c:pt idx="258">
                  <c:v>10.904564051008217</c:v>
                </c:pt>
                <c:pt idx="259">
                  <c:v>10.788817807380047</c:v>
                </c:pt>
                <c:pt idx="260">
                  <c:v>11.057451666321986</c:v>
                </c:pt>
                <c:pt idx="261">
                  <c:v>10.944219405340256</c:v>
                </c:pt>
                <c:pt idx="262">
                  <c:v>11.274436688774477</c:v>
                </c:pt>
                <c:pt idx="263">
                  <c:v>10.579983813354941</c:v>
                </c:pt>
                <c:pt idx="264">
                  <c:v>11.155012777536767</c:v>
                </c:pt>
                <c:pt idx="265">
                  <c:v>11.206309624194013</c:v>
                </c:pt>
                <c:pt idx="266">
                  <c:v>10.900048752788503</c:v>
                </c:pt>
                <c:pt idx="267">
                  <c:v>11.144598613505819</c:v>
                </c:pt>
                <c:pt idx="268">
                  <c:v>11.229800945477875</c:v>
                </c:pt>
                <c:pt idx="269">
                  <c:v>10.356599731442326</c:v>
                </c:pt>
                <c:pt idx="270">
                  <c:v>10.816155280391664</c:v>
                </c:pt>
                <c:pt idx="271">
                  <c:v>11.348143738446641</c:v>
                </c:pt>
                <c:pt idx="272">
                  <c:v>11.082202304656589</c:v>
                </c:pt>
                <c:pt idx="273">
                  <c:v>11.713218988732304</c:v>
                </c:pt>
                <c:pt idx="274">
                  <c:v>11.837157300032258</c:v>
                </c:pt>
                <c:pt idx="275">
                  <c:v>11.426994582505085</c:v>
                </c:pt>
                <c:pt idx="276">
                  <c:v>11.710914378362229</c:v>
                </c:pt>
                <c:pt idx="277">
                  <c:v>11.789441773170376</c:v>
                </c:pt>
                <c:pt idx="278">
                  <c:v>11.39723908771756</c:v>
                </c:pt>
                <c:pt idx="279">
                  <c:v>11.740131929040222</c:v>
                </c:pt>
                <c:pt idx="280">
                  <c:v>12.08337640482859</c:v>
                </c:pt>
                <c:pt idx="281">
                  <c:v>11.002635324616532</c:v>
                </c:pt>
                <c:pt idx="282">
                  <c:v>11.230324139860622</c:v>
                </c:pt>
                <c:pt idx="283">
                  <c:v>11.064836405629014</c:v>
                </c:pt>
                <c:pt idx="284">
                  <c:v>11.251653297196897</c:v>
                </c:pt>
                <c:pt idx="285">
                  <c:v>11.712636162483937</c:v>
                </c:pt>
                <c:pt idx="286">
                  <c:v>11.807189161673723</c:v>
                </c:pt>
                <c:pt idx="287">
                  <c:v>10.950981008769638</c:v>
                </c:pt>
                <c:pt idx="288">
                  <c:v>11.398362208738453</c:v>
                </c:pt>
                <c:pt idx="289">
                  <c:v>11.705630942835882</c:v>
                </c:pt>
                <c:pt idx="290">
                  <c:v>11.33892512795159</c:v>
                </c:pt>
                <c:pt idx="291">
                  <c:v>11.237062665192285</c:v>
                </c:pt>
                <c:pt idx="292">
                  <c:v>11.674135321958858</c:v>
                </c:pt>
                <c:pt idx="293">
                  <c:v>10.835161173062023</c:v>
                </c:pt>
                <c:pt idx="294">
                  <c:v>11.069754925806329</c:v>
                </c:pt>
                <c:pt idx="295">
                  <c:v>11.327241316492239</c:v>
                </c:pt>
                <c:pt idx="296">
                  <c:v>10.738740962274758</c:v>
                </c:pt>
                <c:pt idx="297">
                  <c:v>11.382171556734495</c:v>
                </c:pt>
                <c:pt idx="298">
                  <c:v>11.297993890394945</c:v>
                </c:pt>
                <c:pt idx="299">
                  <c:v>10.695601695785083</c:v>
                </c:pt>
                <c:pt idx="300">
                  <c:v>10.961532866907978</c:v>
                </c:pt>
                <c:pt idx="301">
                  <c:v>11.062357186213614</c:v>
                </c:pt>
                <c:pt idx="302">
                  <c:v>10.774068871020974</c:v>
                </c:pt>
                <c:pt idx="303">
                  <c:v>10.886002845455454</c:v>
                </c:pt>
                <c:pt idx="304">
                  <c:v>11.115465909425321</c:v>
                </c:pt>
                <c:pt idx="305">
                  <c:v>10.040108604501173</c:v>
                </c:pt>
                <c:pt idx="306">
                  <c:v>10.208613640845432</c:v>
                </c:pt>
                <c:pt idx="307">
                  <c:v>10.557753708132051</c:v>
                </c:pt>
                <c:pt idx="308">
                  <c:v>10.677371784559247</c:v>
                </c:pt>
                <c:pt idx="309">
                  <c:v>11.6119490954855</c:v>
                </c:pt>
                <c:pt idx="310">
                  <c:v>11.303845880787883</c:v>
                </c:pt>
                <c:pt idx="311">
                  <c:v>10.574274854512073</c:v>
                </c:pt>
                <c:pt idx="312">
                  <c:v>10.852197868450975</c:v>
                </c:pt>
                <c:pt idx="313">
                  <c:v>11.125841056821217</c:v>
                </c:pt>
                <c:pt idx="314">
                  <c:v>10.589169320688901</c:v>
                </c:pt>
                <c:pt idx="315">
                  <c:v>10.694269342154483</c:v>
                </c:pt>
                <c:pt idx="316">
                  <c:v>10.813805722444705</c:v>
                </c:pt>
                <c:pt idx="317">
                  <c:v>9.7524453848417227</c:v>
                </c:pt>
                <c:pt idx="318">
                  <c:v>10.222921745930979</c:v>
                </c:pt>
                <c:pt idx="319">
                  <c:v>10.538023879332471</c:v>
                </c:pt>
                <c:pt idx="320">
                  <c:v>10.507966350602667</c:v>
                </c:pt>
                <c:pt idx="321">
                  <c:v>10.783745391866551</c:v>
                </c:pt>
                <c:pt idx="322">
                  <c:v>10.184781677276289</c:v>
                </c:pt>
                <c:pt idx="323">
                  <c:v>9.3658547336989066</c:v>
                </c:pt>
                <c:pt idx="324">
                  <c:v>9.517144787970615</c:v>
                </c:pt>
                <c:pt idx="325">
                  <c:v>9.8020908204176287</c:v>
                </c:pt>
                <c:pt idx="326">
                  <c:v>9.3646146294017711</c:v>
                </c:pt>
                <c:pt idx="327">
                  <c:v>9.5949406899458225</c:v>
                </c:pt>
                <c:pt idx="328">
                  <c:v>9.7543607737779698</c:v>
                </c:pt>
                <c:pt idx="329">
                  <c:v>9.0396861351117561</c:v>
                </c:pt>
                <c:pt idx="330">
                  <c:v>9.1025334436707954</c:v>
                </c:pt>
                <c:pt idx="331">
                  <c:v>9.081006260389703</c:v>
                </c:pt>
                <c:pt idx="332">
                  <c:v>8.966405174862313</c:v>
                </c:pt>
                <c:pt idx="333">
                  <c:v>9.3024680109348186</c:v>
                </c:pt>
                <c:pt idx="334">
                  <c:v>9.0445469553095617</c:v>
                </c:pt>
                <c:pt idx="335">
                  <c:v>8.4940138336125877</c:v>
                </c:pt>
                <c:pt idx="336">
                  <c:v>8.6818823182781966</c:v>
                </c:pt>
                <c:pt idx="337">
                  <c:v>8.8329280784873276</c:v>
                </c:pt>
                <c:pt idx="338">
                  <c:v>8.7356507974519708</c:v>
                </c:pt>
                <c:pt idx="339">
                  <c:v>8.4259338159817663</c:v>
                </c:pt>
                <c:pt idx="340">
                  <c:v>8.4951232466666546</c:v>
                </c:pt>
                <c:pt idx="341">
                  <c:v>8.1381149207341661</c:v>
                </c:pt>
                <c:pt idx="342">
                  <c:v>8.3115419505896089</c:v>
                </c:pt>
                <c:pt idx="343">
                  <c:v>8.5885622671869601</c:v>
                </c:pt>
                <c:pt idx="344">
                  <c:v>8.6379678604269543</c:v>
                </c:pt>
                <c:pt idx="345">
                  <c:v>8.8636414428770554</c:v>
                </c:pt>
                <c:pt idx="346">
                  <c:v>8.7627516635310894</c:v>
                </c:pt>
                <c:pt idx="347">
                  <c:v>8.4021710305422204</c:v>
                </c:pt>
                <c:pt idx="348">
                  <c:v>8.7399200826653729</c:v>
                </c:pt>
                <c:pt idx="349">
                  <c:v>9.3404916968242446</c:v>
                </c:pt>
                <c:pt idx="350">
                  <c:v>9.249543302211837</c:v>
                </c:pt>
                <c:pt idx="351">
                  <c:v>9.2710711888828055</c:v>
                </c:pt>
                <c:pt idx="352">
                  <c:v>9.5515130845478069</c:v>
                </c:pt>
                <c:pt idx="353">
                  <c:v>8.4689553371869106</c:v>
                </c:pt>
                <c:pt idx="354">
                  <c:v>8.9223512776406686</c:v>
                </c:pt>
                <c:pt idx="355">
                  <c:v>9.1852711283966499</c:v>
                </c:pt>
                <c:pt idx="356">
                  <c:v>9.1292590165174925</c:v>
                </c:pt>
                <c:pt idx="357">
                  <c:v>9.3684540503077844</c:v>
                </c:pt>
                <c:pt idx="358">
                  <c:v>9.2830344031856793</c:v>
                </c:pt>
                <c:pt idx="359">
                  <c:v>8.7439350349097555</c:v>
                </c:pt>
                <c:pt idx="360">
                  <c:v>8.9818414482037099</c:v>
                </c:pt>
                <c:pt idx="361">
                  <c:v>9.2602492349798453</c:v>
                </c:pt>
                <c:pt idx="362">
                  <c:v>8.8868438434111532</c:v>
                </c:pt>
                <c:pt idx="363">
                  <c:v>8.7444632588715265</c:v>
                </c:pt>
                <c:pt idx="364">
                  <c:v>8.9664623611341465</c:v>
                </c:pt>
                <c:pt idx="365">
                  <c:v>8.6954324935789575</c:v>
                </c:pt>
                <c:pt idx="366">
                  <c:v>8.46428115246567</c:v>
                </c:pt>
                <c:pt idx="367">
                  <c:v>8.831229609943394</c:v>
                </c:pt>
                <c:pt idx="368">
                  <c:v>8.5875132892711292</c:v>
                </c:pt>
                <c:pt idx="369">
                  <c:v>8.8643231095745278</c:v>
                </c:pt>
                <c:pt idx="370">
                  <c:v>8.8579288378235059</c:v>
                </c:pt>
                <c:pt idx="371">
                  <c:v>8.3016806596177197</c:v>
                </c:pt>
                <c:pt idx="372">
                  <c:v>7.9316747306863284</c:v>
                </c:pt>
                <c:pt idx="373">
                  <c:v>8.6696922399221155</c:v>
                </c:pt>
                <c:pt idx="374">
                  <c:v>8.5341151320521682</c:v>
                </c:pt>
                <c:pt idx="375">
                  <c:v>8.8989531818884657</c:v>
                </c:pt>
                <c:pt idx="376">
                  <c:v>8.9596588670643769</c:v>
                </c:pt>
                <c:pt idx="377">
                  <c:v>8.825524774325002</c:v>
                </c:pt>
                <c:pt idx="378">
                  <c:v>8.6188521844346973</c:v>
                </c:pt>
                <c:pt idx="379">
                  <c:v>8.7409804685633414</c:v>
                </c:pt>
                <c:pt idx="380">
                  <c:v>8.5593671957812578</c:v>
                </c:pt>
                <c:pt idx="381">
                  <c:v>8.7079459278480282</c:v>
                </c:pt>
                <c:pt idx="382">
                  <c:v>8.6116152669974984</c:v>
                </c:pt>
                <c:pt idx="383">
                  <c:v>7.6116598737955643</c:v>
                </c:pt>
                <c:pt idx="384">
                  <c:v>7.9521680578365563</c:v>
                </c:pt>
                <c:pt idx="385">
                  <c:v>8.4858538368328151</c:v>
                </c:pt>
                <c:pt idx="386">
                  <c:v>8.3256100458261706</c:v>
                </c:pt>
                <c:pt idx="387">
                  <c:v>8.4194839253095193</c:v>
                </c:pt>
                <c:pt idx="388">
                  <c:v>8.4761965824668639</c:v>
                </c:pt>
                <c:pt idx="389">
                  <c:v>8.3050804838552583</c:v>
                </c:pt>
                <c:pt idx="390">
                  <c:v>8.2614401787722151</c:v>
                </c:pt>
                <c:pt idx="391">
                  <c:v>8.432161539496672</c:v>
                </c:pt>
                <c:pt idx="392">
                  <c:v>8.1972621075208973</c:v>
                </c:pt>
                <c:pt idx="393">
                  <c:v>8.7801210364168529</c:v>
                </c:pt>
                <c:pt idx="394">
                  <c:v>8.6537354047256709</c:v>
                </c:pt>
                <c:pt idx="395">
                  <c:v>8.083008589960663</c:v>
                </c:pt>
                <c:pt idx="396">
                  <c:v>8.272363461234292</c:v>
                </c:pt>
                <c:pt idx="397">
                  <c:v>8.4795020460422368</c:v>
                </c:pt>
                <c:pt idx="398">
                  <c:v>8.2922910284695242</c:v>
                </c:pt>
                <c:pt idx="399">
                  <c:v>8.3022176719192657</c:v>
                </c:pt>
                <c:pt idx="400">
                  <c:v>8.3010109872490219</c:v>
                </c:pt>
                <c:pt idx="401">
                  <c:v>7.8875465358603227</c:v>
                </c:pt>
                <c:pt idx="402">
                  <c:v>7.9691262817487845</c:v>
                </c:pt>
                <c:pt idx="403">
                  <c:v>8.1682413268832335</c:v>
                </c:pt>
                <c:pt idx="404">
                  <c:v>7.9751612527598335</c:v>
                </c:pt>
                <c:pt idx="405">
                  <c:v>8.2669999745780203</c:v>
                </c:pt>
                <c:pt idx="406">
                  <c:v>8.0566165577784368</c:v>
                </c:pt>
                <c:pt idx="407">
                  <c:v>7.521311793872508</c:v>
                </c:pt>
                <c:pt idx="408">
                  <c:v>7.778406550829839</c:v>
                </c:pt>
                <c:pt idx="409">
                  <c:v>7.987346189293401</c:v>
                </c:pt>
                <c:pt idx="410">
                  <c:v>7.5541320213435181</c:v>
                </c:pt>
                <c:pt idx="411">
                  <c:v>7.6623612559637859</c:v>
                </c:pt>
                <c:pt idx="412">
                  <c:v>7.8517938720536584</c:v>
                </c:pt>
                <c:pt idx="413">
                  <c:v>7.6831784238858987</c:v>
                </c:pt>
                <c:pt idx="414">
                  <c:v>7.8753861281781745</c:v>
                </c:pt>
                <c:pt idx="415">
                  <c:v>7.9628896233492963</c:v>
                </c:pt>
                <c:pt idx="416">
                  <c:v>7.9077883040293191</c:v>
                </c:pt>
                <c:pt idx="417">
                  <c:v>8.1392438811646706</c:v>
                </c:pt>
                <c:pt idx="418">
                  <c:v>8.0897929339122943</c:v>
                </c:pt>
                <c:pt idx="419">
                  <c:v>7.4559071476477987</c:v>
                </c:pt>
                <c:pt idx="420">
                  <c:v>7.6053118876059029</c:v>
                </c:pt>
                <c:pt idx="421">
                  <c:v>7.9240808900570903</c:v>
                </c:pt>
                <c:pt idx="422">
                  <c:v>7.7096760923556955</c:v>
                </c:pt>
                <c:pt idx="423">
                  <c:v>7.9323000794577005</c:v>
                </c:pt>
                <c:pt idx="424">
                  <c:v>7.9378954541476228</c:v>
                </c:pt>
                <c:pt idx="425">
                  <c:v>7.7412730610042519</c:v>
                </c:pt>
                <c:pt idx="426">
                  <c:v>8.0792132512890262</c:v>
                </c:pt>
                <c:pt idx="427">
                  <c:v>8.3801436889697225</c:v>
                </c:pt>
                <c:pt idx="428">
                  <c:v>8.3688915084826796</c:v>
                </c:pt>
                <c:pt idx="429">
                  <c:v>8.7032162072900157</c:v>
                </c:pt>
                <c:pt idx="430">
                  <c:v>8.6940233789894936</c:v>
                </c:pt>
                <c:pt idx="431">
                  <c:v>8.2597926019424115</c:v>
                </c:pt>
                <c:pt idx="432">
                  <c:v>8.3123769075624399</c:v>
                </c:pt>
                <c:pt idx="433">
                  <c:v>8.7155777403240666</c:v>
                </c:pt>
                <c:pt idx="434">
                  <c:v>8.4257433852113177</c:v>
                </c:pt>
                <c:pt idx="435">
                  <c:v>8.8466004429187386</c:v>
                </c:pt>
                <c:pt idx="436">
                  <c:v>9.2063960744511082</c:v>
                </c:pt>
                <c:pt idx="437">
                  <c:v>8.6894359608117657</c:v>
                </c:pt>
                <c:pt idx="438">
                  <c:v>8.9442127226552657</c:v>
                </c:pt>
                <c:pt idx="439">
                  <c:v>9.3919947837622786</c:v>
                </c:pt>
                <c:pt idx="440">
                  <c:v>9.4985118896323808</c:v>
                </c:pt>
                <c:pt idx="441">
                  <c:v>10.101220464858589</c:v>
                </c:pt>
                <c:pt idx="442">
                  <c:v>10.075465240159783</c:v>
                </c:pt>
                <c:pt idx="443">
                  <c:v>9.7398436987790973</c:v>
                </c:pt>
                <c:pt idx="444">
                  <c:v>9.8660165113629752</c:v>
                </c:pt>
                <c:pt idx="445">
                  <c:v>10.182248567449097</c:v>
                </c:pt>
                <c:pt idx="446">
                  <c:v>9.7230333450055166</c:v>
                </c:pt>
                <c:pt idx="447">
                  <c:v>10.36318984446525</c:v>
                </c:pt>
                <c:pt idx="448">
                  <c:v>10.667441067373113</c:v>
                </c:pt>
                <c:pt idx="449">
                  <c:v>9.8930624542160182</c:v>
                </c:pt>
                <c:pt idx="450">
                  <c:v>10.248148516520201</c:v>
                </c:pt>
                <c:pt idx="451">
                  <c:v>10.514002008792319</c:v>
                </c:pt>
                <c:pt idx="452">
                  <c:v>10.767669002614467</c:v>
                </c:pt>
                <c:pt idx="453">
                  <c:v>11.113088403305792</c:v>
                </c:pt>
                <c:pt idx="454">
                  <c:v>11.049384573211269</c:v>
                </c:pt>
                <c:pt idx="455">
                  <c:v>10.609504392816413</c:v>
                </c:pt>
                <c:pt idx="456">
                  <c:v>10.814242418491634</c:v>
                </c:pt>
                <c:pt idx="457">
                  <c:v>11.236106475683869</c:v>
                </c:pt>
                <c:pt idx="458">
                  <c:v>10.708303502862982</c:v>
                </c:pt>
                <c:pt idx="459">
                  <c:v>11.184322086168521</c:v>
                </c:pt>
                <c:pt idx="460">
                  <c:v>11.529556860359808</c:v>
                </c:pt>
                <c:pt idx="461">
                  <c:v>10.803233178891052</c:v>
                </c:pt>
                <c:pt idx="462">
                  <c:v>11.053665838328335</c:v>
                </c:pt>
                <c:pt idx="463">
                  <c:v>11.279563269976862</c:v>
                </c:pt>
                <c:pt idx="464">
                  <c:v>11.070180994460285</c:v>
                </c:pt>
                <c:pt idx="465">
                  <c:v>11.3697179839199</c:v>
                </c:pt>
                <c:pt idx="466">
                  <c:v>11.298411045915847</c:v>
                </c:pt>
                <c:pt idx="467">
                  <c:v>10.700267986746562</c:v>
                </c:pt>
                <c:pt idx="468">
                  <c:v>11.019055823860963</c:v>
                </c:pt>
                <c:pt idx="469">
                  <c:v>11.19237152428283</c:v>
                </c:pt>
                <c:pt idx="470">
                  <c:v>10.875215713729068</c:v>
                </c:pt>
                <c:pt idx="471">
                  <c:v>11.195418599713507</c:v>
                </c:pt>
                <c:pt idx="472">
                  <c:v>11.172569306274401</c:v>
                </c:pt>
                <c:pt idx="473">
                  <c:v>10.643036780623456</c:v>
                </c:pt>
                <c:pt idx="474">
                  <c:v>10.920575381859768</c:v>
                </c:pt>
                <c:pt idx="475">
                  <c:v>11.210564436415535</c:v>
                </c:pt>
                <c:pt idx="476">
                  <c:v>11.428712350163179</c:v>
                </c:pt>
                <c:pt idx="477">
                  <c:v>11.725473493163102</c:v>
                </c:pt>
                <c:pt idx="478">
                  <c:v>11.824918166077941</c:v>
                </c:pt>
                <c:pt idx="479">
                  <c:v>11.186911023003267</c:v>
                </c:pt>
                <c:pt idx="480">
                  <c:v>11.770196471221146</c:v>
                </c:pt>
                <c:pt idx="481">
                  <c:v>11.968610422028387</c:v>
                </c:pt>
                <c:pt idx="482">
                  <c:v>11.502744990137348</c:v>
                </c:pt>
                <c:pt idx="483">
                  <c:v>11.75471945718998</c:v>
                </c:pt>
                <c:pt idx="484">
                  <c:v>12.119019568781166</c:v>
                </c:pt>
                <c:pt idx="485">
                  <c:v>11.40842144074432</c:v>
                </c:pt>
                <c:pt idx="486">
                  <c:v>11.694528551586183</c:v>
                </c:pt>
                <c:pt idx="487">
                  <c:v>11.984807466717886</c:v>
                </c:pt>
                <c:pt idx="488">
                  <c:v>12.050079798590376</c:v>
                </c:pt>
                <c:pt idx="489">
                  <c:v>12.321124625646073</c:v>
                </c:pt>
                <c:pt idx="490">
                  <c:v>12.604727098742174</c:v>
                </c:pt>
                <c:pt idx="491">
                  <c:v>11.891470674942534</c:v>
                </c:pt>
                <c:pt idx="492">
                  <c:v>12.394103114860821</c:v>
                </c:pt>
                <c:pt idx="493">
                  <c:v>12.732202141293618</c:v>
                </c:pt>
                <c:pt idx="494">
                  <c:v>12.142333458299914</c:v>
                </c:pt>
                <c:pt idx="495">
                  <c:v>12.637266765866936</c:v>
                </c:pt>
                <c:pt idx="496">
                  <c:v>12.900648478306172</c:v>
                </c:pt>
                <c:pt idx="497">
                  <c:v>11.968943947411283</c:v>
                </c:pt>
                <c:pt idx="498">
                  <c:v>12.128875456592063</c:v>
                </c:pt>
                <c:pt idx="499">
                  <c:v>12.404921419525445</c:v>
                </c:pt>
                <c:pt idx="500">
                  <c:v>12.403454822185864</c:v>
                </c:pt>
                <c:pt idx="501">
                  <c:v>12.889049993601084</c:v>
                </c:pt>
                <c:pt idx="502">
                  <c:v>12.946450998437498</c:v>
                </c:pt>
                <c:pt idx="503">
                  <c:v>12.226737099882863</c:v>
                </c:pt>
                <c:pt idx="504">
                  <c:v>12.698926422305272</c:v>
                </c:pt>
                <c:pt idx="505">
                  <c:v>12.999232286332791</c:v>
                </c:pt>
                <c:pt idx="506">
                  <c:v>12.38012698782221</c:v>
                </c:pt>
                <c:pt idx="507">
                  <c:v>12.862504992957016</c:v>
                </c:pt>
                <c:pt idx="508">
                  <c:v>13.198809127453208</c:v>
                </c:pt>
                <c:pt idx="509">
                  <c:v>12.36222332226264</c:v>
                </c:pt>
                <c:pt idx="510">
                  <c:v>12.766633162762323</c:v>
                </c:pt>
                <c:pt idx="511">
                  <c:v>12.85169582809953</c:v>
                </c:pt>
                <c:pt idx="512">
                  <c:v>13.083813898278352</c:v>
                </c:pt>
                <c:pt idx="513">
                  <c:v>13.469117188632445</c:v>
                </c:pt>
                <c:pt idx="514">
                  <c:v>13.520827488526249</c:v>
                </c:pt>
                <c:pt idx="515">
                  <c:v>12.913756695413884</c:v>
                </c:pt>
                <c:pt idx="516">
                  <c:v>13.398759846351775</c:v>
                </c:pt>
                <c:pt idx="517">
                  <c:v>13.514087185694198</c:v>
                </c:pt>
                <c:pt idx="518">
                  <c:v>13.021808152302755</c:v>
                </c:pt>
                <c:pt idx="519">
                  <c:v>13.530961993273248</c:v>
                </c:pt>
                <c:pt idx="520">
                  <c:v>13.917207625192221</c:v>
                </c:pt>
                <c:pt idx="521">
                  <c:v>13.034798285889689</c:v>
                </c:pt>
                <c:pt idx="522">
                  <c:v>13.381750911318672</c:v>
                </c:pt>
                <c:pt idx="523">
                  <c:v>13.658867475380884</c:v>
                </c:pt>
                <c:pt idx="524">
                  <c:v>13.792258353658259</c:v>
                </c:pt>
                <c:pt idx="525">
                  <c:v>14.30680878055448</c:v>
                </c:pt>
                <c:pt idx="526">
                  <c:v>14.050344313506853</c:v>
                </c:pt>
                <c:pt idx="527">
                  <c:v>13.409066798918063</c:v>
                </c:pt>
                <c:pt idx="528">
                  <c:v>13.730797450379036</c:v>
                </c:pt>
                <c:pt idx="529">
                  <c:v>13.717979789145472</c:v>
                </c:pt>
                <c:pt idx="530">
                  <c:v>13.174400635962741</c:v>
                </c:pt>
                <c:pt idx="531">
                  <c:v>13.702768945480283</c:v>
                </c:pt>
                <c:pt idx="532">
                  <c:v>13.989088585727767</c:v>
                </c:pt>
                <c:pt idx="533">
                  <c:v>13.284253716335128</c:v>
                </c:pt>
                <c:pt idx="534">
                  <c:v>13.633248848043978</c:v>
                </c:pt>
                <c:pt idx="535">
                  <c:v>13.762401781649645</c:v>
                </c:pt>
                <c:pt idx="536">
                  <c:v>13.863482770089956</c:v>
                </c:pt>
                <c:pt idx="537">
                  <c:v>14.247744602475169</c:v>
                </c:pt>
                <c:pt idx="538">
                  <c:v>14.014391198369905</c:v>
                </c:pt>
                <c:pt idx="539">
                  <c:v>13.280750577298306</c:v>
                </c:pt>
                <c:pt idx="540">
                  <c:v>13.44134706338359</c:v>
                </c:pt>
                <c:pt idx="541">
                  <c:v>13.407324609098801</c:v>
                </c:pt>
                <c:pt idx="542">
                  <c:v>12.666149687793956</c:v>
                </c:pt>
                <c:pt idx="543">
                  <c:v>13.251105264848297</c:v>
                </c:pt>
                <c:pt idx="544">
                  <c:v>13.660165708130688</c:v>
                </c:pt>
                <c:pt idx="545">
                  <c:v>12.800902263191839</c:v>
                </c:pt>
                <c:pt idx="546">
                  <c:v>12.810081216426077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52-48CA-8FEC-6DB87BD5A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691136"/>
        <c:axId val="272452608"/>
      </c:lineChart>
      <c:dateAx>
        <c:axId val="271691136"/>
        <c:scaling>
          <c:orientation val="minMax"/>
          <c:max val="43312"/>
          <c:min val="26695"/>
        </c:scaling>
        <c:delete val="0"/>
        <c:axPos val="b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272452608"/>
        <c:crosses val="autoZero"/>
        <c:auto val="0"/>
        <c:lblOffset val="100"/>
        <c:baseTimeUnit val="months"/>
        <c:majorUnit val="18"/>
        <c:majorTimeUnit val="months"/>
        <c:minorUnit val="3"/>
        <c:minorTimeUnit val="months"/>
      </c:dateAx>
      <c:valAx>
        <c:axId val="272452608"/>
        <c:scaling>
          <c:orientation val="minMax"/>
          <c:max val="15"/>
          <c:min val="5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he-IL"/>
          </a:p>
        </c:txPr>
        <c:crossAx val="27169113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noFill/>
    </a:ln>
  </c:spPr>
  <c:txPr>
    <a:bodyPr/>
    <a:lstStyle/>
    <a:p>
      <a:pPr rtl="0">
        <a:defRPr sz="1600" b="1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9B94D-99C7-48FD-90E9-28F47EFFB6D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78329A8-B51F-4216-B7C3-CABBD7E0FD80}">
      <dgm:prSet phldrT="[טקסט]"/>
      <dgm:spPr/>
      <dgm:t>
        <a:bodyPr/>
        <a:lstStyle/>
        <a:p>
          <a:pPr rtl="1"/>
          <a:r>
            <a:rPr lang="he-IL" dirty="0"/>
            <a:t>אינפלציה</a:t>
          </a:r>
        </a:p>
      </dgm:t>
    </dgm:pt>
    <dgm:pt modelId="{BA3D4CF1-6216-47E9-9100-CA3A964B3D56}" type="parTrans" cxnId="{428FE639-95F6-4C22-9833-FB0A59F245E9}">
      <dgm:prSet/>
      <dgm:spPr/>
      <dgm:t>
        <a:bodyPr/>
        <a:lstStyle/>
        <a:p>
          <a:pPr rtl="1"/>
          <a:endParaRPr lang="he-IL"/>
        </a:p>
      </dgm:t>
    </dgm:pt>
    <dgm:pt modelId="{8355C516-B515-463C-9899-FC06C0E5CCFC}" type="sibTrans" cxnId="{428FE639-95F6-4C22-9833-FB0A59F245E9}">
      <dgm:prSet/>
      <dgm:spPr/>
      <dgm:t>
        <a:bodyPr/>
        <a:lstStyle/>
        <a:p>
          <a:pPr rtl="1"/>
          <a:endParaRPr lang="he-IL"/>
        </a:p>
      </dgm:t>
    </dgm:pt>
    <dgm:pt modelId="{24BCC0C3-E37E-421A-B0FD-3B42F3643F09}">
      <dgm:prSet phldrT="[טקסט]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rtl="1"/>
          <a:r>
            <a:rPr lang="he-IL" dirty="0"/>
            <a:t>עלויות ייצור</a:t>
          </a:r>
        </a:p>
      </dgm:t>
    </dgm:pt>
    <dgm:pt modelId="{9AA2B7E8-CB7C-44AC-A457-E644EF29D7F6}" type="parTrans" cxnId="{B8E4F474-A359-473D-9D93-3124B1666322}">
      <dgm:prSet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1464FFFD-00CE-4057-A0D0-5AE0132F3A67}" type="sibTrans" cxnId="{B8E4F474-A359-473D-9D93-3124B1666322}">
      <dgm:prSet/>
      <dgm:spPr/>
      <dgm:t>
        <a:bodyPr/>
        <a:lstStyle/>
        <a:p>
          <a:pPr rtl="1"/>
          <a:endParaRPr lang="he-IL"/>
        </a:p>
      </dgm:t>
    </dgm:pt>
    <dgm:pt modelId="{C0DECA7F-C8D1-4341-B60C-9F9A41974F56}">
      <dgm:prSet phldrT="[טקסט]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rtl="1"/>
          <a:r>
            <a:rPr lang="he-IL" dirty="0"/>
            <a:t>ביקוש מצרפי</a:t>
          </a:r>
        </a:p>
      </dgm:t>
    </dgm:pt>
    <dgm:pt modelId="{2022F8FB-86FC-43D1-B61F-010D79F71D1B}" type="parTrans" cxnId="{F6B41FC7-A9B6-4062-B1D8-56FA446EE575}">
      <dgm:prSet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8286C5A9-997E-4774-AE6C-C3721DE7BE8A}" type="sibTrans" cxnId="{F6B41FC7-A9B6-4062-B1D8-56FA446EE575}">
      <dgm:prSet/>
      <dgm:spPr/>
      <dgm:t>
        <a:bodyPr/>
        <a:lstStyle/>
        <a:p>
          <a:pPr rtl="1"/>
          <a:endParaRPr lang="he-IL"/>
        </a:p>
      </dgm:t>
    </dgm:pt>
    <dgm:pt modelId="{E19E76D8-A654-409A-AC7E-1F3DD6FDA63E}">
      <dgm:prSet phldrT="[טקסט]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rtl="1"/>
          <a:r>
            <a:rPr lang="he-IL" dirty="0"/>
            <a:t>מחירים מחו"ל</a:t>
          </a:r>
        </a:p>
      </dgm:t>
    </dgm:pt>
    <dgm:pt modelId="{94F507AF-6FD6-4C82-AAF2-57010E07C519}" type="parTrans" cxnId="{7C2CB69F-4453-429E-BE45-620C7F082F55}">
      <dgm:prSet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576F8F17-1747-4E53-9839-EECEE607CD3F}" type="sibTrans" cxnId="{7C2CB69F-4453-429E-BE45-620C7F082F55}">
      <dgm:prSet/>
      <dgm:spPr/>
      <dgm:t>
        <a:bodyPr/>
        <a:lstStyle/>
        <a:p>
          <a:pPr rtl="1"/>
          <a:endParaRPr lang="he-IL"/>
        </a:p>
      </dgm:t>
    </dgm:pt>
    <dgm:pt modelId="{A1BE45C0-848B-4CC6-973A-65A4E993B7DA}">
      <dgm:prSet phldrT="[טקסט]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rtl="1"/>
          <a:r>
            <a:rPr lang="he-IL" dirty="0"/>
            <a:t>שינויים </a:t>
          </a:r>
          <a:r>
            <a:rPr lang="he-IL" dirty="0" err="1"/>
            <a:t>בשע"ח</a:t>
          </a:r>
          <a:endParaRPr lang="he-IL" dirty="0"/>
        </a:p>
      </dgm:t>
    </dgm:pt>
    <dgm:pt modelId="{3D52A123-D451-4A76-B87B-71C16C87561E}" type="parTrans" cxnId="{C88D58DC-1984-4F05-BC1D-AD4B256B80FC}">
      <dgm:prSet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30E3802A-1DE5-467C-87A2-8157C377DDD3}" type="sibTrans" cxnId="{C88D58DC-1984-4F05-BC1D-AD4B256B80FC}">
      <dgm:prSet/>
      <dgm:spPr/>
      <dgm:t>
        <a:bodyPr/>
        <a:lstStyle/>
        <a:p>
          <a:pPr rtl="1"/>
          <a:endParaRPr lang="he-IL"/>
        </a:p>
      </dgm:t>
    </dgm:pt>
    <dgm:pt modelId="{149C373D-741B-427C-9CBE-2578441C49C2}">
      <dgm:prSet phldrT="[טקסט]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rtl="1"/>
          <a:r>
            <a:rPr lang="he-IL" dirty="0"/>
            <a:t>ציפיות</a:t>
          </a:r>
        </a:p>
      </dgm:t>
    </dgm:pt>
    <dgm:pt modelId="{B11C6DB4-A9BB-4EDF-9641-CD16E46CEDF4}" type="parTrans" cxnId="{3B594C57-349D-4A03-AE32-189401FC1A41}">
      <dgm:prSet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1FDA6F4C-5CFB-473A-B12F-0091FF93C92E}" type="sibTrans" cxnId="{3B594C57-349D-4A03-AE32-189401FC1A41}">
      <dgm:prSet/>
      <dgm:spPr/>
      <dgm:t>
        <a:bodyPr/>
        <a:lstStyle/>
        <a:p>
          <a:pPr rtl="1"/>
          <a:endParaRPr lang="he-IL"/>
        </a:p>
      </dgm:t>
    </dgm:pt>
    <dgm:pt modelId="{9516BF24-6716-42A8-A4BE-732432055A6A}">
      <dgm:prSet phldrT="[טקסט]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rtl="1"/>
          <a:r>
            <a:rPr lang="he-IL" dirty="0"/>
            <a:t>אבטלה</a:t>
          </a:r>
        </a:p>
      </dgm:t>
    </dgm:pt>
    <dgm:pt modelId="{1CCA7EFA-F6C2-4BE8-9F4C-CBB95FC956EA}" type="parTrans" cxnId="{16D3B3F6-D545-4B75-8C0A-FB547BBA37F8}">
      <dgm:prSet/>
      <dgm:spPr>
        <a:solidFill>
          <a:srgbClr val="FF0000"/>
        </a:solidFill>
      </dgm:spPr>
      <dgm:t>
        <a:bodyPr/>
        <a:lstStyle/>
        <a:p>
          <a:pPr rtl="1"/>
          <a:endParaRPr lang="he-IL"/>
        </a:p>
      </dgm:t>
    </dgm:pt>
    <dgm:pt modelId="{5301B3A7-FC84-4FEC-BFF6-0F4EB7576B73}" type="sibTrans" cxnId="{16D3B3F6-D545-4B75-8C0A-FB547BBA37F8}">
      <dgm:prSet/>
      <dgm:spPr/>
      <dgm:t>
        <a:bodyPr/>
        <a:lstStyle/>
        <a:p>
          <a:pPr rtl="1"/>
          <a:endParaRPr lang="he-IL"/>
        </a:p>
      </dgm:t>
    </dgm:pt>
    <dgm:pt modelId="{998B7A2C-6F4A-436A-9585-3FC51B7CBCD4}">
      <dgm:prSet phldrT="[טקסט]"/>
      <dgm:spPr>
        <a:solidFill>
          <a:schemeClr val="bg1">
            <a:lumMod val="6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rtl="1"/>
          <a:r>
            <a:rPr lang="he-IL" dirty="0"/>
            <a:t>אינרציה</a:t>
          </a:r>
        </a:p>
      </dgm:t>
    </dgm:pt>
    <dgm:pt modelId="{40E6ED62-C684-41C5-AADC-B32CA8A2C04B}" type="parTrans" cxnId="{5013B2D4-96D0-4759-9104-CFF25FFAA470}">
      <dgm:prSet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76E565E4-CC11-4AC8-A116-BF0980F01ECB}" type="sibTrans" cxnId="{5013B2D4-96D0-4759-9104-CFF25FFAA470}">
      <dgm:prSet/>
      <dgm:spPr/>
      <dgm:t>
        <a:bodyPr/>
        <a:lstStyle/>
        <a:p>
          <a:pPr rtl="1"/>
          <a:endParaRPr lang="he-IL"/>
        </a:p>
      </dgm:t>
    </dgm:pt>
    <dgm:pt modelId="{99FF5C16-3892-4B99-AB46-DB009A9A36A8}" type="pres">
      <dgm:prSet presAssocID="{0349B94D-99C7-48FD-90E9-28F47EFFB6D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3C9E01-2A06-4C89-A240-47938C5D75A7}" type="pres">
      <dgm:prSet presAssocID="{878329A8-B51F-4216-B7C3-CABBD7E0FD80}" presName="centerShape" presStyleLbl="node0" presStyleIdx="0" presStyleCnt="1" custScaleX="149124" custScaleY="126300"/>
      <dgm:spPr/>
    </dgm:pt>
    <dgm:pt modelId="{478262D8-5C05-4CDE-9107-EBE204A93E3B}" type="pres">
      <dgm:prSet presAssocID="{9AA2B7E8-CB7C-44AC-A457-E644EF29D7F6}" presName="parTrans" presStyleLbl="bgSibTrans2D1" presStyleIdx="0" presStyleCnt="7"/>
      <dgm:spPr/>
    </dgm:pt>
    <dgm:pt modelId="{BEE5DD61-BAE9-478F-B2FC-65E1CABDE719}" type="pres">
      <dgm:prSet presAssocID="{24BCC0C3-E37E-421A-B0FD-3B42F3643F09}" presName="node" presStyleLbl="node1" presStyleIdx="0" presStyleCnt="7">
        <dgm:presLayoutVars>
          <dgm:bulletEnabled val="1"/>
        </dgm:presLayoutVars>
      </dgm:prSet>
      <dgm:spPr/>
    </dgm:pt>
    <dgm:pt modelId="{BB969736-A0E7-4AC5-B59A-74A08A0E8C89}" type="pres">
      <dgm:prSet presAssocID="{1CCA7EFA-F6C2-4BE8-9F4C-CBB95FC956EA}" presName="parTrans" presStyleLbl="bgSibTrans2D1" presStyleIdx="1" presStyleCnt="7"/>
      <dgm:spPr/>
    </dgm:pt>
    <dgm:pt modelId="{6FBCD9DB-A0E5-4DAA-9F6D-764DB175B54D}" type="pres">
      <dgm:prSet presAssocID="{9516BF24-6716-42A8-A4BE-732432055A6A}" presName="node" presStyleLbl="node1" presStyleIdx="1" presStyleCnt="7">
        <dgm:presLayoutVars>
          <dgm:bulletEnabled val="1"/>
        </dgm:presLayoutVars>
      </dgm:prSet>
      <dgm:spPr/>
    </dgm:pt>
    <dgm:pt modelId="{84BECD63-E4DA-415F-9C1C-5F74EC366B66}" type="pres">
      <dgm:prSet presAssocID="{2022F8FB-86FC-43D1-B61F-010D79F71D1B}" presName="parTrans" presStyleLbl="bgSibTrans2D1" presStyleIdx="2" presStyleCnt="7"/>
      <dgm:spPr/>
    </dgm:pt>
    <dgm:pt modelId="{9FF5DAAF-3CEE-4FAB-9026-442024C28582}" type="pres">
      <dgm:prSet presAssocID="{C0DECA7F-C8D1-4341-B60C-9F9A41974F56}" presName="node" presStyleLbl="node1" presStyleIdx="2" presStyleCnt="7">
        <dgm:presLayoutVars>
          <dgm:bulletEnabled val="1"/>
        </dgm:presLayoutVars>
      </dgm:prSet>
      <dgm:spPr/>
    </dgm:pt>
    <dgm:pt modelId="{CD909C7A-0F35-4F6C-BFC6-1584491D3C4B}" type="pres">
      <dgm:prSet presAssocID="{3D52A123-D451-4A76-B87B-71C16C87561E}" presName="parTrans" presStyleLbl="bgSibTrans2D1" presStyleIdx="3" presStyleCnt="7"/>
      <dgm:spPr/>
    </dgm:pt>
    <dgm:pt modelId="{BA0D3301-3ACE-404E-8492-91D83D155E57}" type="pres">
      <dgm:prSet presAssocID="{A1BE45C0-848B-4CC6-973A-65A4E993B7DA}" presName="node" presStyleLbl="node1" presStyleIdx="3" presStyleCnt="7">
        <dgm:presLayoutVars>
          <dgm:bulletEnabled val="1"/>
        </dgm:presLayoutVars>
      </dgm:prSet>
      <dgm:spPr/>
    </dgm:pt>
    <dgm:pt modelId="{28DE4BE1-F0E9-4556-BACB-3C7E67D47EF1}" type="pres">
      <dgm:prSet presAssocID="{94F507AF-6FD6-4C82-AAF2-57010E07C519}" presName="parTrans" presStyleLbl="bgSibTrans2D1" presStyleIdx="4" presStyleCnt="7"/>
      <dgm:spPr/>
    </dgm:pt>
    <dgm:pt modelId="{2EEFFD87-61BC-4E41-944C-80CAB14726F4}" type="pres">
      <dgm:prSet presAssocID="{E19E76D8-A654-409A-AC7E-1F3DD6FDA63E}" presName="node" presStyleLbl="node1" presStyleIdx="4" presStyleCnt="7">
        <dgm:presLayoutVars>
          <dgm:bulletEnabled val="1"/>
        </dgm:presLayoutVars>
      </dgm:prSet>
      <dgm:spPr/>
    </dgm:pt>
    <dgm:pt modelId="{2863FEE0-0538-4926-9C8D-B5D7539F304F}" type="pres">
      <dgm:prSet presAssocID="{B11C6DB4-A9BB-4EDF-9641-CD16E46CEDF4}" presName="parTrans" presStyleLbl="bgSibTrans2D1" presStyleIdx="5" presStyleCnt="7"/>
      <dgm:spPr/>
    </dgm:pt>
    <dgm:pt modelId="{CF4161A1-03B0-4DB3-B7A0-122D9F0681A0}" type="pres">
      <dgm:prSet presAssocID="{149C373D-741B-427C-9CBE-2578441C49C2}" presName="node" presStyleLbl="node1" presStyleIdx="5" presStyleCnt="7">
        <dgm:presLayoutVars>
          <dgm:bulletEnabled val="1"/>
        </dgm:presLayoutVars>
      </dgm:prSet>
      <dgm:spPr/>
    </dgm:pt>
    <dgm:pt modelId="{AFB3A3AC-FA73-4186-81CC-26F5A49950BC}" type="pres">
      <dgm:prSet presAssocID="{40E6ED62-C684-41C5-AADC-B32CA8A2C04B}" presName="parTrans" presStyleLbl="bgSibTrans2D1" presStyleIdx="6" presStyleCnt="7"/>
      <dgm:spPr/>
    </dgm:pt>
    <dgm:pt modelId="{C17CC6FD-4288-4824-B61C-A8DB36D38275}" type="pres">
      <dgm:prSet presAssocID="{998B7A2C-6F4A-436A-9585-3FC51B7CBCD4}" presName="node" presStyleLbl="node1" presStyleIdx="6" presStyleCnt="7">
        <dgm:presLayoutVars>
          <dgm:bulletEnabled val="1"/>
        </dgm:presLayoutVars>
      </dgm:prSet>
      <dgm:spPr/>
    </dgm:pt>
  </dgm:ptLst>
  <dgm:cxnLst>
    <dgm:cxn modelId="{55C21B0D-106E-4038-AA12-CA0AD9C3397E}" type="presOf" srcId="{A1BE45C0-848B-4CC6-973A-65A4E993B7DA}" destId="{BA0D3301-3ACE-404E-8492-91D83D155E57}" srcOrd="0" destOrd="0" presId="urn:microsoft.com/office/officeart/2005/8/layout/radial4"/>
    <dgm:cxn modelId="{E037F20F-228A-40D5-B0C2-BA0389C17C5E}" type="presOf" srcId="{C0DECA7F-C8D1-4341-B60C-9F9A41974F56}" destId="{9FF5DAAF-3CEE-4FAB-9026-442024C28582}" srcOrd="0" destOrd="0" presId="urn:microsoft.com/office/officeart/2005/8/layout/radial4"/>
    <dgm:cxn modelId="{64140917-2F83-4463-8F53-9FFA129B1EE1}" type="presOf" srcId="{878329A8-B51F-4216-B7C3-CABBD7E0FD80}" destId="{C83C9E01-2A06-4C89-A240-47938C5D75A7}" srcOrd="0" destOrd="0" presId="urn:microsoft.com/office/officeart/2005/8/layout/radial4"/>
    <dgm:cxn modelId="{34BBC71F-F9E3-4EEC-BFC2-37978BE0611F}" type="presOf" srcId="{1CCA7EFA-F6C2-4BE8-9F4C-CBB95FC956EA}" destId="{BB969736-A0E7-4AC5-B59A-74A08A0E8C89}" srcOrd="0" destOrd="0" presId="urn:microsoft.com/office/officeart/2005/8/layout/radial4"/>
    <dgm:cxn modelId="{428FE639-95F6-4C22-9833-FB0A59F245E9}" srcId="{0349B94D-99C7-48FD-90E9-28F47EFFB6D4}" destId="{878329A8-B51F-4216-B7C3-CABBD7E0FD80}" srcOrd="0" destOrd="0" parTransId="{BA3D4CF1-6216-47E9-9100-CA3A964B3D56}" sibTransId="{8355C516-B515-463C-9899-FC06C0E5CCFC}"/>
    <dgm:cxn modelId="{594A035C-DB31-4E20-A81E-B6554682C9F0}" type="presOf" srcId="{94F507AF-6FD6-4C82-AAF2-57010E07C519}" destId="{28DE4BE1-F0E9-4556-BACB-3C7E67D47EF1}" srcOrd="0" destOrd="0" presId="urn:microsoft.com/office/officeart/2005/8/layout/radial4"/>
    <dgm:cxn modelId="{271F6E51-800E-4065-95DB-D3D5E2FF6D1F}" type="presOf" srcId="{3D52A123-D451-4A76-B87B-71C16C87561E}" destId="{CD909C7A-0F35-4F6C-BFC6-1584491D3C4B}" srcOrd="0" destOrd="0" presId="urn:microsoft.com/office/officeart/2005/8/layout/radial4"/>
    <dgm:cxn modelId="{B8E4F474-A359-473D-9D93-3124B1666322}" srcId="{878329A8-B51F-4216-B7C3-CABBD7E0FD80}" destId="{24BCC0C3-E37E-421A-B0FD-3B42F3643F09}" srcOrd="0" destOrd="0" parTransId="{9AA2B7E8-CB7C-44AC-A457-E644EF29D7F6}" sibTransId="{1464FFFD-00CE-4057-A0D0-5AE0132F3A67}"/>
    <dgm:cxn modelId="{6BEE1C56-80E6-41FC-80C4-4AB76022BB73}" type="presOf" srcId="{998B7A2C-6F4A-436A-9585-3FC51B7CBCD4}" destId="{C17CC6FD-4288-4824-B61C-A8DB36D38275}" srcOrd="0" destOrd="0" presId="urn:microsoft.com/office/officeart/2005/8/layout/radial4"/>
    <dgm:cxn modelId="{3B594C57-349D-4A03-AE32-189401FC1A41}" srcId="{878329A8-B51F-4216-B7C3-CABBD7E0FD80}" destId="{149C373D-741B-427C-9CBE-2578441C49C2}" srcOrd="5" destOrd="0" parTransId="{B11C6DB4-A9BB-4EDF-9641-CD16E46CEDF4}" sibTransId="{1FDA6F4C-5CFB-473A-B12F-0091FF93C92E}"/>
    <dgm:cxn modelId="{D372798B-824D-4AE9-9C27-4DF2CE9563A2}" type="presOf" srcId="{9AA2B7E8-CB7C-44AC-A457-E644EF29D7F6}" destId="{478262D8-5C05-4CDE-9107-EBE204A93E3B}" srcOrd="0" destOrd="0" presId="urn:microsoft.com/office/officeart/2005/8/layout/radial4"/>
    <dgm:cxn modelId="{8C165C9D-9F64-4EEA-915F-5AB924CA7B8E}" type="presOf" srcId="{2022F8FB-86FC-43D1-B61F-010D79F71D1B}" destId="{84BECD63-E4DA-415F-9C1C-5F74EC366B66}" srcOrd="0" destOrd="0" presId="urn:microsoft.com/office/officeart/2005/8/layout/radial4"/>
    <dgm:cxn modelId="{7C2CB69F-4453-429E-BE45-620C7F082F55}" srcId="{878329A8-B51F-4216-B7C3-CABBD7E0FD80}" destId="{E19E76D8-A654-409A-AC7E-1F3DD6FDA63E}" srcOrd="4" destOrd="0" parTransId="{94F507AF-6FD6-4C82-AAF2-57010E07C519}" sibTransId="{576F8F17-1747-4E53-9839-EECEE607CD3F}"/>
    <dgm:cxn modelId="{8FC16DA0-7E52-41E9-A428-BBEF7DF3E677}" type="presOf" srcId="{B11C6DB4-A9BB-4EDF-9641-CD16E46CEDF4}" destId="{2863FEE0-0538-4926-9C8D-B5D7539F304F}" srcOrd="0" destOrd="0" presId="urn:microsoft.com/office/officeart/2005/8/layout/radial4"/>
    <dgm:cxn modelId="{E5EAA7A6-C819-4CB6-814A-9B7D61320FD4}" type="presOf" srcId="{9516BF24-6716-42A8-A4BE-732432055A6A}" destId="{6FBCD9DB-A0E5-4DAA-9F6D-764DB175B54D}" srcOrd="0" destOrd="0" presId="urn:microsoft.com/office/officeart/2005/8/layout/radial4"/>
    <dgm:cxn modelId="{ABEEAEAC-E824-4D43-85F9-255D7BD49D35}" type="presOf" srcId="{149C373D-741B-427C-9CBE-2578441C49C2}" destId="{CF4161A1-03B0-4DB3-B7A0-122D9F0681A0}" srcOrd="0" destOrd="0" presId="urn:microsoft.com/office/officeart/2005/8/layout/radial4"/>
    <dgm:cxn modelId="{70843EBB-BAEF-442A-B750-ECD289E810FD}" type="presOf" srcId="{40E6ED62-C684-41C5-AADC-B32CA8A2C04B}" destId="{AFB3A3AC-FA73-4186-81CC-26F5A49950BC}" srcOrd="0" destOrd="0" presId="urn:microsoft.com/office/officeart/2005/8/layout/radial4"/>
    <dgm:cxn modelId="{66B1D9C0-FA0B-421C-A51E-86DB35D828E1}" type="presOf" srcId="{0349B94D-99C7-48FD-90E9-28F47EFFB6D4}" destId="{99FF5C16-3892-4B99-AB46-DB009A9A36A8}" srcOrd="0" destOrd="0" presId="urn:microsoft.com/office/officeart/2005/8/layout/radial4"/>
    <dgm:cxn modelId="{F6B41FC7-A9B6-4062-B1D8-56FA446EE575}" srcId="{878329A8-B51F-4216-B7C3-CABBD7E0FD80}" destId="{C0DECA7F-C8D1-4341-B60C-9F9A41974F56}" srcOrd="2" destOrd="0" parTransId="{2022F8FB-86FC-43D1-B61F-010D79F71D1B}" sibTransId="{8286C5A9-997E-4774-AE6C-C3721DE7BE8A}"/>
    <dgm:cxn modelId="{EB84FFCF-D494-4734-B737-F7CD2B3EAA2B}" type="presOf" srcId="{24BCC0C3-E37E-421A-B0FD-3B42F3643F09}" destId="{BEE5DD61-BAE9-478F-B2FC-65E1CABDE719}" srcOrd="0" destOrd="0" presId="urn:microsoft.com/office/officeart/2005/8/layout/radial4"/>
    <dgm:cxn modelId="{5013B2D4-96D0-4759-9104-CFF25FFAA470}" srcId="{878329A8-B51F-4216-B7C3-CABBD7E0FD80}" destId="{998B7A2C-6F4A-436A-9585-3FC51B7CBCD4}" srcOrd="6" destOrd="0" parTransId="{40E6ED62-C684-41C5-AADC-B32CA8A2C04B}" sibTransId="{76E565E4-CC11-4AC8-A116-BF0980F01ECB}"/>
    <dgm:cxn modelId="{C88D58DC-1984-4F05-BC1D-AD4B256B80FC}" srcId="{878329A8-B51F-4216-B7C3-CABBD7E0FD80}" destId="{A1BE45C0-848B-4CC6-973A-65A4E993B7DA}" srcOrd="3" destOrd="0" parTransId="{3D52A123-D451-4A76-B87B-71C16C87561E}" sibTransId="{30E3802A-1DE5-467C-87A2-8157C377DDD3}"/>
    <dgm:cxn modelId="{16D3B3F6-D545-4B75-8C0A-FB547BBA37F8}" srcId="{878329A8-B51F-4216-B7C3-CABBD7E0FD80}" destId="{9516BF24-6716-42A8-A4BE-732432055A6A}" srcOrd="1" destOrd="0" parTransId="{1CCA7EFA-F6C2-4BE8-9F4C-CBB95FC956EA}" sibTransId="{5301B3A7-FC84-4FEC-BFF6-0F4EB7576B73}"/>
    <dgm:cxn modelId="{0B42E7FD-2D6D-425D-9FD6-BF5CF8553E50}" type="presOf" srcId="{E19E76D8-A654-409A-AC7E-1F3DD6FDA63E}" destId="{2EEFFD87-61BC-4E41-944C-80CAB14726F4}" srcOrd="0" destOrd="0" presId="urn:microsoft.com/office/officeart/2005/8/layout/radial4"/>
    <dgm:cxn modelId="{B52A6DFE-A693-439E-8C87-B1F43988D58E}" type="presParOf" srcId="{99FF5C16-3892-4B99-AB46-DB009A9A36A8}" destId="{C83C9E01-2A06-4C89-A240-47938C5D75A7}" srcOrd="0" destOrd="0" presId="urn:microsoft.com/office/officeart/2005/8/layout/radial4"/>
    <dgm:cxn modelId="{D9443EFB-9909-4326-89E6-519710ABB223}" type="presParOf" srcId="{99FF5C16-3892-4B99-AB46-DB009A9A36A8}" destId="{478262D8-5C05-4CDE-9107-EBE204A93E3B}" srcOrd="1" destOrd="0" presId="urn:microsoft.com/office/officeart/2005/8/layout/radial4"/>
    <dgm:cxn modelId="{23CAFAF2-2BF0-44A2-8126-6C74C7871F8C}" type="presParOf" srcId="{99FF5C16-3892-4B99-AB46-DB009A9A36A8}" destId="{BEE5DD61-BAE9-478F-B2FC-65E1CABDE719}" srcOrd="2" destOrd="0" presId="urn:microsoft.com/office/officeart/2005/8/layout/radial4"/>
    <dgm:cxn modelId="{7550EEE7-D7D3-4257-9503-8F953AC22F87}" type="presParOf" srcId="{99FF5C16-3892-4B99-AB46-DB009A9A36A8}" destId="{BB969736-A0E7-4AC5-B59A-74A08A0E8C89}" srcOrd="3" destOrd="0" presId="urn:microsoft.com/office/officeart/2005/8/layout/radial4"/>
    <dgm:cxn modelId="{34D636CE-DAB0-42B3-8416-D481A72EDE06}" type="presParOf" srcId="{99FF5C16-3892-4B99-AB46-DB009A9A36A8}" destId="{6FBCD9DB-A0E5-4DAA-9F6D-764DB175B54D}" srcOrd="4" destOrd="0" presId="urn:microsoft.com/office/officeart/2005/8/layout/radial4"/>
    <dgm:cxn modelId="{B9DA7FFB-7735-46B4-A062-B4B987D1BFD0}" type="presParOf" srcId="{99FF5C16-3892-4B99-AB46-DB009A9A36A8}" destId="{84BECD63-E4DA-415F-9C1C-5F74EC366B66}" srcOrd="5" destOrd="0" presId="urn:microsoft.com/office/officeart/2005/8/layout/radial4"/>
    <dgm:cxn modelId="{8AC9995D-1F4F-4053-B1FE-6ACD624AEF21}" type="presParOf" srcId="{99FF5C16-3892-4B99-AB46-DB009A9A36A8}" destId="{9FF5DAAF-3CEE-4FAB-9026-442024C28582}" srcOrd="6" destOrd="0" presId="urn:microsoft.com/office/officeart/2005/8/layout/radial4"/>
    <dgm:cxn modelId="{176B2E89-3DBD-448E-AD36-70F49BC2337D}" type="presParOf" srcId="{99FF5C16-3892-4B99-AB46-DB009A9A36A8}" destId="{CD909C7A-0F35-4F6C-BFC6-1584491D3C4B}" srcOrd="7" destOrd="0" presId="urn:microsoft.com/office/officeart/2005/8/layout/radial4"/>
    <dgm:cxn modelId="{DD72E143-9C79-4874-9081-39EDD61ED874}" type="presParOf" srcId="{99FF5C16-3892-4B99-AB46-DB009A9A36A8}" destId="{BA0D3301-3ACE-404E-8492-91D83D155E57}" srcOrd="8" destOrd="0" presId="urn:microsoft.com/office/officeart/2005/8/layout/radial4"/>
    <dgm:cxn modelId="{7537BC94-9B30-478F-9D31-5B936BA32178}" type="presParOf" srcId="{99FF5C16-3892-4B99-AB46-DB009A9A36A8}" destId="{28DE4BE1-F0E9-4556-BACB-3C7E67D47EF1}" srcOrd="9" destOrd="0" presId="urn:microsoft.com/office/officeart/2005/8/layout/radial4"/>
    <dgm:cxn modelId="{5F58470C-6C25-4D55-AD7F-31345CD49205}" type="presParOf" srcId="{99FF5C16-3892-4B99-AB46-DB009A9A36A8}" destId="{2EEFFD87-61BC-4E41-944C-80CAB14726F4}" srcOrd="10" destOrd="0" presId="urn:microsoft.com/office/officeart/2005/8/layout/radial4"/>
    <dgm:cxn modelId="{D7FB1F4D-B2FC-499D-B781-DE4A937056F1}" type="presParOf" srcId="{99FF5C16-3892-4B99-AB46-DB009A9A36A8}" destId="{2863FEE0-0538-4926-9C8D-B5D7539F304F}" srcOrd="11" destOrd="0" presId="urn:microsoft.com/office/officeart/2005/8/layout/radial4"/>
    <dgm:cxn modelId="{92D95C1E-1C59-42B4-A549-A429047AD406}" type="presParOf" srcId="{99FF5C16-3892-4B99-AB46-DB009A9A36A8}" destId="{CF4161A1-03B0-4DB3-B7A0-122D9F0681A0}" srcOrd="12" destOrd="0" presId="urn:microsoft.com/office/officeart/2005/8/layout/radial4"/>
    <dgm:cxn modelId="{51E01B9F-0077-4461-A6D8-E62790CC9913}" type="presParOf" srcId="{99FF5C16-3892-4B99-AB46-DB009A9A36A8}" destId="{AFB3A3AC-FA73-4186-81CC-26F5A49950BC}" srcOrd="13" destOrd="0" presId="urn:microsoft.com/office/officeart/2005/8/layout/radial4"/>
    <dgm:cxn modelId="{2AFAD014-8765-4C87-B300-E046CFFEC500}" type="presParOf" srcId="{99FF5C16-3892-4B99-AB46-DB009A9A36A8}" destId="{C17CC6FD-4288-4824-B61C-A8DB36D3827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C9E01-2A06-4C89-A240-47938C5D75A7}">
      <dsp:nvSpPr>
        <dsp:cNvPr id="0" name=""/>
        <dsp:cNvSpPr/>
      </dsp:nvSpPr>
      <dsp:spPr>
        <a:xfrm>
          <a:off x="2376421" y="2461910"/>
          <a:ext cx="2786639" cy="2360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 dirty="0"/>
            <a:t>אינפלציה</a:t>
          </a:r>
        </a:p>
      </dsp:txBody>
      <dsp:txXfrm>
        <a:off x="2784515" y="2807543"/>
        <a:ext cx="1970451" cy="1668867"/>
      </dsp:txXfrm>
    </dsp:sp>
    <dsp:sp modelId="{478262D8-5C05-4CDE-9107-EBE204A93E3B}">
      <dsp:nvSpPr>
        <dsp:cNvPr id="0" name=""/>
        <dsp:cNvSpPr/>
      </dsp:nvSpPr>
      <dsp:spPr>
        <a:xfrm rot="10800000">
          <a:off x="656089" y="3375690"/>
          <a:ext cx="1625714" cy="53257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5DD61-BAE9-478F-B2FC-65E1CABDE719}">
      <dsp:nvSpPr>
        <dsp:cNvPr id="0" name=""/>
        <dsp:cNvSpPr/>
      </dsp:nvSpPr>
      <dsp:spPr>
        <a:xfrm>
          <a:off x="2053" y="3118748"/>
          <a:ext cx="1308070" cy="104645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עלויות ייצור</a:t>
          </a:r>
        </a:p>
      </dsp:txBody>
      <dsp:txXfrm>
        <a:off x="32703" y="3149398"/>
        <a:ext cx="1246770" cy="985156"/>
      </dsp:txXfrm>
    </dsp:sp>
    <dsp:sp modelId="{BB969736-A0E7-4AC5-B59A-74A08A0E8C89}">
      <dsp:nvSpPr>
        <dsp:cNvPr id="0" name=""/>
        <dsp:cNvSpPr/>
      </dsp:nvSpPr>
      <dsp:spPr>
        <a:xfrm rot="12600000">
          <a:off x="960289" y="2240401"/>
          <a:ext cx="1686144" cy="532571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CD9DB-A0E5-4DAA-9F6D-764DB175B54D}">
      <dsp:nvSpPr>
        <dsp:cNvPr id="0" name=""/>
        <dsp:cNvSpPr/>
      </dsp:nvSpPr>
      <dsp:spPr>
        <a:xfrm>
          <a:off x="419203" y="1561922"/>
          <a:ext cx="1308070" cy="104645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אבטלה</a:t>
          </a:r>
        </a:p>
      </dsp:txBody>
      <dsp:txXfrm>
        <a:off x="449853" y="1592572"/>
        <a:ext cx="1246770" cy="985156"/>
      </dsp:txXfrm>
    </dsp:sp>
    <dsp:sp modelId="{84BECD63-E4DA-415F-9C1C-5F74EC366B66}">
      <dsp:nvSpPr>
        <dsp:cNvPr id="0" name=""/>
        <dsp:cNvSpPr/>
      </dsp:nvSpPr>
      <dsp:spPr>
        <a:xfrm rot="14400000">
          <a:off x="1766511" y="1452382"/>
          <a:ext cx="1785613" cy="53257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5DAAF-3CEE-4FAB-9026-442024C28582}">
      <dsp:nvSpPr>
        <dsp:cNvPr id="0" name=""/>
        <dsp:cNvSpPr/>
      </dsp:nvSpPr>
      <dsp:spPr>
        <a:xfrm>
          <a:off x="1558879" y="422246"/>
          <a:ext cx="1308070" cy="104645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ביקוש מצרפי</a:t>
          </a:r>
        </a:p>
      </dsp:txBody>
      <dsp:txXfrm>
        <a:off x="1589529" y="452896"/>
        <a:ext cx="1246770" cy="985156"/>
      </dsp:txXfrm>
    </dsp:sp>
    <dsp:sp modelId="{CD909C7A-0F35-4F6C-BFC6-1584491D3C4B}">
      <dsp:nvSpPr>
        <dsp:cNvPr id="0" name=""/>
        <dsp:cNvSpPr/>
      </dsp:nvSpPr>
      <dsp:spPr>
        <a:xfrm rot="16200000">
          <a:off x="2856121" y="1175658"/>
          <a:ext cx="1827238" cy="53257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D3301-3ACE-404E-8492-91D83D155E57}">
      <dsp:nvSpPr>
        <dsp:cNvPr id="0" name=""/>
        <dsp:cNvSpPr/>
      </dsp:nvSpPr>
      <dsp:spPr>
        <a:xfrm>
          <a:off x="3115705" y="5096"/>
          <a:ext cx="1308070" cy="104645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שינויים </a:t>
          </a:r>
          <a:r>
            <a:rPr lang="he-IL" sz="2800" kern="1200" dirty="0" err="1"/>
            <a:t>בשע"ח</a:t>
          </a:r>
          <a:endParaRPr lang="he-IL" sz="2800" kern="1200" dirty="0"/>
        </a:p>
      </dsp:txBody>
      <dsp:txXfrm>
        <a:off x="3146355" y="35746"/>
        <a:ext cx="1246770" cy="985156"/>
      </dsp:txXfrm>
    </dsp:sp>
    <dsp:sp modelId="{28DE4BE1-F0E9-4556-BACB-3C7E67D47EF1}">
      <dsp:nvSpPr>
        <dsp:cNvPr id="0" name=""/>
        <dsp:cNvSpPr/>
      </dsp:nvSpPr>
      <dsp:spPr>
        <a:xfrm rot="18000000">
          <a:off x="3987356" y="1452382"/>
          <a:ext cx="1785613" cy="53257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FFD87-61BC-4E41-944C-80CAB14726F4}">
      <dsp:nvSpPr>
        <dsp:cNvPr id="0" name=""/>
        <dsp:cNvSpPr/>
      </dsp:nvSpPr>
      <dsp:spPr>
        <a:xfrm>
          <a:off x="4672531" y="422246"/>
          <a:ext cx="1308070" cy="104645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מחירים מחו"ל</a:t>
          </a:r>
        </a:p>
      </dsp:txBody>
      <dsp:txXfrm>
        <a:off x="4703181" y="452896"/>
        <a:ext cx="1246770" cy="985156"/>
      </dsp:txXfrm>
    </dsp:sp>
    <dsp:sp modelId="{2863FEE0-0538-4926-9C8D-B5D7539F304F}">
      <dsp:nvSpPr>
        <dsp:cNvPr id="0" name=""/>
        <dsp:cNvSpPr/>
      </dsp:nvSpPr>
      <dsp:spPr>
        <a:xfrm rot="19800000">
          <a:off x="4893048" y="2240401"/>
          <a:ext cx="1686144" cy="53257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161A1-03B0-4DB3-B7A0-122D9F0681A0}">
      <dsp:nvSpPr>
        <dsp:cNvPr id="0" name=""/>
        <dsp:cNvSpPr/>
      </dsp:nvSpPr>
      <dsp:spPr>
        <a:xfrm>
          <a:off x="5812207" y="1561922"/>
          <a:ext cx="1308070" cy="104645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ציפיות</a:t>
          </a:r>
        </a:p>
      </dsp:txBody>
      <dsp:txXfrm>
        <a:off x="5842857" y="1592572"/>
        <a:ext cx="1246770" cy="985156"/>
      </dsp:txXfrm>
    </dsp:sp>
    <dsp:sp modelId="{AFB3A3AC-FA73-4186-81CC-26F5A49950BC}">
      <dsp:nvSpPr>
        <dsp:cNvPr id="0" name=""/>
        <dsp:cNvSpPr/>
      </dsp:nvSpPr>
      <dsp:spPr>
        <a:xfrm>
          <a:off x="5257678" y="3375690"/>
          <a:ext cx="1625714" cy="53257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CC6FD-4288-4824-B61C-A8DB36D38275}">
      <dsp:nvSpPr>
        <dsp:cNvPr id="0" name=""/>
        <dsp:cNvSpPr/>
      </dsp:nvSpPr>
      <dsp:spPr>
        <a:xfrm>
          <a:off x="6229357" y="3118748"/>
          <a:ext cx="1308070" cy="104645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אינרציה</a:t>
          </a:r>
        </a:p>
      </dsp:txBody>
      <dsp:txXfrm>
        <a:off x="6260007" y="3149398"/>
        <a:ext cx="1246770" cy="98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0.42782</cdr:x>
      <cdr:y>0.58207</cdr:y>
    </cdr:from>
    <cdr:to>
      <cdr:x>0.7538</cdr:x>
      <cdr:y>0.63958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7167" y="3044921"/>
          <a:ext cx="3182835" cy="300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1pPr>
          <a:lvl2pPr marL="4572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2pPr>
          <a:lvl3pPr marL="9144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3pPr>
          <a:lvl4pPr marL="13716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4pPr>
          <a:lvl5pPr marL="18288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5pPr>
          <a:lvl6pPr marL="22860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6pPr>
          <a:lvl7pPr marL="27432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7pPr>
          <a:lvl8pPr marL="32004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8pPr>
          <a:lvl9pPr marL="36576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9pPr>
        </a:lstStyle>
        <a:p xmlns:a="http://schemas.openxmlformats.org/drawingml/2006/main">
          <a:pPr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800" b="1" dirty="0">
              <a:solidFill>
                <a:srgbClr val="3333FF"/>
              </a:solidFill>
              <a:latin typeface="Arial Unicode MS" pitchFamily="34" charset="-128"/>
            </a:rPr>
            <a:t>הציפיות לאינפלציה לשנה</a:t>
          </a:r>
          <a:endParaRPr lang="en-US" altLang="en-US" sz="1800" b="1" dirty="0">
            <a:solidFill>
              <a:srgbClr val="3333FF"/>
            </a:solidFill>
            <a:latin typeface="Arial Unicode MS" pitchFamily="34" charset="-128"/>
          </a:endParaRPr>
        </a:p>
      </cdr:txBody>
    </cdr:sp>
  </cdr:relSizeAnchor>
  <cdr:relSizeAnchor xmlns:cdr="http://schemas.openxmlformats.org/drawingml/2006/chartDrawing">
    <cdr:from>
      <cdr:x>0.39136</cdr:x>
      <cdr:y>0.10106</cdr:y>
    </cdr:from>
    <cdr:to>
      <cdr:x>0.65233</cdr:x>
      <cdr:y>0.22461</cdr:y>
    </cdr:to>
    <cdr:sp macro="" textlink="">
      <cdr:nvSpPr>
        <cdr:cNvPr id="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8134" y="528637"/>
          <a:ext cx="1479100" cy="6463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1pPr>
          <a:lvl2pPr marL="4572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2pPr>
          <a:lvl3pPr marL="9144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3pPr>
          <a:lvl4pPr marL="13716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4pPr>
          <a:lvl5pPr marL="18288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5pPr>
          <a:lvl6pPr marL="22860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6pPr>
          <a:lvl7pPr marL="27432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7pPr>
          <a:lvl8pPr marL="32004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8pPr>
          <a:lvl9pPr marL="36576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9pPr>
        </a:lstStyle>
        <a:p xmlns:a="http://schemas.openxmlformats.org/drawingml/2006/main">
          <a:pPr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800" b="1" dirty="0">
              <a:solidFill>
                <a:srgbClr val="FF0000"/>
              </a:solidFill>
              <a:latin typeface="Arial Unicode MS" pitchFamily="34" charset="-128"/>
            </a:rPr>
            <a:t>האינפלציה בפועל</a:t>
          </a:r>
          <a:endParaRPr lang="en-US" altLang="en-US" sz="1800" b="1" dirty="0">
            <a:solidFill>
              <a:srgbClr val="FF0000"/>
            </a:solidFill>
            <a:latin typeface="Arial Unicode MS" pitchFamily="34" charset="-128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0.95567</cdr:y>
    </cdr:from>
    <cdr:to>
      <cdr:x>0.33502</cdr:x>
      <cdr:y>1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807581"/>
          <a:ext cx="3117713" cy="269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he-I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rtl="0">
            <a:spcBef>
              <a:spcPct val="0"/>
            </a:spcBef>
            <a:buClrTx/>
            <a:buSzTx/>
            <a:buFontTx/>
            <a:buNone/>
          </a:pPr>
          <a:r>
            <a:rPr lang="en-US" altLang="en-US" sz="1200" b="1" dirty="0"/>
            <a:t>SOURCE: Bloomberg</a:t>
          </a:r>
          <a:r>
            <a:rPr lang="en-US" altLang="en-US" sz="1200" b="1" baseline="0" dirty="0"/>
            <a:t> and</a:t>
          </a:r>
          <a:r>
            <a:rPr lang="en-US" altLang="en-US" sz="1200" b="1" dirty="0"/>
            <a:t> Bank of Israel</a:t>
          </a:r>
          <a:endParaRPr lang="he-IL" altLang="en-US" sz="12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0.87728</cdr:x>
      <cdr:y>0.03298</cdr:y>
    </cdr:from>
    <cdr:to>
      <cdr:x>1</cdr:x>
      <cdr:y>0.08369</cdr:y>
    </cdr:to>
    <cdr:sp macro="" textlink="">
      <cdr:nvSpPr>
        <cdr:cNvPr id="3" name="Text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15375" y="210156"/>
          <a:ext cx="1219200" cy="323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he-IL"/>
          </a:defPPr>
          <a:lvl1pPr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1pPr>
          <a:lvl2pPr marL="4572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2pPr>
          <a:lvl3pPr marL="9144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3pPr>
          <a:lvl4pPr marL="13716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4pPr>
          <a:lvl5pPr marL="18288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5pPr>
          <a:lvl6pPr marL="22860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6pPr>
          <a:lvl7pPr marL="27432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7pPr>
          <a:lvl8pPr marL="32004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8pPr>
          <a:lvl9pPr marL="36576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ClrTx/>
            <a:buSzTx/>
            <a:buFontTx/>
            <a:buNone/>
          </a:pPr>
          <a:r>
            <a:rPr lang="en-US" altLang="en-US" sz="1800" b="1" dirty="0">
              <a:solidFill>
                <a:srgbClr val="C00000"/>
              </a:solidFill>
            </a:rPr>
            <a:t>%</a:t>
          </a:r>
          <a:r>
            <a:rPr lang="en-US" altLang="en-US" sz="1800" b="1" baseline="0" dirty="0">
              <a:solidFill>
                <a:srgbClr val="C00000"/>
              </a:solidFill>
            </a:rPr>
            <a:t> of GDP</a:t>
          </a:r>
          <a:endParaRPr lang="en-US" altLang="en-US" sz="18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0.00415</cdr:x>
      <cdr:y>0.92489</cdr:y>
    </cdr:from>
    <cdr:to>
      <cdr:x>0.75807</cdr:x>
      <cdr:y>0.99244</cdr:y>
    </cdr:to>
    <cdr:sp macro="" textlink="">
      <cdr:nvSpPr>
        <cdr:cNvPr id="4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275" y="5893583"/>
          <a:ext cx="7489825" cy="430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>
            <a:lnSpc>
              <a:spcPct val="70000"/>
            </a:lnSpc>
            <a:spcBef>
              <a:spcPct val="50000"/>
            </a:spcBef>
            <a:defRPr/>
          </a:pP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*The data for imports is Quarterly</a:t>
          </a:r>
        </a:p>
        <a:p xmlns:a="http://schemas.openxmlformats.org/drawingml/2006/main">
          <a:pPr eaLnBrk="1" hangingPunct="1">
            <a:lnSpc>
              <a:spcPct val="70000"/>
            </a:lnSpc>
            <a:spcBef>
              <a:spcPct val="50000"/>
            </a:spcBef>
            <a:defRPr/>
          </a:pP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Source: Bank of Israel</a:t>
          </a:r>
        </a:p>
      </cdr:txBody>
    </cdr:sp>
  </cdr:relSizeAnchor>
  <cdr:relSizeAnchor xmlns:cdr="http://schemas.openxmlformats.org/drawingml/2006/chartDrawing">
    <cdr:from>
      <cdr:x>0</cdr:x>
      <cdr:y>0.04777</cdr:y>
    </cdr:from>
    <cdr:to>
      <cdr:x>0.093</cdr:x>
      <cdr:y>0.10083</cdr:y>
    </cdr:to>
    <cdr:sp macro="" textlink="">
      <cdr:nvSpPr>
        <cdr:cNvPr id="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04379"/>
          <a:ext cx="923925" cy="3381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he-I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600" b="1" dirty="0">
              <a:solidFill>
                <a:srgbClr val="2E5CB8"/>
              </a:solidFill>
              <a:latin typeface="Times New Roman" pitchFamily="18" charset="0"/>
              <a:cs typeface="Times New Roman" pitchFamily="18" charset="0"/>
            </a:rPr>
            <a:t>$</a:t>
          </a:r>
          <a:endParaRPr lang="en-US" altLang="en-US" sz="1600" b="1" dirty="0">
            <a:solidFill>
              <a:srgbClr val="2E5CB8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0.57978</cdr:x>
      <cdr:y>0.6233</cdr:y>
    </cdr:from>
    <cdr:to>
      <cdr:x>0.90576</cdr:x>
      <cdr:y>0.7009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9868" y="3971808"/>
          <a:ext cx="3238473" cy="4944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1pPr>
          <a:lvl2pPr marL="4572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2pPr>
          <a:lvl3pPr marL="9144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3pPr>
          <a:lvl4pPr marL="13716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4pPr>
          <a:lvl5pPr marL="18288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5pPr>
          <a:lvl6pPr marL="22860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6pPr>
          <a:lvl7pPr marL="27432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7pPr>
          <a:lvl8pPr marL="32004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8pPr>
          <a:lvl9pPr marL="36576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9pPr>
        </a:lstStyle>
        <a:p xmlns:a="http://schemas.openxmlformats.org/drawingml/2006/main">
          <a:pPr eaLnBrk="1" hangingPunct="1">
            <a:spcBef>
              <a:spcPct val="50000"/>
            </a:spcBef>
            <a:buClrTx/>
            <a:buSzTx/>
            <a:buFontTx/>
            <a:buNone/>
          </a:pPr>
          <a:r>
            <a:rPr lang="en-US" altLang="en-US" sz="1800" b="1" dirty="0">
              <a:solidFill>
                <a:srgbClr val="3333FF"/>
              </a:solidFill>
              <a:latin typeface="Arial Unicode MS" pitchFamily="34" charset="-128"/>
            </a:rPr>
            <a:t>Inflation Expectations</a:t>
          </a:r>
        </a:p>
      </cdr:txBody>
    </cdr:sp>
  </cdr:relSizeAnchor>
  <cdr:relSizeAnchor xmlns:cdr="http://schemas.openxmlformats.org/drawingml/2006/chartDrawing">
    <cdr:from>
      <cdr:x>0.09116</cdr:x>
      <cdr:y>0.72698</cdr:y>
    </cdr:from>
    <cdr:to>
      <cdr:x>0.35213</cdr:x>
      <cdr:y>0.80458</cdr:y>
    </cdr:to>
    <cdr:sp macro="" textlink="">
      <cdr:nvSpPr>
        <cdr:cNvPr id="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5636" y="4632480"/>
          <a:ext cx="2592626" cy="4944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1pPr>
          <a:lvl2pPr marL="4572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2pPr>
          <a:lvl3pPr marL="9144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3pPr>
          <a:lvl4pPr marL="13716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4pPr>
          <a:lvl5pPr marL="18288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5pPr>
          <a:lvl6pPr marL="22860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6pPr>
          <a:lvl7pPr marL="27432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7pPr>
          <a:lvl8pPr marL="32004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8pPr>
          <a:lvl9pPr marL="36576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9pPr>
        </a:lstStyle>
        <a:p xmlns:a="http://schemas.openxmlformats.org/drawingml/2006/main">
          <a:pPr eaLnBrk="1" hangingPunct="1">
            <a:spcBef>
              <a:spcPct val="50000"/>
            </a:spcBef>
            <a:buClrTx/>
            <a:buSzTx/>
            <a:buFontTx/>
            <a:buNone/>
          </a:pPr>
          <a:r>
            <a:rPr lang="en-US" altLang="en-US" sz="1800" b="1">
              <a:solidFill>
                <a:srgbClr val="339933"/>
              </a:solidFill>
              <a:latin typeface="Arial Unicode MS" pitchFamily="34" charset="-128"/>
            </a:rPr>
            <a:t> Actual</a:t>
          </a:r>
          <a:r>
            <a:rPr lang="en-US" altLang="en-US" sz="1800" b="1" baseline="0">
              <a:solidFill>
                <a:srgbClr val="339933"/>
              </a:solidFill>
              <a:latin typeface="Arial Unicode MS" pitchFamily="34" charset="-128"/>
            </a:rPr>
            <a:t> inflation</a:t>
          </a:r>
          <a:endParaRPr lang="en-US" altLang="en-US" sz="1800" b="1" dirty="0">
            <a:solidFill>
              <a:srgbClr val="339933"/>
            </a:solidFill>
            <a:latin typeface="Arial Unicode MS" pitchFamily="34" charset="-128"/>
          </a:endParaRPr>
        </a:p>
      </cdr:txBody>
    </cdr:sp>
  </cdr:relSizeAnchor>
  <cdr:relSizeAnchor xmlns:cdr="http://schemas.openxmlformats.org/drawingml/2006/chartDrawing">
    <cdr:from>
      <cdr:x>0</cdr:x>
      <cdr:y>0.8849</cdr:y>
    </cdr:from>
    <cdr:to>
      <cdr:x>0.58709</cdr:x>
      <cdr:y>0.95506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0" y="5638800"/>
          <a:ext cx="5832475" cy="4470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rtlCol="1">
          <a:spAutoFit/>
        </a:bodyPr>
        <a:lstStyle xmlns:a="http://schemas.openxmlformats.org/drawingml/2006/main">
          <a:defPPr>
            <a:defRPr lang="he-I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en-US" sz="1200" b="1" dirty="0">
              <a:solidFill>
                <a:sysClr val="windowText" lastClr="000000"/>
              </a:solidFill>
              <a:latin typeface="Arial" pitchFamily="34" charset="0"/>
              <a:cs typeface="+mj-cs"/>
            </a:rPr>
            <a:t>* Inflation Over Past 12 Months</a:t>
          </a:r>
          <a:r>
            <a:rPr lang="en-US" sz="1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j-cs"/>
            </a:rPr>
            <a:t>.</a:t>
          </a:r>
        </a:p>
        <a:p xmlns:a="http://schemas.openxmlformats.org/drawingml/2006/main">
          <a:pPr>
            <a:defRPr/>
          </a:pPr>
          <a:r>
            <a:rPr lang="en-US" sz="1200" b="1" dirty="0">
              <a:solidFill>
                <a:sysClr val="windowText" lastClr="000000"/>
              </a:solidFill>
              <a:latin typeface="Arial" pitchFamily="34" charset="0"/>
              <a:cs typeface="+mj-cs"/>
            </a:rPr>
            <a:t>**</a:t>
          </a:r>
          <a:r>
            <a:rPr lang="en-US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Inflation Expectations for 12 months from the Capital Market</a:t>
          </a:r>
          <a:r>
            <a:rPr lang="he-IL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  <a:endParaRPr lang="he-IL" sz="1200" b="1" dirty="0">
            <a:solidFill>
              <a:sysClr val="windowText" lastClr="000000"/>
            </a:solidFill>
            <a:latin typeface="Arial" pitchFamily="34" charset="0"/>
            <a:cs typeface="+mj-cs"/>
          </a:endParaRPr>
        </a:p>
      </cdr:txBody>
    </cdr:sp>
  </cdr:relSizeAnchor>
  <cdr:relSizeAnchor xmlns:cdr="http://schemas.openxmlformats.org/drawingml/2006/chartDrawing">
    <cdr:from>
      <cdr:x>0.00671</cdr:x>
      <cdr:y>0.96541</cdr:y>
    </cdr:from>
    <cdr:to>
      <cdr:x>0.89453</cdr:x>
      <cdr:y>0.99961</cdr:y>
    </cdr:to>
    <cdr:sp macro="" textlink="">
      <cdr:nvSpPr>
        <cdr:cNvPr id="9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6151818"/>
          <a:ext cx="8820150" cy="2179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rtl="0" eaLnBrk="1" hangingPunct="1">
            <a:lnSpc>
              <a:spcPct val="70000"/>
            </a:lnSpc>
            <a:spcBef>
              <a:spcPct val="50000"/>
            </a:spcBef>
            <a:buClrTx/>
            <a:buSzTx/>
            <a:buFontTx/>
            <a:buNone/>
          </a:pPr>
          <a:r>
            <a:rPr lang="en-US" altLang="en-US" sz="1200" b="1">
              <a:latin typeface="Arial" panose="020B0604020202020204" pitchFamily="34" charset="0"/>
              <a:cs typeface="Arial" panose="020B0604020202020204" pitchFamily="34" charset="0"/>
            </a:rPr>
            <a:t>Source: Bank of Israel</a:t>
          </a:r>
        </a:p>
      </cdr:txBody>
    </cdr:sp>
  </cdr:relSizeAnchor>
  <cdr:relSizeAnchor xmlns:cdr="http://schemas.openxmlformats.org/drawingml/2006/chartDrawing">
    <cdr:from>
      <cdr:x>0.01902</cdr:x>
      <cdr:y>0.03911</cdr:y>
    </cdr:from>
    <cdr:to>
      <cdr:x>0.06775</cdr:x>
      <cdr:y>0.086</cdr:y>
    </cdr:to>
    <cdr:sp macro="" textlink="">
      <cdr:nvSpPr>
        <cdr:cNvPr id="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8913" y="249238"/>
          <a:ext cx="484187" cy="298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1" dirty="0"/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0.9139</cdr:y>
    </cdr:from>
    <cdr:to>
      <cdr:x>0.99644</cdr:x>
      <cdr:y>0.99501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762626"/>
          <a:ext cx="8627402" cy="51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l" rtl="1">
            <a:lnSpc>
              <a:spcPct val="120000"/>
            </a:lnSpc>
          </a:pPr>
          <a:r>
            <a:rPr lang="en-US" sz="1200" b="1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Emerging and Advanced Economies growth rate is a weigheted average </a:t>
          </a:r>
          <a:endParaRPr lang="he-IL" sz="1200" b="1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 xmlns:a="http://schemas.openxmlformats.org/drawingml/2006/main">
          <a:pPr algn="l" rtl="1">
            <a:lnSpc>
              <a:spcPct val="120000"/>
            </a:lnSpc>
          </a:pPr>
          <a:r>
            <a:rPr lang="en-US" sz="1200" b="1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Source:</a:t>
          </a:r>
          <a:r>
            <a:rPr lang="en-US" sz="1200" b="1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200" b="1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Bloomberg</a:t>
          </a:r>
          <a:r>
            <a:rPr lang="en-US" sz="1200" b="1" baseline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IMF</a:t>
          </a:r>
          <a:endParaRPr lang="en-US" sz="1200" b="1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0.86774</cdr:x>
      <cdr:y>0.19373</cdr:y>
    </cdr:from>
    <cdr:to>
      <cdr:x>0.96523</cdr:x>
      <cdr:y>0.72454</cdr:y>
    </cdr:to>
    <cdr:sp macro="" textlink="">
      <cdr:nvSpPr>
        <cdr:cNvPr id="3" name="מלבן 11"/>
        <cdr:cNvSpPr/>
      </cdr:nvSpPr>
      <cdr:spPr>
        <a:xfrm xmlns:a="http://schemas.openxmlformats.org/drawingml/2006/main">
          <a:off x="8376249" y="1001047"/>
          <a:ext cx="941076" cy="27428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3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e-I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0.00546</cdr:x>
      <cdr:y>0.90805</cdr:y>
    </cdr:from>
    <cdr:to>
      <cdr:x>1</cdr:x>
      <cdr:y>0.99739</cdr:y>
    </cdr:to>
    <cdr:sp macro="" textlink="">
      <cdr:nvSpPr>
        <cdr:cNvPr id="4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799" y="5518150"/>
          <a:ext cx="9255126" cy="5429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ct val="80000"/>
            </a:lnSpc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1" dirty="0"/>
            <a:t>* seasonally adjusted </a:t>
          </a:r>
        </a:p>
        <a:p xmlns:a="http://schemas.openxmlformats.org/drawingml/2006/main">
          <a:pPr algn="l" rtl="0">
            <a:lnSpc>
              <a:spcPct val="80000"/>
            </a:lnSpc>
            <a:spcBef>
              <a:spcPct val="50000"/>
            </a:spcBef>
            <a:buClrTx/>
            <a:buSzTx/>
            <a:buFontTx/>
            <a:buNone/>
          </a:pPr>
          <a:r>
            <a:rPr lang="en-US" altLang="en-US" sz="1200" b="1" dirty="0"/>
            <a:t>SOURCE: Based on Central Bureau of Statistics Labor Force Survey.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0.89831</cdr:y>
    </cdr:from>
    <cdr:to>
      <cdr:x>0.59807</cdr:x>
      <cdr:y>0.94624</cdr:y>
    </cdr:to>
    <cdr:sp macro="" textlink="">
      <cdr:nvSpPr>
        <cdr:cNvPr id="4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048273"/>
          <a:ext cx="5508628" cy="269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rtl="0">
            <a:spcBef>
              <a:spcPct val="50000"/>
            </a:spcBef>
            <a:buClrTx/>
            <a:buSzTx/>
            <a:buFontTx/>
            <a:buNone/>
          </a:pPr>
          <a:r>
            <a:rPr lang="en-US" altLang="en-US" sz="1200" b="1" dirty="0"/>
            <a:t>*Seasonally adjusted, 12 months moving average. 2017 prices.</a:t>
          </a:r>
          <a:endParaRPr lang="he-IL" altLang="en-US" sz="1200" b="1" dirty="0"/>
        </a:p>
      </cdr:txBody>
    </cdr:sp>
  </cdr:relSizeAnchor>
  <cdr:relSizeAnchor xmlns:cdr="http://schemas.openxmlformats.org/drawingml/2006/chartDrawing">
    <cdr:from>
      <cdr:x>0</cdr:x>
      <cdr:y>0.94576</cdr:y>
    </cdr:from>
    <cdr:to>
      <cdr:x>0.66063</cdr:x>
      <cdr:y>0.99369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14960"/>
          <a:ext cx="6084848" cy="2693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rtl="0">
            <a:spcBef>
              <a:spcPct val="50000"/>
            </a:spcBef>
            <a:buClrTx/>
            <a:buSzTx/>
            <a:buFontTx/>
            <a:buNone/>
          </a:pPr>
          <a:r>
            <a:rPr lang="en-US" altLang="en-US" sz="1200" b="1" dirty="0"/>
            <a:t>SOURCE: Based on Central Bureau of Statistics Data.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0.95311</cdr:y>
    </cdr:from>
    <cdr:to>
      <cdr:x>0.50016</cdr:x>
      <cdr:y>1</cdr:y>
    </cdr:to>
    <cdr:sp macro="" textlink="">
      <cdr:nvSpPr>
        <cdr:cNvPr id="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6073425"/>
          <a:ext cx="4968875" cy="298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rtl="0"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Source: Bank of Israel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0.95207</cdr:y>
    </cdr:from>
    <cdr:to>
      <cdr:x>0.66063</cdr:x>
      <cdr:y>1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50381"/>
          <a:ext cx="6084888" cy="269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rtl="0">
            <a:spcBef>
              <a:spcPct val="50000"/>
            </a:spcBef>
            <a:buClrTx/>
            <a:buSzTx/>
            <a:buFontTx/>
            <a:buNone/>
          </a:pPr>
          <a:r>
            <a:rPr lang="en-US" altLang="en-US" sz="1200" b="1"/>
            <a:t>SOURCE: Based on Central Bureau of Statistics Data.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0.72079</cdr:x>
      <cdr:y>0.71695</cdr:y>
    </cdr:from>
    <cdr:to>
      <cdr:x>0.9685</cdr:x>
      <cdr:y>0.7988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638926" y="4029074"/>
          <a:ext cx="2281614" cy="4599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>
          <a:solidFill>
            <a:sysClr val="windowText" lastClr="000000"/>
          </a:solidFill>
        </a:ln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en-US" sz="1600" b="1" u="none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Sample Average = 9.7
</a:t>
          </a:r>
          <a:r>
            <a:rPr lang="en-US" sz="1600" b="1" u="none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Jul-18 = 12</a:t>
          </a:r>
          <a:r>
            <a:rPr lang="en-US" sz="1600" b="1" u="none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.8</a:t>
          </a:r>
          <a:endParaRPr lang="he-IL" sz="1600" b="1" u="none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</cdr:x>
      <cdr:y>0.96215</cdr:y>
    </cdr:from>
    <cdr:to>
      <cdr:x>0.65979</cdr:x>
      <cdr:y>1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407042"/>
          <a:ext cx="6077111" cy="2127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1" hangingPunct="1">
            <a:lnSpc>
              <a:spcPct val="50000"/>
            </a:lnSpc>
            <a:spcBef>
              <a:spcPct val="50000"/>
            </a:spcBef>
            <a:buClrTx/>
            <a:buSzTx/>
            <a:buFontTx/>
            <a:buNone/>
          </a:pPr>
          <a:r>
            <a:rPr lang="en-US" altLang="en-US" sz="1200" b="1">
              <a:latin typeface="Arial" panose="020B0604020202020204" pitchFamily="34" charset="0"/>
              <a:cs typeface="Arial" panose="020B0604020202020204" pitchFamily="34" charset="0"/>
            </a:rPr>
            <a:t>SOURCE: Based on Central Bureau of Statistics Data.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0.00511</cdr:x>
      <cdr:y>0.95603</cdr:y>
    </cdr:from>
    <cdr:to>
      <cdr:x>0.32755</cdr:x>
      <cdr:y>0.9983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6092020"/>
          <a:ext cx="3203249" cy="269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spcBef>
              <a:spcPct val="0"/>
            </a:spcBef>
            <a:buClrTx/>
            <a:buSzTx/>
            <a:buFontTx/>
            <a:buNone/>
          </a:pPr>
          <a:r>
            <a:rPr lang="en-US" altLang="en-US" sz="1200" b="1" dirty="0">
              <a:latin typeface="Arial" panose="020B0604020202020204" pitchFamily="34" charset="0"/>
              <a:cs typeface="Arial" panose="020B0604020202020204" pitchFamily="34" charset="0"/>
            </a:rPr>
            <a:t>SOURCE: Bloomberg and Bank of Israel</a:t>
          </a:r>
          <a:endParaRPr lang="he-IL" alt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0.01374</cdr:x>
      <cdr:y>0.03637</cdr:y>
    </cdr:from>
    <cdr:to>
      <cdr:x>0.06248</cdr:x>
      <cdr:y>0.08326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25" y="231775"/>
          <a:ext cx="484187" cy="298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1" dirty="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4AAAD4-59D4-4009-B067-130F878154B1}" type="datetimeFigureOut">
              <a:rPr lang="he-IL" smtClean="0"/>
              <a:t>י"ד/כסלו/תשע"ט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1401E1-7800-4DEC-AE7F-AD0911A255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858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A7%D7%99%D7%A1%D7%A8%D7%95%D7%AA_%D7%90%D7%A7%D7%A1%D7%95%D7%9D" TargetMode="External"/><Relationship Id="rId3" Type="http://schemas.openxmlformats.org/officeDocument/2006/relationships/hyperlink" Target="https://he.wikipedia.org/wiki/%D7%90%D7%91%D7%A0%D7%94,_%D7%A7%D7%99%D7%A1%D7%A8_%D7%90%D7%A7%D7%A1%D7%95%D7%9D" TargetMode="External"/><Relationship Id="rId7" Type="http://schemas.openxmlformats.org/officeDocument/2006/relationships/hyperlink" Target="https://he.wikipedia.org/wiki/%D7%99%D7%95%D7%95%D7%A0%D7%9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e.wikipedia.org/wiki/%D7%A8%D7%95%D7%9E%D7%90" TargetMode="External"/><Relationship Id="rId11" Type="http://schemas.openxmlformats.org/officeDocument/2006/relationships/hyperlink" Target="https://he.wikipedia.org/wiki/%D7%94%D7%9E%D7%90%D7%94_%D7%94%D7%A9%D7%91%D7%99%D7%A2%D7%99%D7%AA" TargetMode="External"/><Relationship Id="rId5" Type="http://schemas.openxmlformats.org/officeDocument/2006/relationships/hyperlink" Target="https://he.wikipedia.org/wiki/%D7%90%D7%A4%D7%A8%D7%99%D7%A7%D7%94" TargetMode="External"/><Relationship Id="rId10" Type="http://schemas.openxmlformats.org/officeDocument/2006/relationships/hyperlink" Target="https://he.wikipedia.org/wiki/%D7%90%D7%99%D7%A0%D7%93%D7%95%D7%91%D7%99%D7%A1,_%D7%9E%D7%9C%D7%9A_%D7%90%D7%A7%D7%A1%D7%95%D7%9D" TargetMode="External"/><Relationship Id="rId4" Type="http://schemas.openxmlformats.org/officeDocument/2006/relationships/hyperlink" Target="https://he.wikipedia.org/wiki/%D7%9E%D7%98%D7%91%D7%A2" TargetMode="External"/><Relationship Id="rId9" Type="http://schemas.openxmlformats.org/officeDocument/2006/relationships/hyperlink" Target="https://he.wikipedia.org/wiki/27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מטבע מזהב של המלך 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אבנה, קיסר אקסום"/>
              </a:rPr>
              <a:t>אבנה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מהמאה ה-5.</a:t>
            </a:r>
          </a:p>
          <a:p>
            <a:r>
              <a:rPr lang="he-I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מטבע </a:t>
            </a:r>
            <a:r>
              <a:rPr lang="he-I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אקסומי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היה ה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מטבע"/>
              </a:rPr>
              <a:t>מטבע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היחידי שנוצר ב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אפריקה"/>
              </a:rPr>
              <a:t>אפריקה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ללא שליטה ישירה של תרבות חיצונית כדוגמת ה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רומא"/>
              </a:rPr>
              <a:t>רומאים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או ה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יווני"/>
              </a:rPr>
              <a:t>יוונים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הטבעתו החלה מאמצע ה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קיסרות אקסום"/>
              </a:rPr>
              <a:t>תקופה </a:t>
            </a:r>
            <a:r>
              <a:rPr lang="he-I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קיסרות אקסום"/>
              </a:rPr>
              <a:t>האקסומית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סביב 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270"/>
              </a:rPr>
              <a:t>270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לספירה, תחת המלך </a:t>
            </a:r>
            <a:r>
              <a:rPr lang="he-I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אינדוביס, מלך אקסום"/>
              </a:rPr>
              <a:t>אינדוביס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ופסקה עם היחלשותה של הממלכה במחצית הראשונה של 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המאה השביעית"/>
              </a:rPr>
              <a:t>המאה השביעית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401E1-7800-4DEC-AE7F-AD0911A2557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18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8136" y="151724"/>
            <a:ext cx="10058400" cy="1609344"/>
          </a:xfrm>
        </p:spPr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11/22/2018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D10619-E2FA-4212-940A-3548DAEDA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dirty="0"/>
              <a:t>מדיניות מוניטרית, אינפלציה וכסף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D3FCA61-E935-46DA-A03D-2BA221C6D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675250"/>
          </a:xfrm>
        </p:spPr>
        <p:txBody>
          <a:bodyPr>
            <a:normAutofit lnSpcReduction="10000"/>
          </a:bodyPr>
          <a:lstStyle/>
          <a:p>
            <a:pPr algn="r"/>
            <a:r>
              <a:rPr lang="he-IL" dirty="0"/>
              <a:t>מציג: איל ארגוב</a:t>
            </a:r>
          </a:p>
          <a:p>
            <a:r>
              <a:rPr lang="he-IL" dirty="0"/>
              <a:t>5.12.2018</a:t>
            </a:r>
          </a:p>
          <a:p>
            <a:r>
              <a:rPr lang="he-IL" dirty="0"/>
              <a:t>קורס כלכלת ישראל</a:t>
            </a:r>
          </a:p>
          <a:p>
            <a:r>
              <a:rPr lang="he-IL" dirty="0"/>
              <a:t>מכללה לביטחון לאומי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9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70DF2D-D948-41C8-9F0B-73423DF6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אינפלציה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2AED3-03F6-4B29-A2BA-F4CD0C14C4DB}"/>
              </a:ext>
            </a:extLst>
          </p:cNvPr>
          <p:cNvSpPr txBox="1"/>
          <p:nvPr/>
        </p:nvSpPr>
        <p:spPr>
          <a:xfrm>
            <a:off x="548640" y="1636776"/>
            <a:ext cx="1116482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/>
              <a:t>אינפלציה </a:t>
            </a:r>
            <a:r>
              <a:rPr lang="he-IL" sz="3600" dirty="0"/>
              <a:t>היא תופעה של עלייה מתמשכת ורחבה ברמת המחירים במשק. כלומר – ירידה בערכו המקומי של המטבע.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C4417-E43F-4DA5-A3AB-45B0B752BCEB}"/>
              </a:ext>
            </a:extLst>
          </p:cNvPr>
          <p:cNvSpPr txBox="1"/>
          <p:nvPr/>
        </p:nvSpPr>
        <p:spPr>
          <a:xfrm>
            <a:off x="591312" y="3179064"/>
            <a:ext cx="11164824" cy="2862322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/>
              <a:t>כיצד נמדדת האינפלציה בישראל? </a:t>
            </a:r>
          </a:p>
          <a:p>
            <a:pPr algn="ctr" rtl="1"/>
            <a:r>
              <a:rPr lang="he-IL" sz="3600" dirty="0"/>
              <a:t>מקובל למדוד את האינפלציה לפי שיעור השינוי (השנתי) במדד המחירים לצרכן (</a:t>
            </a:r>
            <a:r>
              <a:rPr lang="en-US" sz="3600" dirty="0"/>
              <a:t>CPI</a:t>
            </a:r>
            <a:r>
              <a:rPr lang="he-IL" sz="3600" dirty="0"/>
              <a:t>).</a:t>
            </a:r>
          </a:p>
          <a:p>
            <a:pPr algn="ctr" rtl="1"/>
            <a:r>
              <a:rPr lang="he-IL" sz="3600" dirty="0"/>
              <a:t>מדד המחירים לצרכן עוקב אחרי המחיר של סל מוצרים של מייצג משק בית ממוצע בישראל.  </a:t>
            </a:r>
          </a:p>
        </p:txBody>
      </p:sp>
    </p:spTree>
    <p:extLst>
      <p:ext uri="{BB962C8B-B14F-4D97-AF65-F5344CB8AC3E}">
        <p14:creationId xmlns:p14="http://schemas.microsoft.com/office/powerpoint/2010/main" val="32285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130407-D2D9-4E57-8EEB-80F1712F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מדד המחירים לצרכן - משקולות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68AB200B-E7E2-4C0A-B5FE-3DCF73F2F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62538"/>
              </p:ext>
            </p:extLst>
          </p:nvPr>
        </p:nvGraphicFramePr>
        <p:xfrm>
          <a:off x="428610" y="1549304"/>
          <a:ext cx="11090365" cy="4544505"/>
        </p:xfrm>
        <a:graphic>
          <a:graphicData uri="http://schemas.openxmlformats.org/drawingml/2006/table">
            <a:tbl>
              <a:tblPr rtl="1"/>
              <a:tblGrid>
                <a:gridCol w="3816090">
                  <a:extLst>
                    <a:ext uri="{9D8B030D-6E8A-4147-A177-3AD203B41FA5}">
                      <a16:colId xmlns:a16="http://schemas.microsoft.com/office/drawing/2014/main" val="3638335401"/>
                    </a:ext>
                  </a:extLst>
                </a:gridCol>
                <a:gridCol w="2553735">
                  <a:extLst>
                    <a:ext uri="{9D8B030D-6E8A-4147-A177-3AD203B41FA5}">
                      <a16:colId xmlns:a16="http://schemas.microsoft.com/office/drawing/2014/main" val="285188169"/>
                    </a:ext>
                  </a:extLst>
                </a:gridCol>
                <a:gridCol w="4720540">
                  <a:extLst>
                    <a:ext uri="{9D8B030D-6E8A-4147-A177-3AD203B41FA5}">
                      <a16:colId xmlns:a16="http://schemas.microsoft.com/office/drawing/2014/main" val="520992427"/>
                    </a:ext>
                  </a:extLst>
                </a:gridCol>
              </a:tblGrid>
              <a:tr h="38034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מזון, פרט לירקות ופירות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Food (excluding fruits and vegetables)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097242"/>
                  </a:ext>
                </a:extLst>
              </a:tr>
              <a:tr h="38034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ירקות ופירות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Fruits and vegetables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89257"/>
                  </a:ext>
                </a:extLst>
              </a:tr>
              <a:tr h="38034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Housing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41027"/>
                  </a:ext>
                </a:extLst>
              </a:tr>
              <a:tr h="38034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תחזוקת הדירה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Dwelling Maintenance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579354"/>
                  </a:ext>
                </a:extLst>
              </a:tr>
              <a:tr h="38034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ריהוט וציוד לבית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Furniture and Household Equipment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045648"/>
                  </a:ext>
                </a:extLst>
              </a:tr>
              <a:tr h="38034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הלבשה והנעלה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Clothing and Footwear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00972"/>
                  </a:ext>
                </a:extLst>
              </a:tr>
              <a:tr h="38034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בריאות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Health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74904"/>
                  </a:ext>
                </a:extLst>
              </a:tr>
              <a:tr h="38034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חינוך, תרבות ובידור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Education, Culture and Entertainment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28493"/>
                  </a:ext>
                </a:extLst>
              </a:tr>
              <a:tr h="38034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תחבורה ותקשורת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Transport and Communication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25360"/>
                  </a:ext>
                </a:extLst>
              </a:tr>
              <a:tr h="38034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שונות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Miscellaneous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116543"/>
                  </a:ext>
                </a:extLst>
              </a:tr>
              <a:tr h="38034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4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סך הכל המשקלות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weight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542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24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B60EDA-E9DD-40F8-A0E4-310FFDFA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שיעור האינפלציה בישראל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C7683-F368-4B49-B829-1DE0542D0A7C}"/>
              </a:ext>
            </a:extLst>
          </p:cNvPr>
          <p:cNvSpPr txBox="1"/>
          <p:nvPr/>
        </p:nvSpPr>
        <p:spPr>
          <a:xfrm>
            <a:off x="2842224" y="6336944"/>
            <a:ext cx="53004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מדוע אינפלציה היא תופעה רעה?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DE49DE0-40F0-4F50-8382-926AF38D2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9" y="1475117"/>
            <a:ext cx="5392079" cy="4550121"/>
          </a:xfrm>
          <a:prstGeom prst="rect">
            <a:avLst/>
          </a:prstGeom>
        </p:spPr>
      </p:pic>
      <p:graphicFrame>
        <p:nvGraphicFramePr>
          <p:cNvPr id="7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21716"/>
              </p:ext>
            </p:extLst>
          </p:nvPr>
        </p:nvGraphicFramePr>
        <p:xfrm>
          <a:off x="5995850" y="1475117"/>
          <a:ext cx="5667703" cy="523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0175" y="1157288"/>
            <a:ext cx="30432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1952-2014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7205" y="1232431"/>
            <a:ext cx="30432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2001-2018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60528-38AD-4A97-AABC-352F9A509176}"/>
              </a:ext>
            </a:extLst>
          </p:cNvPr>
          <p:cNvSpPr txBox="1"/>
          <p:nvPr/>
        </p:nvSpPr>
        <p:spPr>
          <a:xfrm>
            <a:off x="342043" y="1157288"/>
            <a:ext cx="3120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57E53-C901-4A63-A2A5-2DFAF5E791C2}"/>
              </a:ext>
            </a:extLst>
          </p:cNvPr>
          <p:cNvSpPr txBox="1"/>
          <p:nvPr/>
        </p:nvSpPr>
        <p:spPr>
          <a:xfrm>
            <a:off x="6032307" y="1232431"/>
            <a:ext cx="3120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9220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85D5B8-6E75-4F57-B0AF-C3836271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166116"/>
            <a:ext cx="10607040" cy="1609344"/>
          </a:xfrm>
        </p:spPr>
        <p:txBody>
          <a:bodyPr/>
          <a:lstStyle/>
          <a:p>
            <a:r>
              <a:rPr lang="he-IL" dirty="0"/>
              <a:t>מדוע אינפלציה היא תופעה כלכלית רעה?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CBE18-5CAE-4BC5-BC30-246F8474DDA7}"/>
              </a:ext>
            </a:extLst>
          </p:cNvPr>
          <p:cNvSpPr txBox="1"/>
          <p:nvPr/>
        </p:nvSpPr>
        <p:spPr>
          <a:xfrm>
            <a:off x="763524" y="1583207"/>
            <a:ext cx="10213848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u="sng" dirty="0">
                <a:solidFill>
                  <a:schemeClr val="accent1">
                    <a:lumMod val="75000"/>
                  </a:schemeClr>
                </a:solidFill>
              </a:rPr>
              <a:t>אינפלציה גבוהה: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2400" dirty="0"/>
              <a:t>שוחקת הכנסה וערך נכסים שאינם מוצמדים למדד.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2400" dirty="0"/>
              <a:t>פוגע בשרשרת התשלומים </a:t>
            </a:r>
            <a:r>
              <a:rPr lang="he-IL" sz="2000" dirty="0"/>
              <a:t>(ככל שאתה בסוף שרשרת התשלומים ערך התשלום יורד).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2400" dirty="0"/>
              <a:t>משנה התנהגות כלכלית </a:t>
            </a:r>
            <a:r>
              <a:rPr lang="he-IL" sz="2000" dirty="0"/>
              <a:t>(קונים מוקדם יותר כי המחיר יעלה).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2400" dirty="0"/>
              <a:t>עלות התגוננות מאינפלציה </a:t>
            </a:r>
            <a:r>
              <a:rPr lang="he-IL" sz="2000" dirty="0"/>
              <a:t>(החזקת רואי חשבון, חשבי שכר)</a:t>
            </a:r>
            <a:r>
              <a:rPr lang="he-IL" sz="2400" dirty="0"/>
              <a:t>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2400" dirty="0"/>
              <a:t>פגיעה בסממן לאומי.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40B424-BA39-48CF-AD31-910E7495B7C7}"/>
              </a:ext>
            </a:extLst>
          </p:cNvPr>
          <p:cNvSpPr txBox="1"/>
          <p:nvPr/>
        </p:nvSpPr>
        <p:spPr>
          <a:xfrm>
            <a:off x="763524" y="4130165"/>
            <a:ext cx="10213848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 rtl="1">
              <a:defRPr sz="2400"/>
            </a:lvl1pPr>
          </a:lstStyle>
          <a:p>
            <a:r>
              <a:rPr lang="he-IL" sz="2800" b="1" u="sng" dirty="0">
                <a:solidFill>
                  <a:schemeClr val="accent1">
                    <a:lumMod val="75000"/>
                  </a:schemeClr>
                </a:solidFill>
              </a:rPr>
              <a:t>אינפלציה לא-צפויה: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dirty="0"/>
              <a:t>מקשה על תכנון כלכלי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dirty="0"/>
              <a:t>משבש מחירים יחסיים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dirty="0"/>
              <a:t>שוחק ערך של נכסים/הלוואות שאינם צמודים למדד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dirty="0"/>
              <a:t>הורדת אינפלציה עוברת לרוב דרך עלייה באבטלה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195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EAE1AD-D89B-4B12-80F4-44A0FDAC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שער החליפין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F5368-F2F3-4E59-B4C1-6B97B4B873AC}"/>
              </a:ext>
            </a:extLst>
          </p:cNvPr>
          <p:cNvSpPr txBox="1"/>
          <p:nvPr/>
        </p:nvSpPr>
        <p:spPr>
          <a:xfrm>
            <a:off x="534924" y="1437902"/>
            <a:ext cx="1116482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/>
              <a:t>שער החליפין </a:t>
            </a:r>
            <a:r>
              <a:rPr lang="he-IL" sz="3600" dirty="0"/>
              <a:t>הוא המחיר להמרת מטבע אחד בשני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081BC2D-E74F-40B3-8709-1EC17C1154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"/>
          <a:stretch/>
        </p:blipFill>
        <p:spPr>
          <a:xfrm>
            <a:off x="312026" y="2311787"/>
            <a:ext cx="4518353" cy="3244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CABFDB-777E-4859-99CB-4A58F096DC55}"/>
              </a:ext>
            </a:extLst>
          </p:cNvPr>
          <p:cNvSpPr txBox="1"/>
          <p:nvPr/>
        </p:nvSpPr>
        <p:spPr>
          <a:xfrm>
            <a:off x="555472" y="1393859"/>
            <a:ext cx="1116482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/>
              <a:t>שער החליפין </a:t>
            </a:r>
            <a:r>
              <a:rPr lang="he-IL" sz="3600" dirty="0"/>
              <a:t>הוא המחיר להמרת מטבע אחד בשני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2A34D-4F4A-44D0-8E28-862137754150}"/>
              </a:ext>
            </a:extLst>
          </p:cNvPr>
          <p:cNvSpPr txBox="1"/>
          <p:nvPr/>
        </p:nvSpPr>
        <p:spPr>
          <a:xfrm>
            <a:off x="5023840" y="2288767"/>
            <a:ext cx="66964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/>
              <a:t>פיחות </a:t>
            </a:r>
            <a:r>
              <a:rPr lang="he-IL" sz="2800" b="1" dirty="0" err="1"/>
              <a:t>בשע"ח</a:t>
            </a:r>
            <a:r>
              <a:rPr lang="he-IL" sz="2800" b="1" dirty="0"/>
              <a:t>: </a:t>
            </a:r>
            <a:r>
              <a:rPr lang="he-IL" sz="2800" dirty="0"/>
              <a:t>ירידה בערך המטבע המקומי. יש לשלם יותר שקלים עבור כל דולר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7D3B4-8759-4893-BE8D-AD5EC2D23B1C}"/>
              </a:ext>
            </a:extLst>
          </p:cNvPr>
          <p:cNvSpPr txBox="1"/>
          <p:nvPr/>
        </p:nvSpPr>
        <p:spPr>
          <a:xfrm>
            <a:off x="5023840" y="3491451"/>
            <a:ext cx="66964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/>
              <a:t>ייסוף </a:t>
            </a:r>
            <a:r>
              <a:rPr lang="he-IL" sz="2800" b="1" dirty="0" err="1"/>
              <a:t>בשע"ח</a:t>
            </a:r>
            <a:r>
              <a:rPr lang="he-IL" sz="2800" b="1" dirty="0"/>
              <a:t>: </a:t>
            </a:r>
            <a:r>
              <a:rPr lang="he-IL" sz="2800" dirty="0"/>
              <a:t>ירידה בערך המטבע המקומי. יש לשלם יותר שקלים עבור כל דולר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406E8-DBA9-4E1C-8005-B2E57CE07C46}"/>
              </a:ext>
            </a:extLst>
          </p:cNvPr>
          <p:cNvSpPr txBox="1"/>
          <p:nvPr/>
        </p:nvSpPr>
        <p:spPr>
          <a:xfrm>
            <a:off x="5075322" y="4586978"/>
            <a:ext cx="659349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כוח כלכלי לייסוף </a:t>
            </a:r>
            <a:r>
              <a:rPr lang="he-IL" dirty="0"/>
              <a:t>נוצר כאשר המטבע הישראלי נהיה מבוקש / אטרקטיבי ביחס למטבעות אחרים: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עליית ביקוש לפעילות כלכלית והשקעות מקומית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עודף יצוא על יבוא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עליית ריבית / תשואה על נכסים מקומיים.</a:t>
            </a:r>
            <a:endParaRPr lang="en-US" dirty="0"/>
          </a:p>
          <a:p>
            <a:pPr marL="285750" indent="-285750" algn="r" rtl="1">
              <a:buFontTx/>
              <a:buChar char="-"/>
            </a:pPr>
            <a:r>
              <a:rPr lang="he-IL" dirty="0"/>
              <a:t>ציפיות</a:t>
            </a:r>
            <a:r>
              <a:rPr lang="en-US" dirty="0"/>
              <a:t> 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40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F1098C-2955-499F-8647-B50E0266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משטרי שער חליפין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14027-2EBF-40AE-8366-B75A80E600BA}"/>
              </a:ext>
            </a:extLst>
          </p:cNvPr>
          <p:cNvSpPr txBox="1"/>
          <p:nvPr/>
        </p:nvSpPr>
        <p:spPr>
          <a:xfrm>
            <a:off x="9441182" y="2297210"/>
            <a:ext cx="1367719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שער חליפין נייד</a:t>
            </a:r>
          </a:p>
          <a:p>
            <a:pPr algn="ctr"/>
            <a:r>
              <a:rPr lang="en-US" sz="2400" dirty="0"/>
              <a:t>Floating</a:t>
            </a:r>
            <a:endParaRPr lang="he-I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702B8-2E6F-441C-B482-CE04AFD66467}"/>
              </a:ext>
            </a:extLst>
          </p:cNvPr>
          <p:cNvSpPr txBox="1"/>
          <p:nvPr/>
        </p:nvSpPr>
        <p:spPr>
          <a:xfrm>
            <a:off x="6544571" y="2297210"/>
            <a:ext cx="1984081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שע"ח מנוהל</a:t>
            </a:r>
          </a:p>
          <a:p>
            <a:pPr algn="ctr"/>
            <a:r>
              <a:rPr lang="en-US" sz="2400" dirty="0"/>
              <a:t>Dirty/ Managed</a:t>
            </a:r>
          </a:p>
          <a:p>
            <a:pPr algn="ctr"/>
            <a:r>
              <a:rPr lang="en-US" sz="2400" dirty="0"/>
              <a:t>Float</a:t>
            </a:r>
            <a:endParaRPr lang="he-IL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8B1F05-7FB0-4477-9DC3-567A69CAB4C6}"/>
              </a:ext>
            </a:extLst>
          </p:cNvPr>
          <p:cNvSpPr txBox="1"/>
          <p:nvPr/>
        </p:nvSpPr>
        <p:spPr>
          <a:xfrm>
            <a:off x="3867508" y="2267018"/>
            <a:ext cx="168502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שע"ח מנוהל ברצועה</a:t>
            </a:r>
          </a:p>
          <a:p>
            <a:pPr algn="ctr"/>
            <a:r>
              <a:rPr lang="en-US" sz="2400" dirty="0"/>
              <a:t>Exchange Rate Band</a:t>
            </a:r>
            <a:endParaRPr lang="he-IL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B5598-2532-4AD0-8340-02CF68D26AA0}"/>
              </a:ext>
            </a:extLst>
          </p:cNvPr>
          <p:cNvSpPr txBox="1"/>
          <p:nvPr/>
        </p:nvSpPr>
        <p:spPr>
          <a:xfrm>
            <a:off x="1193322" y="2267018"/>
            <a:ext cx="168502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שע"ח קבוע</a:t>
            </a:r>
          </a:p>
          <a:p>
            <a:pPr algn="ctr"/>
            <a:r>
              <a:rPr lang="en-US" sz="2400" dirty="0"/>
              <a:t>Fixed Exchange Rate</a:t>
            </a:r>
            <a:endParaRPr lang="he-IL" sz="2400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E3A20F82-67CA-4592-AC40-2DDDE081097E}"/>
              </a:ext>
            </a:extLst>
          </p:cNvPr>
          <p:cNvSpPr/>
          <p:nvPr/>
        </p:nvSpPr>
        <p:spPr>
          <a:xfrm>
            <a:off x="2964107" y="2978523"/>
            <a:ext cx="814768" cy="1466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799B49C0-3E2A-420B-BF82-307874A8BC15}"/>
              </a:ext>
            </a:extLst>
          </p:cNvPr>
          <p:cNvSpPr/>
          <p:nvPr/>
        </p:nvSpPr>
        <p:spPr>
          <a:xfrm>
            <a:off x="5641169" y="2978522"/>
            <a:ext cx="814768" cy="1466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8B0BDAF3-FFB5-4932-925E-86D61A3D4625}"/>
              </a:ext>
            </a:extLst>
          </p:cNvPr>
          <p:cNvSpPr/>
          <p:nvPr/>
        </p:nvSpPr>
        <p:spPr>
          <a:xfrm>
            <a:off x="8573220" y="2978522"/>
            <a:ext cx="814768" cy="1466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60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משטרי שע"ח בישראל 1985-2003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94" y="1291168"/>
            <a:ext cx="7969032" cy="5312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3200" y="6502400"/>
            <a:ext cx="383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Elkayam</a:t>
            </a:r>
            <a:r>
              <a:rPr lang="en-US" dirty="0"/>
              <a:t> (2003)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288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309FA1-B289-4009-8B23-FBDAC12B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1724"/>
            <a:ext cx="10707624" cy="1609344"/>
          </a:xfrm>
        </p:spPr>
        <p:txBody>
          <a:bodyPr/>
          <a:lstStyle/>
          <a:p>
            <a:r>
              <a:rPr lang="he-IL" dirty="0"/>
              <a:t>הקשר בין מדיניות מוניטרית (כמות הכסף) לאינפלציה ופעילות ריאלית</a:t>
            </a:r>
          </a:p>
        </p:txBody>
      </p:sp>
      <p:sp>
        <p:nvSpPr>
          <p:cNvPr id="4" name="מלבן: מסגרת משופעת 3">
            <a:extLst>
              <a:ext uri="{FF2B5EF4-FFF2-40B4-BE49-F238E27FC236}">
                <a16:creationId xmlns:a16="http://schemas.microsoft.com/office/drawing/2014/main" id="{56B10D8A-F1D3-4B07-84B5-3C462403F3A0}"/>
              </a:ext>
            </a:extLst>
          </p:cNvPr>
          <p:cNvSpPr/>
          <p:nvPr/>
        </p:nvSpPr>
        <p:spPr>
          <a:xfrm>
            <a:off x="8499786" y="2132331"/>
            <a:ext cx="3392425" cy="374937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עלייה בכמות הכסף</a:t>
            </a:r>
          </a:p>
          <a:p>
            <a:pPr algn="ctr"/>
            <a:r>
              <a:rPr lang="he-IL" sz="2800" dirty="0"/>
              <a:t>("הדפסת כסף")</a:t>
            </a:r>
          </a:p>
        </p:txBody>
      </p:sp>
      <p:sp>
        <p:nvSpPr>
          <p:cNvPr id="5" name="מלבן: מסגרת משופעת 4">
            <a:extLst>
              <a:ext uri="{FF2B5EF4-FFF2-40B4-BE49-F238E27FC236}">
                <a16:creationId xmlns:a16="http://schemas.microsoft.com/office/drawing/2014/main" id="{30D56DA2-A0DF-4033-A1E1-30A57648AC83}"/>
              </a:ext>
            </a:extLst>
          </p:cNvPr>
          <p:cNvSpPr/>
          <p:nvPr/>
        </p:nvSpPr>
        <p:spPr>
          <a:xfrm>
            <a:off x="326925" y="2166791"/>
            <a:ext cx="2830695" cy="368045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עלייה במחירים (אינפלציה),</a:t>
            </a:r>
          </a:p>
          <a:p>
            <a:pPr algn="ctr"/>
            <a:r>
              <a:rPr lang="he-IL" sz="3200" dirty="0"/>
              <a:t>פיחות </a:t>
            </a:r>
            <a:r>
              <a:rPr lang="he-IL" sz="3200" dirty="0" err="1"/>
              <a:t>בשע"ח</a:t>
            </a:r>
            <a:endParaRPr lang="he-IL" sz="3200" dirty="0"/>
          </a:p>
        </p:txBody>
      </p:sp>
      <p:sp>
        <p:nvSpPr>
          <p:cNvPr id="6" name="מלבן: מסגרת משופעת 5">
            <a:extLst>
              <a:ext uri="{FF2B5EF4-FFF2-40B4-BE49-F238E27FC236}">
                <a16:creationId xmlns:a16="http://schemas.microsoft.com/office/drawing/2014/main" id="{9C7870CC-994C-4D24-A696-BCDDA5836200}"/>
              </a:ext>
            </a:extLst>
          </p:cNvPr>
          <p:cNvSpPr/>
          <p:nvPr/>
        </p:nvSpPr>
        <p:spPr>
          <a:xfrm>
            <a:off x="4729410" y="3359037"/>
            <a:ext cx="2291303" cy="25226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עלייה בפעילות הכלכלית (צמיחה)</a:t>
            </a:r>
          </a:p>
        </p:txBody>
      </p:sp>
      <p:sp>
        <p:nvSpPr>
          <p:cNvPr id="9" name="חץ: שמאלה 8">
            <a:extLst>
              <a:ext uri="{FF2B5EF4-FFF2-40B4-BE49-F238E27FC236}">
                <a16:creationId xmlns:a16="http://schemas.microsoft.com/office/drawing/2014/main" id="{5F5E9465-1236-461E-8318-FF0E45CD8A95}"/>
              </a:ext>
            </a:extLst>
          </p:cNvPr>
          <p:cNvSpPr/>
          <p:nvPr/>
        </p:nvSpPr>
        <p:spPr>
          <a:xfrm>
            <a:off x="3328416" y="2010005"/>
            <a:ext cx="4992624" cy="1194863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חץ: שמאלה 10">
            <a:extLst>
              <a:ext uri="{FF2B5EF4-FFF2-40B4-BE49-F238E27FC236}">
                <a16:creationId xmlns:a16="http://schemas.microsoft.com/office/drawing/2014/main" id="{BA074657-A836-48F5-AF03-F42B72A34EFD}"/>
              </a:ext>
            </a:extLst>
          </p:cNvPr>
          <p:cNvSpPr/>
          <p:nvPr/>
        </p:nvSpPr>
        <p:spPr>
          <a:xfrm>
            <a:off x="7057735" y="3805276"/>
            <a:ext cx="1405029" cy="1194863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טווח קצר</a:t>
            </a:r>
          </a:p>
        </p:txBody>
      </p:sp>
      <p:sp>
        <p:nvSpPr>
          <p:cNvPr id="12" name="חץ: שמאלה 11">
            <a:extLst>
              <a:ext uri="{FF2B5EF4-FFF2-40B4-BE49-F238E27FC236}">
                <a16:creationId xmlns:a16="http://schemas.microsoft.com/office/drawing/2014/main" id="{B295EC4F-7B40-4341-BEE1-159CF44C9772}"/>
              </a:ext>
            </a:extLst>
          </p:cNvPr>
          <p:cNvSpPr/>
          <p:nvPr/>
        </p:nvSpPr>
        <p:spPr>
          <a:xfrm>
            <a:off x="3231664" y="3805277"/>
            <a:ext cx="1405029" cy="1194863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8520D5A8-424D-44E9-86D1-77D2BC60AF12}"/>
              </a:ext>
            </a:extLst>
          </p:cNvPr>
          <p:cNvSpPr/>
          <p:nvPr/>
        </p:nvSpPr>
        <p:spPr>
          <a:xfrm>
            <a:off x="5327475" y="242277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טווח ארוך</a:t>
            </a:r>
          </a:p>
        </p:txBody>
      </p:sp>
    </p:spTree>
    <p:extLst>
      <p:ext uri="{BB962C8B-B14F-4D97-AF65-F5344CB8AC3E}">
        <p14:creationId xmlns:p14="http://schemas.microsoft.com/office/powerpoint/2010/main" val="22570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293499-744B-4D0E-9E9F-B02D708A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מנגנון התמסורת של המדיניות המוניטרית (הסימן מתייחס להעלאת ריבית)</a:t>
            </a: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50313F1B-3A54-4295-BB05-9DA14D891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66"/>
          <a:stretch/>
        </p:blipFill>
        <p:spPr bwMode="auto">
          <a:xfrm>
            <a:off x="1541124" y="1643280"/>
            <a:ext cx="9297405" cy="52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86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C6B0E1-8729-46C6-B472-778D8E49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51724"/>
            <a:ext cx="11192256" cy="1609344"/>
          </a:xfrm>
        </p:spPr>
        <p:txBody>
          <a:bodyPr/>
          <a:lstStyle/>
          <a:p>
            <a:r>
              <a:rPr lang="he-IL" dirty="0"/>
              <a:t>הגורמים הכלכליים המשפיעים על האינפלציה</a:t>
            </a: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E27E9FAC-434E-4348-A808-8FBDD0E3A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636000"/>
              </p:ext>
            </p:extLst>
          </p:nvPr>
        </p:nvGraphicFramePr>
        <p:xfrm>
          <a:off x="2021205" y="1761068"/>
          <a:ext cx="7539482" cy="4827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08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2E7707-9F16-40BF-858B-3597EF08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תוכן ההרצאה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9A487-8C08-4D15-9DDD-C009B6DBD7E0}"/>
              </a:ext>
            </a:extLst>
          </p:cNvPr>
          <p:cNvSpPr txBox="1"/>
          <p:nvPr/>
        </p:nvSpPr>
        <p:spPr>
          <a:xfrm>
            <a:off x="2648309" y="1891694"/>
            <a:ext cx="8945594" cy="954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 </a:t>
            </a:r>
            <a:r>
              <a:rPr lang="he-IL" sz="2800" b="1" dirty="0"/>
              <a:t>א. היסודות התיאורטיים של כלכלה מונטרית:</a:t>
            </a:r>
          </a:p>
          <a:p>
            <a:pPr algn="r" rtl="1"/>
            <a:r>
              <a:rPr lang="he-IL" sz="2800" dirty="0"/>
              <a:t>	כסף, בנק מסחרי ובנק מרכזי, אינפלציה ונזקיה, שער חליפין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F908A-E78E-47BC-8032-F556D2E16F17}"/>
              </a:ext>
            </a:extLst>
          </p:cNvPr>
          <p:cNvSpPr txBox="1"/>
          <p:nvPr/>
        </p:nvSpPr>
        <p:spPr>
          <a:xfrm>
            <a:off x="1722413" y="3015726"/>
            <a:ext cx="8945594" cy="138499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 </a:t>
            </a:r>
            <a:r>
              <a:rPr lang="he-IL" sz="2800" b="1" dirty="0"/>
              <a:t>ב. אפיזודת האינפלציה הגבוהה בישראל (1973-1984):</a:t>
            </a:r>
          </a:p>
          <a:p>
            <a:pPr algn="r" rtl="1"/>
            <a:r>
              <a:rPr lang="he-IL" sz="2800" dirty="0"/>
              <a:t>	מה הביא להאצת האינפלציה?</a:t>
            </a:r>
          </a:p>
          <a:p>
            <a:pPr algn="r" rtl="1"/>
            <a:r>
              <a:rPr lang="he-IL" sz="2800" dirty="0"/>
              <a:t>	</a:t>
            </a:r>
            <a:r>
              <a:rPr lang="he-IL" sz="2800" dirty="0" err="1"/>
              <a:t>תוכנית</a:t>
            </a:r>
            <a:r>
              <a:rPr lang="he-IL" sz="2800" dirty="0"/>
              <a:t> הייצוב (1985)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14D09-D0CB-4945-9599-07710995961D}"/>
              </a:ext>
            </a:extLst>
          </p:cNvPr>
          <p:cNvSpPr txBox="1"/>
          <p:nvPr/>
        </p:nvSpPr>
        <p:spPr>
          <a:xfrm>
            <a:off x="553527" y="4551734"/>
            <a:ext cx="8945594" cy="181588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2800" b="1" dirty="0"/>
              <a:t> ג. בנק ישראל ומדיניות מוניטרית בת ימינו</a:t>
            </a:r>
          </a:p>
          <a:p>
            <a:pPr algn="r" rtl="1"/>
            <a:r>
              <a:rPr lang="he-IL" sz="2800" dirty="0"/>
              <a:t>בנק ישראל – תפקידים ויעדים</a:t>
            </a:r>
          </a:p>
          <a:p>
            <a:pPr algn="r" rtl="1"/>
            <a:r>
              <a:rPr lang="he-IL" sz="2800" dirty="0"/>
              <a:t>ניהול מדיניות מוניטרית באמצעות הריבית</a:t>
            </a:r>
          </a:p>
          <a:p>
            <a:pPr algn="r" rtl="1"/>
            <a:r>
              <a:rPr lang="he-IL" sz="2800" dirty="0"/>
              <a:t>    אתגרי המדיניות המוניטרית היום</a:t>
            </a:r>
          </a:p>
        </p:txBody>
      </p:sp>
    </p:spTree>
    <p:extLst>
      <p:ext uri="{BB962C8B-B14F-4D97-AF65-F5344CB8AC3E}">
        <p14:creationId xmlns:p14="http://schemas.microsoft.com/office/powerpoint/2010/main" val="2035737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986A3C-46B2-4EB9-A094-22C013F7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2090252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he-IL" sz="9600" dirty="0"/>
              <a:t>האינפלציה הגבוהה בישראל</a:t>
            </a:r>
            <a:br>
              <a:rPr lang="he-IL" sz="9600" dirty="0"/>
            </a:br>
            <a:r>
              <a:rPr lang="he-IL" sz="9600" dirty="0"/>
              <a:t> (1984-1973)</a:t>
            </a:r>
          </a:p>
        </p:txBody>
      </p:sp>
    </p:spTree>
    <p:extLst>
      <p:ext uri="{BB962C8B-B14F-4D97-AF65-F5344CB8AC3E}">
        <p14:creationId xmlns:p14="http://schemas.microsoft.com/office/powerpoint/2010/main" val="1104634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01D944-4AF6-4588-8B89-D58CBF73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האינפלציה בישראל 2014-1952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21E2159-4987-467C-85D3-8B49F148F8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731" y="1386064"/>
            <a:ext cx="8184538" cy="5320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4275E2-5EE6-4ED2-8B2C-1F5ED78CFCD0}"/>
              </a:ext>
            </a:extLst>
          </p:cNvPr>
          <p:cNvSpPr txBox="1"/>
          <p:nvPr/>
        </p:nvSpPr>
        <p:spPr>
          <a:xfrm>
            <a:off x="2003731" y="1109148"/>
            <a:ext cx="4140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549719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C01033-D34B-459F-BC6B-6545CD47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היו הגורמים לעליית האינפלציה?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C2B2C-ED2E-4C6A-9869-2CE23F6E2F1B}"/>
              </a:ext>
            </a:extLst>
          </p:cNvPr>
          <p:cNvSpPr txBox="1"/>
          <p:nvPr/>
        </p:nvSpPr>
        <p:spPr>
          <a:xfrm>
            <a:off x="595901" y="2116232"/>
            <a:ext cx="1013415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he-IL" sz="3600" dirty="0"/>
              <a:t>גירעון גבוה בתקציב הממשלה.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3600" dirty="0"/>
              <a:t>משברי הנפט 1973, 1979 – גרעון במאזן תשלומים.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3600" dirty="0"/>
              <a:t>ניסיון כושל לליברליזציה בטבע חוץ.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3600" dirty="0"/>
              <a:t>משבר ויסות מניות הבנקים.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3600" dirty="0"/>
              <a:t>מנגנוני הצמדה.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3600" dirty="0"/>
              <a:t>סתגלנות מוניטרית, העדר עוגן נומינאלי.</a:t>
            </a:r>
          </a:p>
        </p:txBody>
      </p:sp>
    </p:spTree>
    <p:extLst>
      <p:ext uri="{BB962C8B-B14F-4D97-AF65-F5344CB8AC3E}">
        <p14:creationId xmlns:p14="http://schemas.microsoft.com/office/powerpoint/2010/main" val="654251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CA80B3-DD3E-4B10-856F-C3FC17AC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חלק מגרעון הממשלה ממומן ע"י הדפסת כסף</a:t>
            </a:r>
          </a:p>
        </p:txBody>
      </p:sp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A9A0C094-270D-4411-A5EE-185A65D93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337200"/>
              </p:ext>
            </p:extLst>
          </p:nvPr>
        </p:nvGraphicFramePr>
        <p:xfrm>
          <a:off x="1184695" y="1563056"/>
          <a:ext cx="89535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ED01959-7FBD-485F-A4D1-0165E0D58AF8}"/>
              </a:ext>
            </a:extLst>
          </p:cNvPr>
          <p:cNvSpPr txBox="1"/>
          <p:nvPr/>
        </p:nvSpPr>
        <p:spPr>
          <a:xfrm>
            <a:off x="3439961" y="6377556"/>
            <a:ext cx="631507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נתונים: </a:t>
            </a:r>
            <a:r>
              <a:rPr lang="he-IL" sz="1200" dirty="0" err="1"/>
              <a:t>זעירא</a:t>
            </a:r>
            <a:r>
              <a:rPr lang="he-IL" sz="1200" dirty="0"/>
              <a:t> (2018).</a:t>
            </a:r>
          </a:p>
        </p:txBody>
      </p:sp>
    </p:spTree>
    <p:extLst>
      <p:ext uri="{BB962C8B-B14F-4D97-AF65-F5344CB8AC3E}">
        <p14:creationId xmlns:p14="http://schemas.microsoft.com/office/powerpoint/2010/main" val="1255164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CA80B3-DD3E-4B10-856F-C3FC17AC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משברי נפט 1973 ו-1979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CDDC01A-0368-40F6-93A0-0384B233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4" y="1856774"/>
            <a:ext cx="7172325" cy="4523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90F34F-36E0-419B-A1B5-71598F6929F7}"/>
              </a:ext>
            </a:extLst>
          </p:cNvPr>
          <p:cNvSpPr txBox="1"/>
          <p:nvPr/>
        </p:nvSpPr>
        <p:spPr>
          <a:xfrm>
            <a:off x="2428875" y="1576402"/>
            <a:ext cx="66389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/>
              <a:t>מחיר ריאלי של חבית נפט, 2018-1946, דולרים (סרגל </a:t>
            </a:r>
            <a:r>
              <a:rPr lang="he-IL" b="1" dirty="0" err="1"/>
              <a:t>לוגריטמי</a:t>
            </a:r>
            <a:r>
              <a:rPr lang="he-IL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EA2C6-D220-48E5-AB71-0123A20DA8B1}"/>
              </a:ext>
            </a:extLst>
          </p:cNvPr>
          <p:cNvSpPr txBox="1"/>
          <p:nvPr/>
        </p:nvSpPr>
        <p:spPr>
          <a:xfrm>
            <a:off x="2956882" y="6318044"/>
            <a:ext cx="631507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מקור: </a:t>
            </a:r>
            <a:r>
              <a:rPr lang="en-US" sz="1200" dirty="0"/>
              <a:t>macrotrends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290203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C01033-D34B-459F-BC6B-6545CD47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מרכיבי </a:t>
            </a:r>
            <a:r>
              <a:rPr lang="he-IL" dirty="0" err="1"/>
              <a:t>תוכנית</a:t>
            </a:r>
            <a:r>
              <a:rPr lang="he-IL" dirty="0"/>
              <a:t> הייצוב (1.7.1985)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C2B2C-ED2E-4C6A-9869-2CE23F6E2F1B}"/>
              </a:ext>
            </a:extLst>
          </p:cNvPr>
          <p:cNvSpPr txBox="1"/>
          <p:nvPr/>
        </p:nvSpPr>
        <p:spPr>
          <a:xfrm>
            <a:off x="5044611" y="1397041"/>
            <a:ext cx="610192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he-IL" sz="3200" b="1" dirty="0"/>
              <a:t>צמצום גירעון הממשלה</a:t>
            </a:r>
            <a:r>
              <a:rPr lang="he-IL" sz="3200" dirty="0"/>
              <a:t>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3200" b="1" dirty="0"/>
              <a:t>עוגן נומינאלי - קיבוע שע"ח </a:t>
            </a:r>
            <a:r>
              <a:rPr lang="he-IL" sz="3200" dirty="0"/>
              <a:t>של השקל נגד הדולר </a:t>
            </a:r>
          </a:p>
          <a:p>
            <a:pPr algn="r" rtl="1"/>
            <a:r>
              <a:rPr lang="he-IL" sz="3200" dirty="0"/>
              <a:t>		(1,500 שקלים = 1$). </a:t>
            </a:r>
          </a:p>
          <a:p>
            <a:pPr algn="r" rtl="1"/>
            <a:r>
              <a:rPr lang="he-IL" sz="3200" dirty="0"/>
              <a:t>		סיוע מארה"ב.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3200" b="1" dirty="0"/>
              <a:t>הקפאת שכר ומחירים</a:t>
            </a:r>
            <a:r>
              <a:rPr lang="he-IL" sz="3200" dirty="0"/>
              <a:t>. שיתוף תעשיינים וההסתדרות.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3200" b="1" dirty="0"/>
              <a:t>"חוק אי-ההדפסה" </a:t>
            </a:r>
            <a:r>
              <a:rPr lang="he-IL" sz="3200" dirty="0"/>
              <a:t>(+ חוק ההסדרים).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ED2C770-463B-4BFF-981B-C4B4C08B1C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143" y="1761068"/>
            <a:ext cx="4787757" cy="36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63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986A3C-46B2-4EB9-A094-22C013F7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2090252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he-IL" sz="9600" dirty="0"/>
              <a:t>בנק ישראל והמדיניות המוניטרית היום</a:t>
            </a:r>
          </a:p>
        </p:txBody>
      </p:sp>
    </p:spTree>
    <p:extLst>
      <p:ext uri="{BB962C8B-B14F-4D97-AF65-F5344CB8AC3E}">
        <p14:creationId xmlns:p14="http://schemas.microsoft.com/office/powerpoint/2010/main" val="1139123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6EA440-01BE-4C7C-B29A-7528B47D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Forward</a:t>
            </a:r>
            <a:r>
              <a:rPr lang="he-IL" dirty="0"/>
              <a:t> מתוכנית הייצוב לעשור הנוכחי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9EA14-7EF1-424C-B390-143F20D59025}"/>
              </a:ext>
            </a:extLst>
          </p:cNvPr>
          <p:cNvSpPr txBox="1"/>
          <p:nvPr/>
        </p:nvSpPr>
        <p:spPr>
          <a:xfrm>
            <a:off x="3124201" y="1822799"/>
            <a:ext cx="7922182" cy="44935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r" rtl="1">
              <a:spcAft>
                <a:spcPts val="600"/>
              </a:spcAft>
              <a:buFont typeface="+mj-lt"/>
              <a:buAutoNum type="arabicPeriod"/>
            </a:pPr>
            <a:r>
              <a:rPr lang="he-IL" sz="3200" dirty="0"/>
              <a:t>אינפלציה יורדת בהדרגה (עד 1999).</a:t>
            </a:r>
          </a:p>
          <a:p>
            <a:pPr marL="514350" indent="-514350" algn="r" rtl="1">
              <a:spcAft>
                <a:spcPts val="600"/>
              </a:spcAft>
              <a:buFont typeface="+mj-lt"/>
              <a:buAutoNum type="arabicPeriod"/>
            </a:pPr>
            <a:endParaRPr lang="he-IL" sz="3200" dirty="0"/>
          </a:p>
          <a:p>
            <a:pPr marL="514350" indent="-514350" algn="r" rtl="1">
              <a:spcAft>
                <a:spcPts val="600"/>
              </a:spcAft>
              <a:buFont typeface="+mj-lt"/>
              <a:buAutoNum type="arabicPeriod"/>
            </a:pPr>
            <a:r>
              <a:rPr lang="he-IL" sz="3200" dirty="0"/>
              <a:t>אימוץ מסגרת של יעדי אינפלציה (מ-1992).</a:t>
            </a:r>
          </a:p>
          <a:p>
            <a:pPr marL="514350" indent="-514350" algn="r" rtl="1">
              <a:spcAft>
                <a:spcPts val="600"/>
              </a:spcAft>
              <a:buFont typeface="+mj-lt"/>
              <a:buAutoNum type="arabicPeriod"/>
            </a:pPr>
            <a:endParaRPr lang="he-IL" sz="3200" dirty="0"/>
          </a:p>
          <a:p>
            <a:pPr marL="514350" indent="-514350" algn="r" rtl="1">
              <a:spcAft>
                <a:spcPts val="600"/>
              </a:spcAft>
              <a:buFont typeface="+mj-lt"/>
              <a:buAutoNum type="arabicPeriod"/>
            </a:pPr>
            <a:r>
              <a:rPr lang="he-IL" sz="3200" dirty="0"/>
              <a:t>ליברליזציה מוצלחת בשוק מט"ח ומעבר ממשטר </a:t>
            </a:r>
            <a:r>
              <a:rPr lang="he-IL" sz="3200" dirty="0" err="1"/>
              <a:t>משע"ח</a:t>
            </a:r>
            <a:r>
              <a:rPr lang="he-IL" sz="3200" dirty="0"/>
              <a:t> קבוע </a:t>
            </a:r>
            <a:r>
              <a:rPr lang="he-IL" sz="3200" dirty="0" err="1"/>
              <a:t>לשע"ח</a:t>
            </a:r>
            <a:r>
              <a:rPr lang="he-IL" sz="3200" dirty="0"/>
              <a:t> נייד (+/-).</a:t>
            </a:r>
          </a:p>
          <a:p>
            <a:pPr marL="514350" indent="-514350" algn="r" rtl="1">
              <a:spcAft>
                <a:spcPts val="600"/>
              </a:spcAft>
              <a:buFont typeface="+mj-lt"/>
              <a:buAutoNum type="arabicPeriod"/>
            </a:pPr>
            <a:endParaRPr lang="he-IL" sz="3200" dirty="0"/>
          </a:p>
          <a:p>
            <a:pPr marL="514350" indent="-514350" algn="r" rtl="1">
              <a:spcAft>
                <a:spcPts val="600"/>
              </a:spcAft>
              <a:buFont typeface="+mj-lt"/>
              <a:buAutoNum type="arabicPeriod"/>
            </a:pPr>
            <a:r>
              <a:rPr lang="he-IL" sz="3200" dirty="0"/>
              <a:t>חוק בנק ישראל 2010.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C856CB3-EECF-443C-8B62-A32FC3401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13" y="1258400"/>
            <a:ext cx="2490788" cy="140132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F236040-8012-4BD5-BB15-ABC885B10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99" y="2786748"/>
            <a:ext cx="1962150" cy="122801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98C1A8E-C183-4380-BD0E-4304C8556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392" y="4181973"/>
            <a:ext cx="1388364" cy="104127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9FC5B83-330B-44FE-8929-850860C15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392" y="5410948"/>
            <a:ext cx="1742594" cy="12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30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37A356-E138-4372-AF90-E81552BA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תפקידי בנק ישראל (חוק ב"י 2010):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13CAB-02F3-4DF1-A547-7876B0E17DCE}"/>
              </a:ext>
            </a:extLst>
          </p:cNvPr>
          <p:cNvSpPr txBox="1"/>
          <p:nvPr/>
        </p:nvSpPr>
        <p:spPr>
          <a:xfrm>
            <a:off x="517586" y="1413063"/>
            <a:ext cx="10701326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3200" b="1" dirty="0"/>
              <a:t> ניהול המדיניות המוניטרית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3200" dirty="0"/>
              <a:t> להחזיק ולנהל את יתרות </a:t>
            </a:r>
            <a:r>
              <a:rPr lang="he-IL" sz="3200" dirty="0" err="1"/>
              <a:t>המט"ח</a:t>
            </a:r>
            <a:r>
              <a:rPr lang="he-IL" sz="3200" dirty="0"/>
              <a:t> של המדינה.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3200" dirty="0"/>
              <a:t> לתמוך בפעילות סדירה של שוק מטבע חוץ.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3200" dirty="0"/>
              <a:t> לשמש בנקאי של הממשלה.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3200" dirty="0"/>
              <a:t> להסדיר את מערכת התשלומים והסליקה במשק.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3200" dirty="0"/>
              <a:t> להנפיק מטבע.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3200" dirty="0"/>
              <a:t> לפקח על המערכת הבנקאית.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he-IL" sz="3200" dirty="0"/>
              <a:t> הנגיד משמש "יועץ כלכלי לממשלה".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he-IL" sz="32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166656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37A356-E138-4372-AF90-E81552BA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מטרות בנק ישראל (חוק ב"י 2010)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A21F629-7C1C-4F67-8A79-B9F947A75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889" y="1481601"/>
            <a:ext cx="7381875" cy="4433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85D4A-A75D-476F-B7F5-ABB57FE38253}"/>
              </a:ext>
            </a:extLst>
          </p:cNvPr>
          <p:cNvSpPr txBox="1"/>
          <p:nvPr/>
        </p:nvSpPr>
        <p:spPr>
          <a:xfrm>
            <a:off x="246996" y="2949063"/>
            <a:ext cx="354862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/>
              <a:t>משטר גמיש של יעד אינפלציה</a:t>
            </a:r>
            <a:r>
              <a:rPr lang="he-IL" sz="2800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36E33-B75A-44B2-BC77-40F44152C454}"/>
              </a:ext>
            </a:extLst>
          </p:cNvPr>
          <p:cNvSpPr txBox="1"/>
          <p:nvPr/>
        </p:nvSpPr>
        <p:spPr>
          <a:xfrm>
            <a:off x="273023" y="1339719"/>
            <a:ext cx="3548627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/>
              <a:t>מאז 2003 יעד האינפלציה הוא</a:t>
            </a:r>
          </a:p>
          <a:p>
            <a:pPr algn="ctr" rtl="1"/>
            <a:r>
              <a:rPr lang="he-IL" sz="2800" b="1" dirty="0"/>
              <a:t>1%-3%</a:t>
            </a:r>
            <a:endParaRPr lang="he-IL" sz="2800" dirty="0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CCDB6EB2-3B52-4B46-986A-764D9BBC5D1F}"/>
              </a:ext>
            </a:extLst>
          </p:cNvPr>
          <p:cNvSpPr/>
          <p:nvPr/>
        </p:nvSpPr>
        <p:spPr>
          <a:xfrm>
            <a:off x="5727939" y="1890575"/>
            <a:ext cx="4416724" cy="335038"/>
          </a:xfrm>
          <a:prstGeom prst="roundRect">
            <a:avLst/>
          </a:prstGeom>
          <a:solidFill>
            <a:srgbClr val="D8B25C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7F41E1B-781D-4337-93E5-F9F105353024}"/>
              </a:ext>
            </a:extLst>
          </p:cNvPr>
          <p:cNvSpPr/>
          <p:nvPr/>
        </p:nvSpPr>
        <p:spPr>
          <a:xfrm>
            <a:off x="4597878" y="2303364"/>
            <a:ext cx="5624423" cy="335038"/>
          </a:xfrm>
          <a:prstGeom prst="roundRect">
            <a:avLst/>
          </a:prstGeom>
          <a:solidFill>
            <a:srgbClr val="D8B25C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9410F0F2-51F2-473E-9C5C-489402F1FD9F}"/>
              </a:ext>
            </a:extLst>
          </p:cNvPr>
          <p:cNvSpPr/>
          <p:nvPr/>
        </p:nvSpPr>
        <p:spPr>
          <a:xfrm>
            <a:off x="6935637" y="3322763"/>
            <a:ext cx="2628181" cy="335038"/>
          </a:xfrm>
          <a:prstGeom prst="roundRect">
            <a:avLst/>
          </a:prstGeom>
          <a:solidFill>
            <a:srgbClr val="D8B25C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DCC2AAA3-297A-4564-BE6A-DA8D238903E2}"/>
              </a:ext>
            </a:extLst>
          </p:cNvPr>
          <p:cNvSpPr/>
          <p:nvPr/>
        </p:nvSpPr>
        <p:spPr>
          <a:xfrm>
            <a:off x="4727276" y="4767723"/>
            <a:ext cx="5417388" cy="335038"/>
          </a:xfrm>
          <a:prstGeom prst="roundRect">
            <a:avLst/>
          </a:prstGeom>
          <a:solidFill>
            <a:srgbClr val="D8B25C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8C9595C1-1C92-400C-B8CA-B53C2B895AAD}"/>
              </a:ext>
            </a:extLst>
          </p:cNvPr>
          <p:cNvSpPr/>
          <p:nvPr/>
        </p:nvSpPr>
        <p:spPr>
          <a:xfrm>
            <a:off x="5969479" y="2672273"/>
            <a:ext cx="4502988" cy="335038"/>
          </a:xfrm>
          <a:prstGeom prst="roundRect">
            <a:avLst/>
          </a:prstGeom>
          <a:solidFill>
            <a:srgbClr val="D8B25C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57B98-0AE2-4F27-B8CA-EB8665FCFFF7}"/>
              </a:ext>
            </a:extLst>
          </p:cNvPr>
          <p:cNvSpPr txBox="1"/>
          <p:nvPr/>
        </p:nvSpPr>
        <p:spPr>
          <a:xfrm>
            <a:off x="273022" y="4234368"/>
            <a:ext cx="3548627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/>
              <a:t>המדיניות המוניטרית נקבעת על ידי ועדה מוניטרית המונה 6 חברים</a:t>
            </a:r>
            <a:r>
              <a:rPr lang="he-IL" sz="2800" dirty="0"/>
              <a:t>. 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BE960CCA-4457-4757-B07F-C8546358BB30}"/>
              </a:ext>
            </a:extLst>
          </p:cNvPr>
          <p:cNvSpPr/>
          <p:nvPr/>
        </p:nvSpPr>
        <p:spPr>
          <a:xfrm>
            <a:off x="4191564" y="1346713"/>
            <a:ext cx="7489474" cy="47035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23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986A3C-46B2-4EB9-A094-22C013F7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2090252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he-IL" sz="9600" dirty="0"/>
              <a:t>יסודות תיאורטיים של כלכלה מוניטרית</a:t>
            </a:r>
          </a:p>
        </p:txBody>
      </p:sp>
    </p:spTree>
    <p:extLst>
      <p:ext uri="{BB962C8B-B14F-4D97-AF65-F5344CB8AC3E}">
        <p14:creationId xmlns:p14="http://schemas.microsoft.com/office/powerpoint/2010/main" val="3119528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5A12AD-4671-4919-8C11-01358426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מאז 2014 קצב האינפלציה בפועל נמוך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F482C377-BE6A-46F5-8B0A-DA9A4DA22E0E}"/>
              </a:ext>
            </a:extLst>
          </p:cNvPr>
          <p:cNvSpPr/>
          <p:nvPr/>
        </p:nvSpPr>
        <p:spPr>
          <a:xfrm>
            <a:off x="802257" y="1354347"/>
            <a:ext cx="10696754" cy="54432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5AB50452-B9F0-44EE-9897-438A41AD0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94523"/>
              </p:ext>
            </p:extLst>
          </p:nvPr>
        </p:nvGraphicFramePr>
        <p:xfrm>
          <a:off x="1345721" y="1354346"/>
          <a:ext cx="9411419" cy="537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513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87231E-1505-4598-AEBB-70CF3CC5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2" y="151724"/>
            <a:ext cx="10861864" cy="1609344"/>
          </a:xfrm>
        </p:spPr>
        <p:txBody>
          <a:bodyPr/>
          <a:lstStyle/>
          <a:p>
            <a:r>
              <a:rPr lang="he-IL" dirty="0"/>
              <a:t>קצב האינפלציה נמוך ביחס למדינות אחרות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9FD6AEB-9994-46C7-8455-76F757F7F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709" y="1276709"/>
            <a:ext cx="4758581" cy="55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6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מדוע האינפלציה נמוכה?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8136" y="1917700"/>
            <a:ext cx="100584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he-IL" sz="4000" dirty="0"/>
              <a:t>התגברות התחרות במשק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he-IL" sz="4000" dirty="0"/>
              <a:t>הורדות מחירים יזומות של הממשלה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he-IL" sz="4000" dirty="0"/>
              <a:t>ייסוף בשער החליפין</a:t>
            </a:r>
          </a:p>
        </p:txBody>
      </p:sp>
    </p:spTree>
    <p:extLst>
      <p:ext uri="{BB962C8B-B14F-4D97-AF65-F5344CB8AC3E}">
        <p14:creationId xmlns:p14="http://schemas.microsoft.com/office/powerpoint/2010/main" val="4191576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93DF68-E223-405D-8E4A-41AE799F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9" y="151724"/>
            <a:ext cx="11119449" cy="1609344"/>
          </a:xfrm>
        </p:spPr>
        <p:txBody>
          <a:bodyPr/>
          <a:lstStyle/>
          <a:p>
            <a:r>
              <a:rPr lang="he-IL" dirty="0"/>
              <a:t>קצב הצמיחה תואם את הפוטנציאלי 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0B20AB00-2BDE-434B-9984-AE8BBE9A9BC7}"/>
              </a:ext>
            </a:extLst>
          </p:cNvPr>
          <p:cNvSpPr/>
          <p:nvPr/>
        </p:nvSpPr>
        <p:spPr>
          <a:xfrm>
            <a:off x="802257" y="1354347"/>
            <a:ext cx="10696754" cy="54432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9BCDC698-C0A8-47CF-A520-AC93596DC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065108"/>
              </p:ext>
            </p:extLst>
          </p:nvPr>
        </p:nvGraphicFramePr>
        <p:xfrm>
          <a:off x="1337094" y="1690776"/>
          <a:ext cx="9652958" cy="5167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117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5B4DA9-8851-44CE-86B5-C0F74982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הצמיחה הובלה על ידי ביקוש לצריכה פרטית לצד דשדוש ביצוא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D283AFF-BB38-488D-9358-9DFC82130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432" y="2022511"/>
            <a:ext cx="10157120" cy="42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41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EFE8406-AA2A-4682-857C-9C613184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שוק העבודה ב-"תעסוקה מלאה"</a:t>
            </a: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6D57D3BE-8CC6-45DC-AA91-EA0D33E44F2C}"/>
              </a:ext>
            </a:extLst>
          </p:cNvPr>
          <p:cNvSpPr/>
          <p:nvPr/>
        </p:nvSpPr>
        <p:spPr>
          <a:xfrm>
            <a:off x="802257" y="1354347"/>
            <a:ext cx="10696754" cy="54432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57050341-389A-42EA-B013-6DBB37DE5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13848"/>
              </p:ext>
            </p:extLst>
          </p:nvPr>
        </p:nvGraphicFramePr>
        <p:xfrm>
          <a:off x="1045464" y="1475117"/>
          <a:ext cx="10058400" cy="504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420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96336"/>
              </p:ext>
            </p:extLst>
          </p:nvPr>
        </p:nvGraphicFramePr>
        <p:xfrm>
          <a:off x="1207697" y="1492370"/>
          <a:ext cx="10041147" cy="523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9DE22BB3-E9E7-417D-94A8-AAB249045377}"/>
              </a:ext>
            </a:extLst>
          </p:cNvPr>
          <p:cNvSpPr/>
          <p:nvPr/>
        </p:nvSpPr>
        <p:spPr>
          <a:xfrm>
            <a:off x="802257" y="1354347"/>
            <a:ext cx="10696754" cy="54432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8091E58-E672-4ABC-B408-68316E02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שוק עבודה ב-"תעסוקה מלאה"</a:t>
            </a:r>
          </a:p>
        </p:txBody>
      </p:sp>
    </p:spTree>
    <p:extLst>
      <p:ext uri="{BB962C8B-B14F-4D97-AF65-F5344CB8AC3E}">
        <p14:creationId xmlns:p14="http://schemas.microsoft.com/office/powerpoint/2010/main" val="871196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93439"/>
              </p:ext>
            </p:extLst>
          </p:nvPr>
        </p:nvGraphicFramePr>
        <p:xfrm>
          <a:off x="1242204" y="1518249"/>
          <a:ext cx="10058400" cy="518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B238C08-E42A-4AA6-8418-D3F503D0ACB9}"/>
              </a:ext>
            </a:extLst>
          </p:cNvPr>
          <p:cNvSpPr/>
          <p:nvPr/>
        </p:nvSpPr>
        <p:spPr>
          <a:xfrm>
            <a:off x="802257" y="1354347"/>
            <a:ext cx="10696754" cy="54432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13CEA9C-EB46-4059-8EE6-EE4489F7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הייסוף המתמשך נבלם ב-2018</a:t>
            </a:r>
          </a:p>
        </p:txBody>
      </p:sp>
    </p:spTree>
    <p:extLst>
      <p:ext uri="{BB962C8B-B14F-4D97-AF65-F5344CB8AC3E}">
        <p14:creationId xmlns:p14="http://schemas.microsoft.com/office/powerpoint/2010/main" val="3368680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196915"/>
              </p:ext>
            </p:extLst>
          </p:nvPr>
        </p:nvGraphicFramePr>
        <p:xfrm>
          <a:off x="1311215" y="1500996"/>
          <a:ext cx="9946257" cy="523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5C153A9F-4244-4929-9BDB-B1B835CDAD52}"/>
              </a:ext>
            </a:extLst>
          </p:cNvPr>
          <p:cNvSpPr/>
          <p:nvPr/>
        </p:nvSpPr>
        <p:spPr>
          <a:xfrm>
            <a:off x="802257" y="1354347"/>
            <a:ext cx="10696754" cy="54432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E9C4262-57D9-4044-BD91-28CD0012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מאז 2008 חלה עלייה במחירי הדירות</a:t>
            </a:r>
          </a:p>
        </p:txBody>
      </p:sp>
    </p:spTree>
    <p:extLst>
      <p:ext uri="{BB962C8B-B14F-4D97-AF65-F5344CB8AC3E}">
        <p14:creationId xmlns:p14="http://schemas.microsoft.com/office/powerpoint/2010/main" val="2050068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55869"/>
              </p:ext>
            </p:extLst>
          </p:nvPr>
        </p:nvGraphicFramePr>
        <p:xfrm>
          <a:off x="1216325" y="1561380"/>
          <a:ext cx="9868617" cy="516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53F797-00B9-4E0F-AD1B-24B84200B62C}"/>
              </a:ext>
            </a:extLst>
          </p:cNvPr>
          <p:cNvSpPr/>
          <p:nvPr/>
        </p:nvSpPr>
        <p:spPr>
          <a:xfrm>
            <a:off x="802257" y="1354347"/>
            <a:ext cx="10696754" cy="54432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0543D87-E731-463B-A560-BE6C2D9C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מאז 2008 חלה עלייה במחירי הדירות</a:t>
            </a:r>
          </a:p>
        </p:txBody>
      </p:sp>
    </p:spTree>
    <p:extLst>
      <p:ext uri="{BB962C8B-B14F-4D97-AF65-F5344CB8AC3E}">
        <p14:creationId xmlns:p14="http://schemas.microsoft.com/office/powerpoint/2010/main" val="334366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EDD710-D3F1-4646-87A0-EE808817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כסף ותפקידיו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01748-EA9D-4E0D-AD8E-EC0FF9F724E6}"/>
              </a:ext>
            </a:extLst>
          </p:cNvPr>
          <p:cNvSpPr txBox="1"/>
          <p:nvPr/>
        </p:nvSpPr>
        <p:spPr>
          <a:xfrm>
            <a:off x="1247954" y="1646437"/>
            <a:ext cx="969609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/>
              <a:t>כסף</a:t>
            </a:r>
            <a:r>
              <a:rPr lang="he-IL" sz="2800" dirty="0"/>
              <a:t> הוא כל אובייקט המשמש כאמצעי חליפין המקובל מבחינה חברתית וחוקית כתשלום עבור מוצרים, שירותים, וסילוק חובות.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C3454-A3B5-4002-9C7B-D30EB115D43A}"/>
              </a:ext>
            </a:extLst>
          </p:cNvPr>
          <p:cNvSpPr txBox="1"/>
          <p:nvPr/>
        </p:nvSpPr>
        <p:spPr>
          <a:xfrm>
            <a:off x="5819589" y="4372575"/>
            <a:ext cx="5104845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800" b="1" u="sng" dirty="0"/>
              <a:t>תפקידי הכסף:</a:t>
            </a:r>
          </a:p>
          <a:p>
            <a:pPr marL="514350" indent="-514350" algn="r" rtl="1">
              <a:buAutoNum type="arabicPeriod"/>
            </a:pPr>
            <a:r>
              <a:rPr lang="he-IL" sz="3800" dirty="0"/>
              <a:t>אמצעי חליפין</a:t>
            </a:r>
          </a:p>
          <a:p>
            <a:pPr marL="514350" indent="-514350" algn="r" rtl="1">
              <a:buAutoNum type="arabicPeriod"/>
            </a:pPr>
            <a:r>
              <a:rPr lang="he-IL" sz="3800" dirty="0"/>
              <a:t>יחידת ערך סטנדרטית</a:t>
            </a:r>
          </a:p>
          <a:p>
            <a:pPr marL="514350" indent="-514350" algn="r" rtl="1">
              <a:buAutoNum type="arabicPeriod"/>
            </a:pPr>
            <a:r>
              <a:rPr lang="he-IL" sz="3800" dirty="0"/>
              <a:t>אמצעי לשמירת ערך</a:t>
            </a:r>
          </a:p>
          <a:p>
            <a:pPr algn="r" rtl="1"/>
            <a:endParaRPr lang="he-IL" sz="38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1495B10-9748-417F-97DB-6D2FBE850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06" y="2757355"/>
            <a:ext cx="1928294" cy="145841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F0B1C4B-45FB-4E4B-9EC8-A01F30C41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222" y="2757355"/>
            <a:ext cx="2983959" cy="145841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215EE77-8D32-4BD7-B3E2-8A59E752E9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675" y="2757354"/>
            <a:ext cx="2522656" cy="145841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501EB16-C1C9-438C-A941-F4B47657C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536" y="2721212"/>
            <a:ext cx="3539784" cy="1536245"/>
          </a:xfrm>
          <a:prstGeom prst="rect">
            <a:avLst/>
          </a:prstGeom>
        </p:spPr>
      </p:pic>
      <p:pic>
        <p:nvPicPr>
          <p:cNvPr id="9" name="Picture 10" descr="×ª××¦××ª ×ª××× × ×¢×××¨ ×× ×§ ××©×¨××">
            <a:extLst>
              <a:ext uri="{FF2B5EF4-FFF2-40B4-BE49-F238E27FC236}">
                <a16:creationId xmlns:a16="http://schemas.microsoft.com/office/drawing/2014/main" id="{6F9474DC-4FE1-4B73-B838-86960B52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8861" y="4564683"/>
            <a:ext cx="3407665" cy="214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7BF1AE-42F1-4854-9824-98773A64D8EF}"/>
              </a:ext>
            </a:extLst>
          </p:cNvPr>
          <p:cNvSpPr txBox="1"/>
          <p:nvPr/>
        </p:nvSpPr>
        <p:spPr>
          <a:xfrm>
            <a:off x="1733611" y="4463284"/>
            <a:ext cx="28400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רק </a:t>
            </a:r>
            <a:r>
              <a:rPr lang="he-I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הבנק המרכזי </a:t>
            </a:r>
            <a:r>
              <a:rPr lang="he-I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מנפיק </a:t>
            </a:r>
            <a:r>
              <a:rPr lang="he-IL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בסיס כסף 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B72B1220-B610-4B2F-A0D7-966967F44A5D}"/>
              </a:ext>
            </a:extLst>
          </p:cNvPr>
          <p:cNvCxnSpPr/>
          <p:nvPr/>
        </p:nvCxnSpPr>
        <p:spPr>
          <a:xfrm>
            <a:off x="694944" y="4372575"/>
            <a:ext cx="108996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45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37A356-E138-4372-AF90-E81552BA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 מצב המקרו כלכלי:</a:t>
            </a: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7C2BC6F4-7D64-40AD-84DC-F481C3654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103526"/>
              </p:ext>
            </p:extLst>
          </p:nvPr>
        </p:nvGraphicFramePr>
        <p:xfrm>
          <a:off x="836055" y="1556428"/>
          <a:ext cx="10310481" cy="41018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23638">
                  <a:extLst>
                    <a:ext uri="{9D8B030D-6E8A-4147-A177-3AD203B41FA5}">
                      <a16:colId xmlns:a16="http://schemas.microsoft.com/office/drawing/2014/main" val="345617449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5676958"/>
                    </a:ext>
                  </a:extLst>
                </a:gridCol>
                <a:gridCol w="4029243">
                  <a:extLst>
                    <a:ext uri="{9D8B030D-6E8A-4147-A177-3AD203B41FA5}">
                      <a16:colId xmlns:a16="http://schemas.microsoft.com/office/drawing/2014/main" val="237678684"/>
                    </a:ext>
                  </a:extLst>
                </a:gridCol>
              </a:tblGrid>
              <a:tr h="546043">
                <a:tc>
                  <a:txBody>
                    <a:bodyPr/>
                    <a:lstStyle/>
                    <a:p>
                      <a:pPr rtl="1"/>
                      <a:r>
                        <a:rPr lang="he-IL" sz="2800" dirty="0"/>
                        <a:t>תחום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2015-2017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248940"/>
                  </a:ext>
                </a:extLst>
              </a:tr>
              <a:tr h="546043">
                <a:tc>
                  <a:txBody>
                    <a:bodyPr/>
                    <a:lstStyle/>
                    <a:p>
                      <a:pPr rtl="1"/>
                      <a:r>
                        <a:rPr lang="he-IL" sz="2800" dirty="0"/>
                        <a:t>אינפלציה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אפסית. נמוכה מהיעד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בחלק תחתון של היעד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19885"/>
                  </a:ext>
                </a:extLst>
              </a:tr>
              <a:tr h="974580">
                <a:tc>
                  <a:txBody>
                    <a:bodyPr/>
                    <a:lstStyle/>
                    <a:p>
                      <a:pPr rtl="1"/>
                      <a:r>
                        <a:rPr lang="he-IL" sz="2800" dirty="0"/>
                        <a:t>צמיחה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קצב הפוטנציאלי</a:t>
                      </a:r>
                    </a:p>
                    <a:p>
                      <a:pPr algn="ctr" rtl="1"/>
                      <a:r>
                        <a:rPr lang="he-IL" sz="2800" dirty="0"/>
                        <a:t>מובלת צריכה פרטית</a:t>
                      </a:r>
                    </a:p>
                    <a:p>
                      <a:pPr algn="ctr" rtl="1"/>
                      <a:r>
                        <a:rPr lang="he-IL" sz="2800" dirty="0"/>
                        <a:t>יצוא מדשדש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בקצב הפוטנציאלי</a:t>
                      </a:r>
                    </a:p>
                    <a:p>
                      <a:pPr algn="ctr" rtl="1"/>
                      <a:endParaRPr lang="he-IL" sz="2800" dirty="0"/>
                    </a:p>
                    <a:p>
                      <a:pPr algn="ctr" rtl="1"/>
                      <a:r>
                        <a:rPr lang="he-IL" sz="2800" dirty="0"/>
                        <a:t>סימני התאוששות ביצוא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107413"/>
                  </a:ext>
                </a:extLst>
              </a:tr>
              <a:tr h="546043">
                <a:tc>
                  <a:txBody>
                    <a:bodyPr/>
                    <a:lstStyle/>
                    <a:p>
                      <a:pPr rtl="1"/>
                      <a:r>
                        <a:rPr lang="he-IL" sz="2800" dirty="0"/>
                        <a:t>שוק העבודה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תעסוקה מלאה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תעסוקה מלאה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953164"/>
                  </a:ext>
                </a:extLst>
              </a:tr>
              <a:tr h="546043">
                <a:tc>
                  <a:txBody>
                    <a:bodyPr/>
                    <a:lstStyle/>
                    <a:p>
                      <a:pPr rtl="1"/>
                      <a:r>
                        <a:rPr lang="he-IL" sz="2800" dirty="0"/>
                        <a:t>שער חליפין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ייסוף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יציב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916057"/>
                  </a:ext>
                </a:extLst>
              </a:tr>
              <a:tr h="546043">
                <a:tc>
                  <a:txBody>
                    <a:bodyPr/>
                    <a:lstStyle/>
                    <a:p>
                      <a:pPr rtl="1"/>
                      <a:r>
                        <a:rPr lang="he-IL" sz="2800" dirty="0"/>
                        <a:t>מחירי דירות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עולים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יציב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38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484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DEC03D-7897-4FE4-975F-824F99F6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כלי המדיניות המוניטרית המרכזיים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58F502F-5E6D-48A3-8D18-5821F7E6BF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421" y="1619199"/>
            <a:ext cx="5546784" cy="500164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549BCC8-1683-423B-951F-442FACC07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947" y="2113473"/>
            <a:ext cx="5338474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83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37A356-E138-4372-AF90-E81552BA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כלי המדיניות המוניטרית המרכזיים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13CAB-02F3-4DF1-A547-7876B0E17DCE}"/>
              </a:ext>
            </a:extLst>
          </p:cNvPr>
          <p:cNvSpPr txBox="1"/>
          <p:nvPr/>
        </p:nvSpPr>
        <p:spPr>
          <a:xfrm>
            <a:off x="1850740" y="1873211"/>
            <a:ext cx="853319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sz="3600" b="1" dirty="0"/>
              <a:t>קביעת הריבית לטווח קצר 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sz="3600" b="1" dirty="0"/>
          </a:p>
          <a:p>
            <a:pPr marL="514350" indent="-514350" algn="r" rtl="1">
              <a:buFont typeface="+mj-lt"/>
              <a:buAutoNum type="arabicPeriod"/>
            </a:pPr>
            <a:r>
              <a:rPr lang="he-IL" sz="3600" b="1" dirty="0"/>
              <a:t>התערבות בשוק מט"ח 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sz="3600" b="1" dirty="0"/>
          </a:p>
          <a:p>
            <a:pPr marL="514350" indent="-514350" algn="r" rtl="1">
              <a:buFont typeface="+mj-lt"/>
              <a:buAutoNum type="arabicPeriod"/>
            </a:pPr>
            <a:r>
              <a:rPr lang="he-IL" sz="3600" b="1" dirty="0"/>
              <a:t>הכוונה לעתיד</a:t>
            </a:r>
            <a:endParaRPr lang="he-IL" sz="3600" dirty="0"/>
          </a:p>
          <a:p>
            <a:pPr marL="514350" indent="-514350" algn="r" rtl="1">
              <a:buFont typeface="+mj-lt"/>
              <a:buAutoNum type="arabicPeriod"/>
            </a:pPr>
            <a:endParaRPr lang="he-IL" sz="3600" dirty="0"/>
          </a:p>
          <a:p>
            <a:pPr marL="514350" indent="-514350" algn="r" rtl="1">
              <a:buFont typeface="+mj-lt"/>
              <a:buAutoNum type="arabicPeriod"/>
            </a:pP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4273625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87592"/>
              </p:ext>
            </p:extLst>
          </p:nvPr>
        </p:nvGraphicFramePr>
        <p:xfrm>
          <a:off x="1035170" y="1466492"/>
          <a:ext cx="9963509" cy="526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23883782-664D-4B18-AA01-07DB3F57D7BB}"/>
              </a:ext>
            </a:extLst>
          </p:cNvPr>
          <p:cNvSpPr/>
          <p:nvPr/>
        </p:nvSpPr>
        <p:spPr>
          <a:xfrm>
            <a:off x="802257" y="1354347"/>
            <a:ext cx="10696754" cy="54432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BEDA3BB-B33B-44B1-BFA7-693DCDD2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ריבית בנק ישראל אפסית מ-2015</a:t>
            </a:r>
          </a:p>
        </p:txBody>
      </p:sp>
    </p:spTree>
    <p:extLst>
      <p:ext uri="{BB962C8B-B14F-4D97-AF65-F5344CB8AC3E}">
        <p14:creationId xmlns:p14="http://schemas.microsoft.com/office/powerpoint/2010/main" val="1352418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41073"/>
              </p:ext>
            </p:extLst>
          </p:nvPr>
        </p:nvGraphicFramePr>
        <p:xfrm>
          <a:off x="1319842" y="1457864"/>
          <a:ext cx="9437298" cy="527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9A8F3633-635A-4973-8B08-3AC00106FFD0}"/>
              </a:ext>
            </a:extLst>
          </p:cNvPr>
          <p:cNvSpPr/>
          <p:nvPr/>
        </p:nvSpPr>
        <p:spPr>
          <a:xfrm>
            <a:off x="802257" y="1354347"/>
            <a:ext cx="10696754" cy="54432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C8DACA7-0E1B-4CDC-B2DF-9B1AF8B8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ריבית בנק ישראל אפסית מ-2015</a:t>
            </a:r>
          </a:p>
        </p:txBody>
      </p:sp>
    </p:spTree>
    <p:extLst>
      <p:ext uri="{BB962C8B-B14F-4D97-AF65-F5344CB8AC3E}">
        <p14:creationId xmlns:p14="http://schemas.microsoft.com/office/powerpoint/2010/main" val="2764050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27722"/>
              </p:ext>
            </p:extLst>
          </p:nvPr>
        </p:nvGraphicFramePr>
        <p:xfrm>
          <a:off x="1207698" y="1518248"/>
          <a:ext cx="9601200" cy="521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2D07850-FAA0-4D9D-A24A-62CC1B095AAE}"/>
              </a:ext>
            </a:extLst>
          </p:cNvPr>
          <p:cNvSpPr/>
          <p:nvPr/>
        </p:nvSpPr>
        <p:spPr>
          <a:xfrm>
            <a:off x="802257" y="1354347"/>
            <a:ext cx="10696754" cy="54432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AA3A4F9-D7CE-4974-AE45-FFA453EF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התערבות בנק ישראל בשוק </a:t>
            </a:r>
            <a:r>
              <a:rPr lang="he-IL" dirty="0" err="1"/>
              <a:t>המט"ח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7987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8D6A66-6D29-4239-8D12-3749FD93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23" y="0"/>
            <a:ext cx="10822686" cy="1609344"/>
          </a:xfrm>
        </p:spPr>
        <p:txBody>
          <a:bodyPr>
            <a:normAutofit/>
          </a:bodyPr>
          <a:lstStyle/>
          <a:p>
            <a:r>
              <a:rPr lang="he-IL" sz="3600" dirty="0"/>
              <a:t>תחזית חטיבת המחקר בבנק ישראל לריבית (אוק' 2018)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30" y="1041208"/>
            <a:ext cx="9533069" cy="581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1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8D6A66-6D29-4239-8D12-3749FD93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הכוונה לעתיד בהודעות בנק ישראל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CE2D2D5-119F-4498-A457-B38892088250}"/>
              </a:ext>
            </a:extLst>
          </p:cNvPr>
          <p:cNvSpPr/>
          <p:nvPr/>
        </p:nvSpPr>
        <p:spPr>
          <a:xfrm>
            <a:off x="583513" y="4309939"/>
            <a:ext cx="1081033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he-IL" sz="3200" b="1" dirty="0">
                <a:ea typeface="Calibri" panose="020F0502020204030204" pitchFamily="34" charset="0"/>
                <a:cs typeface="David" panose="020E0502060401010101" pitchFamily="34" charset="-79"/>
              </a:rPr>
              <a:t>"בכוונת הוועדה המוניטרית להותיר את המדיניות המרחיבה על כנה, כל עוד הדבר יידרש כדי לבסס את סביבת האינפלציה בתוך תחום היעד"</a:t>
            </a:r>
            <a:endParaRPr lang="he-IL" sz="3200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8D62A83-A929-4AD4-8560-9E5F33A4D3E8}"/>
              </a:ext>
            </a:extLst>
          </p:cNvPr>
          <p:cNvSpPr/>
          <p:nvPr/>
        </p:nvSpPr>
        <p:spPr>
          <a:xfrm>
            <a:off x="583513" y="2496894"/>
            <a:ext cx="1081033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he-IL" sz="3200" b="1" dirty="0">
                <a:ea typeface="Calibri" panose="020F0502020204030204" pitchFamily="34" charset="0"/>
                <a:cs typeface="David" panose="020E0502060401010101" pitchFamily="34" charset="-79"/>
              </a:rPr>
              <a:t>"הוועדה המוניטרית ממשיכה להעריך שהמדיניות המוניטרית תיוותר מרחיבה למשך זמן רב"</a:t>
            </a:r>
            <a:endParaRPr lang="he-IL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1991900"/>
            <a:ext cx="464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מאוקטובר 2015: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3500" y="3848273"/>
            <a:ext cx="464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אפריל 2017:</a:t>
            </a:r>
          </a:p>
        </p:txBody>
      </p:sp>
    </p:spTree>
    <p:extLst>
      <p:ext uri="{BB962C8B-B14F-4D97-AF65-F5344CB8AC3E}">
        <p14:creationId xmlns:p14="http://schemas.microsoft.com/office/powerpoint/2010/main" val="143033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D4AC59-36E2-48F9-997D-7E096273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 פרק המונטרי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158CF-C86D-411B-8282-CAF8789AB4A3}"/>
              </a:ext>
            </a:extLst>
          </p:cNvPr>
          <p:cNvSpPr txBox="1"/>
          <p:nvPr/>
        </p:nvSpPr>
        <p:spPr>
          <a:xfrm>
            <a:off x="1250830" y="1761068"/>
            <a:ext cx="9773728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אינפלציה נמוכה היא חשובות בראייה של ביטחון לאומי.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המערכת המוניטרית בנויה על אמון במוסדות.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ציפיות הן מרכיב חשוב בעיצוב הסביבה המוניטרית.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האם מתקרב המפנה במדיניות הריבית?</a:t>
            </a:r>
          </a:p>
        </p:txBody>
      </p:sp>
    </p:spTree>
    <p:extLst>
      <p:ext uri="{BB962C8B-B14F-4D97-AF65-F5344CB8AC3E}">
        <p14:creationId xmlns:p14="http://schemas.microsoft.com/office/powerpoint/2010/main" val="122729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986A3C-46B2-4EB9-A094-22C013F7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2090252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he-IL" sz="9600" dirty="0"/>
              <a:t>תודה</a:t>
            </a:r>
          </a:p>
        </p:txBody>
      </p:sp>
    </p:spTree>
    <p:extLst>
      <p:ext uri="{BB962C8B-B14F-4D97-AF65-F5344CB8AC3E}">
        <p14:creationId xmlns:p14="http://schemas.microsoft.com/office/powerpoint/2010/main" val="119923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EC49C1C1-6C54-4485-B276-53981635B4A6}"/>
              </a:ext>
            </a:extLst>
          </p:cNvPr>
          <p:cNvSpPr/>
          <p:nvPr/>
        </p:nvSpPr>
        <p:spPr>
          <a:xfrm>
            <a:off x="545592" y="1188720"/>
            <a:ext cx="5285232" cy="274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D00F9-3098-4F94-B0F3-C178B01592C5}"/>
              </a:ext>
            </a:extLst>
          </p:cNvPr>
          <p:cNvSpPr txBox="1"/>
          <p:nvPr/>
        </p:nvSpPr>
        <p:spPr>
          <a:xfrm>
            <a:off x="1691640" y="1214273"/>
            <a:ext cx="3938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/>
              <a:t>שלב </a:t>
            </a:r>
            <a:r>
              <a:rPr lang="en-US" sz="2400" b="1" dirty="0"/>
              <a:t>II</a:t>
            </a:r>
            <a:r>
              <a:rPr lang="he-IL" sz="2400" b="1" dirty="0"/>
              <a:t>: נפתח בנק מסחרי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3852BA-25E0-4046-AEBA-EB777B622B57}"/>
              </a:ext>
            </a:extLst>
          </p:cNvPr>
          <p:cNvSpPr txBox="1"/>
          <p:nvPr/>
        </p:nvSpPr>
        <p:spPr>
          <a:xfrm>
            <a:off x="1898904" y="1580635"/>
            <a:ext cx="36758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* מזומן בידי ציבור: 10 שקלים</a:t>
            </a:r>
          </a:p>
          <a:p>
            <a:pPr algn="r" rtl="1"/>
            <a:r>
              <a:rPr lang="he-IL" dirty="0"/>
              <a:t>* מאזן הבנקים המסחריים: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6B0F7D6-E117-4005-8634-C2876968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" y="-19565"/>
            <a:ext cx="11631168" cy="1609344"/>
          </a:xfrm>
        </p:spPr>
        <p:txBody>
          <a:bodyPr/>
          <a:lstStyle/>
          <a:p>
            <a:r>
              <a:rPr lang="he-IL" dirty="0"/>
              <a:t>כסף הוא לא רק מזומן: הוספת בנקים מסחריים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6981B61B-E92B-459A-A7B6-0EEC540E2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35743"/>
              </p:ext>
            </p:extLst>
          </p:nvPr>
        </p:nvGraphicFramePr>
        <p:xfrm>
          <a:off x="1260348" y="2181915"/>
          <a:ext cx="3675888" cy="1112520"/>
        </p:xfrm>
        <a:graphic>
          <a:graphicData uri="http://schemas.openxmlformats.org/drawingml/2006/table">
            <a:tbl>
              <a:tblPr rtl="1" firstRow="1" bandRow="1">
                <a:tableStyleId>{7E9639D4-E3E2-4D34-9284-5A2195B3D0D7}</a:tableStyleId>
              </a:tblPr>
              <a:tblGrid>
                <a:gridCol w="1845564">
                  <a:extLst>
                    <a:ext uri="{9D8B030D-6E8A-4147-A177-3AD203B41FA5}">
                      <a16:colId xmlns:a16="http://schemas.microsoft.com/office/drawing/2014/main" val="2804407078"/>
                    </a:ext>
                  </a:extLst>
                </a:gridCol>
                <a:gridCol w="1830324">
                  <a:extLst>
                    <a:ext uri="{9D8B030D-6E8A-4147-A177-3AD203B41FA5}">
                      <a16:colId xmlns:a16="http://schemas.microsoft.com/office/drawing/2014/main" val="203040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נכסים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התחייבויות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93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רזרבה: 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פיקדונות עו"ש: 90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6260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4D7B3EA-24E5-4EBE-89C9-71314516B15B}"/>
              </a:ext>
            </a:extLst>
          </p:cNvPr>
          <p:cNvSpPr txBox="1"/>
          <p:nvPr/>
        </p:nvSpPr>
        <p:spPr>
          <a:xfrm>
            <a:off x="515112" y="3375545"/>
            <a:ext cx="495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/>
              <a:t>כמות הכסף במשק: 10+90 = 100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7E6E5179-A7FF-4C12-8F1C-AD639AA06F2D}"/>
              </a:ext>
            </a:extLst>
          </p:cNvPr>
          <p:cNvSpPr/>
          <p:nvPr/>
        </p:nvSpPr>
        <p:spPr>
          <a:xfrm>
            <a:off x="6056376" y="4020312"/>
            <a:ext cx="5285232" cy="274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5D51B2-BA91-4565-8434-A05585E7081A}"/>
              </a:ext>
            </a:extLst>
          </p:cNvPr>
          <p:cNvSpPr txBox="1"/>
          <p:nvPr/>
        </p:nvSpPr>
        <p:spPr>
          <a:xfrm>
            <a:off x="6391656" y="4045865"/>
            <a:ext cx="4748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/>
              <a:t>שלב </a:t>
            </a:r>
            <a:r>
              <a:rPr lang="en-US" sz="2400" b="1" dirty="0"/>
              <a:t>III</a:t>
            </a:r>
            <a:r>
              <a:rPr lang="he-IL" sz="2400" b="1" dirty="0"/>
              <a:t>: בנק מסחרי נותן הלוואות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460E85-ECD9-4287-8300-0FA5DA5D8F37}"/>
              </a:ext>
            </a:extLst>
          </p:cNvPr>
          <p:cNvSpPr txBox="1"/>
          <p:nvPr/>
        </p:nvSpPr>
        <p:spPr>
          <a:xfrm>
            <a:off x="7409688" y="4412227"/>
            <a:ext cx="36758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* מזומן בידי ציבור: 10+80=90 שקלים * מאזן הבנקים המסחריים:</a:t>
            </a:r>
          </a:p>
        </p:txBody>
      </p:sp>
      <p:graphicFrame>
        <p:nvGraphicFramePr>
          <p:cNvPr id="20" name="טבלה 19">
            <a:extLst>
              <a:ext uri="{FF2B5EF4-FFF2-40B4-BE49-F238E27FC236}">
                <a16:creationId xmlns:a16="http://schemas.microsoft.com/office/drawing/2014/main" id="{1F0BCF80-261C-422C-89F1-766171391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67819"/>
              </p:ext>
            </p:extLst>
          </p:nvPr>
        </p:nvGraphicFramePr>
        <p:xfrm>
          <a:off x="6771132" y="5013507"/>
          <a:ext cx="3675888" cy="1112520"/>
        </p:xfrm>
        <a:graphic>
          <a:graphicData uri="http://schemas.openxmlformats.org/drawingml/2006/table">
            <a:tbl>
              <a:tblPr rtl="1" firstRow="1" bandRow="1">
                <a:tableStyleId>{7E9639D4-E3E2-4D34-9284-5A2195B3D0D7}</a:tableStyleId>
              </a:tblPr>
              <a:tblGrid>
                <a:gridCol w="1845564">
                  <a:extLst>
                    <a:ext uri="{9D8B030D-6E8A-4147-A177-3AD203B41FA5}">
                      <a16:colId xmlns:a16="http://schemas.microsoft.com/office/drawing/2014/main" val="2804407078"/>
                    </a:ext>
                  </a:extLst>
                </a:gridCol>
                <a:gridCol w="1830324">
                  <a:extLst>
                    <a:ext uri="{9D8B030D-6E8A-4147-A177-3AD203B41FA5}">
                      <a16:colId xmlns:a16="http://schemas.microsoft.com/office/drawing/2014/main" val="203040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נכסים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התחייבויות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93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רזרבה: 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פיקדונות עו"ש: 90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הלוואת: 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6260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22C385E-0139-4E3F-8A5F-3DFE37DF683F}"/>
              </a:ext>
            </a:extLst>
          </p:cNvPr>
          <p:cNvSpPr txBox="1"/>
          <p:nvPr/>
        </p:nvSpPr>
        <p:spPr>
          <a:xfrm>
            <a:off x="6025896" y="6207137"/>
            <a:ext cx="495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/>
              <a:t>כמות הכסף במשק: 90+90 = 100</a:t>
            </a:r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881C9552-3215-4BD6-BCD9-C52B1D49F02B}"/>
              </a:ext>
            </a:extLst>
          </p:cNvPr>
          <p:cNvSpPr/>
          <p:nvPr/>
        </p:nvSpPr>
        <p:spPr>
          <a:xfrm>
            <a:off x="576072" y="4026408"/>
            <a:ext cx="5285232" cy="274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8E58D4-C2C7-4171-9064-DEE6DAA38FE6}"/>
              </a:ext>
            </a:extLst>
          </p:cNvPr>
          <p:cNvSpPr txBox="1"/>
          <p:nvPr/>
        </p:nvSpPr>
        <p:spPr>
          <a:xfrm>
            <a:off x="911352" y="4051961"/>
            <a:ext cx="4748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/>
              <a:t>שלב </a:t>
            </a:r>
            <a:r>
              <a:rPr lang="en-US" sz="2400" b="1" dirty="0"/>
              <a:t>IV</a:t>
            </a:r>
            <a:r>
              <a:rPr lang="he-IL" sz="2400" b="1" dirty="0"/>
              <a:t>: בנק מסחרי "מייצר כסף"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F7E2E3-0AC6-4193-AFC1-DB591010989D}"/>
              </a:ext>
            </a:extLst>
          </p:cNvPr>
          <p:cNvSpPr txBox="1"/>
          <p:nvPr/>
        </p:nvSpPr>
        <p:spPr>
          <a:xfrm>
            <a:off x="1929384" y="4418323"/>
            <a:ext cx="36758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* מזומן בידי ציבור: 10 שקלים</a:t>
            </a:r>
          </a:p>
          <a:p>
            <a:pPr algn="r" rtl="1"/>
            <a:r>
              <a:rPr lang="he-IL" dirty="0"/>
              <a:t>* מאזן הבנקים המסחריים:</a:t>
            </a:r>
          </a:p>
        </p:txBody>
      </p:sp>
      <p:graphicFrame>
        <p:nvGraphicFramePr>
          <p:cNvPr id="25" name="טבלה 24">
            <a:extLst>
              <a:ext uri="{FF2B5EF4-FFF2-40B4-BE49-F238E27FC236}">
                <a16:creationId xmlns:a16="http://schemas.microsoft.com/office/drawing/2014/main" id="{15127505-6252-45F8-B2DC-69A8359DD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58684"/>
              </p:ext>
            </p:extLst>
          </p:nvPr>
        </p:nvGraphicFramePr>
        <p:xfrm>
          <a:off x="859536" y="5064654"/>
          <a:ext cx="4718304" cy="1112520"/>
        </p:xfrm>
        <a:graphic>
          <a:graphicData uri="http://schemas.openxmlformats.org/drawingml/2006/table">
            <a:tbl>
              <a:tblPr rtl="1" firstRow="1" bandRow="1">
                <a:tableStyleId>{7E9639D4-E3E2-4D34-9284-5A2195B3D0D7}</a:tableStyleId>
              </a:tblPr>
              <a:tblGrid>
                <a:gridCol w="1847088">
                  <a:extLst>
                    <a:ext uri="{9D8B030D-6E8A-4147-A177-3AD203B41FA5}">
                      <a16:colId xmlns:a16="http://schemas.microsoft.com/office/drawing/2014/main" val="2804407078"/>
                    </a:ext>
                  </a:extLst>
                </a:gridCol>
                <a:gridCol w="2871216">
                  <a:extLst>
                    <a:ext uri="{9D8B030D-6E8A-4147-A177-3AD203B41FA5}">
                      <a16:colId xmlns:a16="http://schemas.microsoft.com/office/drawing/2014/main" val="203040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נכסים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התחייבויות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93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רזרבה: 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פיקדונות עו"ש: 90+80=170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הלוואת: 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6260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1EF45A6-5C4F-4BA1-8ADF-24E77DFA3926}"/>
              </a:ext>
            </a:extLst>
          </p:cNvPr>
          <p:cNvSpPr txBox="1"/>
          <p:nvPr/>
        </p:nvSpPr>
        <p:spPr>
          <a:xfrm>
            <a:off x="545592" y="6213233"/>
            <a:ext cx="495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/>
              <a:t>כמות הכסף במשק: 10+170 = 180</a:t>
            </a:r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D781B536-0DA2-4AA9-867C-6658A24C7D2A}"/>
              </a:ext>
            </a:extLst>
          </p:cNvPr>
          <p:cNvSpPr/>
          <p:nvPr/>
        </p:nvSpPr>
        <p:spPr>
          <a:xfrm>
            <a:off x="6096000" y="1197864"/>
            <a:ext cx="5285232" cy="274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7F8CC3-5DD5-4AEB-BDA9-5C036D93E007}"/>
              </a:ext>
            </a:extLst>
          </p:cNvPr>
          <p:cNvSpPr txBox="1"/>
          <p:nvPr/>
        </p:nvSpPr>
        <p:spPr>
          <a:xfrm>
            <a:off x="6431280" y="1223417"/>
            <a:ext cx="4748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/>
              <a:t>שלב </a:t>
            </a:r>
            <a:r>
              <a:rPr lang="en-US" sz="2400" b="1" dirty="0"/>
              <a:t>I</a:t>
            </a:r>
            <a:r>
              <a:rPr lang="he-IL" sz="2400" b="1" dirty="0"/>
              <a:t>: אין בנקים מסחריים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D4F8AC-4755-4F58-B30E-47ED7C33054C}"/>
              </a:ext>
            </a:extLst>
          </p:cNvPr>
          <p:cNvSpPr txBox="1"/>
          <p:nvPr/>
        </p:nvSpPr>
        <p:spPr>
          <a:xfrm>
            <a:off x="7449312" y="1589779"/>
            <a:ext cx="36758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* מזומן בידי ציבור: 100 שקלים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CE3E32-8CBE-4616-90EA-24FC0576AAE5}"/>
              </a:ext>
            </a:extLst>
          </p:cNvPr>
          <p:cNvSpPr txBox="1"/>
          <p:nvPr/>
        </p:nvSpPr>
        <p:spPr>
          <a:xfrm>
            <a:off x="6132576" y="3401019"/>
            <a:ext cx="495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/>
              <a:t>כמות הכסף במשק  = 100</a:t>
            </a:r>
          </a:p>
        </p:txBody>
      </p:sp>
    </p:spTree>
    <p:extLst>
      <p:ext uri="{BB962C8B-B14F-4D97-AF65-F5344CB8AC3E}">
        <p14:creationId xmlns:p14="http://schemas.microsoft.com/office/powerpoint/2010/main" val="388881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5" grpId="0"/>
      <p:bldP spid="17" grpId="0" animBg="1"/>
      <p:bldP spid="18" grpId="0"/>
      <p:bldP spid="19" grpId="0"/>
      <p:bldP spid="21" grpId="0"/>
      <p:bldP spid="22" grpId="0" animBg="1"/>
      <p:bldP spid="23" grpId="0"/>
      <p:bldP spid="24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4B668E-59F3-45F3-ABBB-6B2E7FE0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הגדרות: בסיס הכסף וכמות הכסף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02102-D6D0-46C6-BED5-B0D8C176AC16}"/>
              </a:ext>
            </a:extLst>
          </p:cNvPr>
          <p:cNvSpPr txBox="1"/>
          <p:nvPr/>
        </p:nvSpPr>
        <p:spPr>
          <a:xfrm>
            <a:off x="1247954" y="1646437"/>
            <a:ext cx="969609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/>
              <a:t>בסיס הכסף </a:t>
            </a:r>
            <a:r>
              <a:rPr lang="he-IL" sz="2800" dirty="0"/>
              <a:t>המזומן שבידי הציבור בתוספת הרזרבות שבבנקים המסחריים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B94B8-369C-40E5-B923-A6F437E1B303}"/>
              </a:ext>
            </a:extLst>
          </p:cNvPr>
          <p:cNvSpPr txBox="1"/>
          <p:nvPr/>
        </p:nvSpPr>
        <p:spPr>
          <a:xfrm>
            <a:off x="1247954" y="2778727"/>
            <a:ext cx="969609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/>
              <a:t>כמות הכסף </a:t>
            </a:r>
            <a:r>
              <a:rPr lang="he-IL" sz="2800" dirty="0"/>
              <a:t>(סך אמצעי התשלום, </a:t>
            </a:r>
            <a:r>
              <a:rPr lang="en-US" sz="2800" dirty="0"/>
              <a:t>M1</a:t>
            </a:r>
            <a:r>
              <a:rPr lang="he-IL" sz="2800" dirty="0"/>
              <a:t>)  המזומן בידי הציבור בתוספת פיקדונות </a:t>
            </a:r>
            <a:r>
              <a:rPr lang="he-IL" sz="2800" dirty="0" err="1"/>
              <a:t>העו"ש</a:t>
            </a:r>
            <a:r>
              <a:rPr lang="he-IL" sz="2800" dirty="0"/>
              <a:t> שבבנקים המסחריים</a:t>
            </a:r>
          </a:p>
        </p:txBody>
      </p:sp>
      <p:sp>
        <p:nvSpPr>
          <p:cNvPr id="9" name="מלבן: פינות מעוגלות 21">
            <a:extLst>
              <a:ext uri="{FF2B5EF4-FFF2-40B4-BE49-F238E27FC236}">
                <a16:creationId xmlns:a16="http://schemas.microsoft.com/office/drawing/2014/main" id="{881C9552-3215-4BD6-BCD9-C52B1D49F02B}"/>
              </a:ext>
            </a:extLst>
          </p:cNvPr>
          <p:cNvSpPr/>
          <p:nvPr/>
        </p:nvSpPr>
        <p:spPr>
          <a:xfrm>
            <a:off x="3423780" y="4026408"/>
            <a:ext cx="5285232" cy="274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E58D4-C2C7-4171-9064-DEE6DAA38FE6}"/>
              </a:ext>
            </a:extLst>
          </p:cNvPr>
          <p:cNvSpPr txBox="1"/>
          <p:nvPr/>
        </p:nvSpPr>
        <p:spPr>
          <a:xfrm>
            <a:off x="3759060" y="4051961"/>
            <a:ext cx="4748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/>
              <a:t>שלב </a:t>
            </a:r>
            <a:r>
              <a:rPr lang="en-US" sz="2400" b="1" dirty="0"/>
              <a:t>IV</a:t>
            </a:r>
            <a:r>
              <a:rPr lang="he-IL" sz="2400" b="1" dirty="0"/>
              <a:t>: כסף עם בנק מסחרי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7E2E3-0AC6-4193-AFC1-DB591010989D}"/>
              </a:ext>
            </a:extLst>
          </p:cNvPr>
          <p:cNvSpPr txBox="1"/>
          <p:nvPr/>
        </p:nvSpPr>
        <p:spPr>
          <a:xfrm>
            <a:off x="4777092" y="4418323"/>
            <a:ext cx="36758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* מזומן בידי ציבור: 10 שקלים</a:t>
            </a:r>
          </a:p>
          <a:p>
            <a:pPr algn="r" rtl="1"/>
            <a:r>
              <a:rPr lang="he-IL" dirty="0"/>
              <a:t>* מאזן הבנקים המסחריים:</a:t>
            </a:r>
          </a:p>
        </p:txBody>
      </p:sp>
      <p:graphicFrame>
        <p:nvGraphicFramePr>
          <p:cNvPr id="12" name="טבלה 11">
            <a:extLst>
              <a:ext uri="{FF2B5EF4-FFF2-40B4-BE49-F238E27FC236}">
                <a16:creationId xmlns:a16="http://schemas.microsoft.com/office/drawing/2014/main" id="{15127505-6252-45F8-B2DC-69A8359DD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913015"/>
              </p:ext>
            </p:extLst>
          </p:nvPr>
        </p:nvGraphicFramePr>
        <p:xfrm>
          <a:off x="3707244" y="5064654"/>
          <a:ext cx="4718304" cy="1112520"/>
        </p:xfrm>
        <a:graphic>
          <a:graphicData uri="http://schemas.openxmlformats.org/drawingml/2006/table">
            <a:tbl>
              <a:tblPr rtl="1" firstRow="1" bandRow="1">
                <a:tableStyleId>{7E9639D4-E3E2-4D34-9284-5A2195B3D0D7}</a:tableStyleId>
              </a:tblPr>
              <a:tblGrid>
                <a:gridCol w="1847088">
                  <a:extLst>
                    <a:ext uri="{9D8B030D-6E8A-4147-A177-3AD203B41FA5}">
                      <a16:colId xmlns:a16="http://schemas.microsoft.com/office/drawing/2014/main" val="2804407078"/>
                    </a:ext>
                  </a:extLst>
                </a:gridCol>
                <a:gridCol w="2871216">
                  <a:extLst>
                    <a:ext uri="{9D8B030D-6E8A-4147-A177-3AD203B41FA5}">
                      <a16:colId xmlns:a16="http://schemas.microsoft.com/office/drawing/2014/main" val="203040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נכסים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התחייבויות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93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רזרבה: 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פיקדונות עו"ש: 90+80=170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הלוואת: 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626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1EF45A6-5C4F-4BA1-8ADF-24E77DFA3926}"/>
              </a:ext>
            </a:extLst>
          </p:cNvPr>
          <p:cNvSpPr txBox="1"/>
          <p:nvPr/>
        </p:nvSpPr>
        <p:spPr>
          <a:xfrm>
            <a:off x="3393300" y="6213233"/>
            <a:ext cx="495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/>
              <a:t>כמות הכסף במשק: 10+170 = 180</a:t>
            </a:r>
          </a:p>
        </p:txBody>
      </p:sp>
    </p:spTree>
    <p:extLst>
      <p:ext uri="{BB962C8B-B14F-4D97-AF65-F5344CB8AC3E}">
        <p14:creationId xmlns:p14="http://schemas.microsoft.com/office/powerpoint/2010/main" val="131648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2E543C-596A-4FA3-B792-17CBEDBE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51724"/>
            <a:ext cx="10506456" cy="1609344"/>
          </a:xfrm>
        </p:spPr>
        <p:txBody>
          <a:bodyPr/>
          <a:lstStyle/>
          <a:p>
            <a:r>
              <a:rPr lang="he-IL" dirty="0"/>
              <a:t>היצע הכסף: רבדים התפתחותיים של כסף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3AB87-1BE5-44B9-B626-91E9944F36D0}"/>
              </a:ext>
            </a:extLst>
          </p:cNvPr>
          <p:cNvSpPr txBox="1"/>
          <p:nvPr/>
        </p:nvSpPr>
        <p:spPr>
          <a:xfrm>
            <a:off x="905773" y="5895350"/>
            <a:ext cx="9972135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/>
              <a:t>כלכלת חליפין (ללא כסף)</a:t>
            </a:r>
          </a:p>
        </p:txBody>
      </p:sp>
      <p:sp>
        <p:nvSpPr>
          <p:cNvPr id="4" name="חץ: למטה 3">
            <a:extLst>
              <a:ext uri="{FF2B5EF4-FFF2-40B4-BE49-F238E27FC236}">
                <a16:creationId xmlns:a16="http://schemas.microsoft.com/office/drawing/2014/main" id="{0C6B304B-AD34-47A6-8C4A-B3F3711EA343}"/>
              </a:ext>
            </a:extLst>
          </p:cNvPr>
          <p:cNvSpPr/>
          <p:nvPr/>
        </p:nvSpPr>
        <p:spPr>
          <a:xfrm rot="10800000">
            <a:off x="5548223" y="5261515"/>
            <a:ext cx="733245" cy="503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984AC-FA85-47B6-BA12-F45C1CADAD0C}"/>
              </a:ext>
            </a:extLst>
          </p:cNvPr>
          <p:cNvSpPr txBox="1"/>
          <p:nvPr/>
        </p:nvSpPr>
        <p:spPr>
          <a:xfrm>
            <a:off x="905773" y="4693402"/>
            <a:ext cx="9972135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/>
              <a:t>עולם עם כסף מזומן</a:t>
            </a:r>
          </a:p>
        </p:txBody>
      </p:sp>
      <p:sp>
        <p:nvSpPr>
          <p:cNvPr id="7" name="חץ: למטה 6">
            <a:extLst>
              <a:ext uri="{FF2B5EF4-FFF2-40B4-BE49-F238E27FC236}">
                <a16:creationId xmlns:a16="http://schemas.microsoft.com/office/drawing/2014/main" id="{1408AD15-E965-43C4-A20B-F93204EE126C}"/>
              </a:ext>
            </a:extLst>
          </p:cNvPr>
          <p:cNvSpPr/>
          <p:nvPr/>
        </p:nvSpPr>
        <p:spPr>
          <a:xfrm rot="10800000">
            <a:off x="5526658" y="4125660"/>
            <a:ext cx="733245" cy="503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B9490-A7A4-4719-A829-7A48AE6B26F8}"/>
              </a:ext>
            </a:extLst>
          </p:cNvPr>
          <p:cNvSpPr txBox="1"/>
          <p:nvPr/>
        </p:nvSpPr>
        <p:spPr>
          <a:xfrm>
            <a:off x="928779" y="3586340"/>
            <a:ext cx="9972135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/>
              <a:t>בנקים מסחריים</a:t>
            </a: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559FE2A1-A679-4C22-85BE-B533A582326F}"/>
              </a:ext>
            </a:extLst>
          </p:cNvPr>
          <p:cNvSpPr/>
          <p:nvPr/>
        </p:nvSpPr>
        <p:spPr>
          <a:xfrm rot="10800000">
            <a:off x="7965054" y="2958216"/>
            <a:ext cx="733245" cy="503842"/>
          </a:xfrm>
          <a:prstGeom prst="downArrow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C1CC-8784-4E41-B5C3-F9087C3ED3B9}"/>
              </a:ext>
            </a:extLst>
          </p:cNvPr>
          <p:cNvSpPr txBox="1"/>
          <p:nvPr/>
        </p:nvSpPr>
        <p:spPr>
          <a:xfrm>
            <a:off x="6259903" y="2279488"/>
            <a:ext cx="4618005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/>
              <a:t>עולם ללא מזומן?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0F6B2B-6B88-485C-AA96-8AAF2D49C56D}"/>
              </a:ext>
            </a:extLst>
          </p:cNvPr>
          <p:cNvSpPr txBox="1"/>
          <p:nvPr/>
        </p:nvSpPr>
        <p:spPr>
          <a:xfrm>
            <a:off x="951791" y="2276617"/>
            <a:ext cx="4618005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/>
              <a:t>כסף מבוזר (</a:t>
            </a:r>
            <a:r>
              <a:rPr lang="en-US" sz="2800" dirty="0"/>
              <a:t>Bitcoin</a:t>
            </a:r>
            <a:r>
              <a:rPr lang="he-IL" sz="2800" dirty="0"/>
              <a:t>)</a:t>
            </a:r>
          </a:p>
        </p:txBody>
      </p:sp>
      <p:sp>
        <p:nvSpPr>
          <p:cNvPr id="13" name="חץ: למטה 12">
            <a:extLst>
              <a:ext uri="{FF2B5EF4-FFF2-40B4-BE49-F238E27FC236}">
                <a16:creationId xmlns:a16="http://schemas.microsoft.com/office/drawing/2014/main" id="{F19F32D4-3CFB-4DD1-A3AA-26B361C7823E}"/>
              </a:ext>
            </a:extLst>
          </p:cNvPr>
          <p:cNvSpPr/>
          <p:nvPr/>
        </p:nvSpPr>
        <p:spPr>
          <a:xfrm rot="10800000">
            <a:off x="2846724" y="2946714"/>
            <a:ext cx="733245" cy="503842"/>
          </a:xfrm>
          <a:prstGeom prst="downArrow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643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4B668E-59F3-45F3-ABBB-6B2E7FE0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הביקוש לכסף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2DED2-17EB-4AD7-9B0C-412AB7BC9A95}"/>
              </a:ext>
            </a:extLst>
          </p:cNvPr>
          <p:cNvSpPr txBox="1"/>
          <p:nvPr/>
        </p:nvSpPr>
        <p:spPr>
          <a:xfrm>
            <a:off x="431515" y="1626815"/>
            <a:ext cx="105125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u="sng" dirty="0"/>
              <a:t>האלטרנטיבה להחזקת כסף           פיקדון או אגרות חוב (אג"ח)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A027E-E45B-4427-A0F9-74E735BD0C45}"/>
              </a:ext>
            </a:extLst>
          </p:cNvPr>
          <p:cNvSpPr txBox="1"/>
          <p:nvPr/>
        </p:nvSpPr>
        <p:spPr>
          <a:xfrm>
            <a:off x="3333419" y="2211590"/>
            <a:ext cx="72224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פיקדון / אג"ח אינם נזילים.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פיקדון / אג"ח מניבים ריבית.</a:t>
            </a:r>
          </a:p>
        </p:txBody>
      </p:sp>
      <p:sp>
        <p:nvSpPr>
          <p:cNvPr id="3" name="חץ: שמאלה 2">
            <a:extLst>
              <a:ext uri="{FF2B5EF4-FFF2-40B4-BE49-F238E27FC236}">
                <a16:creationId xmlns:a16="http://schemas.microsoft.com/office/drawing/2014/main" id="{08638FB7-85D9-423B-9CE4-38633EA185E6}"/>
              </a:ext>
            </a:extLst>
          </p:cNvPr>
          <p:cNvSpPr/>
          <p:nvPr/>
        </p:nvSpPr>
        <p:spPr>
          <a:xfrm>
            <a:off x="5638799" y="1808027"/>
            <a:ext cx="457200" cy="2223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518913" y="3493109"/>
            <a:ext cx="8396379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u="sng" dirty="0"/>
              <a:t>גורמים שמשפיעים על הביקוש לכסף</a:t>
            </a:r>
            <a:r>
              <a:rPr lang="he-IL" sz="2800" dirty="0"/>
              <a:t>:</a:t>
            </a:r>
          </a:p>
          <a:p>
            <a:pPr marL="342900" indent="-342900" algn="r" rtl="1">
              <a:buAutoNum type="arabicPeriod"/>
            </a:pPr>
            <a:r>
              <a:rPr lang="he-IL" sz="2800" dirty="0"/>
              <a:t>ריבית (-)</a:t>
            </a:r>
          </a:p>
          <a:p>
            <a:pPr marL="342900" indent="-342900" algn="r" rtl="1">
              <a:buAutoNum type="arabicPeriod"/>
            </a:pPr>
            <a:r>
              <a:rPr lang="he-IL" sz="2800" dirty="0"/>
              <a:t>ההיקף הכספי של הפעילות הכלכלית (כמות, מחיר)</a:t>
            </a:r>
          </a:p>
          <a:p>
            <a:pPr marL="342900" indent="-342900" algn="r" rtl="1">
              <a:buAutoNum type="arabicPeriod"/>
            </a:pPr>
            <a:r>
              <a:rPr lang="he-IL" sz="2800" dirty="0"/>
              <a:t>יעילות המעבר מפיקדון לכסף.</a:t>
            </a:r>
          </a:p>
          <a:p>
            <a:pPr marL="342900" indent="-342900" algn="r" rtl="1">
              <a:buAutoNum type="arabicPeriod"/>
            </a:pPr>
            <a:r>
              <a:rPr lang="he-IL" sz="2800" dirty="0"/>
              <a:t>אינפלציה.</a:t>
            </a:r>
          </a:p>
          <a:p>
            <a:pPr marL="342900" indent="-342900" algn="r" rtl="1">
              <a:buAutoNum type="arabicPeriod"/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5579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7430BB-4492-469B-A820-E4969576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-161786"/>
            <a:ext cx="10058400" cy="1609344"/>
          </a:xfrm>
        </p:spPr>
        <p:txBody>
          <a:bodyPr/>
          <a:lstStyle/>
          <a:p>
            <a:r>
              <a:rPr lang="he-IL" dirty="0"/>
              <a:t>מדיניות מוניטרית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90E2E-5467-433C-ABA6-C48A5BDF7C46}"/>
              </a:ext>
            </a:extLst>
          </p:cNvPr>
          <p:cNvSpPr txBox="1"/>
          <p:nvPr/>
        </p:nvSpPr>
        <p:spPr>
          <a:xfrm>
            <a:off x="5316895" y="4286638"/>
            <a:ext cx="58521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u="sng" dirty="0"/>
              <a:t>הכלים לוויסות בסיס הכסף: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4FCF5-DBC8-442B-BFC0-5809241D7105}"/>
              </a:ext>
            </a:extLst>
          </p:cNvPr>
          <p:cNvSpPr txBox="1"/>
          <p:nvPr/>
        </p:nvSpPr>
        <p:spPr>
          <a:xfrm>
            <a:off x="3924099" y="4722540"/>
            <a:ext cx="72224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מימון פעילות ממשלתית ("הדפסת כסף")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הלוואת רזרבות לבנקים מסחריים תמורת </a:t>
            </a:r>
            <a:r>
              <a:rPr lang="he-IL" sz="2400" dirty="0">
                <a:solidFill>
                  <a:srgbClr val="FF0000"/>
                </a:solidFill>
              </a:rPr>
              <a:t>ריבית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להציע לציבור אגרת חוב של הבנק המרכזי תמורת </a:t>
            </a:r>
            <a:r>
              <a:rPr lang="he-IL" sz="2400" dirty="0">
                <a:solidFill>
                  <a:srgbClr val="FF0000"/>
                </a:solidFill>
              </a:rPr>
              <a:t>ריבית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קניית בטבע חוץ או נכסים מקומיים תמורת שקלים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650F3-70E3-4798-81B8-F10ADC4EC494}"/>
              </a:ext>
            </a:extLst>
          </p:cNvPr>
          <p:cNvSpPr txBox="1"/>
          <p:nvPr/>
        </p:nvSpPr>
        <p:spPr>
          <a:xfrm>
            <a:off x="228609" y="4415173"/>
            <a:ext cx="3584431" cy="230832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/>
              <a:t>אפשר לקבוע את </a:t>
            </a:r>
            <a:r>
              <a:rPr lang="he-IL" sz="2400" dirty="0">
                <a:solidFill>
                  <a:srgbClr val="FF0000"/>
                </a:solidFill>
              </a:rPr>
              <a:t>הריבית</a:t>
            </a:r>
            <a:r>
              <a:rPr lang="he-IL" sz="2400" dirty="0"/>
              <a:t> ולספק את הכמות המבוקשת.</a:t>
            </a:r>
            <a:r>
              <a:rPr lang="en-US" sz="2400" dirty="0"/>
              <a:t> </a:t>
            </a:r>
            <a:endParaRPr lang="he-IL" sz="2400" dirty="0"/>
          </a:p>
          <a:p>
            <a:pPr algn="ctr" rtl="1"/>
            <a:r>
              <a:rPr lang="he-IL" sz="2400" dirty="0"/>
              <a:t>ריבית נמוכה יותר</a:t>
            </a:r>
          </a:p>
          <a:p>
            <a:pPr algn="ctr" rtl="1"/>
            <a:r>
              <a:rPr lang="he-IL" sz="2400" dirty="0"/>
              <a:t> </a:t>
            </a:r>
          </a:p>
          <a:p>
            <a:pPr algn="ctr" rtl="1"/>
            <a:r>
              <a:rPr lang="he-IL" sz="2400" dirty="0"/>
              <a:t> היצע כסף גדול יותר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540BD-9BBF-4C2B-A022-1B62748CDEE7}"/>
              </a:ext>
            </a:extLst>
          </p:cNvPr>
          <p:cNvSpPr txBox="1"/>
          <p:nvPr/>
        </p:nvSpPr>
        <p:spPr>
          <a:xfrm>
            <a:off x="722376" y="1090721"/>
            <a:ext cx="1042416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/>
              <a:t>מדיניות מוניטרית </a:t>
            </a:r>
            <a:r>
              <a:rPr lang="he-IL" sz="2800" dirty="0"/>
              <a:t>היא ויסות כמות הכסף במשק (או מחירו - הריבית) על ידי הבנק המרכזי במטרה להשיג יעדים כלכליים (למשל, יציבות מחירים)</a:t>
            </a:r>
          </a:p>
        </p:txBody>
      </p:sp>
      <p:sp>
        <p:nvSpPr>
          <p:cNvPr id="7" name="חץ: למטה 6">
            <a:extLst>
              <a:ext uri="{FF2B5EF4-FFF2-40B4-BE49-F238E27FC236}">
                <a16:creationId xmlns:a16="http://schemas.microsoft.com/office/drawing/2014/main" id="{DB2FFC6A-D399-45FD-AEA8-53C5B8BC05CE}"/>
              </a:ext>
            </a:extLst>
          </p:cNvPr>
          <p:cNvSpPr/>
          <p:nvPr/>
        </p:nvSpPr>
        <p:spPr>
          <a:xfrm>
            <a:off x="1783080" y="5944728"/>
            <a:ext cx="475488" cy="347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CEDB2DAD-EB7F-415A-B91B-B7A99FF60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19" y="2097542"/>
            <a:ext cx="1255830" cy="1673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9C1EFF-715E-4EAF-8AF3-DC67FE6269F5}"/>
              </a:ext>
            </a:extLst>
          </p:cNvPr>
          <p:cNvSpPr txBox="1"/>
          <p:nvPr/>
        </p:nvSpPr>
        <p:spPr>
          <a:xfrm>
            <a:off x="339230" y="3700830"/>
            <a:ext cx="1504950" cy="6955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דוד הורוביץ </a:t>
            </a:r>
          </a:p>
          <a:p>
            <a:pPr algn="ctr" rtl="1">
              <a:lnSpc>
                <a:spcPct val="80000"/>
              </a:lnSpc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(1954-71)</a:t>
            </a:r>
          </a:p>
          <a:p>
            <a:pPr algn="ctr" rtl="1">
              <a:lnSpc>
                <a:spcPct val="80000"/>
              </a:lnSpc>
            </a:pPr>
            <a:endParaRPr lang="he-IL" sz="1600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CD08D76-5E53-41E0-9BB2-34C7A938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906" y="2097542"/>
            <a:ext cx="1221454" cy="167339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80AADC14-E324-4636-A069-41A4BCFA67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2"/>
          <a:stretch/>
        </p:blipFill>
        <p:spPr>
          <a:xfrm>
            <a:off x="4098679" y="2110376"/>
            <a:ext cx="1582250" cy="166055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A5801F0-0322-4C7C-B4B9-251CF0EE9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338" y="2119312"/>
            <a:ext cx="1321299" cy="165162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D3EF76F-07B9-4C4C-A762-3C681C4D2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308" y="2131316"/>
            <a:ext cx="1797827" cy="1639619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CD8AEA35-324B-4CB1-B59E-51C594F1B5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26"/>
          <a:stretch/>
        </p:blipFill>
        <p:spPr>
          <a:xfrm>
            <a:off x="9929314" y="2088846"/>
            <a:ext cx="1701853" cy="16820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A1984D-5A09-4709-A112-1A8795457626}"/>
              </a:ext>
            </a:extLst>
          </p:cNvPr>
          <p:cNvSpPr txBox="1"/>
          <p:nvPr/>
        </p:nvSpPr>
        <p:spPr>
          <a:xfrm>
            <a:off x="2099248" y="3712032"/>
            <a:ext cx="1504950" cy="4985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מיכאל ברונו</a:t>
            </a:r>
          </a:p>
          <a:p>
            <a:pPr algn="ctr" rtl="1">
              <a:lnSpc>
                <a:spcPct val="80000"/>
              </a:lnSpc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(1986-91)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9D7ABD-40E0-4F47-9B7C-F84BE99912B3}"/>
              </a:ext>
            </a:extLst>
          </p:cNvPr>
          <p:cNvSpPr txBox="1"/>
          <p:nvPr/>
        </p:nvSpPr>
        <p:spPr>
          <a:xfrm>
            <a:off x="4149230" y="3725214"/>
            <a:ext cx="1504950" cy="6955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יעקב פרנקל</a:t>
            </a:r>
          </a:p>
          <a:p>
            <a:pPr algn="ctr" rtl="1">
              <a:lnSpc>
                <a:spcPct val="80000"/>
              </a:lnSpc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(1991-99)</a:t>
            </a:r>
          </a:p>
          <a:p>
            <a:pPr algn="ctr" rtl="1">
              <a:lnSpc>
                <a:spcPct val="80000"/>
              </a:lnSpc>
            </a:pPr>
            <a:endParaRPr lang="he-IL" sz="1600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6DDD49-41BA-41E1-9276-00C54CCC777D}"/>
              </a:ext>
            </a:extLst>
          </p:cNvPr>
          <p:cNvSpPr txBox="1"/>
          <p:nvPr/>
        </p:nvSpPr>
        <p:spPr>
          <a:xfrm>
            <a:off x="5909248" y="3736416"/>
            <a:ext cx="1504950" cy="4985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1600" dirty="0" err="1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סטלני</a:t>
            </a: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פישר</a:t>
            </a:r>
          </a:p>
          <a:p>
            <a:pPr algn="ctr" rtl="1">
              <a:lnSpc>
                <a:spcPct val="80000"/>
              </a:lnSpc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(2005-13)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E229B-3C7F-4E54-83F1-AFC818478D44}"/>
              </a:ext>
            </a:extLst>
          </p:cNvPr>
          <p:cNvSpPr txBox="1"/>
          <p:nvPr/>
        </p:nvSpPr>
        <p:spPr>
          <a:xfrm>
            <a:off x="7968374" y="3758742"/>
            <a:ext cx="1504950" cy="6955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קנית </a:t>
            </a:r>
            <a:r>
              <a:rPr lang="he-IL" sz="1600" dirty="0" err="1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פלוג</a:t>
            </a:r>
            <a:endParaRPr lang="he-IL" sz="1600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80000"/>
              </a:lnSpc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(2013-18)</a:t>
            </a:r>
          </a:p>
          <a:p>
            <a:pPr algn="ctr" rtl="1">
              <a:lnSpc>
                <a:spcPct val="80000"/>
              </a:lnSpc>
            </a:pPr>
            <a:endParaRPr lang="he-IL" sz="1600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300806-9F6A-41F4-AF7A-DCBC32BCFC3A}"/>
              </a:ext>
            </a:extLst>
          </p:cNvPr>
          <p:cNvSpPr txBox="1"/>
          <p:nvPr/>
        </p:nvSpPr>
        <p:spPr>
          <a:xfrm>
            <a:off x="10010206" y="3759574"/>
            <a:ext cx="1504950" cy="6955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אמיר ירון</a:t>
            </a:r>
          </a:p>
          <a:p>
            <a:pPr algn="ctr" rtl="1">
              <a:lnSpc>
                <a:spcPct val="80000"/>
              </a:lnSpc>
            </a:pPr>
            <a:r>
              <a:rPr lang="he-IL" sz="1600" dirty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 -2018)</a:t>
            </a:r>
          </a:p>
          <a:p>
            <a:pPr algn="ctr" rtl="1">
              <a:lnSpc>
                <a:spcPct val="80000"/>
              </a:lnSpc>
            </a:pPr>
            <a:endParaRPr lang="he-IL" sz="1600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7053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וג עץ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TM03090434[[fn=סוג עץ]]</Template>
  <TotalTime>9675</TotalTime>
  <Words>1618</Words>
  <Application>Microsoft Office PowerPoint</Application>
  <PresentationFormat>מסך רחב</PresentationFormat>
  <Paragraphs>343</Paragraphs>
  <Slides>49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49</vt:i4>
      </vt:variant>
    </vt:vector>
  </HeadingPairs>
  <TitlesOfParts>
    <vt:vector size="60" baseType="lpstr">
      <vt:lpstr>Arial Unicode MS</vt:lpstr>
      <vt:lpstr>Arial</vt:lpstr>
      <vt:lpstr>Calibri</vt:lpstr>
      <vt:lpstr>David</vt:lpstr>
      <vt:lpstr>Georgia</vt:lpstr>
      <vt:lpstr>Gisha</vt:lpstr>
      <vt:lpstr>Times New Roman</vt:lpstr>
      <vt:lpstr>Times New Roman (Hebrew)</vt:lpstr>
      <vt:lpstr>Trebuchet MS</vt:lpstr>
      <vt:lpstr>Wingdings</vt:lpstr>
      <vt:lpstr>סוג עץ</vt:lpstr>
      <vt:lpstr>מדיניות מוניטרית, אינפלציה וכסף</vt:lpstr>
      <vt:lpstr>תוכן ההרצאה</vt:lpstr>
      <vt:lpstr>יסודות תיאורטיים של כלכלה מוניטרית</vt:lpstr>
      <vt:lpstr>הגדרת כסף ותפקידיו</vt:lpstr>
      <vt:lpstr>כסף הוא לא רק מזומן: הוספת בנקים מסחריים</vt:lpstr>
      <vt:lpstr>הגדרות: בסיס הכסף וכמות הכסף</vt:lpstr>
      <vt:lpstr>היצע הכסף: רבדים התפתחותיים של כסף</vt:lpstr>
      <vt:lpstr>הביקוש לכסף</vt:lpstr>
      <vt:lpstr>מדיניות מוניטרית</vt:lpstr>
      <vt:lpstr>אינפלציה</vt:lpstr>
      <vt:lpstr>מדד המחירים לצרכן - משקולות</vt:lpstr>
      <vt:lpstr>שיעור האינפלציה בישראל</vt:lpstr>
      <vt:lpstr>מדוע אינפלציה היא תופעה כלכלית רעה?</vt:lpstr>
      <vt:lpstr>שער החליפין</vt:lpstr>
      <vt:lpstr>משטרי שער חליפין</vt:lpstr>
      <vt:lpstr>משטרי שע"ח בישראל 1985-2003</vt:lpstr>
      <vt:lpstr>הקשר בין מדיניות מוניטרית (כמות הכסף) לאינפלציה ופעילות ריאלית</vt:lpstr>
      <vt:lpstr>מנגנון התמסורת של המדיניות המוניטרית (הסימן מתייחס להעלאת ריבית)</vt:lpstr>
      <vt:lpstr>הגורמים הכלכליים המשפיעים על האינפלציה</vt:lpstr>
      <vt:lpstr>האינפלציה הגבוהה בישראל  (1984-1973)</vt:lpstr>
      <vt:lpstr>האינפלציה בישראל 2014-1952</vt:lpstr>
      <vt:lpstr>מה היו הגורמים לעליית האינפלציה?</vt:lpstr>
      <vt:lpstr>חלק מגרעון הממשלה ממומן ע"י הדפסת כסף</vt:lpstr>
      <vt:lpstr>משברי נפט 1973 ו-1979</vt:lpstr>
      <vt:lpstr>מרכיבי תוכנית הייצוב (1.7.1985)</vt:lpstr>
      <vt:lpstr>בנק ישראל והמדיניות המוניטרית היום</vt:lpstr>
      <vt:lpstr>Fast Forward מתוכנית הייצוב לעשור הנוכחי</vt:lpstr>
      <vt:lpstr>תפקידי בנק ישראל (חוק ב"י 2010):</vt:lpstr>
      <vt:lpstr>מטרות בנק ישראל (חוק ב"י 2010)</vt:lpstr>
      <vt:lpstr>מאז 2014 קצב האינפלציה בפועל נמוך</vt:lpstr>
      <vt:lpstr>קצב האינפלציה נמוך ביחס למדינות אחרות</vt:lpstr>
      <vt:lpstr>מדוע האינפלציה נמוכה?</vt:lpstr>
      <vt:lpstr>קצב הצמיחה תואם את הפוטנציאלי </vt:lpstr>
      <vt:lpstr>הצמיחה הובלה על ידי ביקוש לצריכה פרטית לצד דשדוש ביצוא</vt:lpstr>
      <vt:lpstr>שוק העבודה ב-"תעסוקה מלאה"</vt:lpstr>
      <vt:lpstr>שוק עבודה ב-"תעסוקה מלאה"</vt:lpstr>
      <vt:lpstr>הייסוף המתמשך נבלם ב-2018</vt:lpstr>
      <vt:lpstr>מאז 2008 חלה עלייה במחירי הדירות</vt:lpstr>
      <vt:lpstr>מאז 2008 חלה עלייה במחירי הדירות</vt:lpstr>
      <vt:lpstr>סיכום מצב המקרו כלכלי:</vt:lpstr>
      <vt:lpstr>כלי המדיניות המוניטרית המרכזיים</vt:lpstr>
      <vt:lpstr>כלי המדיניות המוניטרית המרכזיים</vt:lpstr>
      <vt:lpstr>ריבית בנק ישראל אפסית מ-2015</vt:lpstr>
      <vt:lpstr>ריבית בנק ישראל אפסית מ-2015</vt:lpstr>
      <vt:lpstr>התערבות בנק ישראל בשוק המט"ח</vt:lpstr>
      <vt:lpstr>תחזית חטיבת המחקר בבנק ישראל לריבית (אוק' 2018)</vt:lpstr>
      <vt:lpstr>הכוונה לעתיד בהודעות בנק ישראל</vt:lpstr>
      <vt:lpstr>סיכום פרק המונטרי</vt:lpstr>
      <vt:lpstr>תודה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מדיניות מוניטרית, אינפלציה וכסף</dc:title>
  <dc:creator>Eyal Argov</dc:creator>
  <cp:lastModifiedBy>Eyal Argov</cp:lastModifiedBy>
  <cp:revision>73</cp:revision>
  <dcterms:created xsi:type="dcterms:W3CDTF">2018-11-01T12:05:24Z</dcterms:created>
  <dcterms:modified xsi:type="dcterms:W3CDTF">2018-11-22T20:50:08Z</dcterms:modified>
</cp:coreProperties>
</file>