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9" d="100"/>
          <a:sy n="59" d="100"/>
        </p:scale>
        <p:origin x="-1566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3994BD2C-A50C-4029-9321-E8A31C222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AB5A8717-1962-49CD-8C77-EDBD7A035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8B76B1E3-379F-4FCF-A51B-2DB3F95E3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A6631190-549A-4A9F-A07A-7B0FD6D7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CE91D224-8EFD-4AB6-9587-4E0D5C98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597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5CDF83-17DC-4C37-AC10-EEBEA3A32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507531EC-4588-4254-AE9A-D699D1066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BF7438BC-C326-4B3D-89A0-3FAE5530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9CB23EBB-D83A-4C1D-B3A2-C39392A7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AFB7577D-B181-4707-B109-BEB15CDB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506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FFE816B5-CF3A-4A59-8D35-0638E75A4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E90122FE-9DB6-4758-9F1E-1C31329F5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533B716D-79F5-4365-98C6-F5FB45E2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675D4DFC-457B-42DC-8046-E07DC75B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31F2C342-673D-4C4B-BB73-5319E294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219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7524974-FFAC-4C4D-893D-8ED27C451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1D5008B-4D72-4CA2-AC0E-EDB75478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3C3E602A-2597-4F26-8DE3-83032CF3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52EDB40-9608-4B4D-AACB-BDF5DE9E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C3C1C6C7-AB79-4B2A-A280-B5517B62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98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045B8C8-EDD6-49F4-AF9B-A2474482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05D76C50-EF50-4038-8763-139588859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43F2A2A0-26AC-43F7-B4EB-327C86A24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DF59E53D-EA4A-40F0-89C6-F4A45B63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98760109-54DC-46D2-84A1-D40F039C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672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113A9E9-F3E5-4252-B040-92B5811F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5EB35254-0F5E-4A7B-ACF6-F609F01D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C710F6CA-2CAF-43B3-BC30-F1DEFF540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02BD2CBD-7409-4283-A999-5646BED0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7275C2AB-07ED-4A6E-B502-13B175F4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8EF52E91-D970-400C-AFAC-F51B36A6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751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3ECEFEB-AEEF-4596-9E18-64CD9782D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AEDA6C99-B2E2-4531-9225-DF7A61601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62F1D11F-0597-4C05-AE7D-19CDF60A9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7EDEC20F-9F40-4B59-8591-480EFB9C0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BE03CD18-5680-4E28-A68D-AADA6B0ED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793CDA7C-7594-4E53-BE2B-FBD073D3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8449D0DB-3BBA-4D56-831D-90D9F21E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1966D7E3-2057-4D4A-BCC1-0367601B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546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3C92AC7-9BCA-43D1-A1CD-501BD2D0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9D890175-FEFD-4E5D-BDB8-CA6AC547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6BB2A723-FB82-43E6-B4E7-2E2CCE576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761C9176-4E53-4D07-A415-AF5D1AC92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603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DCDB3F02-6F92-463F-B231-3569F224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8348DC2E-7744-4248-BD44-5C5DF932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9A9E6C4F-06EC-4B83-BD0C-0A2ACFA8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648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CF823DC-7582-4B80-B538-EC7277560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A5DC8591-3F7F-4F50-AD7B-C8F9700D5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1BD2022F-949E-4913-972F-EB8FCABFA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CFF8B131-3D4D-43F3-A56E-CDC83726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2D6E3115-BC19-4D3A-9F14-1771AE47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34CEDEEF-3F53-4CC5-9BA6-197E34B8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682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0D67547-2CAE-438C-8FD2-729D109B2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E8A64310-4548-4AD5-96DF-F11DACEFD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C26CD8AB-2336-4FC2-A7CE-E9B87775E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890AAA09-EFA6-4E4D-A25B-A6DA3A85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6AA7724F-8CCD-433D-BE38-F4D99AA1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ECB58232-53E2-424D-99D5-DA89AB70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37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E037E357-24AD-4231-A658-7A6EC65E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4E2B4AC8-C75A-4036-B185-9E46DA57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D5D630FB-554E-4453-BB29-F3F809AC1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F103-C9B8-44E2-8469-7AE7C73F11C0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D793013-B23A-498F-A691-2FBAE2E98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83C5C30F-13A9-43FE-89B4-C88FDDB67A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1D1FE-E9A2-40D0-A12A-4403B44EF8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86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xmlns="" id="{9A62EF22-3810-40E9-9E85-A55F5CDDE292}"/>
              </a:ext>
            </a:extLst>
          </p:cNvPr>
          <p:cNvSpPr/>
          <p:nvPr/>
        </p:nvSpPr>
        <p:spPr>
          <a:xfrm>
            <a:off x="8334375" y="371475"/>
            <a:ext cx="3495675" cy="22669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 all these, for all of them</a:t>
            </a:r>
          </a:p>
          <a:p>
            <a:pPr algn="ctr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keep me my good God</a:t>
            </a:r>
          </a:p>
          <a:p>
            <a:pPr algn="ctr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honey and the sting</a:t>
            </a:r>
          </a:p>
          <a:p>
            <a:pPr algn="ctr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About the bitter and sweet </a:t>
            </a:r>
            <a:r>
              <a:rPr lang="en-US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“</a:t>
            </a:r>
          </a:p>
          <a:p>
            <a:pPr algn="ctr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(Naomi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Shemer</a:t>
            </a:r>
            <a:r>
              <a:rPr lang="en-US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ctr"/>
            <a:endParaRPr lang="he-I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 successful Israeli season! </a:t>
            </a:r>
            <a:r>
              <a:rPr lang="en-US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47</a:t>
            </a:r>
            <a:r>
              <a:rPr lang="en-US" sz="16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Class</a:t>
            </a:r>
            <a:endParaRPr lang="he-IL" sz="1600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C708CB46-48AB-45EB-84EB-0CE9E5945560}"/>
              </a:ext>
            </a:extLst>
          </p:cNvPr>
          <p:cNvSpPr/>
          <p:nvPr/>
        </p:nvSpPr>
        <p:spPr>
          <a:xfrm>
            <a:off x="700087" y="3429000"/>
            <a:ext cx="3495675" cy="22669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 all these, for all of them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keep me my good God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honey and the sting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About the bitter and sweet “</a:t>
            </a: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(Naomi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Shemer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ctr" rtl="0"/>
            <a:endParaRPr lang="he-I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 successful Israeli season! 47</a:t>
            </a:r>
            <a:r>
              <a:rPr lang="en-U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Class</a:t>
            </a:r>
            <a:endParaRPr lang="he-IL" sz="1600" dirty="0"/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xmlns="" id="{B0991EEE-B886-4BB0-B73C-622AFFFB1E11}"/>
              </a:ext>
            </a:extLst>
          </p:cNvPr>
          <p:cNvSpPr/>
          <p:nvPr/>
        </p:nvSpPr>
        <p:spPr>
          <a:xfrm>
            <a:off x="4445794" y="371475"/>
            <a:ext cx="3495675" cy="22669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 all these, for all of them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keep me my good God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honey and the sting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About the bitter and sweet “</a:t>
            </a: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(Naomi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Shemer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ctr" rtl="0"/>
            <a:endParaRPr lang="he-I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 successful Israeli season! 47</a:t>
            </a:r>
            <a:r>
              <a:rPr lang="en-U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Class</a:t>
            </a:r>
            <a:endParaRPr lang="he-IL" sz="1600" dirty="0"/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xmlns="" id="{1939B530-6BEE-431F-AF06-082850E3F898}"/>
              </a:ext>
            </a:extLst>
          </p:cNvPr>
          <p:cNvSpPr/>
          <p:nvPr/>
        </p:nvSpPr>
        <p:spPr>
          <a:xfrm>
            <a:off x="538165" y="390525"/>
            <a:ext cx="3495675" cy="22669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 all these, for all of them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keep me my good God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honey and the sting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About the bitter and sweet “</a:t>
            </a: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(Naomi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Shemer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ctr" rtl="0"/>
            <a:endParaRPr lang="he-I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 successful Israeli season! 47</a:t>
            </a:r>
            <a:r>
              <a:rPr lang="en-U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Class</a:t>
            </a:r>
            <a:endParaRPr lang="he-IL" sz="1600" dirty="0"/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2463E408-FC06-49F8-A7E4-5883054EE58C}"/>
              </a:ext>
            </a:extLst>
          </p:cNvPr>
          <p:cNvSpPr/>
          <p:nvPr/>
        </p:nvSpPr>
        <p:spPr>
          <a:xfrm>
            <a:off x="4500565" y="3429000"/>
            <a:ext cx="3495675" cy="22669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 all these, for all of them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keep me my good God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honey and the sting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About the bitter and sweet “</a:t>
            </a: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(Naomi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Shemer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ctr" rtl="0"/>
            <a:endParaRPr lang="he-I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 successful Israeli season! 47</a:t>
            </a:r>
            <a:r>
              <a:rPr lang="en-U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Class</a:t>
            </a:r>
            <a:endParaRPr lang="he-IL" sz="1600" dirty="0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xmlns="" id="{984450B1-23C4-466E-B377-55A7E9A9323F}"/>
              </a:ext>
            </a:extLst>
          </p:cNvPr>
          <p:cNvSpPr/>
          <p:nvPr/>
        </p:nvSpPr>
        <p:spPr>
          <a:xfrm>
            <a:off x="8334375" y="3333750"/>
            <a:ext cx="3495675" cy="226695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 all these, for all of them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keep me my good God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honey and the sting</a:t>
            </a:r>
          </a:p>
          <a:p>
            <a:pPr algn="ctr" rtl="0"/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About the bitter and sweet “</a:t>
            </a: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(Naomi </a:t>
            </a:r>
            <a:r>
              <a:rPr lang="en-US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Shemer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ctr"/>
            <a:endParaRPr lang="he-I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rtl="0"/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 successful Israeli season! 47</a:t>
            </a:r>
            <a:r>
              <a:rPr lang="en-US" sz="16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Class</a:t>
            </a:r>
            <a:endParaRPr lang="he-IL" sz="1600" dirty="0"/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xmlns="" id="{0590D119-FE25-4F8B-8415-F66543D262EC}"/>
              </a:ext>
            </a:extLst>
          </p:cNvPr>
          <p:cNvSpPr/>
          <p:nvPr/>
        </p:nvSpPr>
        <p:spPr>
          <a:xfrm>
            <a:off x="700087" y="495300"/>
            <a:ext cx="3205163" cy="20193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xmlns="" id="{71201978-6FA1-4C2B-96AB-C07F59B8F4D3}"/>
              </a:ext>
            </a:extLst>
          </p:cNvPr>
          <p:cNvSpPr/>
          <p:nvPr/>
        </p:nvSpPr>
        <p:spPr>
          <a:xfrm>
            <a:off x="828677" y="3552825"/>
            <a:ext cx="3205163" cy="20193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xmlns="" id="{C06BB800-9762-4523-AEB9-0C85BA995B3A}"/>
              </a:ext>
            </a:extLst>
          </p:cNvPr>
          <p:cNvSpPr/>
          <p:nvPr/>
        </p:nvSpPr>
        <p:spPr>
          <a:xfrm>
            <a:off x="8479630" y="495300"/>
            <a:ext cx="3205163" cy="20193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xmlns="" id="{73477554-6C78-4F23-B01A-FA444A9D2C96}"/>
              </a:ext>
            </a:extLst>
          </p:cNvPr>
          <p:cNvSpPr/>
          <p:nvPr/>
        </p:nvSpPr>
        <p:spPr>
          <a:xfrm>
            <a:off x="4591049" y="495300"/>
            <a:ext cx="3205163" cy="20193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xmlns="" id="{94FBD77F-0D58-4DAB-9D64-FBE1FB8D72C8}"/>
              </a:ext>
            </a:extLst>
          </p:cNvPr>
          <p:cNvSpPr/>
          <p:nvPr/>
        </p:nvSpPr>
        <p:spPr>
          <a:xfrm>
            <a:off x="8493921" y="3457575"/>
            <a:ext cx="3205163" cy="20193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xmlns="" id="{DB44A8C7-4B75-417B-B050-21B3CBB6FAC3}"/>
              </a:ext>
            </a:extLst>
          </p:cNvPr>
          <p:cNvSpPr/>
          <p:nvPr/>
        </p:nvSpPr>
        <p:spPr>
          <a:xfrm>
            <a:off x="4680346" y="3552825"/>
            <a:ext cx="3205163" cy="20193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619079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ענת חן</dc:creator>
  <cp:lastModifiedBy>GOI</cp:lastModifiedBy>
  <cp:revision>6</cp:revision>
  <dcterms:created xsi:type="dcterms:W3CDTF">2019-11-28T10:48:12Z</dcterms:created>
  <dcterms:modified xsi:type="dcterms:W3CDTF">2019-12-01T08:31:54Z</dcterms:modified>
</cp:coreProperties>
</file>