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3" r:id="rId6"/>
    <p:sldId id="264" r:id="rId7"/>
    <p:sldId id="266" r:id="rId8"/>
    <p:sldId id="265" r:id="rId9"/>
    <p:sldId id="261" r:id="rId10"/>
    <p:sldId id="262" r:id="rId11"/>
  </p:sldIdLst>
  <p:sldSz cx="12192000" cy="6858000"/>
  <p:notesSz cx="6858000" cy="9144000"/>
  <p:defaultTextStyle>
    <a:defPPr>
      <a:defRPr lang="en-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ron Abrahami" userId="af2d2d9583d96d1c" providerId="LiveId" clId="{5BD40532-4894-4FD3-A1B8-F827F0A16EC4}"/>
    <pc:docChg chg="modSld">
      <pc:chgData name="Doron Abrahami" userId="af2d2d9583d96d1c" providerId="LiveId" clId="{5BD40532-4894-4FD3-A1B8-F827F0A16EC4}" dt="2020-10-26T23:18:21.620" v="80" actId="20577"/>
      <pc:docMkLst>
        <pc:docMk/>
      </pc:docMkLst>
      <pc:sldChg chg="addSp modSp mod">
        <pc:chgData name="Doron Abrahami" userId="af2d2d9583d96d1c" providerId="LiveId" clId="{5BD40532-4894-4FD3-A1B8-F827F0A16EC4}" dt="2020-10-26T23:15:48.732" v="65" actId="1076"/>
        <pc:sldMkLst>
          <pc:docMk/>
          <pc:sldMk cId="2017515003" sldId="256"/>
        </pc:sldMkLst>
        <pc:spChg chg="mod">
          <ac:chgData name="Doron Abrahami" userId="af2d2d9583d96d1c" providerId="LiveId" clId="{5BD40532-4894-4FD3-A1B8-F827F0A16EC4}" dt="2020-10-26T23:15:27.694" v="60" actId="1076"/>
          <ac:spMkLst>
            <pc:docMk/>
            <pc:sldMk cId="2017515003" sldId="256"/>
            <ac:spMk id="2" creationId="{E6B43BF7-9702-4B59-A205-EAC158038CBC}"/>
          </ac:spMkLst>
        </pc:spChg>
        <pc:spChg chg="mod">
          <ac:chgData name="Doron Abrahami" userId="af2d2d9583d96d1c" providerId="LiveId" clId="{5BD40532-4894-4FD3-A1B8-F827F0A16EC4}" dt="2020-10-26T23:15:40.702" v="63" actId="1076"/>
          <ac:spMkLst>
            <pc:docMk/>
            <pc:sldMk cId="2017515003" sldId="256"/>
            <ac:spMk id="3" creationId="{EEB3B953-AACC-4A3A-809B-0F84AE61DFB4}"/>
          </ac:spMkLst>
        </pc:spChg>
        <pc:picChg chg="add mod">
          <ac:chgData name="Doron Abrahami" userId="af2d2d9583d96d1c" providerId="LiveId" clId="{5BD40532-4894-4FD3-A1B8-F827F0A16EC4}" dt="2020-10-26T23:15:48.732" v="65" actId="1076"/>
          <ac:picMkLst>
            <pc:docMk/>
            <pc:sldMk cId="2017515003" sldId="256"/>
            <ac:picMk id="1026" creationId="{00FDAB79-9DAD-4F3A-B835-134BB4F731A3}"/>
          </ac:picMkLst>
        </pc:picChg>
      </pc:sldChg>
      <pc:sldChg chg="addSp modSp mod">
        <pc:chgData name="Doron Abrahami" userId="af2d2d9583d96d1c" providerId="LiveId" clId="{5BD40532-4894-4FD3-A1B8-F827F0A16EC4}" dt="2020-10-26T23:16:49.889" v="71" actId="1076"/>
        <pc:sldMkLst>
          <pc:docMk/>
          <pc:sldMk cId="706278604" sldId="257"/>
        </pc:sldMkLst>
        <pc:spChg chg="mod">
          <ac:chgData name="Doron Abrahami" userId="af2d2d9583d96d1c" providerId="LiveId" clId="{5BD40532-4894-4FD3-A1B8-F827F0A16EC4}" dt="2020-10-26T23:16:45.954" v="70" actId="1076"/>
          <ac:spMkLst>
            <pc:docMk/>
            <pc:sldMk cId="706278604" sldId="257"/>
            <ac:spMk id="3" creationId="{292D96C5-8CFC-4E70-98FD-9D0AFE534468}"/>
          </ac:spMkLst>
        </pc:spChg>
        <pc:picChg chg="add mod">
          <ac:chgData name="Doron Abrahami" userId="af2d2d9583d96d1c" providerId="LiveId" clId="{5BD40532-4894-4FD3-A1B8-F827F0A16EC4}" dt="2020-10-26T23:16:49.889" v="71" actId="1076"/>
          <ac:picMkLst>
            <pc:docMk/>
            <pc:sldMk cId="706278604" sldId="257"/>
            <ac:picMk id="2050" creationId="{04AA3AAD-5032-4E7E-AD67-66FD7A7DF4C1}"/>
          </ac:picMkLst>
        </pc:picChg>
      </pc:sldChg>
      <pc:sldChg chg="modSp mod">
        <pc:chgData name="Doron Abrahami" userId="af2d2d9583d96d1c" providerId="LiveId" clId="{5BD40532-4894-4FD3-A1B8-F827F0A16EC4}" dt="2020-10-26T23:10:38.770" v="15" actId="20577"/>
        <pc:sldMkLst>
          <pc:docMk/>
          <pc:sldMk cId="3366752808" sldId="259"/>
        </pc:sldMkLst>
        <pc:spChg chg="mod">
          <ac:chgData name="Doron Abrahami" userId="af2d2d9583d96d1c" providerId="LiveId" clId="{5BD40532-4894-4FD3-A1B8-F827F0A16EC4}" dt="2020-10-26T23:10:38.770" v="15" actId="20577"/>
          <ac:spMkLst>
            <pc:docMk/>
            <pc:sldMk cId="3366752808" sldId="259"/>
            <ac:spMk id="2" creationId="{AB85316D-9289-4CE2-8767-B1DC1065BFA1}"/>
          </ac:spMkLst>
        </pc:spChg>
      </pc:sldChg>
      <pc:sldChg chg="modSp mod">
        <pc:chgData name="Doron Abrahami" userId="af2d2d9583d96d1c" providerId="LiveId" clId="{5BD40532-4894-4FD3-A1B8-F827F0A16EC4}" dt="2020-10-26T23:18:21.620" v="80" actId="20577"/>
        <pc:sldMkLst>
          <pc:docMk/>
          <pc:sldMk cId="1778182818" sldId="264"/>
        </pc:sldMkLst>
        <pc:spChg chg="mod">
          <ac:chgData name="Doron Abrahami" userId="af2d2d9583d96d1c" providerId="LiveId" clId="{5BD40532-4894-4FD3-A1B8-F827F0A16EC4}" dt="2020-10-26T23:18:21.620" v="80" actId="20577"/>
          <ac:spMkLst>
            <pc:docMk/>
            <pc:sldMk cId="1778182818" sldId="264"/>
            <ac:spMk id="3" creationId="{A75DEAD7-115B-413A-A4E9-1273D0F20450}"/>
          </ac:spMkLst>
        </pc:spChg>
      </pc:sldChg>
      <pc:sldChg chg="modSp mod">
        <pc:chgData name="Doron Abrahami" userId="af2d2d9583d96d1c" providerId="LiveId" clId="{5BD40532-4894-4FD3-A1B8-F827F0A16EC4}" dt="2020-10-26T23:11:25.115" v="56" actId="20577"/>
        <pc:sldMkLst>
          <pc:docMk/>
          <pc:sldMk cId="1045118634" sldId="266"/>
        </pc:sldMkLst>
        <pc:spChg chg="mod">
          <ac:chgData name="Doron Abrahami" userId="af2d2d9583d96d1c" providerId="LiveId" clId="{5BD40532-4894-4FD3-A1B8-F827F0A16EC4}" dt="2020-10-26T23:11:13.012" v="39" actId="20577"/>
          <ac:spMkLst>
            <pc:docMk/>
            <pc:sldMk cId="1045118634" sldId="266"/>
            <ac:spMk id="2" creationId="{A1163F28-3C14-48EA-B10D-87D543B542A7}"/>
          </ac:spMkLst>
        </pc:spChg>
        <pc:spChg chg="mod">
          <ac:chgData name="Doron Abrahami" userId="af2d2d9583d96d1c" providerId="LiveId" clId="{5BD40532-4894-4FD3-A1B8-F827F0A16EC4}" dt="2020-10-26T23:11:25.115" v="56" actId="20577"/>
          <ac:spMkLst>
            <pc:docMk/>
            <pc:sldMk cId="1045118634" sldId="266"/>
            <ac:spMk id="3" creationId="{1C6D1F7F-A5FF-4EBF-A294-0F63C6052CD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5B827-893D-4779-BB62-3ED28AAA522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L"/>
          </a:p>
        </p:txBody>
      </p:sp>
      <p:sp>
        <p:nvSpPr>
          <p:cNvPr id="3" name="Subtitle 2">
            <a:extLst>
              <a:ext uri="{FF2B5EF4-FFF2-40B4-BE49-F238E27FC236}">
                <a16:creationId xmlns:a16="http://schemas.microsoft.com/office/drawing/2014/main" id="{67795933-3EF6-4CA0-8315-C082B21B212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L"/>
          </a:p>
        </p:txBody>
      </p:sp>
      <p:sp>
        <p:nvSpPr>
          <p:cNvPr id="4" name="Date Placeholder 3">
            <a:extLst>
              <a:ext uri="{FF2B5EF4-FFF2-40B4-BE49-F238E27FC236}">
                <a16:creationId xmlns:a16="http://schemas.microsoft.com/office/drawing/2014/main" id="{A6B2A29C-5007-4C4C-ABAD-5ADAE5B50E19}"/>
              </a:ext>
            </a:extLst>
          </p:cNvPr>
          <p:cNvSpPr>
            <a:spLocks noGrp="1"/>
          </p:cNvSpPr>
          <p:nvPr>
            <p:ph type="dt" sz="half" idx="10"/>
          </p:nvPr>
        </p:nvSpPr>
        <p:spPr/>
        <p:txBody>
          <a:bodyPr/>
          <a:lstStyle/>
          <a:p>
            <a:fld id="{294543B4-0EDF-46DD-9805-1DC3A322FAC5}" type="datetimeFigureOut">
              <a:rPr lang="en-IL" smtClean="0"/>
              <a:t>19/11/2020</a:t>
            </a:fld>
            <a:endParaRPr lang="en-IL"/>
          </a:p>
        </p:txBody>
      </p:sp>
      <p:sp>
        <p:nvSpPr>
          <p:cNvPr id="5" name="Footer Placeholder 4">
            <a:extLst>
              <a:ext uri="{FF2B5EF4-FFF2-40B4-BE49-F238E27FC236}">
                <a16:creationId xmlns:a16="http://schemas.microsoft.com/office/drawing/2014/main" id="{9517373A-A13E-46B3-8F1F-53D34367E22C}"/>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955A6711-CA3F-49A1-8A85-12CD4771E43C}"/>
              </a:ext>
            </a:extLst>
          </p:cNvPr>
          <p:cNvSpPr>
            <a:spLocks noGrp="1"/>
          </p:cNvSpPr>
          <p:nvPr>
            <p:ph type="sldNum" sz="quarter" idx="12"/>
          </p:nvPr>
        </p:nvSpPr>
        <p:spPr/>
        <p:txBody>
          <a:bodyPr/>
          <a:lstStyle/>
          <a:p>
            <a:fld id="{4A3E2204-2283-40FF-B40E-A4CDB697C0A7}" type="slidenum">
              <a:rPr lang="en-IL" smtClean="0"/>
              <a:t>‹#›</a:t>
            </a:fld>
            <a:endParaRPr lang="en-IL"/>
          </a:p>
        </p:txBody>
      </p:sp>
    </p:spTree>
    <p:extLst>
      <p:ext uri="{BB962C8B-B14F-4D97-AF65-F5344CB8AC3E}">
        <p14:creationId xmlns:p14="http://schemas.microsoft.com/office/powerpoint/2010/main" val="4352778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21D2EC-B7E2-4BC8-AB04-F8129F3E528D}"/>
              </a:ext>
            </a:extLst>
          </p:cNvPr>
          <p:cNvSpPr>
            <a:spLocks noGrp="1"/>
          </p:cNvSpPr>
          <p:nvPr>
            <p:ph type="title"/>
          </p:nvPr>
        </p:nvSpPr>
        <p:spPr/>
        <p:txBody>
          <a:bodyPr/>
          <a:lstStyle/>
          <a:p>
            <a:r>
              <a:rPr lang="en-US"/>
              <a:t>Click to edit Master title style</a:t>
            </a:r>
            <a:endParaRPr lang="en-IL"/>
          </a:p>
        </p:txBody>
      </p:sp>
      <p:sp>
        <p:nvSpPr>
          <p:cNvPr id="3" name="Vertical Text Placeholder 2">
            <a:extLst>
              <a:ext uri="{FF2B5EF4-FFF2-40B4-BE49-F238E27FC236}">
                <a16:creationId xmlns:a16="http://schemas.microsoft.com/office/drawing/2014/main" id="{4525DA31-9EC9-4A3E-93A3-0F72D0A4BAD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A0160FCC-B440-443C-B30A-409A87A2729A}"/>
              </a:ext>
            </a:extLst>
          </p:cNvPr>
          <p:cNvSpPr>
            <a:spLocks noGrp="1"/>
          </p:cNvSpPr>
          <p:nvPr>
            <p:ph type="dt" sz="half" idx="10"/>
          </p:nvPr>
        </p:nvSpPr>
        <p:spPr/>
        <p:txBody>
          <a:bodyPr/>
          <a:lstStyle/>
          <a:p>
            <a:fld id="{294543B4-0EDF-46DD-9805-1DC3A322FAC5}" type="datetimeFigureOut">
              <a:rPr lang="en-IL" smtClean="0"/>
              <a:t>19/11/2020</a:t>
            </a:fld>
            <a:endParaRPr lang="en-IL"/>
          </a:p>
        </p:txBody>
      </p:sp>
      <p:sp>
        <p:nvSpPr>
          <p:cNvPr id="5" name="Footer Placeholder 4">
            <a:extLst>
              <a:ext uri="{FF2B5EF4-FFF2-40B4-BE49-F238E27FC236}">
                <a16:creationId xmlns:a16="http://schemas.microsoft.com/office/drawing/2014/main" id="{7F550153-DCD7-4923-8145-21ECC0FD18F8}"/>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D9C15C5E-9609-4CEF-A526-7CC55DB44B17}"/>
              </a:ext>
            </a:extLst>
          </p:cNvPr>
          <p:cNvSpPr>
            <a:spLocks noGrp="1"/>
          </p:cNvSpPr>
          <p:nvPr>
            <p:ph type="sldNum" sz="quarter" idx="12"/>
          </p:nvPr>
        </p:nvSpPr>
        <p:spPr/>
        <p:txBody>
          <a:bodyPr/>
          <a:lstStyle/>
          <a:p>
            <a:fld id="{4A3E2204-2283-40FF-B40E-A4CDB697C0A7}" type="slidenum">
              <a:rPr lang="en-IL" smtClean="0"/>
              <a:t>‹#›</a:t>
            </a:fld>
            <a:endParaRPr lang="en-IL"/>
          </a:p>
        </p:txBody>
      </p:sp>
    </p:spTree>
    <p:extLst>
      <p:ext uri="{BB962C8B-B14F-4D97-AF65-F5344CB8AC3E}">
        <p14:creationId xmlns:p14="http://schemas.microsoft.com/office/powerpoint/2010/main" val="40167906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389FADF-2070-44F3-9D02-9F18AA66679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L"/>
          </a:p>
        </p:txBody>
      </p:sp>
      <p:sp>
        <p:nvSpPr>
          <p:cNvPr id="3" name="Vertical Text Placeholder 2">
            <a:extLst>
              <a:ext uri="{FF2B5EF4-FFF2-40B4-BE49-F238E27FC236}">
                <a16:creationId xmlns:a16="http://schemas.microsoft.com/office/drawing/2014/main" id="{C21D9E22-D124-42A0-A32C-372210F55CF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820B448F-C3DD-428F-B442-4382F3C5EBDC}"/>
              </a:ext>
            </a:extLst>
          </p:cNvPr>
          <p:cNvSpPr>
            <a:spLocks noGrp="1"/>
          </p:cNvSpPr>
          <p:nvPr>
            <p:ph type="dt" sz="half" idx="10"/>
          </p:nvPr>
        </p:nvSpPr>
        <p:spPr/>
        <p:txBody>
          <a:bodyPr/>
          <a:lstStyle/>
          <a:p>
            <a:fld id="{294543B4-0EDF-46DD-9805-1DC3A322FAC5}" type="datetimeFigureOut">
              <a:rPr lang="en-IL" smtClean="0"/>
              <a:t>19/11/2020</a:t>
            </a:fld>
            <a:endParaRPr lang="en-IL"/>
          </a:p>
        </p:txBody>
      </p:sp>
      <p:sp>
        <p:nvSpPr>
          <p:cNvPr id="5" name="Footer Placeholder 4">
            <a:extLst>
              <a:ext uri="{FF2B5EF4-FFF2-40B4-BE49-F238E27FC236}">
                <a16:creationId xmlns:a16="http://schemas.microsoft.com/office/drawing/2014/main" id="{85EEC4F6-5026-4A95-A3B1-891348D2E90D}"/>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58614844-3C35-4240-A10E-05C5220FE41C}"/>
              </a:ext>
            </a:extLst>
          </p:cNvPr>
          <p:cNvSpPr>
            <a:spLocks noGrp="1"/>
          </p:cNvSpPr>
          <p:nvPr>
            <p:ph type="sldNum" sz="quarter" idx="12"/>
          </p:nvPr>
        </p:nvSpPr>
        <p:spPr/>
        <p:txBody>
          <a:bodyPr/>
          <a:lstStyle/>
          <a:p>
            <a:fld id="{4A3E2204-2283-40FF-B40E-A4CDB697C0A7}" type="slidenum">
              <a:rPr lang="en-IL" smtClean="0"/>
              <a:t>‹#›</a:t>
            </a:fld>
            <a:endParaRPr lang="en-IL"/>
          </a:p>
        </p:txBody>
      </p:sp>
    </p:spTree>
    <p:extLst>
      <p:ext uri="{BB962C8B-B14F-4D97-AF65-F5344CB8AC3E}">
        <p14:creationId xmlns:p14="http://schemas.microsoft.com/office/powerpoint/2010/main" val="725563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F0734-DDB0-4A65-9536-2E3EA020F68F}"/>
              </a:ext>
            </a:extLst>
          </p:cNvPr>
          <p:cNvSpPr>
            <a:spLocks noGrp="1"/>
          </p:cNvSpPr>
          <p:nvPr>
            <p:ph type="title"/>
          </p:nvPr>
        </p:nvSpPr>
        <p:spPr/>
        <p:txBody>
          <a:bodyPr/>
          <a:lstStyle/>
          <a:p>
            <a:r>
              <a:rPr lang="en-US"/>
              <a:t>Click to edit Master title style</a:t>
            </a:r>
            <a:endParaRPr lang="en-IL"/>
          </a:p>
        </p:txBody>
      </p:sp>
      <p:sp>
        <p:nvSpPr>
          <p:cNvPr id="3" name="Content Placeholder 2">
            <a:extLst>
              <a:ext uri="{FF2B5EF4-FFF2-40B4-BE49-F238E27FC236}">
                <a16:creationId xmlns:a16="http://schemas.microsoft.com/office/drawing/2014/main" id="{861872E6-E9F9-46A7-99CC-B1FE8416349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9A5D17F4-D7FC-49EC-B0BC-E0837EAD375F}"/>
              </a:ext>
            </a:extLst>
          </p:cNvPr>
          <p:cNvSpPr>
            <a:spLocks noGrp="1"/>
          </p:cNvSpPr>
          <p:nvPr>
            <p:ph type="dt" sz="half" idx="10"/>
          </p:nvPr>
        </p:nvSpPr>
        <p:spPr/>
        <p:txBody>
          <a:bodyPr/>
          <a:lstStyle/>
          <a:p>
            <a:fld id="{294543B4-0EDF-46DD-9805-1DC3A322FAC5}" type="datetimeFigureOut">
              <a:rPr lang="en-IL" smtClean="0"/>
              <a:t>19/11/2020</a:t>
            </a:fld>
            <a:endParaRPr lang="en-IL"/>
          </a:p>
        </p:txBody>
      </p:sp>
      <p:sp>
        <p:nvSpPr>
          <p:cNvPr id="5" name="Footer Placeholder 4">
            <a:extLst>
              <a:ext uri="{FF2B5EF4-FFF2-40B4-BE49-F238E27FC236}">
                <a16:creationId xmlns:a16="http://schemas.microsoft.com/office/drawing/2014/main" id="{AF8EFA66-871A-476E-A358-867BB60F545F}"/>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84131782-9286-4B86-B0AF-277B3D55E6C3}"/>
              </a:ext>
            </a:extLst>
          </p:cNvPr>
          <p:cNvSpPr>
            <a:spLocks noGrp="1"/>
          </p:cNvSpPr>
          <p:nvPr>
            <p:ph type="sldNum" sz="quarter" idx="12"/>
          </p:nvPr>
        </p:nvSpPr>
        <p:spPr/>
        <p:txBody>
          <a:bodyPr/>
          <a:lstStyle/>
          <a:p>
            <a:fld id="{4A3E2204-2283-40FF-B40E-A4CDB697C0A7}" type="slidenum">
              <a:rPr lang="en-IL" smtClean="0"/>
              <a:t>‹#›</a:t>
            </a:fld>
            <a:endParaRPr lang="en-IL"/>
          </a:p>
        </p:txBody>
      </p:sp>
    </p:spTree>
    <p:extLst>
      <p:ext uri="{BB962C8B-B14F-4D97-AF65-F5344CB8AC3E}">
        <p14:creationId xmlns:p14="http://schemas.microsoft.com/office/powerpoint/2010/main" val="29505835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D3476-B4F3-43F7-B860-6C7A552E71B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L"/>
          </a:p>
        </p:txBody>
      </p:sp>
      <p:sp>
        <p:nvSpPr>
          <p:cNvPr id="3" name="Text Placeholder 2">
            <a:extLst>
              <a:ext uri="{FF2B5EF4-FFF2-40B4-BE49-F238E27FC236}">
                <a16:creationId xmlns:a16="http://schemas.microsoft.com/office/drawing/2014/main" id="{48197BC8-E6C5-4C43-80EE-65E546BC78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BDC712E-AD11-4B48-8E37-4E0B2437804D}"/>
              </a:ext>
            </a:extLst>
          </p:cNvPr>
          <p:cNvSpPr>
            <a:spLocks noGrp="1"/>
          </p:cNvSpPr>
          <p:nvPr>
            <p:ph type="dt" sz="half" idx="10"/>
          </p:nvPr>
        </p:nvSpPr>
        <p:spPr/>
        <p:txBody>
          <a:bodyPr/>
          <a:lstStyle/>
          <a:p>
            <a:fld id="{294543B4-0EDF-46DD-9805-1DC3A322FAC5}" type="datetimeFigureOut">
              <a:rPr lang="en-IL" smtClean="0"/>
              <a:t>19/11/2020</a:t>
            </a:fld>
            <a:endParaRPr lang="en-IL"/>
          </a:p>
        </p:txBody>
      </p:sp>
      <p:sp>
        <p:nvSpPr>
          <p:cNvPr id="5" name="Footer Placeholder 4">
            <a:extLst>
              <a:ext uri="{FF2B5EF4-FFF2-40B4-BE49-F238E27FC236}">
                <a16:creationId xmlns:a16="http://schemas.microsoft.com/office/drawing/2014/main" id="{D2B9425D-441B-45B5-B05A-AD7363BC6763}"/>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71641C33-654B-4F74-B6F3-D5AF81DFF9DE}"/>
              </a:ext>
            </a:extLst>
          </p:cNvPr>
          <p:cNvSpPr>
            <a:spLocks noGrp="1"/>
          </p:cNvSpPr>
          <p:nvPr>
            <p:ph type="sldNum" sz="quarter" idx="12"/>
          </p:nvPr>
        </p:nvSpPr>
        <p:spPr/>
        <p:txBody>
          <a:bodyPr/>
          <a:lstStyle/>
          <a:p>
            <a:fld id="{4A3E2204-2283-40FF-B40E-A4CDB697C0A7}" type="slidenum">
              <a:rPr lang="en-IL" smtClean="0"/>
              <a:t>‹#›</a:t>
            </a:fld>
            <a:endParaRPr lang="en-IL"/>
          </a:p>
        </p:txBody>
      </p:sp>
    </p:spTree>
    <p:extLst>
      <p:ext uri="{BB962C8B-B14F-4D97-AF65-F5344CB8AC3E}">
        <p14:creationId xmlns:p14="http://schemas.microsoft.com/office/powerpoint/2010/main" val="1792684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3489C-049B-49ED-AAE0-96CD95B49BE6}"/>
              </a:ext>
            </a:extLst>
          </p:cNvPr>
          <p:cNvSpPr>
            <a:spLocks noGrp="1"/>
          </p:cNvSpPr>
          <p:nvPr>
            <p:ph type="title"/>
          </p:nvPr>
        </p:nvSpPr>
        <p:spPr/>
        <p:txBody>
          <a:bodyPr/>
          <a:lstStyle/>
          <a:p>
            <a:r>
              <a:rPr lang="en-US"/>
              <a:t>Click to edit Master title style</a:t>
            </a:r>
            <a:endParaRPr lang="en-IL"/>
          </a:p>
        </p:txBody>
      </p:sp>
      <p:sp>
        <p:nvSpPr>
          <p:cNvPr id="3" name="Content Placeholder 2">
            <a:extLst>
              <a:ext uri="{FF2B5EF4-FFF2-40B4-BE49-F238E27FC236}">
                <a16:creationId xmlns:a16="http://schemas.microsoft.com/office/drawing/2014/main" id="{5ED802B0-B7A4-490B-BB08-5F073FA2110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Content Placeholder 3">
            <a:extLst>
              <a:ext uri="{FF2B5EF4-FFF2-40B4-BE49-F238E27FC236}">
                <a16:creationId xmlns:a16="http://schemas.microsoft.com/office/drawing/2014/main" id="{5F0E89B5-7531-4E77-9C39-4F23776ACCC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5" name="Date Placeholder 4">
            <a:extLst>
              <a:ext uri="{FF2B5EF4-FFF2-40B4-BE49-F238E27FC236}">
                <a16:creationId xmlns:a16="http://schemas.microsoft.com/office/drawing/2014/main" id="{9CF183A3-F5A2-4ED2-A95A-82418EC4DC66}"/>
              </a:ext>
            </a:extLst>
          </p:cNvPr>
          <p:cNvSpPr>
            <a:spLocks noGrp="1"/>
          </p:cNvSpPr>
          <p:nvPr>
            <p:ph type="dt" sz="half" idx="10"/>
          </p:nvPr>
        </p:nvSpPr>
        <p:spPr/>
        <p:txBody>
          <a:bodyPr/>
          <a:lstStyle/>
          <a:p>
            <a:fld id="{294543B4-0EDF-46DD-9805-1DC3A322FAC5}" type="datetimeFigureOut">
              <a:rPr lang="en-IL" smtClean="0"/>
              <a:t>19/11/2020</a:t>
            </a:fld>
            <a:endParaRPr lang="en-IL"/>
          </a:p>
        </p:txBody>
      </p:sp>
      <p:sp>
        <p:nvSpPr>
          <p:cNvPr id="6" name="Footer Placeholder 5">
            <a:extLst>
              <a:ext uri="{FF2B5EF4-FFF2-40B4-BE49-F238E27FC236}">
                <a16:creationId xmlns:a16="http://schemas.microsoft.com/office/drawing/2014/main" id="{747CCC68-817B-43B4-807A-B4BA99B69409}"/>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72E66741-55D2-41A2-9545-1F7B43332A1E}"/>
              </a:ext>
            </a:extLst>
          </p:cNvPr>
          <p:cNvSpPr>
            <a:spLocks noGrp="1"/>
          </p:cNvSpPr>
          <p:nvPr>
            <p:ph type="sldNum" sz="quarter" idx="12"/>
          </p:nvPr>
        </p:nvSpPr>
        <p:spPr/>
        <p:txBody>
          <a:bodyPr/>
          <a:lstStyle/>
          <a:p>
            <a:fld id="{4A3E2204-2283-40FF-B40E-A4CDB697C0A7}" type="slidenum">
              <a:rPr lang="en-IL" smtClean="0"/>
              <a:t>‹#›</a:t>
            </a:fld>
            <a:endParaRPr lang="en-IL"/>
          </a:p>
        </p:txBody>
      </p:sp>
    </p:spTree>
    <p:extLst>
      <p:ext uri="{BB962C8B-B14F-4D97-AF65-F5344CB8AC3E}">
        <p14:creationId xmlns:p14="http://schemas.microsoft.com/office/powerpoint/2010/main" val="525379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DEE9A-4909-4B52-8223-654BADBEBC5E}"/>
              </a:ext>
            </a:extLst>
          </p:cNvPr>
          <p:cNvSpPr>
            <a:spLocks noGrp="1"/>
          </p:cNvSpPr>
          <p:nvPr>
            <p:ph type="title"/>
          </p:nvPr>
        </p:nvSpPr>
        <p:spPr>
          <a:xfrm>
            <a:off x="839788" y="365125"/>
            <a:ext cx="10515600" cy="1325563"/>
          </a:xfrm>
        </p:spPr>
        <p:txBody>
          <a:bodyPr/>
          <a:lstStyle/>
          <a:p>
            <a:r>
              <a:rPr lang="en-US"/>
              <a:t>Click to edit Master title style</a:t>
            </a:r>
            <a:endParaRPr lang="en-IL"/>
          </a:p>
        </p:txBody>
      </p:sp>
      <p:sp>
        <p:nvSpPr>
          <p:cNvPr id="3" name="Text Placeholder 2">
            <a:extLst>
              <a:ext uri="{FF2B5EF4-FFF2-40B4-BE49-F238E27FC236}">
                <a16:creationId xmlns:a16="http://schemas.microsoft.com/office/drawing/2014/main" id="{C09D1930-C315-4829-9D29-636614C7EA4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D33526-FA88-4FFA-8B29-2A4432A29C5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5" name="Text Placeholder 4">
            <a:extLst>
              <a:ext uri="{FF2B5EF4-FFF2-40B4-BE49-F238E27FC236}">
                <a16:creationId xmlns:a16="http://schemas.microsoft.com/office/drawing/2014/main" id="{AD9B2216-F7DA-4C38-8524-9FE00150123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D8043E3-70DF-4A25-916E-E7E847099A3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7" name="Date Placeholder 6">
            <a:extLst>
              <a:ext uri="{FF2B5EF4-FFF2-40B4-BE49-F238E27FC236}">
                <a16:creationId xmlns:a16="http://schemas.microsoft.com/office/drawing/2014/main" id="{2F01298C-D778-48FF-84BE-3DFEE9336F05}"/>
              </a:ext>
            </a:extLst>
          </p:cNvPr>
          <p:cNvSpPr>
            <a:spLocks noGrp="1"/>
          </p:cNvSpPr>
          <p:nvPr>
            <p:ph type="dt" sz="half" idx="10"/>
          </p:nvPr>
        </p:nvSpPr>
        <p:spPr/>
        <p:txBody>
          <a:bodyPr/>
          <a:lstStyle/>
          <a:p>
            <a:fld id="{294543B4-0EDF-46DD-9805-1DC3A322FAC5}" type="datetimeFigureOut">
              <a:rPr lang="en-IL" smtClean="0"/>
              <a:t>19/11/2020</a:t>
            </a:fld>
            <a:endParaRPr lang="en-IL"/>
          </a:p>
        </p:txBody>
      </p:sp>
      <p:sp>
        <p:nvSpPr>
          <p:cNvPr id="8" name="Footer Placeholder 7">
            <a:extLst>
              <a:ext uri="{FF2B5EF4-FFF2-40B4-BE49-F238E27FC236}">
                <a16:creationId xmlns:a16="http://schemas.microsoft.com/office/drawing/2014/main" id="{313AF21F-B5AF-4150-924F-D33868748DE0}"/>
              </a:ext>
            </a:extLst>
          </p:cNvPr>
          <p:cNvSpPr>
            <a:spLocks noGrp="1"/>
          </p:cNvSpPr>
          <p:nvPr>
            <p:ph type="ftr" sz="quarter" idx="11"/>
          </p:nvPr>
        </p:nvSpPr>
        <p:spPr/>
        <p:txBody>
          <a:bodyPr/>
          <a:lstStyle/>
          <a:p>
            <a:endParaRPr lang="en-IL"/>
          </a:p>
        </p:txBody>
      </p:sp>
      <p:sp>
        <p:nvSpPr>
          <p:cNvPr id="9" name="Slide Number Placeholder 8">
            <a:extLst>
              <a:ext uri="{FF2B5EF4-FFF2-40B4-BE49-F238E27FC236}">
                <a16:creationId xmlns:a16="http://schemas.microsoft.com/office/drawing/2014/main" id="{7F6FB2CE-8DF7-4A3A-B25F-5BFEB09DFDB5}"/>
              </a:ext>
            </a:extLst>
          </p:cNvPr>
          <p:cNvSpPr>
            <a:spLocks noGrp="1"/>
          </p:cNvSpPr>
          <p:nvPr>
            <p:ph type="sldNum" sz="quarter" idx="12"/>
          </p:nvPr>
        </p:nvSpPr>
        <p:spPr/>
        <p:txBody>
          <a:bodyPr/>
          <a:lstStyle/>
          <a:p>
            <a:fld id="{4A3E2204-2283-40FF-B40E-A4CDB697C0A7}" type="slidenum">
              <a:rPr lang="en-IL" smtClean="0"/>
              <a:t>‹#›</a:t>
            </a:fld>
            <a:endParaRPr lang="en-IL"/>
          </a:p>
        </p:txBody>
      </p:sp>
    </p:spTree>
    <p:extLst>
      <p:ext uri="{BB962C8B-B14F-4D97-AF65-F5344CB8AC3E}">
        <p14:creationId xmlns:p14="http://schemas.microsoft.com/office/powerpoint/2010/main" val="773203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E4C9F-44EA-41EC-B84C-4B66B4B22CEC}"/>
              </a:ext>
            </a:extLst>
          </p:cNvPr>
          <p:cNvSpPr>
            <a:spLocks noGrp="1"/>
          </p:cNvSpPr>
          <p:nvPr>
            <p:ph type="title"/>
          </p:nvPr>
        </p:nvSpPr>
        <p:spPr/>
        <p:txBody>
          <a:bodyPr/>
          <a:lstStyle/>
          <a:p>
            <a:r>
              <a:rPr lang="en-US"/>
              <a:t>Click to edit Master title style</a:t>
            </a:r>
            <a:endParaRPr lang="en-IL"/>
          </a:p>
        </p:txBody>
      </p:sp>
      <p:sp>
        <p:nvSpPr>
          <p:cNvPr id="3" name="Date Placeholder 2">
            <a:extLst>
              <a:ext uri="{FF2B5EF4-FFF2-40B4-BE49-F238E27FC236}">
                <a16:creationId xmlns:a16="http://schemas.microsoft.com/office/drawing/2014/main" id="{E4BC15F8-0B4C-4855-8DAA-B03E01E3DFB6}"/>
              </a:ext>
            </a:extLst>
          </p:cNvPr>
          <p:cNvSpPr>
            <a:spLocks noGrp="1"/>
          </p:cNvSpPr>
          <p:nvPr>
            <p:ph type="dt" sz="half" idx="10"/>
          </p:nvPr>
        </p:nvSpPr>
        <p:spPr/>
        <p:txBody>
          <a:bodyPr/>
          <a:lstStyle/>
          <a:p>
            <a:fld id="{294543B4-0EDF-46DD-9805-1DC3A322FAC5}" type="datetimeFigureOut">
              <a:rPr lang="en-IL" smtClean="0"/>
              <a:t>19/11/2020</a:t>
            </a:fld>
            <a:endParaRPr lang="en-IL"/>
          </a:p>
        </p:txBody>
      </p:sp>
      <p:sp>
        <p:nvSpPr>
          <p:cNvPr id="4" name="Footer Placeholder 3">
            <a:extLst>
              <a:ext uri="{FF2B5EF4-FFF2-40B4-BE49-F238E27FC236}">
                <a16:creationId xmlns:a16="http://schemas.microsoft.com/office/drawing/2014/main" id="{08F285BD-A24E-424D-940A-917750418580}"/>
              </a:ext>
            </a:extLst>
          </p:cNvPr>
          <p:cNvSpPr>
            <a:spLocks noGrp="1"/>
          </p:cNvSpPr>
          <p:nvPr>
            <p:ph type="ftr" sz="quarter" idx="11"/>
          </p:nvPr>
        </p:nvSpPr>
        <p:spPr/>
        <p:txBody>
          <a:bodyPr/>
          <a:lstStyle/>
          <a:p>
            <a:endParaRPr lang="en-IL"/>
          </a:p>
        </p:txBody>
      </p:sp>
      <p:sp>
        <p:nvSpPr>
          <p:cNvPr id="5" name="Slide Number Placeholder 4">
            <a:extLst>
              <a:ext uri="{FF2B5EF4-FFF2-40B4-BE49-F238E27FC236}">
                <a16:creationId xmlns:a16="http://schemas.microsoft.com/office/drawing/2014/main" id="{CD0656A0-F106-43BF-B8C6-A1CF82EA2828}"/>
              </a:ext>
            </a:extLst>
          </p:cNvPr>
          <p:cNvSpPr>
            <a:spLocks noGrp="1"/>
          </p:cNvSpPr>
          <p:nvPr>
            <p:ph type="sldNum" sz="quarter" idx="12"/>
          </p:nvPr>
        </p:nvSpPr>
        <p:spPr/>
        <p:txBody>
          <a:bodyPr/>
          <a:lstStyle/>
          <a:p>
            <a:fld id="{4A3E2204-2283-40FF-B40E-A4CDB697C0A7}" type="slidenum">
              <a:rPr lang="en-IL" smtClean="0"/>
              <a:t>‹#›</a:t>
            </a:fld>
            <a:endParaRPr lang="en-IL"/>
          </a:p>
        </p:txBody>
      </p:sp>
    </p:spTree>
    <p:extLst>
      <p:ext uri="{BB962C8B-B14F-4D97-AF65-F5344CB8AC3E}">
        <p14:creationId xmlns:p14="http://schemas.microsoft.com/office/powerpoint/2010/main" val="2523462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F8A8E2D-037D-4191-A1F3-BFEDC533B510}"/>
              </a:ext>
            </a:extLst>
          </p:cNvPr>
          <p:cNvSpPr>
            <a:spLocks noGrp="1"/>
          </p:cNvSpPr>
          <p:nvPr>
            <p:ph type="dt" sz="half" idx="10"/>
          </p:nvPr>
        </p:nvSpPr>
        <p:spPr/>
        <p:txBody>
          <a:bodyPr/>
          <a:lstStyle/>
          <a:p>
            <a:fld id="{294543B4-0EDF-46DD-9805-1DC3A322FAC5}" type="datetimeFigureOut">
              <a:rPr lang="en-IL" smtClean="0"/>
              <a:t>19/11/2020</a:t>
            </a:fld>
            <a:endParaRPr lang="en-IL"/>
          </a:p>
        </p:txBody>
      </p:sp>
      <p:sp>
        <p:nvSpPr>
          <p:cNvPr id="3" name="Footer Placeholder 2">
            <a:extLst>
              <a:ext uri="{FF2B5EF4-FFF2-40B4-BE49-F238E27FC236}">
                <a16:creationId xmlns:a16="http://schemas.microsoft.com/office/drawing/2014/main" id="{42EAA047-76DA-4657-BDF4-41D01DD250E2}"/>
              </a:ext>
            </a:extLst>
          </p:cNvPr>
          <p:cNvSpPr>
            <a:spLocks noGrp="1"/>
          </p:cNvSpPr>
          <p:nvPr>
            <p:ph type="ftr" sz="quarter" idx="11"/>
          </p:nvPr>
        </p:nvSpPr>
        <p:spPr/>
        <p:txBody>
          <a:bodyPr/>
          <a:lstStyle/>
          <a:p>
            <a:endParaRPr lang="en-IL"/>
          </a:p>
        </p:txBody>
      </p:sp>
      <p:sp>
        <p:nvSpPr>
          <p:cNvPr id="4" name="Slide Number Placeholder 3">
            <a:extLst>
              <a:ext uri="{FF2B5EF4-FFF2-40B4-BE49-F238E27FC236}">
                <a16:creationId xmlns:a16="http://schemas.microsoft.com/office/drawing/2014/main" id="{7E44CEA3-F593-4618-A61F-23B897DF2238}"/>
              </a:ext>
            </a:extLst>
          </p:cNvPr>
          <p:cNvSpPr>
            <a:spLocks noGrp="1"/>
          </p:cNvSpPr>
          <p:nvPr>
            <p:ph type="sldNum" sz="quarter" idx="12"/>
          </p:nvPr>
        </p:nvSpPr>
        <p:spPr/>
        <p:txBody>
          <a:bodyPr/>
          <a:lstStyle/>
          <a:p>
            <a:fld id="{4A3E2204-2283-40FF-B40E-A4CDB697C0A7}" type="slidenum">
              <a:rPr lang="en-IL" smtClean="0"/>
              <a:t>‹#›</a:t>
            </a:fld>
            <a:endParaRPr lang="en-IL"/>
          </a:p>
        </p:txBody>
      </p:sp>
    </p:spTree>
    <p:extLst>
      <p:ext uri="{BB962C8B-B14F-4D97-AF65-F5344CB8AC3E}">
        <p14:creationId xmlns:p14="http://schemas.microsoft.com/office/powerpoint/2010/main" val="3238408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54ADE-F470-4804-A394-CE9B742ACA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L"/>
          </a:p>
        </p:txBody>
      </p:sp>
      <p:sp>
        <p:nvSpPr>
          <p:cNvPr id="3" name="Content Placeholder 2">
            <a:extLst>
              <a:ext uri="{FF2B5EF4-FFF2-40B4-BE49-F238E27FC236}">
                <a16:creationId xmlns:a16="http://schemas.microsoft.com/office/drawing/2014/main" id="{F7A3404D-F0FC-491B-82E8-A79E5F57C99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Text Placeholder 3">
            <a:extLst>
              <a:ext uri="{FF2B5EF4-FFF2-40B4-BE49-F238E27FC236}">
                <a16:creationId xmlns:a16="http://schemas.microsoft.com/office/drawing/2014/main" id="{0504D156-F67F-43F0-AF9C-C550CE630A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719E7AF-EB7F-4E27-96F1-AE27E7B26774}"/>
              </a:ext>
            </a:extLst>
          </p:cNvPr>
          <p:cNvSpPr>
            <a:spLocks noGrp="1"/>
          </p:cNvSpPr>
          <p:nvPr>
            <p:ph type="dt" sz="half" idx="10"/>
          </p:nvPr>
        </p:nvSpPr>
        <p:spPr/>
        <p:txBody>
          <a:bodyPr/>
          <a:lstStyle/>
          <a:p>
            <a:fld id="{294543B4-0EDF-46DD-9805-1DC3A322FAC5}" type="datetimeFigureOut">
              <a:rPr lang="en-IL" smtClean="0"/>
              <a:t>19/11/2020</a:t>
            </a:fld>
            <a:endParaRPr lang="en-IL"/>
          </a:p>
        </p:txBody>
      </p:sp>
      <p:sp>
        <p:nvSpPr>
          <p:cNvPr id="6" name="Footer Placeholder 5">
            <a:extLst>
              <a:ext uri="{FF2B5EF4-FFF2-40B4-BE49-F238E27FC236}">
                <a16:creationId xmlns:a16="http://schemas.microsoft.com/office/drawing/2014/main" id="{E9223C54-F8C4-4056-87F9-F86FA2EF5A97}"/>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CE5D94C3-913A-415B-922D-502B6CECFA30}"/>
              </a:ext>
            </a:extLst>
          </p:cNvPr>
          <p:cNvSpPr>
            <a:spLocks noGrp="1"/>
          </p:cNvSpPr>
          <p:nvPr>
            <p:ph type="sldNum" sz="quarter" idx="12"/>
          </p:nvPr>
        </p:nvSpPr>
        <p:spPr/>
        <p:txBody>
          <a:bodyPr/>
          <a:lstStyle/>
          <a:p>
            <a:fld id="{4A3E2204-2283-40FF-B40E-A4CDB697C0A7}" type="slidenum">
              <a:rPr lang="en-IL" smtClean="0"/>
              <a:t>‹#›</a:t>
            </a:fld>
            <a:endParaRPr lang="en-IL"/>
          </a:p>
        </p:txBody>
      </p:sp>
    </p:spTree>
    <p:extLst>
      <p:ext uri="{BB962C8B-B14F-4D97-AF65-F5344CB8AC3E}">
        <p14:creationId xmlns:p14="http://schemas.microsoft.com/office/powerpoint/2010/main" val="2432817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1308C-8F05-4E31-9801-3CAC4C7323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L"/>
          </a:p>
        </p:txBody>
      </p:sp>
      <p:sp>
        <p:nvSpPr>
          <p:cNvPr id="3" name="Picture Placeholder 2">
            <a:extLst>
              <a:ext uri="{FF2B5EF4-FFF2-40B4-BE49-F238E27FC236}">
                <a16:creationId xmlns:a16="http://schemas.microsoft.com/office/drawing/2014/main" id="{71527A02-79F2-4957-B089-58DF36A77F8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L"/>
          </a:p>
        </p:txBody>
      </p:sp>
      <p:sp>
        <p:nvSpPr>
          <p:cNvPr id="4" name="Text Placeholder 3">
            <a:extLst>
              <a:ext uri="{FF2B5EF4-FFF2-40B4-BE49-F238E27FC236}">
                <a16:creationId xmlns:a16="http://schemas.microsoft.com/office/drawing/2014/main" id="{66295F97-5569-4150-B92A-915B6B4203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FD79E7-8AD7-49CE-86D9-38F95CDF329F}"/>
              </a:ext>
            </a:extLst>
          </p:cNvPr>
          <p:cNvSpPr>
            <a:spLocks noGrp="1"/>
          </p:cNvSpPr>
          <p:nvPr>
            <p:ph type="dt" sz="half" idx="10"/>
          </p:nvPr>
        </p:nvSpPr>
        <p:spPr/>
        <p:txBody>
          <a:bodyPr/>
          <a:lstStyle/>
          <a:p>
            <a:fld id="{294543B4-0EDF-46DD-9805-1DC3A322FAC5}" type="datetimeFigureOut">
              <a:rPr lang="en-IL" smtClean="0"/>
              <a:t>19/11/2020</a:t>
            </a:fld>
            <a:endParaRPr lang="en-IL"/>
          </a:p>
        </p:txBody>
      </p:sp>
      <p:sp>
        <p:nvSpPr>
          <p:cNvPr id="6" name="Footer Placeholder 5">
            <a:extLst>
              <a:ext uri="{FF2B5EF4-FFF2-40B4-BE49-F238E27FC236}">
                <a16:creationId xmlns:a16="http://schemas.microsoft.com/office/drawing/2014/main" id="{C3C9CD30-7025-48F0-8CBE-CB26A934D64E}"/>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62E19C06-020E-4C66-99D6-22062FAA21A0}"/>
              </a:ext>
            </a:extLst>
          </p:cNvPr>
          <p:cNvSpPr>
            <a:spLocks noGrp="1"/>
          </p:cNvSpPr>
          <p:nvPr>
            <p:ph type="sldNum" sz="quarter" idx="12"/>
          </p:nvPr>
        </p:nvSpPr>
        <p:spPr/>
        <p:txBody>
          <a:bodyPr/>
          <a:lstStyle/>
          <a:p>
            <a:fld id="{4A3E2204-2283-40FF-B40E-A4CDB697C0A7}" type="slidenum">
              <a:rPr lang="en-IL" smtClean="0"/>
              <a:t>‹#›</a:t>
            </a:fld>
            <a:endParaRPr lang="en-IL"/>
          </a:p>
        </p:txBody>
      </p:sp>
    </p:spTree>
    <p:extLst>
      <p:ext uri="{BB962C8B-B14F-4D97-AF65-F5344CB8AC3E}">
        <p14:creationId xmlns:p14="http://schemas.microsoft.com/office/powerpoint/2010/main" val="2628587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F9B9448-5D98-46CA-9042-08BECD0828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L"/>
          </a:p>
        </p:txBody>
      </p:sp>
      <p:sp>
        <p:nvSpPr>
          <p:cNvPr id="3" name="Text Placeholder 2">
            <a:extLst>
              <a:ext uri="{FF2B5EF4-FFF2-40B4-BE49-F238E27FC236}">
                <a16:creationId xmlns:a16="http://schemas.microsoft.com/office/drawing/2014/main" id="{70AF1D80-86BF-4108-8E36-F48C44A583C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070D524F-333D-4556-A23A-3B4665CF7D4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4543B4-0EDF-46DD-9805-1DC3A322FAC5}" type="datetimeFigureOut">
              <a:rPr lang="en-IL" smtClean="0"/>
              <a:t>19/11/2020</a:t>
            </a:fld>
            <a:endParaRPr lang="en-IL"/>
          </a:p>
        </p:txBody>
      </p:sp>
      <p:sp>
        <p:nvSpPr>
          <p:cNvPr id="5" name="Footer Placeholder 4">
            <a:extLst>
              <a:ext uri="{FF2B5EF4-FFF2-40B4-BE49-F238E27FC236}">
                <a16:creationId xmlns:a16="http://schemas.microsoft.com/office/drawing/2014/main" id="{923D27F0-8090-44D3-9379-8BA982C9C06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L"/>
          </a:p>
        </p:txBody>
      </p:sp>
      <p:sp>
        <p:nvSpPr>
          <p:cNvPr id="6" name="Slide Number Placeholder 5">
            <a:extLst>
              <a:ext uri="{FF2B5EF4-FFF2-40B4-BE49-F238E27FC236}">
                <a16:creationId xmlns:a16="http://schemas.microsoft.com/office/drawing/2014/main" id="{8A6BA6B7-4936-42FA-98ED-AACF82640AE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3E2204-2283-40FF-B40E-A4CDB697C0A7}" type="slidenum">
              <a:rPr lang="en-IL" smtClean="0"/>
              <a:t>‹#›</a:t>
            </a:fld>
            <a:endParaRPr lang="en-IL"/>
          </a:p>
        </p:txBody>
      </p:sp>
    </p:spTree>
    <p:extLst>
      <p:ext uri="{BB962C8B-B14F-4D97-AF65-F5344CB8AC3E}">
        <p14:creationId xmlns:p14="http://schemas.microsoft.com/office/powerpoint/2010/main" val="36547035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43BF7-9702-4B59-A205-EAC158038CBC}"/>
              </a:ext>
            </a:extLst>
          </p:cNvPr>
          <p:cNvSpPr>
            <a:spLocks noGrp="1"/>
          </p:cNvSpPr>
          <p:nvPr>
            <p:ph type="ctrTitle"/>
          </p:nvPr>
        </p:nvSpPr>
        <p:spPr>
          <a:xfrm>
            <a:off x="1423332" y="136832"/>
            <a:ext cx="9144000" cy="2387600"/>
          </a:xfrm>
        </p:spPr>
        <p:txBody>
          <a:bodyPr/>
          <a:lstStyle/>
          <a:p>
            <a:r>
              <a:rPr lang="he-IL" dirty="0"/>
              <a:t>מגפת הקורונה כאתגר ביטחון לאומי </a:t>
            </a:r>
            <a:endParaRPr lang="en-IL" dirty="0"/>
          </a:p>
        </p:txBody>
      </p:sp>
      <p:sp>
        <p:nvSpPr>
          <p:cNvPr id="3" name="Subtitle 2">
            <a:extLst>
              <a:ext uri="{FF2B5EF4-FFF2-40B4-BE49-F238E27FC236}">
                <a16:creationId xmlns:a16="http://schemas.microsoft.com/office/drawing/2014/main" id="{EEB3B953-AACC-4A3A-809B-0F84AE61DFB4}"/>
              </a:ext>
            </a:extLst>
          </p:cNvPr>
          <p:cNvSpPr>
            <a:spLocks noGrp="1"/>
          </p:cNvSpPr>
          <p:nvPr>
            <p:ph type="subTitle" idx="1"/>
          </p:nvPr>
        </p:nvSpPr>
        <p:spPr>
          <a:xfrm>
            <a:off x="1423332" y="5148708"/>
            <a:ext cx="9144000" cy="1655762"/>
          </a:xfrm>
        </p:spPr>
        <p:txBody>
          <a:bodyPr>
            <a:normAutofit lnSpcReduction="10000"/>
          </a:bodyPr>
          <a:lstStyle/>
          <a:p>
            <a:endParaRPr lang="he-IL" dirty="0"/>
          </a:p>
          <a:p>
            <a:endParaRPr lang="he-IL" dirty="0"/>
          </a:p>
          <a:p>
            <a:r>
              <a:rPr lang="he-IL" dirty="0"/>
              <a:t>צוות 2</a:t>
            </a:r>
          </a:p>
          <a:p>
            <a:r>
              <a:rPr lang="he-IL" dirty="0"/>
              <a:t>דורון , כריסטיאן, יואב, איתמר, טים ואלון</a:t>
            </a:r>
          </a:p>
          <a:p>
            <a:endParaRPr lang="en-IL" dirty="0"/>
          </a:p>
        </p:txBody>
      </p:sp>
      <p:pic>
        <p:nvPicPr>
          <p:cNvPr id="1026" name="Picture 2" descr="משבר הקורונה בישראל: מספר הנדבקים עלה ל-529 - כיפה">
            <a:extLst>
              <a:ext uri="{FF2B5EF4-FFF2-40B4-BE49-F238E27FC236}">
                <a16:creationId xmlns:a16="http://schemas.microsoft.com/office/drawing/2014/main" id="{00FDAB79-9DAD-4F3A-B835-134BB4F731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6418" y="2524432"/>
            <a:ext cx="6079164" cy="34521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75150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DFAF5-8535-4101-933A-275973DEB30E}"/>
              </a:ext>
            </a:extLst>
          </p:cNvPr>
          <p:cNvSpPr>
            <a:spLocks noGrp="1"/>
          </p:cNvSpPr>
          <p:nvPr>
            <p:ph type="title"/>
          </p:nvPr>
        </p:nvSpPr>
        <p:spPr>
          <a:xfrm>
            <a:off x="838200" y="197698"/>
            <a:ext cx="10515600" cy="1325563"/>
          </a:xfrm>
        </p:spPr>
        <p:txBody>
          <a:bodyPr/>
          <a:lstStyle/>
          <a:p>
            <a:pPr algn="ctr"/>
            <a:r>
              <a:rPr lang="he-IL" b="1" dirty="0"/>
              <a:t>גישה אחרת – מערכתית-מדעית</a:t>
            </a:r>
            <a:endParaRPr lang="en-IL" b="1" dirty="0"/>
          </a:p>
        </p:txBody>
      </p:sp>
      <p:sp>
        <p:nvSpPr>
          <p:cNvPr id="3" name="Content Placeholder 2">
            <a:extLst>
              <a:ext uri="{FF2B5EF4-FFF2-40B4-BE49-F238E27FC236}">
                <a16:creationId xmlns:a16="http://schemas.microsoft.com/office/drawing/2014/main" id="{B7D31EB2-626D-4485-91AB-B49B5CFBB91C}"/>
              </a:ext>
            </a:extLst>
          </p:cNvPr>
          <p:cNvSpPr>
            <a:spLocks noGrp="1"/>
          </p:cNvSpPr>
          <p:nvPr>
            <p:ph idx="1"/>
          </p:nvPr>
        </p:nvSpPr>
        <p:spPr>
          <a:xfrm>
            <a:off x="838200" y="1339403"/>
            <a:ext cx="10515600" cy="5112912"/>
          </a:xfrm>
        </p:spPr>
        <p:txBody>
          <a:bodyPr>
            <a:normAutofit fontScale="92500" lnSpcReduction="20000"/>
          </a:bodyPr>
          <a:lstStyle/>
          <a:p>
            <a:pPr algn="r" rtl="1">
              <a:lnSpc>
                <a:spcPct val="150000"/>
              </a:lnSpc>
            </a:pPr>
            <a:r>
              <a:rPr lang="he-IL" dirty="0"/>
              <a:t>נקיטת אמצעים בצורה דיפרנציאלית ( רמזור)</a:t>
            </a:r>
          </a:p>
          <a:p>
            <a:pPr algn="r" rtl="1">
              <a:lnSpc>
                <a:spcPct val="150000"/>
              </a:lnSpc>
            </a:pPr>
            <a:r>
              <a:rPr lang="he-IL" dirty="0">
                <a:solidFill>
                  <a:srgbClr val="0A0A0A"/>
                </a:solidFill>
                <a:latin typeface="Heebo"/>
              </a:rPr>
              <a:t>ניהול אפקטיבי של המידע (חקירות)</a:t>
            </a:r>
          </a:p>
          <a:p>
            <a:pPr algn="r" rtl="1">
              <a:lnSpc>
                <a:spcPct val="150000"/>
              </a:lnSpc>
            </a:pPr>
            <a:r>
              <a:rPr lang="he-IL" dirty="0"/>
              <a:t>האצלת סמכויות מהשלטון המרכזי לרשויות המוניציפאליות תוך מתן כלי חירום (תקציבים, אפשרויות בדיקות)</a:t>
            </a:r>
          </a:p>
          <a:p>
            <a:pPr algn="r" rtl="1">
              <a:lnSpc>
                <a:spcPct val="150000"/>
              </a:lnSpc>
            </a:pPr>
            <a:r>
              <a:rPr lang="he-IL" dirty="0"/>
              <a:t>קביעת יעדים ברורים ושיקופם לציבור (הסברה)</a:t>
            </a:r>
          </a:p>
          <a:p>
            <a:pPr algn="r" rtl="1">
              <a:lnSpc>
                <a:spcPct val="150000"/>
              </a:lnSpc>
            </a:pPr>
            <a:r>
              <a:rPr lang="he-IL" dirty="0"/>
              <a:t>רתימה ושימוש בחברה האזרחית ( ארגונים ומתנדבים)</a:t>
            </a:r>
          </a:p>
          <a:p>
            <a:pPr algn="r" rtl="1">
              <a:lnSpc>
                <a:spcPct val="150000"/>
              </a:lnSpc>
            </a:pPr>
            <a:r>
              <a:rPr lang="he-IL" dirty="0">
                <a:solidFill>
                  <a:srgbClr val="0A0A0A"/>
                </a:solidFill>
                <a:latin typeface="Heebo"/>
              </a:rPr>
              <a:t>הבנה שהנגיף יישאר הרבה זמן וכנגזרת בניית תכנית שתאפשר שגרת חיים בר קיימא </a:t>
            </a:r>
            <a:r>
              <a:rPr lang="he-IL" dirty="0" err="1">
                <a:solidFill>
                  <a:srgbClr val="0A0A0A"/>
                </a:solidFill>
                <a:latin typeface="Heebo"/>
              </a:rPr>
              <a:t>לצידו</a:t>
            </a:r>
            <a:endParaRPr lang="he-IL" dirty="0">
              <a:solidFill>
                <a:srgbClr val="0A0A0A"/>
              </a:solidFill>
              <a:latin typeface="Heebo"/>
            </a:endParaRPr>
          </a:p>
          <a:p>
            <a:pPr algn="r" rtl="1">
              <a:lnSpc>
                <a:spcPct val="150000"/>
              </a:lnSpc>
            </a:pPr>
            <a:endParaRPr lang="he-IL" b="0" i="0" dirty="0">
              <a:solidFill>
                <a:srgbClr val="0A0A0A"/>
              </a:solidFill>
              <a:effectLst/>
              <a:latin typeface="Heebo"/>
            </a:endParaRPr>
          </a:p>
          <a:p>
            <a:pPr algn="r" rtl="1">
              <a:lnSpc>
                <a:spcPct val="150000"/>
              </a:lnSpc>
            </a:pPr>
            <a:endParaRPr lang="he-IL" dirty="0"/>
          </a:p>
          <a:p>
            <a:pPr algn="r" rtl="1">
              <a:lnSpc>
                <a:spcPct val="150000"/>
              </a:lnSpc>
            </a:pPr>
            <a:endParaRPr lang="en-IL" dirty="0"/>
          </a:p>
        </p:txBody>
      </p:sp>
    </p:spTree>
    <p:extLst>
      <p:ext uri="{BB962C8B-B14F-4D97-AF65-F5344CB8AC3E}">
        <p14:creationId xmlns:p14="http://schemas.microsoft.com/office/powerpoint/2010/main" val="3416401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D5751-D0E4-453E-B0AE-B5FD37A89B97}"/>
              </a:ext>
            </a:extLst>
          </p:cNvPr>
          <p:cNvSpPr>
            <a:spLocks noGrp="1"/>
          </p:cNvSpPr>
          <p:nvPr>
            <p:ph type="title"/>
          </p:nvPr>
        </p:nvSpPr>
        <p:spPr/>
        <p:txBody>
          <a:bodyPr/>
          <a:lstStyle/>
          <a:p>
            <a:pPr algn="ctr"/>
            <a:r>
              <a:rPr lang="he-IL" b="1" u="sng" dirty="0"/>
              <a:t>ציר הזמן </a:t>
            </a:r>
            <a:endParaRPr lang="en-IL" b="1" u="sng" dirty="0"/>
          </a:p>
        </p:txBody>
      </p:sp>
      <p:sp>
        <p:nvSpPr>
          <p:cNvPr id="3" name="Content Placeholder 2">
            <a:extLst>
              <a:ext uri="{FF2B5EF4-FFF2-40B4-BE49-F238E27FC236}">
                <a16:creationId xmlns:a16="http://schemas.microsoft.com/office/drawing/2014/main" id="{292D96C5-8CFC-4E70-98FD-9D0AFE534468}"/>
              </a:ext>
            </a:extLst>
          </p:cNvPr>
          <p:cNvSpPr>
            <a:spLocks noGrp="1"/>
          </p:cNvSpPr>
          <p:nvPr>
            <p:ph idx="1"/>
          </p:nvPr>
        </p:nvSpPr>
        <p:spPr>
          <a:xfrm>
            <a:off x="838200" y="2287020"/>
            <a:ext cx="10515600" cy="4351338"/>
          </a:xfrm>
        </p:spPr>
        <p:txBody>
          <a:bodyPr>
            <a:normAutofit fontScale="85000" lnSpcReduction="20000"/>
          </a:bodyPr>
          <a:lstStyle/>
          <a:p>
            <a:pPr algn="r" rtl="1"/>
            <a:r>
              <a:rPr lang="he-IL" dirty="0"/>
              <a:t>31 בדצמבר 2019 רשויות סיניות טיפלו בעשרות מקרים של דלקת ריאות מסיבה לא ידועה</a:t>
            </a:r>
          </a:p>
          <a:p>
            <a:pPr marL="0" indent="0" algn="r" rtl="1">
              <a:buNone/>
            </a:pPr>
            <a:r>
              <a:rPr lang="he-IL" u="sng" dirty="0"/>
              <a:t>2020</a:t>
            </a:r>
          </a:p>
          <a:p>
            <a:pPr algn="r" rtl="1"/>
            <a:r>
              <a:rPr lang="he-IL" dirty="0"/>
              <a:t>11 בינואר - סין מדווחת על מקרה מוות ראשון מקורונה</a:t>
            </a:r>
          </a:p>
          <a:p>
            <a:pPr algn="r" rtl="1"/>
            <a:r>
              <a:rPr lang="he-IL" dirty="0"/>
              <a:t>14 בפברואר - צרפת מודיעה על מותו הראשון של חולה נגיף הקורונה</a:t>
            </a:r>
          </a:p>
          <a:p>
            <a:pPr algn="r" rtl="1"/>
            <a:r>
              <a:rPr lang="he-IL" b="0" i="0" dirty="0">
                <a:solidFill>
                  <a:srgbClr val="202122"/>
                </a:solidFill>
                <a:effectLst/>
                <a:latin typeface="Arial" panose="020B0604020202020204" pitchFamily="34" charset="0"/>
              </a:rPr>
              <a:t>21 בפברואר - דיווח על חולה מאומת ראשון בישראל </a:t>
            </a:r>
          </a:p>
          <a:p>
            <a:pPr algn="r" rtl="1"/>
            <a:r>
              <a:rPr lang="he-IL" dirty="0"/>
              <a:t> 10 במרץ- התפשטות נגיף הקורונה הובילה את ארגון הבריאות העולמי </a:t>
            </a:r>
          </a:p>
          <a:p>
            <a:pPr marL="0" indent="0" algn="r" rtl="1">
              <a:buNone/>
            </a:pPr>
            <a:r>
              <a:rPr lang="he-IL" dirty="0"/>
              <a:t>להכריז על הנגיף כעל "מגפה עולמית"</a:t>
            </a:r>
          </a:p>
          <a:p>
            <a:pPr algn="r" rtl="1"/>
            <a:r>
              <a:rPr lang="he-IL" b="0" i="0" dirty="0">
                <a:solidFill>
                  <a:srgbClr val="202122"/>
                </a:solidFill>
                <a:effectLst/>
                <a:latin typeface="Arial" panose="020B0604020202020204" pitchFamily="34" charset="0"/>
              </a:rPr>
              <a:t>20 במרץ דווח על נפטר ראשון מהנגיף בישראל</a:t>
            </a:r>
          </a:p>
          <a:p>
            <a:pPr algn="r" rtl="1"/>
            <a:r>
              <a:rPr lang="he-IL" b="0" i="0" dirty="0">
                <a:solidFill>
                  <a:srgbClr val="202122"/>
                </a:solidFill>
                <a:effectLst/>
                <a:latin typeface="Arial" panose="020B0604020202020204" pitchFamily="34" charset="0"/>
              </a:rPr>
              <a:t>ב-16 במרץ הוחלט להפעיל הסגר מקומי על מקומות שהנגיף מתפשט בהם</a:t>
            </a:r>
          </a:p>
          <a:p>
            <a:pPr algn="r" rtl="1"/>
            <a:r>
              <a:rPr lang="he-IL" dirty="0">
                <a:solidFill>
                  <a:srgbClr val="202122"/>
                </a:solidFill>
                <a:latin typeface="Arial" panose="020B0604020202020204" pitchFamily="34" charset="0"/>
              </a:rPr>
              <a:t>25 במרץ- הוכרז הסגר הראשון בישראל </a:t>
            </a:r>
            <a:endParaRPr lang="he-IL" dirty="0"/>
          </a:p>
          <a:p>
            <a:pPr marL="0" indent="0" algn="r" rtl="1">
              <a:buNone/>
            </a:pPr>
            <a:endParaRPr lang="en-IL" dirty="0"/>
          </a:p>
        </p:txBody>
      </p:sp>
      <p:pic>
        <p:nvPicPr>
          <p:cNvPr id="2050" name="Picture 2" descr="מההמלצה שלא לנסוע לסין ועד האיסור לצאת מהבית: כך התגלגל משבר הקורונה">
            <a:extLst>
              <a:ext uri="{FF2B5EF4-FFF2-40B4-BE49-F238E27FC236}">
                <a16:creationId xmlns:a16="http://schemas.microsoft.com/office/drawing/2014/main" id="{04AA3AAD-5032-4E7E-AD67-66FD7A7DF4C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7838" y="219642"/>
            <a:ext cx="3305263" cy="18592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6278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61FBC-DCF3-4B7D-AEC3-5FBF95EF28F5}"/>
              </a:ext>
            </a:extLst>
          </p:cNvPr>
          <p:cNvSpPr>
            <a:spLocks noGrp="1"/>
          </p:cNvSpPr>
          <p:nvPr>
            <p:ph type="title"/>
          </p:nvPr>
        </p:nvSpPr>
        <p:spPr/>
        <p:txBody>
          <a:bodyPr/>
          <a:lstStyle/>
          <a:p>
            <a:pPr algn="ctr" rtl="1"/>
            <a:r>
              <a:rPr lang="he-IL" b="1" dirty="0"/>
              <a:t>המערכת הגלובאלית – מדיניות ריאליסטית</a:t>
            </a:r>
            <a:br>
              <a:rPr lang="he-IL" b="1" dirty="0"/>
            </a:br>
            <a:r>
              <a:rPr lang="he-IL" b="1" dirty="0"/>
              <a:t>אי אמון במערכת הבינלאומית</a:t>
            </a:r>
            <a:endParaRPr lang="en-IL" b="1" dirty="0"/>
          </a:p>
        </p:txBody>
      </p:sp>
      <p:sp>
        <p:nvSpPr>
          <p:cNvPr id="3" name="Content Placeholder 2">
            <a:extLst>
              <a:ext uri="{FF2B5EF4-FFF2-40B4-BE49-F238E27FC236}">
                <a16:creationId xmlns:a16="http://schemas.microsoft.com/office/drawing/2014/main" id="{BE4ED9BA-4B20-49A3-922D-581B5F49BEDD}"/>
              </a:ext>
            </a:extLst>
          </p:cNvPr>
          <p:cNvSpPr>
            <a:spLocks noGrp="1"/>
          </p:cNvSpPr>
          <p:nvPr>
            <p:ph idx="1"/>
          </p:nvPr>
        </p:nvSpPr>
        <p:spPr>
          <a:xfrm>
            <a:off x="838200" y="1825625"/>
            <a:ext cx="10515600" cy="4523660"/>
          </a:xfrm>
        </p:spPr>
        <p:txBody>
          <a:bodyPr>
            <a:normAutofit lnSpcReduction="10000"/>
          </a:bodyPr>
          <a:lstStyle/>
          <a:p>
            <a:pPr algn="r" rtl="1"/>
            <a:r>
              <a:rPr lang="he-IL" b="1" dirty="0"/>
              <a:t>סין</a:t>
            </a:r>
            <a:r>
              <a:rPr lang="he-IL" dirty="0"/>
              <a:t> – הראשונה שמדווחת על הנגיף. סופגת ביקורת על טיוח. עוקפת עימות עם ארה"ב. מסייעת למדינות חלשות. משתלטת על המגיפה במדינה.</a:t>
            </a:r>
          </a:p>
          <a:p>
            <a:pPr algn="r" rtl="1"/>
            <a:r>
              <a:rPr lang="he-IL" b="1" dirty="0"/>
              <a:t>ארה"ב </a:t>
            </a:r>
            <a:r>
              <a:rPr lang="he-IL" dirty="0"/>
              <a:t>– מאשימה את סין. רושמת שיהוי בתגובה ובהכנה. עימות בציר הפדראלי מול ציר מושלי המדינות ע"ב שיוך פוליטי. חבילה כלכלית ומרוץ ליצירת החיסון.</a:t>
            </a:r>
          </a:p>
          <a:p>
            <a:pPr algn="r" rtl="1"/>
            <a:r>
              <a:rPr lang="he-IL" b="1" dirty="0"/>
              <a:t>האיחוד האירופאי </a:t>
            </a:r>
            <a:r>
              <a:rPr lang="he-IL" dirty="0"/>
              <a:t>– חוסר ודאות וסגירת גבולות לראשונה באיחוד. חברות באיחוד מונעות יצוא ציוד רפואי לחברות אחרות. עם הזמן מתגבשת אסטרטגיית הגנה הכוללת צעדי הצטיידות, שיתוף במידע רפואי וחבילה כלכלית שלא הייתה כמותה בארגון.</a:t>
            </a:r>
          </a:p>
          <a:p>
            <a:pPr algn="r" rtl="1"/>
            <a:r>
              <a:rPr lang="he-IL" dirty="0"/>
              <a:t>"איים" לדוגמא: מדינות כמו ניו זילנד, שוודיה, קנדה מהוות דוגמא לטיפול יעיל בתקופה מסוימת.  </a:t>
            </a:r>
            <a:endParaRPr lang="en-IL" dirty="0"/>
          </a:p>
        </p:txBody>
      </p:sp>
    </p:spTree>
    <p:extLst>
      <p:ext uri="{BB962C8B-B14F-4D97-AF65-F5344CB8AC3E}">
        <p14:creationId xmlns:p14="http://schemas.microsoft.com/office/powerpoint/2010/main" val="2731853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5316D-9289-4CE2-8767-B1DC1065BFA1}"/>
              </a:ext>
            </a:extLst>
          </p:cNvPr>
          <p:cNvSpPr>
            <a:spLocks noGrp="1"/>
          </p:cNvSpPr>
          <p:nvPr>
            <p:ph type="title"/>
          </p:nvPr>
        </p:nvSpPr>
        <p:spPr/>
        <p:txBody>
          <a:bodyPr/>
          <a:lstStyle/>
          <a:p>
            <a:pPr algn="ctr"/>
            <a:r>
              <a:rPr lang="he-IL" b="1" dirty="0"/>
              <a:t>מערכת האזורית - סממני ליברליזם "בניחוח" ריאליסטי </a:t>
            </a:r>
            <a:endParaRPr lang="en-IL" b="1" dirty="0"/>
          </a:p>
        </p:txBody>
      </p:sp>
      <p:sp>
        <p:nvSpPr>
          <p:cNvPr id="3" name="Content Placeholder 2">
            <a:extLst>
              <a:ext uri="{FF2B5EF4-FFF2-40B4-BE49-F238E27FC236}">
                <a16:creationId xmlns:a16="http://schemas.microsoft.com/office/drawing/2014/main" id="{0DBD69F0-4D32-47A5-87FB-1A5D627FE1F2}"/>
              </a:ext>
            </a:extLst>
          </p:cNvPr>
          <p:cNvSpPr>
            <a:spLocks noGrp="1"/>
          </p:cNvSpPr>
          <p:nvPr>
            <p:ph idx="1"/>
          </p:nvPr>
        </p:nvSpPr>
        <p:spPr>
          <a:xfrm>
            <a:off x="838200" y="1825625"/>
            <a:ext cx="10515600" cy="4523660"/>
          </a:xfrm>
        </p:spPr>
        <p:txBody>
          <a:bodyPr>
            <a:normAutofit fontScale="70000" lnSpcReduction="20000"/>
          </a:bodyPr>
          <a:lstStyle/>
          <a:p>
            <a:pPr algn="r" rtl="1">
              <a:lnSpc>
                <a:spcPct val="150000"/>
              </a:lnSpc>
            </a:pPr>
            <a:r>
              <a:rPr lang="he-IL" b="1" dirty="0"/>
              <a:t>פלשתינאים</a:t>
            </a:r>
            <a:r>
              <a:rPr lang="he-IL" dirty="0"/>
              <a:t> - טיפול יומיומי מניח את הדעת ברשות תוך הישענות על שיתופי פעולה (מתחת </a:t>
            </a:r>
            <a:r>
              <a:rPr lang="he-IL" dirty="0" err="1"/>
              <a:t>לראדר</a:t>
            </a:r>
            <a:r>
              <a:rPr lang="he-IL" dirty="0"/>
              <a:t>) כל זאת לצד חשש ישראלי מאובדן שליטה. ברקע ניתוק בין ישראל לרש"פ בשל תכנית הסיפוח.</a:t>
            </a:r>
          </a:p>
          <a:p>
            <a:pPr algn="r" rtl="1">
              <a:lnSpc>
                <a:spcPct val="150000"/>
              </a:lnSpc>
            </a:pPr>
            <a:r>
              <a:rPr lang="he-IL" b="1" dirty="0"/>
              <a:t>מזרח התיכון</a:t>
            </a:r>
            <a:r>
              <a:rPr lang="he-IL" dirty="0"/>
              <a:t> – מצב ה"אי" של ישראל החמיר. ישראל חיפשה וקירבה בני ברית קרובים כמו יוון וסרביה אשר הסכימו לאפשר כניסת תיירים ללא בידוד. </a:t>
            </a:r>
            <a:endParaRPr lang="en-US" dirty="0"/>
          </a:p>
          <a:p>
            <a:pPr algn="r" rtl="1">
              <a:lnSpc>
                <a:spcPct val="150000"/>
              </a:lnSpc>
            </a:pPr>
            <a:r>
              <a:rPr lang="he-IL" b="1" dirty="0"/>
              <a:t>הסכמי אברהם </a:t>
            </a:r>
            <a:r>
              <a:rPr lang="he-IL" dirty="0"/>
              <a:t> - </a:t>
            </a:r>
            <a:r>
              <a:rPr lang="he-IL" i="0" dirty="0">
                <a:solidFill>
                  <a:srgbClr val="212121"/>
                </a:solidFill>
                <a:effectLst/>
                <a:latin typeface="Assistant"/>
              </a:rPr>
              <a:t>הסכם השלום בין ישראל לאיחוד האמירויות והצהרת השלום בינה לבין בחריין ("הסכמי אברהם") היוו פריצת דרך בתהליך השלום האזורי. יש שיאמרו שביסוד ההסכמים עומדים שיקולי ביטחון לאומי, כאשר ברקע האיום האיראני המשותף ובעלת ברית משותפת – ארצות הברית.</a:t>
            </a:r>
            <a:endParaRPr lang="he-IL" dirty="0"/>
          </a:p>
          <a:p>
            <a:pPr algn="r" rtl="1">
              <a:lnSpc>
                <a:spcPct val="150000"/>
              </a:lnSpc>
            </a:pPr>
            <a:r>
              <a:rPr lang="he-IL" b="1" i="0" dirty="0">
                <a:solidFill>
                  <a:srgbClr val="212121"/>
                </a:solidFill>
                <a:effectLst/>
                <a:latin typeface="Assistant"/>
              </a:rPr>
              <a:t>משבר הקורונה באיראן</a:t>
            </a:r>
            <a:r>
              <a:rPr lang="he-IL" dirty="0">
                <a:solidFill>
                  <a:srgbClr val="212121"/>
                </a:solidFill>
                <a:latin typeface="Assistant"/>
              </a:rPr>
              <a:t> - </a:t>
            </a:r>
            <a:r>
              <a:rPr lang="he-IL" b="0" i="0" dirty="0">
                <a:solidFill>
                  <a:srgbClr val="212121"/>
                </a:solidFill>
                <a:effectLst/>
                <a:latin typeface="Assistant"/>
              </a:rPr>
              <a:t>יצר אתגר בפני עצמו מבית, כאשר בשל הגרעין נמשכו לחצים ואיומים בזירה הבינלאומית</a:t>
            </a:r>
          </a:p>
          <a:p>
            <a:pPr marL="0" indent="0" algn="r" rtl="1">
              <a:buNone/>
            </a:pPr>
            <a:endParaRPr lang="he-IL" b="0" i="0" dirty="0">
              <a:solidFill>
                <a:srgbClr val="212121"/>
              </a:solidFill>
              <a:effectLst/>
              <a:latin typeface="Assistant"/>
            </a:endParaRPr>
          </a:p>
          <a:p>
            <a:pPr marL="0" indent="0" algn="r" rtl="1">
              <a:buNone/>
            </a:pPr>
            <a:endParaRPr lang="en-IL" dirty="0"/>
          </a:p>
        </p:txBody>
      </p:sp>
    </p:spTree>
    <p:extLst>
      <p:ext uri="{BB962C8B-B14F-4D97-AF65-F5344CB8AC3E}">
        <p14:creationId xmlns:p14="http://schemas.microsoft.com/office/powerpoint/2010/main" val="3366752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A3BA32-E118-48D5-BE6A-FE4016E10718}"/>
              </a:ext>
            </a:extLst>
          </p:cNvPr>
          <p:cNvSpPr>
            <a:spLocks noGrp="1"/>
          </p:cNvSpPr>
          <p:nvPr>
            <p:ph type="title"/>
          </p:nvPr>
        </p:nvSpPr>
        <p:spPr>
          <a:xfrm>
            <a:off x="838200" y="68908"/>
            <a:ext cx="10515600" cy="1325563"/>
          </a:xfrm>
        </p:spPr>
        <p:txBody>
          <a:bodyPr/>
          <a:lstStyle/>
          <a:p>
            <a:pPr algn="ctr"/>
            <a:r>
              <a:rPr lang="he-IL" b="1" dirty="0"/>
              <a:t>הסכנה לביטחון הלאומי </a:t>
            </a:r>
            <a:endParaRPr lang="en-IL" b="1" dirty="0"/>
          </a:p>
        </p:txBody>
      </p:sp>
      <p:sp>
        <p:nvSpPr>
          <p:cNvPr id="3" name="Content Placeholder 2">
            <a:extLst>
              <a:ext uri="{FF2B5EF4-FFF2-40B4-BE49-F238E27FC236}">
                <a16:creationId xmlns:a16="http://schemas.microsoft.com/office/drawing/2014/main" id="{A7537023-D810-40EE-B108-74E420A85B59}"/>
              </a:ext>
            </a:extLst>
          </p:cNvPr>
          <p:cNvSpPr>
            <a:spLocks noGrp="1"/>
          </p:cNvSpPr>
          <p:nvPr>
            <p:ph idx="1"/>
          </p:nvPr>
        </p:nvSpPr>
        <p:spPr>
          <a:xfrm>
            <a:off x="838200" y="1313642"/>
            <a:ext cx="10515600" cy="5241704"/>
          </a:xfrm>
        </p:spPr>
        <p:txBody>
          <a:bodyPr>
            <a:normAutofit/>
          </a:bodyPr>
          <a:lstStyle/>
          <a:p>
            <a:pPr algn="r" rtl="1">
              <a:lnSpc>
                <a:spcPct val="100000"/>
              </a:lnSpc>
            </a:pPr>
            <a:r>
              <a:rPr lang="he-IL" dirty="0"/>
              <a:t>המגיפה הכניסה את ישראל למצב חירום / מצב מצוקה</a:t>
            </a:r>
          </a:p>
          <a:p>
            <a:pPr algn="r" rtl="1">
              <a:lnSpc>
                <a:spcPct val="100000"/>
              </a:lnSpc>
            </a:pPr>
            <a:r>
              <a:rPr lang="he-IL" dirty="0"/>
              <a:t>הממשלה הכריזה תקנות חירום </a:t>
            </a:r>
          </a:p>
          <a:p>
            <a:pPr algn="r" rtl="1">
              <a:lnSpc>
                <a:spcPct val="100000"/>
              </a:lnSpc>
            </a:pPr>
            <a:r>
              <a:rPr lang="he-IL" i="0" dirty="0">
                <a:solidFill>
                  <a:srgbClr val="212121"/>
                </a:solidFill>
                <a:effectLst/>
                <a:latin typeface="Assistant"/>
              </a:rPr>
              <a:t>נוצר חשש שמוסדות הבריאות לא יעמדו בעומס</a:t>
            </a:r>
          </a:p>
          <a:p>
            <a:pPr algn="r" rtl="1">
              <a:lnSpc>
                <a:spcPct val="100000"/>
              </a:lnSpc>
            </a:pPr>
            <a:r>
              <a:rPr lang="he-IL" dirty="0">
                <a:solidFill>
                  <a:srgbClr val="212121"/>
                </a:solidFill>
                <a:latin typeface="Assistant"/>
              </a:rPr>
              <a:t>נרשמו רמות ציוד נמוכות של מערכות קריטיות (</a:t>
            </a:r>
            <a:r>
              <a:rPr lang="he-IL" dirty="0" err="1">
                <a:solidFill>
                  <a:srgbClr val="212121"/>
                </a:solidFill>
                <a:latin typeface="Assistant"/>
              </a:rPr>
              <a:t>מנשמים</a:t>
            </a:r>
            <a:r>
              <a:rPr lang="he-IL" dirty="0">
                <a:solidFill>
                  <a:srgbClr val="212121"/>
                </a:solidFill>
                <a:latin typeface="Assistant"/>
              </a:rPr>
              <a:t>, חומרי חיטוי ועוד) שהושלמו במבצעי רכש מיוחדים</a:t>
            </a:r>
            <a:endParaRPr lang="he-IL" i="0" dirty="0">
              <a:solidFill>
                <a:srgbClr val="212121"/>
              </a:solidFill>
              <a:effectLst/>
              <a:latin typeface="Assistant"/>
            </a:endParaRPr>
          </a:p>
          <a:p>
            <a:pPr algn="r" rtl="1">
              <a:lnSpc>
                <a:spcPct val="100000"/>
              </a:lnSpc>
            </a:pPr>
            <a:r>
              <a:rPr lang="he-IL" dirty="0">
                <a:solidFill>
                  <a:srgbClr val="212121"/>
                </a:solidFill>
                <a:latin typeface="Assistant"/>
              </a:rPr>
              <a:t>נ</a:t>
            </a:r>
            <a:r>
              <a:rPr lang="he-IL" i="0" dirty="0">
                <a:solidFill>
                  <a:srgbClr val="212121"/>
                </a:solidFill>
                <a:effectLst/>
                <a:latin typeface="Assistant"/>
              </a:rPr>
              <a:t>סגרו מוסדות החינוך לתקופות ארוכות </a:t>
            </a:r>
          </a:p>
          <a:p>
            <a:pPr algn="r" rtl="1">
              <a:lnSpc>
                <a:spcPct val="100000"/>
              </a:lnSpc>
            </a:pPr>
            <a:r>
              <a:rPr lang="he-IL" dirty="0">
                <a:solidFill>
                  <a:srgbClr val="212121"/>
                </a:solidFill>
                <a:latin typeface="Assistant"/>
              </a:rPr>
              <a:t>צעדים להגנה מפני הנגיף הכניסו את הכלכלה למשבר וחייבו את הממשלה להוצאות עצומות </a:t>
            </a:r>
          </a:p>
          <a:p>
            <a:pPr algn="r" rtl="1">
              <a:lnSpc>
                <a:spcPct val="100000"/>
              </a:lnSpc>
            </a:pPr>
            <a:r>
              <a:rPr lang="he-IL" i="0" dirty="0">
                <a:solidFill>
                  <a:srgbClr val="212121"/>
                </a:solidFill>
                <a:effectLst/>
                <a:latin typeface="Assistant"/>
              </a:rPr>
              <a:t>עסקים נסגרו ואנשים איבדו את מקור פרנסתם</a:t>
            </a:r>
          </a:p>
          <a:p>
            <a:pPr algn="r" rtl="1"/>
            <a:endParaRPr lang="he-IL" b="1" i="0" dirty="0">
              <a:solidFill>
                <a:srgbClr val="212121"/>
              </a:solidFill>
              <a:effectLst/>
              <a:latin typeface="Assistant"/>
            </a:endParaRPr>
          </a:p>
          <a:p>
            <a:pPr algn="r" rtl="1"/>
            <a:endParaRPr lang="en-IL" dirty="0"/>
          </a:p>
        </p:txBody>
      </p:sp>
    </p:spTree>
    <p:extLst>
      <p:ext uri="{BB962C8B-B14F-4D97-AF65-F5344CB8AC3E}">
        <p14:creationId xmlns:p14="http://schemas.microsoft.com/office/powerpoint/2010/main" val="1354555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0BA512-BAA5-41DF-9CB4-159EBF11BDF7}"/>
              </a:ext>
            </a:extLst>
          </p:cNvPr>
          <p:cNvSpPr>
            <a:spLocks noGrp="1"/>
          </p:cNvSpPr>
          <p:nvPr>
            <p:ph type="title"/>
          </p:nvPr>
        </p:nvSpPr>
        <p:spPr/>
        <p:txBody>
          <a:bodyPr/>
          <a:lstStyle/>
          <a:p>
            <a:pPr algn="ctr"/>
            <a:r>
              <a:rPr lang="he-IL" b="1" dirty="0"/>
              <a:t>המערכת הפנימית - </a:t>
            </a:r>
            <a:r>
              <a:rPr lang="he-IL" b="1" i="0" dirty="0">
                <a:solidFill>
                  <a:srgbClr val="2D2D2D"/>
                </a:solidFill>
                <a:effectLst/>
                <a:latin typeface="Open Sans Hebrew"/>
              </a:rPr>
              <a:t>מגפה אחת, מדינה אחת?</a:t>
            </a:r>
            <a:endParaRPr lang="en-IL" b="1" dirty="0"/>
          </a:p>
        </p:txBody>
      </p:sp>
      <p:sp>
        <p:nvSpPr>
          <p:cNvPr id="3" name="Content Placeholder 2">
            <a:extLst>
              <a:ext uri="{FF2B5EF4-FFF2-40B4-BE49-F238E27FC236}">
                <a16:creationId xmlns:a16="http://schemas.microsoft.com/office/drawing/2014/main" id="{A75DEAD7-115B-413A-A4E9-1273D0F20450}"/>
              </a:ext>
            </a:extLst>
          </p:cNvPr>
          <p:cNvSpPr>
            <a:spLocks noGrp="1"/>
          </p:cNvSpPr>
          <p:nvPr>
            <p:ph idx="1"/>
          </p:nvPr>
        </p:nvSpPr>
        <p:spPr>
          <a:xfrm>
            <a:off x="838200" y="1825625"/>
            <a:ext cx="10515600" cy="3944110"/>
          </a:xfrm>
        </p:spPr>
        <p:txBody>
          <a:bodyPr>
            <a:normAutofit/>
          </a:bodyPr>
          <a:lstStyle/>
          <a:p>
            <a:pPr algn="r" rtl="1">
              <a:lnSpc>
                <a:spcPct val="150000"/>
              </a:lnSpc>
            </a:pPr>
            <a:r>
              <a:rPr lang="he-IL" dirty="0"/>
              <a:t>נרשמה שחיקה סולידריות חברתית - הסקטוריאליות בשיאה. </a:t>
            </a:r>
          </a:p>
          <a:p>
            <a:pPr algn="r" rtl="1">
              <a:lnSpc>
                <a:spcPct val="150000"/>
              </a:lnSpc>
            </a:pPr>
            <a:r>
              <a:rPr lang="he-IL" dirty="0"/>
              <a:t>זרקור והאשמות נגד האוכלוסייה ביישובי החרדים</a:t>
            </a:r>
          </a:p>
          <a:p>
            <a:pPr algn="r" rtl="1">
              <a:lnSpc>
                <a:spcPct val="150000"/>
              </a:lnSpc>
            </a:pPr>
            <a:r>
              <a:rPr lang="he-IL" dirty="0"/>
              <a:t> זרקור והאשמות האוכלוסייה ביישובי הערבי</a:t>
            </a:r>
          </a:p>
          <a:p>
            <a:pPr algn="r" rtl="1">
              <a:lnSpc>
                <a:spcPct val="150000"/>
              </a:lnSpc>
            </a:pPr>
            <a:r>
              <a:rPr lang="he-IL" dirty="0"/>
              <a:t>מנגד סיבה לאופטימיות </a:t>
            </a:r>
          </a:p>
          <a:p>
            <a:pPr algn="r" rtl="1">
              <a:lnSpc>
                <a:spcPct val="150000"/>
              </a:lnSpc>
            </a:pPr>
            <a:r>
              <a:rPr lang="he-IL" b="0" i="0" dirty="0">
                <a:solidFill>
                  <a:srgbClr val="2D2D2D"/>
                </a:solidFill>
                <a:effectLst/>
                <a:latin typeface="Open Sans Hebrew"/>
              </a:rPr>
              <a:t>מגפה אחת, מדינה אחת - ועכשיו הערבים הם חלק ממנה?</a:t>
            </a:r>
          </a:p>
          <a:p>
            <a:pPr algn="r" rtl="1">
              <a:lnSpc>
                <a:spcPct val="150000"/>
              </a:lnSpc>
            </a:pPr>
            <a:endParaRPr lang="en-IL" dirty="0"/>
          </a:p>
        </p:txBody>
      </p:sp>
    </p:spTree>
    <p:extLst>
      <p:ext uri="{BB962C8B-B14F-4D97-AF65-F5344CB8AC3E}">
        <p14:creationId xmlns:p14="http://schemas.microsoft.com/office/powerpoint/2010/main" val="1778182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63F28-3C14-48EA-B10D-87D543B542A7}"/>
              </a:ext>
            </a:extLst>
          </p:cNvPr>
          <p:cNvSpPr>
            <a:spLocks noGrp="1"/>
          </p:cNvSpPr>
          <p:nvPr>
            <p:ph type="title"/>
          </p:nvPr>
        </p:nvSpPr>
        <p:spPr/>
        <p:txBody>
          <a:bodyPr/>
          <a:lstStyle/>
          <a:p>
            <a:pPr algn="ctr" rtl="1"/>
            <a:r>
              <a:rPr lang="he-IL" b="1" dirty="0"/>
              <a:t>דפוסי החשיבה - ממערכתית למדעית</a:t>
            </a:r>
            <a:endParaRPr lang="en-IL" b="1" dirty="0"/>
          </a:p>
        </p:txBody>
      </p:sp>
      <p:sp>
        <p:nvSpPr>
          <p:cNvPr id="3" name="Content Placeholder 2">
            <a:extLst>
              <a:ext uri="{FF2B5EF4-FFF2-40B4-BE49-F238E27FC236}">
                <a16:creationId xmlns:a16="http://schemas.microsoft.com/office/drawing/2014/main" id="{1C6D1F7F-A5FF-4EBF-A294-0F63C6052CD8}"/>
              </a:ext>
            </a:extLst>
          </p:cNvPr>
          <p:cNvSpPr>
            <a:spLocks noGrp="1"/>
          </p:cNvSpPr>
          <p:nvPr>
            <p:ph idx="1"/>
          </p:nvPr>
        </p:nvSpPr>
        <p:spPr>
          <a:xfrm>
            <a:off x="838200" y="1593804"/>
            <a:ext cx="10515600" cy="4922905"/>
          </a:xfrm>
        </p:spPr>
        <p:txBody>
          <a:bodyPr/>
          <a:lstStyle/>
          <a:p>
            <a:pPr algn="r" rtl="1"/>
            <a:r>
              <a:rPr lang="he-IL" dirty="0"/>
              <a:t>ניהול מרכזי סביב איש אחד בשיטת ניסוי ותהייה.</a:t>
            </a:r>
          </a:p>
          <a:p>
            <a:pPr algn="r" rtl="1"/>
            <a:r>
              <a:rPr lang="he-IL" dirty="0"/>
              <a:t>ההבנה שהמשבר גלובאלי מוליד משבר לאומי.</a:t>
            </a:r>
          </a:p>
          <a:p>
            <a:pPr algn="r" rtl="1"/>
            <a:r>
              <a:rPr lang="he-IL" dirty="0"/>
              <a:t>גיוס כל המערכות </a:t>
            </a:r>
          </a:p>
          <a:p>
            <a:pPr algn="r" rtl="1"/>
            <a:r>
              <a:rPr lang="he-IL" b="0" i="0" dirty="0">
                <a:solidFill>
                  <a:srgbClr val="212121"/>
                </a:solidFill>
                <a:effectLst/>
                <a:latin typeface="Assistant"/>
              </a:rPr>
              <a:t>הפעלת כוחות הצבא, הן בסיוע למערכות האזרחיות בדפוסים צבאיים של תיאום וקישור והן בסיוע מודיעיני. </a:t>
            </a:r>
          </a:p>
          <a:p>
            <a:pPr algn="r" rtl="1"/>
            <a:r>
              <a:rPr lang="he-IL" dirty="0">
                <a:solidFill>
                  <a:srgbClr val="212121"/>
                </a:solidFill>
                <a:latin typeface="Assistant"/>
              </a:rPr>
              <a:t>הפעלת השב"כ</a:t>
            </a:r>
            <a:endParaRPr lang="he-IL" dirty="0"/>
          </a:p>
          <a:p>
            <a:pPr algn="r" rtl="1"/>
            <a:r>
              <a:rPr lang="he-IL" dirty="0"/>
              <a:t>הטלת </a:t>
            </a:r>
            <a:r>
              <a:rPr lang="he-IL" b="0" i="0" dirty="0">
                <a:solidFill>
                  <a:srgbClr val="212121"/>
                </a:solidFill>
                <a:effectLst/>
                <a:latin typeface="Assistant"/>
              </a:rPr>
              <a:t>מגבלות חסרות תקדים על חירויות הפרט (סגר) ככלי מלחמה / הגנה במגיפה </a:t>
            </a:r>
            <a:endParaRPr lang="he-IL" dirty="0"/>
          </a:p>
          <a:p>
            <a:pPr algn="r" rtl="1"/>
            <a:r>
              <a:rPr lang="he-IL" dirty="0"/>
              <a:t>שמרנות כלכלית</a:t>
            </a:r>
          </a:p>
          <a:p>
            <a:pPr algn="r" rtl="1"/>
            <a:r>
              <a:rPr lang="he-IL" dirty="0"/>
              <a:t>גמזו משתמש בגישה המדעית לבירור המציאות </a:t>
            </a:r>
          </a:p>
          <a:p>
            <a:pPr algn="r" rtl="1"/>
            <a:endParaRPr lang="en-IL" dirty="0"/>
          </a:p>
        </p:txBody>
      </p:sp>
    </p:spTree>
    <p:extLst>
      <p:ext uri="{BB962C8B-B14F-4D97-AF65-F5344CB8AC3E}">
        <p14:creationId xmlns:p14="http://schemas.microsoft.com/office/powerpoint/2010/main" val="10451186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98982A-9A29-4047-9F2D-EC5837A3210D}"/>
              </a:ext>
            </a:extLst>
          </p:cNvPr>
          <p:cNvSpPr>
            <a:spLocks noGrp="1"/>
          </p:cNvSpPr>
          <p:nvPr>
            <p:ph type="title"/>
          </p:nvPr>
        </p:nvSpPr>
        <p:spPr/>
        <p:txBody>
          <a:bodyPr/>
          <a:lstStyle/>
          <a:p>
            <a:pPr algn="ctr" rtl="1"/>
            <a:r>
              <a:rPr lang="he-IL" b="1" dirty="0"/>
              <a:t>באיזה אופן ההגדרה כאירוע </a:t>
            </a:r>
            <a:r>
              <a:rPr lang="he-IL" b="1" dirty="0" err="1"/>
              <a:t>בטל"מ</a:t>
            </a:r>
            <a:r>
              <a:rPr lang="he-IL" b="1" dirty="0"/>
              <a:t> מסייעת?</a:t>
            </a:r>
            <a:endParaRPr lang="en-IL" b="1" dirty="0"/>
          </a:p>
        </p:txBody>
      </p:sp>
      <p:sp>
        <p:nvSpPr>
          <p:cNvPr id="3" name="Content Placeholder 2">
            <a:extLst>
              <a:ext uri="{FF2B5EF4-FFF2-40B4-BE49-F238E27FC236}">
                <a16:creationId xmlns:a16="http://schemas.microsoft.com/office/drawing/2014/main" id="{DFBE5A1E-3268-48FC-92BF-E3C6DD0EBFE6}"/>
              </a:ext>
            </a:extLst>
          </p:cNvPr>
          <p:cNvSpPr>
            <a:spLocks noGrp="1"/>
          </p:cNvSpPr>
          <p:nvPr>
            <p:ph idx="1"/>
          </p:nvPr>
        </p:nvSpPr>
        <p:spPr>
          <a:xfrm>
            <a:off x="838200" y="1825625"/>
            <a:ext cx="10515600" cy="3763806"/>
          </a:xfrm>
        </p:spPr>
        <p:txBody>
          <a:bodyPr/>
          <a:lstStyle/>
          <a:p>
            <a:pPr algn="r" rtl="1">
              <a:lnSpc>
                <a:spcPct val="150000"/>
              </a:lnSpc>
            </a:pPr>
            <a:r>
              <a:rPr lang="he-IL" dirty="0"/>
              <a:t>מאפשר לבחון את יכולת קבלת ההחלטות לאור דפוסי חשיבה.</a:t>
            </a:r>
          </a:p>
          <a:p>
            <a:pPr algn="r" rtl="1">
              <a:lnSpc>
                <a:spcPct val="150000"/>
              </a:lnSpc>
            </a:pPr>
            <a:r>
              <a:rPr lang="he-IL" dirty="0"/>
              <a:t>אפשרות להשתמש בכל הכלים שעומדים ברשות המדינה.</a:t>
            </a:r>
          </a:p>
          <a:p>
            <a:pPr algn="r" rtl="1">
              <a:lnSpc>
                <a:spcPct val="150000"/>
              </a:lnSpc>
            </a:pPr>
            <a:r>
              <a:rPr lang="he-IL" dirty="0"/>
              <a:t>אפשרות חוקית להכריז על תקנות חירום</a:t>
            </a:r>
          </a:p>
          <a:p>
            <a:pPr algn="r" rtl="1">
              <a:lnSpc>
                <a:spcPct val="150000"/>
              </a:lnSpc>
            </a:pPr>
            <a:r>
              <a:rPr lang="he-IL" dirty="0"/>
              <a:t>מאפשר בחינה של בעיות גנריות בחברה ולנסות לתקנם בעתיד. </a:t>
            </a:r>
          </a:p>
          <a:p>
            <a:pPr algn="r" rtl="1">
              <a:lnSpc>
                <a:spcPct val="150000"/>
              </a:lnSpc>
            </a:pPr>
            <a:endParaRPr lang="he-IL" dirty="0"/>
          </a:p>
        </p:txBody>
      </p:sp>
    </p:spTree>
    <p:extLst>
      <p:ext uri="{BB962C8B-B14F-4D97-AF65-F5344CB8AC3E}">
        <p14:creationId xmlns:p14="http://schemas.microsoft.com/office/powerpoint/2010/main" val="26991499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50E95-E4EE-4EB3-B9F7-DAFC7441BDA1}"/>
              </a:ext>
            </a:extLst>
          </p:cNvPr>
          <p:cNvSpPr>
            <a:spLocks noGrp="1"/>
          </p:cNvSpPr>
          <p:nvPr>
            <p:ph type="title"/>
          </p:nvPr>
        </p:nvSpPr>
        <p:spPr/>
        <p:txBody>
          <a:bodyPr/>
          <a:lstStyle/>
          <a:p>
            <a:pPr algn="ctr"/>
            <a:r>
              <a:rPr lang="he-IL" b="1" dirty="0"/>
              <a:t>גישת ההתמודדות הנוכחית</a:t>
            </a:r>
            <a:endParaRPr lang="en-IL" b="1" dirty="0"/>
          </a:p>
        </p:txBody>
      </p:sp>
      <p:sp>
        <p:nvSpPr>
          <p:cNvPr id="3" name="Content Placeholder 2">
            <a:extLst>
              <a:ext uri="{FF2B5EF4-FFF2-40B4-BE49-F238E27FC236}">
                <a16:creationId xmlns:a16="http://schemas.microsoft.com/office/drawing/2014/main" id="{8202B817-AD15-4341-9660-91934510844F}"/>
              </a:ext>
            </a:extLst>
          </p:cNvPr>
          <p:cNvSpPr>
            <a:spLocks noGrp="1"/>
          </p:cNvSpPr>
          <p:nvPr>
            <p:ph idx="1"/>
          </p:nvPr>
        </p:nvSpPr>
        <p:spPr>
          <a:xfrm>
            <a:off x="553792" y="1825625"/>
            <a:ext cx="10800008" cy="4351338"/>
          </a:xfrm>
        </p:spPr>
        <p:txBody>
          <a:bodyPr>
            <a:normAutofit fontScale="92500"/>
          </a:bodyPr>
          <a:lstStyle/>
          <a:p>
            <a:pPr algn="r" rtl="1"/>
            <a:r>
              <a:rPr lang="he-IL" dirty="0"/>
              <a:t>פתרון מונחה מהשלטון המרכזי</a:t>
            </a:r>
          </a:p>
          <a:p>
            <a:pPr algn="r" rtl="1"/>
            <a:r>
              <a:rPr lang="he-IL" dirty="0"/>
              <a:t>אסטרטגיה לא ברורה בהפעלת פיקוד העורף</a:t>
            </a:r>
          </a:p>
          <a:p>
            <a:pPr algn="r" rtl="1"/>
            <a:r>
              <a:rPr lang="he-IL" dirty="0"/>
              <a:t>שיהוי גדול בהפעלת השלטון המוניציפאלי והחברה האזרחית</a:t>
            </a:r>
          </a:p>
          <a:p>
            <a:pPr algn="r" rtl="1"/>
            <a:r>
              <a:rPr lang="he-IL" dirty="0"/>
              <a:t>מתן עדיפות לרפואה על חשבון כלכלה</a:t>
            </a:r>
          </a:p>
          <a:p>
            <a:pPr algn="r" rtl="1"/>
            <a:r>
              <a:rPr lang="he-IL" dirty="0"/>
              <a:t>עבודה משולבת עם בתי החולים וקופות החולים הלכה והשתפרה לאורך המשבר</a:t>
            </a:r>
          </a:p>
          <a:p>
            <a:pPr algn="r" rtl="1"/>
            <a:r>
              <a:rPr lang="he-IL" dirty="0"/>
              <a:t>אימוץ צעדים דרקוניים לאורך כל המדינה – סגר</a:t>
            </a:r>
          </a:p>
          <a:p>
            <a:pPr algn="r" rtl="1"/>
            <a:r>
              <a:rPr lang="he-IL" dirty="0"/>
              <a:t>גישת הרמזור הדיפרנציאלית- לא אומצה מסיבות שונות</a:t>
            </a:r>
          </a:p>
          <a:p>
            <a:pPr algn="r" rtl="1"/>
            <a:r>
              <a:rPr lang="he-IL" dirty="0"/>
              <a:t>ברקע משבר פוליטי בישראל</a:t>
            </a:r>
          </a:p>
          <a:p>
            <a:pPr algn="r" rtl="1"/>
            <a:r>
              <a:rPr lang="he-IL" dirty="0"/>
              <a:t>משבר הקורונה בשילוב המציאות הפוליטית הובילו לשימוש "בפופוליזם כלכלי" </a:t>
            </a:r>
            <a:endParaRPr lang="en-IL" dirty="0"/>
          </a:p>
        </p:txBody>
      </p:sp>
    </p:spTree>
    <p:extLst>
      <p:ext uri="{BB962C8B-B14F-4D97-AF65-F5344CB8AC3E}">
        <p14:creationId xmlns:p14="http://schemas.microsoft.com/office/powerpoint/2010/main" val="24076546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TotalTime>
  <Words>713</Words>
  <Application>Microsoft Office PowerPoint</Application>
  <PresentationFormat>Widescreen</PresentationFormat>
  <Paragraphs>72</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Assistant</vt:lpstr>
      <vt:lpstr>Calibri</vt:lpstr>
      <vt:lpstr>Calibri Light</vt:lpstr>
      <vt:lpstr>Heebo</vt:lpstr>
      <vt:lpstr>Open Sans Hebrew</vt:lpstr>
      <vt:lpstr>Office Theme</vt:lpstr>
      <vt:lpstr>מגפת הקורונה כאתגר ביטחון לאומי </vt:lpstr>
      <vt:lpstr>ציר הזמן </vt:lpstr>
      <vt:lpstr>המערכת הגלובאלית – מדיניות ריאליסטית אי אמון במערכת הבינלאומית</vt:lpstr>
      <vt:lpstr>מערכת האזורית - סממני ליברליזם "בניחוח" ריאליסטי </vt:lpstr>
      <vt:lpstr>הסכנה לביטחון הלאומי </vt:lpstr>
      <vt:lpstr>המערכת הפנימית - מגפה אחת, מדינה אחת?</vt:lpstr>
      <vt:lpstr>דפוסי החשיבה - ממערכתית למדעית</vt:lpstr>
      <vt:lpstr>באיזה אופן ההגדרה כאירוע בטל"מ מסייעת?</vt:lpstr>
      <vt:lpstr>גישת ההתמודדות הנוכחית</vt:lpstr>
      <vt:lpstr>גישה אחרת – מערכתית-מדעית</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מגיפת הקורונה כאתגר ביטחון לאומי</dc:title>
  <dc:creator>Doron Abrahami</dc:creator>
  <cp:lastModifiedBy>Doron Abrahami</cp:lastModifiedBy>
  <cp:revision>24</cp:revision>
  <dcterms:created xsi:type="dcterms:W3CDTF">2020-10-25T20:47:28Z</dcterms:created>
  <dcterms:modified xsi:type="dcterms:W3CDTF">2020-11-19T14:59:55Z</dcterms:modified>
</cp:coreProperties>
</file>