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7" r:id="rId2"/>
    <p:sldId id="366" r:id="rId3"/>
    <p:sldId id="407" r:id="rId4"/>
    <p:sldId id="367" r:id="rId5"/>
    <p:sldId id="408" r:id="rId6"/>
    <p:sldId id="382" r:id="rId7"/>
    <p:sldId id="409" r:id="rId8"/>
    <p:sldId id="406" r:id="rId9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3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86502" autoAdjust="0"/>
  </p:normalViewPr>
  <p:slideViewPr>
    <p:cSldViewPr snapToGrid="0">
      <p:cViewPr varScale="1">
        <p:scale>
          <a:sx n="90" d="100"/>
          <a:sy n="90" d="100"/>
        </p:scale>
        <p:origin x="49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7T23:40:38.625" idx="1">
    <p:pos x="1661" y="2277"/>
    <p:text>מה זה מד''רית, שם!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7T23:41:12.648" idx="2">
    <p:pos x="5110" y="2713"/>
    <p:text>לא סיור חיפה?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7T23:42:39.589" idx="3">
    <p:pos x="6142" y="3034"/>
    <p:text>שמות?</p:text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172435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94070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636196" y="2640371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מבנה שנת הלימודים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70" y="11087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77112" y="685192"/>
            <a:ext cx="9637776" cy="143069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6524"/>
            <a:ext cx="10130028" cy="512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 – קורסים אקדמיים</a:t>
            </a:r>
            <a:r>
              <a:rPr lang="en-US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מושגי יסוד בביטחון לאומי, ד"ר דורון נבות ותא"ל איתי ברון – 4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גאו-אסטרטגיה, פרופ' יוסי בן-ארצי וגב' מירב צפרי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 – 4 שש"ס</a:t>
            </a: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8004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70" y="11087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77112" y="685192"/>
            <a:ext cx="9637776" cy="143069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6524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 </a:t>
            </a:r>
            <a:r>
              <a:rPr lang="en-US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 נוספים</a:t>
            </a:r>
            <a:r>
              <a:rPr lang="en-US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בטל"ם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4105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67" y="106982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51816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426547"/>
            <a:ext cx="10130028" cy="583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– קורסים אקדמיים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האסטרטגית, ד"ר דימה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– 3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מדינאות ודיפלומטיה, ד"ר עמנואל נבון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ואסכולות, ד"ר דורון נבות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וחברה, ד"ר אביעד רובין / משפט ציבורי, ד"ר אמנון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ריכמן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– 4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ישראלית, ד"ר נרי הורוביץ / אנרגיה, ד"ר עילי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רטי</a:t>
            </a:r>
            <a:r>
              <a:rPr lang="he-IL" altLang="he-IL" sz="2000" dirty="0" err="1">
                <a:highlight>
                  <a:srgbClr val="FFFF00"/>
                </a:highlight>
                <a:latin typeface="Levenim MT" panose="02010502060101010101" pitchFamily="2" charset="-79"/>
                <a:cs typeface="Levenim MT" panose="02010502060101010101" pitchFamily="2" charset="-79"/>
              </a:rPr>
              <a:t>ג</a:t>
            </a:r>
            <a:r>
              <a:rPr lang="he-IL" altLang="he-IL" sz="2000" dirty="0">
                <a:highlight>
                  <a:srgbClr val="FFFF00"/>
                </a:highlight>
                <a:latin typeface="Levenim MT" panose="02010502060101010101" pitchFamily="2" charset="-79"/>
                <a:cs typeface="Levenim MT" panose="02010502060101010101" pitchFamily="2" charset="-79"/>
              </a:rPr>
              <a:t>?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מיומנויות: מו"מ / רטוריקה והעברת מסרים / עמידה מול מצלמה ועבודה מול תקשורת – 2 שש"ס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בטל"ם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– 4 שש"ס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b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895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67" y="106982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83275"/>
            <a:ext cx="10130028" cy="5896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- נוספים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"אבות האומה", פרופ' יוסי בן-ארצי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(גישת העיצוב, </a:t>
            </a:r>
            <a:r>
              <a:rPr lang="he-IL" altLang="he-IL" sz="2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תרגילונים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, התנסויות)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כנס המכללות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בעונה: 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צפון (3), דרום (2), יו"ש (2), ירושלים ובקעה (2)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4728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150" y="60767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612336"/>
            <a:ext cx="10130028" cy="652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 – קורסים אקדמיים: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– 2 שש"ס: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סייבר – </a:t>
            </a:r>
            <a:r>
              <a:rPr lang="he-IL" altLang="he-IL" sz="2600" dirty="0">
                <a:highlight>
                  <a:srgbClr val="FFFF00"/>
                </a:highlight>
                <a:latin typeface="Levenim MT" panose="02010502060101010101" pitchFamily="2" charset="-79"/>
                <a:cs typeface="Levenim MT" panose="02010502060101010101" pitchFamily="2" charset="-79"/>
              </a:rPr>
              <a:t>פרופ'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אביתר מתניה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 – פרופ' עומר מואב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מר אופיר רייכמן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מזרח– 4 שש"ס</a:t>
            </a:r>
            <a:endParaRPr lang="he-IL" sz="28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491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150" y="60767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795648"/>
            <a:ext cx="10130028" cy="567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 - נוספים: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דין בינלאומי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ביטחוניים: 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משטרה, שירות, נציבות ואמ"ן</a:t>
            </a: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905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6777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6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372" y="1556324"/>
            <a:ext cx="10130028" cy="714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– קורסים אקדמיים: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מורחב וסיור ארה"ב, ד"ר ישראל ויסמל מנור – 4 שש"ס</a:t>
            </a:r>
          </a:p>
          <a:p>
            <a:pPr marL="457200" lvl="1" indent="0">
              <a:lnSpc>
                <a:spcPct val="150000"/>
              </a:lnSpc>
            </a:pPr>
            <a:r>
              <a:rPr lang="he-IL" alt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נוספים: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אילת וערבה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תשתיות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"יפית"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הצגת פרויקט גמר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>
              <a:lnSpc>
                <a:spcPct val="150000"/>
              </a:lnSpc>
            </a:pPr>
            <a:endParaRPr 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052705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15813</TotalTime>
  <Words>362</Words>
  <Application>Microsoft Office PowerPoint</Application>
  <PresentationFormat>מסך רחב</PresentationFormat>
  <Paragraphs>71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Levenim MT</vt:lpstr>
      <vt:lpstr>Wingdings</vt:lpstr>
      <vt:lpstr>ערכת נושא Office</vt:lpstr>
      <vt:lpstr>המכללה לביטחון לאומי – מחזור מ"ח</vt:lpstr>
      <vt:lpstr>מצגת של PowerPoint‏</vt:lpstr>
      <vt:lpstr>מצגת של PowerPoint‏</vt:lpstr>
      <vt:lpstr>עונות הלימוד (2/4)</vt:lpstr>
      <vt:lpstr>עונות הלימוד (2/4)</vt:lpstr>
      <vt:lpstr>עונות הלימוד (3/4)</vt:lpstr>
      <vt:lpstr>עונות הלימוד (3/4)</vt:lpstr>
      <vt:lpstr>עונות הלימוד (4/4)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משתמש</cp:lastModifiedBy>
  <cp:revision>507</cp:revision>
  <cp:lastPrinted>2020-02-06T13:11:46Z</cp:lastPrinted>
  <dcterms:created xsi:type="dcterms:W3CDTF">2017-08-17T05:53:13Z</dcterms:created>
  <dcterms:modified xsi:type="dcterms:W3CDTF">2020-07-27T20:43:40Z</dcterms:modified>
</cp:coreProperties>
</file>