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013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1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122549" y="1149772"/>
            <a:ext cx="12424528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5693" y="6379534"/>
            <a:ext cx="54226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52209772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 b="1">
                <a:solidFill>
                  <a:schemeClr val="accent2"/>
                </a:solidFill>
              </a:defRPr>
            </a:lvl1pPr>
          </a:lstStyle>
          <a:p>
            <a:r>
              <a:rPr lang="he-IL"/>
              <a:t>‹#›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77781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16864" y="228600"/>
            <a:ext cx="10871200" cy="990600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816864" y="1600200"/>
            <a:ext cx="10871200" cy="4495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מציין מיקום של תאריך 13"/>
          <p:cNvSpPr>
            <a:spLocks noGrp="1"/>
          </p:cNvSpPr>
          <p:nvPr>
            <p:ph type="dt" sz="half" idx="10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8CCB8-D8B0-4E8F-91F2-F04D739502EE}" type="datetime8">
              <a:rPr lang="he-IL"/>
              <a:pPr>
                <a:defRPr/>
              </a:pPr>
              <a:t>18 יולי 17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6" name="מציין מיקום של מספר שקופית 22"/>
          <p:cNvSpPr>
            <a:spLocks noGrp="1"/>
          </p:cNvSpPr>
          <p:nvPr>
            <p:ph type="sldNum" sz="quarter" idx="12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CA12D-B90F-4FD1-BDE1-6100E670AFE3}" type="slidenum">
              <a:rPr lang="he-IL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3743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>
                <a:solidFill>
                  <a:srgbClr val="514843">
                    <a:lumMod val="60000"/>
                    <a:lumOff val="40000"/>
                  </a:srgbClr>
                </a:solidFill>
              </a:rPr>
              <a:pPr/>
              <a:t>‹#›</a:t>
            </a:fld>
            <a:endParaRPr>
              <a:solidFill>
                <a:srgbClr val="514843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26006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400" b="1">
                <a:solidFill>
                  <a:schemeClr val="accent2"/>
                </a:solidFill>
              </a:defRPr>
            </a:lvl1pPr>
          </a:lstStyle>
          <a:p>
            <a:r>
              <a:rPr lang="he-IL"/>
              <a:t>‹#›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76107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D19C1828-0A74-4805-A6F7-BC3B033300C4}"/>
              </a:ext>
            </a:extLst>
          </p:cNvPr>
          <p:cNvSpPr/>
          <p:nvPr/>
        </p:nvSpPr>
        <p:spPr>
          <a:xfrm>
            <a:off x="9525002" y="2499965"/>
            <a:ext cx="1895168" cy="288553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98E729B2-990C-4F48-AD2F-4D7DCA6FCC89}"/>
              </a:ext>
            </a:extLst>
          </p:cNvPr>
          <p:cNvSpPr/>
          <p:nvPr/>
        </p:nvSpPr>
        <p:spPr>
          <a:xfrm>
            <a:off x="4778479" y="2290916"/>
            <a:ext cx="4552336" cy="330363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מבנה סגל </a:t>
            </a:r>
            <a:r>
              <a:rPr lang="he-IL" sz="36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המב"ל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לבן: פינות מעוגלות 3">
            <a:extLst>
              <a:ext uri="{FF2B5EF4-FFF2-40B4-BE49-F238E27FC236}">
                <a16:creationId xmlns:a16="http://schemas.microsoft.com/office/drawing/2014/main" id="{EF8CC657-1A52-4C33-A4FB-84B5CB0A7F8E}"/>
              </a:ext>
            </a:extLst>
          </p:cNvPr>
          <p:cNvSpPr/>
          <p:nvPr/>
        </p:nvSpPr>
        <p:spPr>
          <a:xfrm>
            <a:off x="5063615" y="1435510"/>
            <a:ext cx="1582993" cy="580103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מפקד </a:t>
            </a:r>
            <a:r>
              <a:rPr kumimoji="0" lang="he-I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המב"ל</a:t>
            </a:r>
            <a:endParaRPr kumimoji="0" lang="he-IL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5" name="מלבן: פינות מעוגלות 4">
            <a:extLst>
              <a:ext uri="{FF2B5EF4-FFF2-40B4-BE49-F238E27FC236}">
                <a16:creationId xmlns:a16="http://schemas.microsoft.com/office/drawing/2014/main" id="{02FDE911-28B8-4196-A02C-BE6D291A3519}"/>
              </a:ext>
            </a:extLst>
          </p:cNvPr>
          <p:cNvSpPr/>
          <p:nvPr/>
        </p:nvSpPr>
        <p:spPr>
          <a:xfrm>
            <a:off x="6711746" y="2583294"/>
            <a:ext cx="1582993" cy="580103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מד"ר </a:t>
            </a:r>
            <a:r>
              <a:rPr kumimoji="0" lang="he-I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המב"ל</a:t>
            </a:r>
            <a:endParaRPr kumimoji="0" lang="he-IL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BFD2666E-E40B-43EA-A1ED-9D15298DECAF}"/>
              </a:ext>
            </a:extLst>
          </p:cNvPr>
          <p:cNvSpPr/>
          <p:nvPr/>
        </p:nvSpPr>
        <p:spPr>
          <a:xfrm>
            <a:off x="2846439" y="2627902"/>
            <a:ext cx="1582993" cy="580103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מדריכי צוותים (1-4)</a:t>
            </a:r>
          </a:p>
        </p:txBody>
      </p:sp>
      <p:sp>
        <p:nvSpPr>
          <p:cNvPr id="7" name="מלבן: פינות מעוגלות 6">
            <a:extLst>
              <a:ext uri="{FF2B5EF4-FFF2-40B4-BE49-F238E27FC236}">
                <a16:creationId xmlns:a16="http://schemas.microsoft.com/office/drawing/2014/main" id="{E43CD60E-C8A7-43B1-BFD7-3CEED4E7872F}"/>
              </a:ext>
            </a:extLst>
          </p:cNvPr>
          <p:cNvSpPr/>
          <p:nvPr/>
        </p:nvSpPr>
        <p:spPr>
          <a:xfrm>
            <a:off x="5920250" y="3536950"/>
            <a:ext cx="1582993" cy="580103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רע"ן</a:t>
            </a:r>
            <a:r>
              <a:rPr kumimoji="0" lang="he-I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 הדרכה</a:t>
            </a:r>
          </a:p>
        </p:txBody>
      </p:sp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9D219D3D-F6FE-45F5-B500-CA65CA782C07}"/>
              </a:ext>
            </a:extLst>
          </p:cNvPr>
          <p:cNvSpPr/>
          <p:nvPr/>
        </p:nvSpPr>
        <p:spPr>
          <a:xfrm>
            <a:off x="7644582" y="3534770"/>
            <a:ext cx="1582993" cy="580103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ספריה</a:t>
            </a: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53EEE2B6-B2B2-4C10-987E-A3010A48CEC9}"/>
              </a:ext>
            </a:extLst>
          </p:cNvPr>
          <p:cNvSpPr/>
          <p:nvPr/>
        </p:nvSpPr>
        <p:spPr>
          <a:xfrm>
            <a:off x="401280" y="2994267"/>
            <a:ext cx="1582993" cy="580103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מלו"פ</a:t>
            </a:r>
            <a:endParaRPr kumimoji="0" lang="he-IL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David" panose="020E0502060401010101" pitchFamily="34" charset="-79"/>
              <a:ea typeface="+mn-ea"/>
              <a:cs typeface="David" panose="020E0502060401010101" pitchFamily="34" charset="-79"/>
            </a:endParaRPr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66371A8F-495A-41BD-A64D-EB328049A279}"/>
              </a:ext>
            </a:extLst>
          </p:cNvPr>
          <p:cNvSpPr/>
          <p:nvPr/>
        </p:nvSpPr>
        <p:spPr>
          <a:xfrm>
            <a:off x="4932107" y="4375913"/>
            <a:ext cx="1582993" cy="580103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אוריינית</a:t>
            </a:r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24EAC714-31D1-4797-A552-4581DD7A1964}"/>
              </a:ext>
            </a:extLst>
          </p:cNvPr>
          <p:cNvSpPr/>
          <p:nvPr/>
        </p:nvSpPr>
        <p:spPr>
          <a:xfrm>
            <a:off x="9671257" y="3697092"/>
            <a:ext cx="1582993" cy="580103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מדריכה אקדמית</a:t>
            </a:r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9D2B2F4B-65DC-487A-9E11-4AD3D712879F}"/>
              </a:ext>
            </a:extLst>
          </p:cNvPr>
          <p:cNvSpPr/>
          <p:nvPr/>
        </p:nvSpPr>
        <p:spPr>
          <a:xfrm>
            <a:off x="9671256" y="4456914"/>
            <a:ext cx="1582993" cy="580103"/>
          </a:xfrm>
          <a:prstGeom prst="roundRect">
            <a:avLst/>
          </a:prstGeom>
          <a:ln w="254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מדריך 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</a:br>
            <a:r>
              <a:rPr kumimoji="0" lang="he-I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מומחה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0A0406C-150D-4F64-8FD5-B20422EE5B45}"/>
              </a:ext>
            </a:extLst>
          </p:cNvPr>
          <p:cNvSpPr txBox="1"/>
          <p:nvPr/>
        </p:nvSpPr>
        <p:spPr>
          <a:xfrm>
            <a:off x="9646676" y="2598844"/>
            <a:ext cx="1651819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David" panose="020E0502060401010101" pitchFamily="34" charset="-79"/>
                <a:ea typeface="+mn-ea"/>
                <a:cs typeface="David" panose="020E0502060401010101" pitchFamily="34" charset="-79"/>
              </a:rPr>
              <a:t>מרכז מחקר?</a:t>
            </a:r>
          </a:p>
        </p:txBody>
      </p:sp>
    </p:spTree>
    <p:extLst>
      <p:ext uri="{BB962C8B-B14F-4D97-AF65-F5344CB8AC3E}">
        <p14:creationId xmlns:p14="http://schemas.microsoft.com/office/powerpoint/2010/main" val="422331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מבנה סגל </a:t>
            </a:r>
            <a:r>
              <a:rPr lang="he-IL" sz="36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המב"ל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דילמות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מציין מיקום תוכן 2">
            <a:extLst>
              <a:ext uri="{FF2B5EF4-FFF2-40B4-BE49-F238E27FC236}">
                <a16:creationId xmlns:a16="http://schemas.microsoft.com/office/drawing/2014/main" id="{E446FD6C-2C32-4E3C-84DB-AA492B4186C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מהם תפקידי המכללה לביטחון לאומי? קורס, מרכז מחקר..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המד"ר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למול מפקד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הגדרת התפקיד?</a:t>
            </a: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מול סגל מדריכי הצוותים? </a:t>
            </a: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מול גוף המחקר (במידה ויקום)?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נקודת האיזון של מדריך הצוות? מפקד צוות או מנחה צוות?(בכל מקרה ייקרא מדריך)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עבודה שנתית?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59027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ניתוח תפקידי סגל </a:t>
            </a:r>
            <a:r>
              <a:rPr lang="he-IL" sz="36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המב"ל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מציין מיקום תוכן 2">
            <a:extLst>
              <a:ext uri="{FF2B5EF4-FFF2-40B4-BE49-F238E27FC236}">
                <a16:creationId xmlns:a16="http://schemas.microsoft.com/office/drawing/2014/main" id="{E446FD6C-2C32-4E3C-84DB-AA492B4186C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שם התפקיד, הגדרת התפקיד, דרישות למילוי התפקיד 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משימות מרכזיות? סמכויות? היקף עשייה בתפקיד?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כפיפות והנחייה מקצועית?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ממשקים ושותפי תפקיד מרכזיים? חפיפות ותאום נדרש?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נוכחות בקורס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מופעי סגל? פורומים אחרים?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אתגרים מרכזיים בתפקיד?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87699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מדריך הצוות- 'צעד קדימה' </a:t>
            </a:r>
            <a:r>
              <a:rPr lang="he-IL" sz="36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למ"ה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מציין מיקום תוכן 2">
            <a:extLst>
              <a:ext uri="{FF2B5EF4-FFF2-40B4-BE49-F238E27FC236}">
                <a16:creationId xmlns:a16="http://schemas.microsoft.com/office/drawing/2014/main" id="{E446FD6C-2C32-4E3C-84DB-AA492B4186C1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עיבודי קורסים אקדמיים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בדיקת מטלות ומילוי דף מחוון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ביצוע משובים והערכה לחניך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חניכת מטלות חניך (סיור, עיבוד צוותי)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חניכה וליווי צוותי ואישי ללימודי האסטרטגיה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אשכול מקצועי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ניהול המליאה??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ליווי סדור לעבודה שנתית??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תוכן 2">
            <a:extLst>
              <a:ext uri="{FF2B5EF4-FFF2-40B4-BE49-F238E27FC236}">
                <a16:creationId xmlns:a16="http://schemas.microsoft.com/office/drawing/2014/main" id="{986C3C46-A570-4041-8FBB-AA04DDB38207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257800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בסיורי- ארץ וחו"ל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ליווי ציר פיתוח אישי??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שעת מדריך שבועית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חודשית?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הוראת תוכן מקצועי??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כתיבה ומחקר??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25998298"/>
      </p:ext>
    </p:extLst>
  </p:cSld>
  <p:clrMapOvr>
    <a:masterClrMapping/>
  </p:clrMapOvr>
</p:sld>
</file>

<file path=ppt/theme/theme1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197</Words>
  <Application>Microsoft Office PowerPoint</Application>
  <PresentationFormat>מסך רחב</PresentationFormat>
  <Paragraphs>39</Paragraphs>
  <Slides>4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David</vt:lpstr>
      <vt:lpstr>Tahoma</vt:lpstr>
      <vt:lpstr>Times New Roman</vt:lpstr>
      <vt:lpstr>1_ערכת נושא Office</vt:lpstr>
      <vt:lpstr>מבנה סגל המב"ל</vt:lpstr>
      <vt:lpstr>מבנה סגל המב"ל- דילמות</vt:lpstr>
      <vt:lpstr>ניתוח תפקידי סגל המב"ל</vt:lpstr>
      <vt:lpstr>מדריך הצוות- 'צעד קדימה' למ"ה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מבנה סגל המב"ל</dc:title>
  <dc:creator>oren shoham</dc:creator>
  <cp:lastModifiedBy>oren shoham</cp:lastModifiedBy>
  <cp:revision>5</cp:revision>
  <dcterms:created xsi:type="dcterms:W3CDTF">2017-07-17T21:21:43Z</dcterms:created>
  <dcterms:modified xsi:type="dcterms:W3CDTF">2017-07-17T21:48:35Z</dcterms:modified>
</cp:coreProperties>
</file>