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22097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778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18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7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600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40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61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D19C1828-0A74-4805-A6F7-BC3B033300C4}"/>
              </a:ext>
            </a:extLst>
          </p:cNvPr>
          <p:cNvSpPr/>
          <p:nvPr/>
        </p:nvSpPr>
        <p:spPr>
          <a:xfrm>
            <a:off x="9525002" y="2499965"/>
            <a:ext cx="1895168" cy="288553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98E729B2-990C-4F48-AD2F-4D7DCA6FCC89}"/>
              </a:ext>
            </a:extLst>
          </p:cNvPr>
          <p:cNvSpPr/>
          <p:nvPr/>
        </p:nvSpPr>
        <p:spPr>
          <a:xfrm>
            <a:off x="4778479" y="2290916"/>
            <a:ext cx="4552336" cy="330363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סגל </a:t>
            </a:r>
            <a:r>
              <a:rPr lang="he-IL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המב"ל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EF8CC657-1A52-4C33-A4FB-84B5CB0A7F8E}"/>
              </a:ext>
            </a:extLst>
          </p:cNvPr>
          <p:cNvSpPr/>
          <p:nvPr/>
        </p:nvSpPr>
        <p:spPr>
          <a:xfrm>
            <a:off x="5063615" y="1435510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מפקד </a:t>
            </a:r>
            <a:r>
              <a:rPr kumimoji="0" lang="he-I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המב"ל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02FDE911-28B8-4196-A02C-BE6D291A3519}"/>
              </a:ext>
            </a:extLst>
          </p:cNvPr>
          <p:cNvSpPr/>
          <p:nvPr/>
        </p:nvSpPr>
        <p:spPr>
          <a:xfrm>
            <a:off x="6711746" y="2583294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מד"ר </a:t>
            </a:r>
            <a:r>
              <a:rPr kumimoji="0" lang="he-I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המב"ל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BFD2666E-E40B-43EA-A1ED-9D15298DECAF}"/>
              </a:ext>
            </a:extLst>
          </p:cNvPr>
          <p:cNvSpPr/>
          <p:nvPr/>
        </p:nvSpPr>
        <p:spPr>
          <a:xfrm>
            <a:off x="2846439" y="2627902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מדריכי צוותים (1-4)</a:t>
            </a:r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E43CD60E-C8A7-43B1-BFD7-3CEED4E7872F}"/>
              </a:ext>
            </a:extLst>
          </p:cNvPr>
          <p:cNvSpPr/>
          <p:nvPr/>
        </p:nvSpPr>
        <p:spPr>
          <a:xfrm>
            <a:off x="5920250" y="3536950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רע"ן</a:t>
            </a: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הדרכה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9D219D3D-F6FE-45F5-B500-CA65CA782C07}"/>
              </a:ext>
            </a:extLst>
          </p:cNvPr>
          <p:cNvSpPr/>
          <p:nvPr/>
        </p:nvSpPr>
        <p:spPr>
          <a:xfrm>
            <a:off x="7644582" y="3534770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ספריה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53EEE2B6-B2B2-4C10-987E-A3010A48CEC9}"/>
              </a:ext>
            </a:extLst>
          </p:cNvPr>
          <p:cNvSpPr/>
          <p:nvPr/>
        </p:nvSpPr>
        <p:spPr>
          <a:xfrm>
            <a:off x="401280" y="2994267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מלו"פ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66371A8F-495A-41BD-A64D-EB328049A279}"/>
              </a:ext>
            </a:extLst>
          </p:cNvPr>
          <p:cNvSpPr/>
          <p:nvPr/>
        </p:nvSpPr>
        <p:spPr>
          <a:xfrm>
            <a:off x="4932107" y="4375913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אוריינית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24EAC714-31D1-4797-A552-4581DD7A1964}"/>
              </a:ext>
            </a:extLst>
          </p:cNvPr>
          <p:cNvSpPr/>
          <p:nvPr/>
        </p:nvSpPr>
        <p:spPr>
          <a:xfrm>
            <a:off x="9671257" y="3697092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מדריכה אקדמית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9D2B2F4B-65DC-487A-9E11-4AD3D712879F}"/>
              </a:ext>
            </a:extLst>
          </p:cNvPr>
          <p:cNvSpPr/>
          <p:nvPr/>
        </p:nvSpPr>
        <p:spPr>
          <a:xfrm>
            <a:off x="9671256" y="4456914"/>
            <a:ext cx="1582993" cy="58010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מדריך 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מומחה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A0406C-150D-4F64-8FD5-B20422EE5B45}"/>
              </a:ext>
            </a:extLst>
          </p:cNvPr>
          <p:cNvSpPr txBox="1"/>
          <p:nvPr/>
        </p:nvSpPr>
        <p:spPr>
          <a:xfrm>
            <a:off x="9646676" y="2598844"/>
            <a:ext cx="16518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מרכז מחקר?</a:t>
            </a:r>
          </a:p>
        </p:txBody>
      </p:sp>
    </p:spTree>
    <p:extLst>
      <p:ext uri="{BB962C8B-B14F-4D97-AF65-F5344CB8AC3E}">
        <p14:creationId xmlns:p14="http://schemas.microsoft.com/office/powerpoint/2010/main" val="422331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סגל </a:t>
            </a:r>
            <a:r>
              <a:rPr lang="he-IL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המב"ל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דילמות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תפקידי המכללה לביטחון לאומי? קורס, מרכז מחקר..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המד"ר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למול מפקד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הגדרת התפקיד?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מול סגל מדריכי הצוותים? 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מול גוף המחקר (במידה ויקום)?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נקודת האיזון של מדריך הצוות? מפקד צוות או מנחה צוות?(בכל מקרה ייקרא מדריך)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עבודה שנתית?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902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 תפקידי סגל </a:t>
            </a:r>
            <a:r>
              <a:rPr lang="he-IL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המב"ל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שם התפקיד, הגדרת התפקיד, דרישות למילוי התפקיד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משימות מרכזיות? סמכויות? היקף עשייה בתפקיד?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כפיפות והנחייה מקצועית?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ממשקים ושותפי תפקיד מרכזיים? חפיפות ותאום נדרש?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נוכחות בקורס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מופעי סגל? פורומים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אתגרים מרכזיים בתפקיד?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769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הצוות- 'צעד קדימה' </a:t>
            </a:r>
            <a:r>
              <a:rPr lang="he-IL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למ"ה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עיבודי קורסים אקדמיים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בדיקת מטלות ומילוי דף מחוון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ביצוע משובים והערכה לחניך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חניכת מטלות חניך (סיור, עיבוד צוותי)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חניכה וליווי צוותי ואישי ללימודי האסטרטגיה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אשכול מקצועי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ניהול המליאה??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ליווי סדור לעבודה שנתית??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986C3C46-A570-4041-8FBB-AA04DDB3820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בסיורי- ארץ וחו"ל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ליווי ציר פיתוח אישי??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שעת מדריך שבועית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חודשית?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הוראת תוכן מקצועי??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כתיבה ומחקר??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5998298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197</Words>
  <Application>Microsoft Office PowerPoint</Application>
  <PresentationFormat>מסך רחב</PresentationFormat>
  <Paragraphs>39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Tahoma</vt:lpstr>
      <vt:lpstr>Times New Roman</vt:lpstr>
      <vt:lpstr>1_ערכת נושא Office</vt:lpstr>
      <vt:lpstr>מבנה סגל המב"ל</vt:lpstr>
      <vt:lpstr>מבנה סגל המב"ל- דילמות</vt:lpstr>
      <vt:lpstr>ניתוח תפקידי סגל המב"ל</vt:lpstr>
      <vt:lpstr>מדריך הצוות- 'צעד קדימה' למ"ה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מבנה סגל המב"ל</dc:title>
  <dc:creator>oren shoham</dc:creator>
  <cp:lastModifiedBy>oren shoham</cp:lastModifiedBy>
  <cp:revision>5</cp:revision>
  <dcterms:created xsi:type="dcterms:W3CDTF">2017-07-17T21:21:43Z</dcterms:created>
  <dcterms:modified xsi:type="dcterms:W3CDTF">2017-07-17T21:48:35Z</dcterms:modified>
</cp:coreProperties>
</file>