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</p:sldIdLst>
  <p:sldSz cx="12241213" cy="15552738"/>
  <p:notesSz cx="10234613" cy="7104063"/>
  <p:defaultTextStyle>
    <a:defPPr>
      <a:defRPr lang="he-IL"/>
    </a:defPPr>
    <a:lvl1pPr marL="0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771525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1543050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2314575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3086100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3857625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4629150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5400675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6172200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900" userDrawn="1">
          <p15:clr>
            <a:srgbClr val="A4A3A4"/>
          </p15:clr>
        </p15:guide>
        <p15:guide id="2" pos="38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942" y="96"/>
      </p:cViewPr>
      <p:guideLst>
        <p:guide orient="horz" pos="4900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8095" y="4831435"/>
            <a:ext cx="10405031" cy="3333758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836182" y="8813222"/>
            <a:ext cx="8568850" cy="397459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14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857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2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00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י"ז/כסלו/תשע"ט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600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י"ז/כסלו/תשע"ט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046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13977514" y="1144857"/>
            <a:ext cx="4337554" cy="24383957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64849" y="1144857"/>
            <a:ext cx="12808645" cy="2438395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י"ז/כסלו/תשע"ט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9216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י"ז/כסלו/תשע"ט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7605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6973" y="9994079"/>
            <a:ext cx="10405031" cy="3088947"/>
          </a:xfrm>
        </p:spPr>
        <p:txBody>
          <a:bodyPr anchor="t"/>
          <a:lstStyle>
            <a:lvl1pPr algn="r">
              <a:defRPr sz="68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66973" y="6591918"/>
            <a:ext cx="10405031" cy="3402160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71525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54305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31457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0861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85762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2915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0067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172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י"ז/כסלו/תשע"ט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8138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964850" y="6667517"/>
            <a:ext cx="8573099" cy="18861298"/>
          </a:xfrm>
        </p:spPr>
        <p:txBody>
          <a:bodyPr/>
          <a:lstStyle>
            <a:lvl1pPr>
              <a:defRPr sz="4700"/>
            </a:lvl1pPr>
            <a:lvl2pPr>
              <a:defRPr sz="4100"/>
            </a:lvl2pPr>
            <a:lvl3pPr>
              <a:defRPr sz="34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9741970" y="6667517"/>
            <a:ext cx="8573099" cy="18861298"/>
          </a:xfrm>
        </p:spPr>
        <p:txBody>
          <a:bodyPr/>
          <a:lstStyle>
            <a:lvl1pPr>
              <a:defRPr sz="4700"/>
            </a:lvl1pPr>
            <a:lvl2pPr>
              <a:defRPr sz="4100"/>
            </a:lvl2pPr>
            <a:lvl3pPr>
              <a:defRPr sz="34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י"ז/כסלו/תשע"ט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0665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2061" y="622833"/>
            <a:ext cx="11017092" cy="2592125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12061" y="3481370"/>
            <a:ext cx="5408662" cy="1450868"/>
          </a:xfrm>
        </p:spPr>
        <p:txBody>
          <a:bodyPr anchor="b"/>
          <a:lstStyle>
            <a:lvl1pPr marL="0" indent="0">
              <a:buNone/>
              <a:defRPr sz="4100" b="1"/>
            </a:lvl1pPr>
            <a:lvl2pPr marL="771525" indent="0">
              <a:buNone/>
              <a:defRPr sz="3400" b="1"/>
            </a:lvl2pPr>
            <a:lvl3pPr marL="1543050" indent="0">
              <a:buNone/>
              <a:defRPr sz="3000" b="1"/>
            </a:lvl3pPr>
            <a:lvl4pPr marL="2314575" indent="0">
              <a:buNone/>
              <a:defRPr sz="2700" b="1"/>
            </a:lvl4pPr>
            <a:lvl5pPr marL="3086100" indent="0">
              <a:buNone/>
              <a:defRPr sz="2700" b="1"/>
            </a:lvl5pPr>
            <a:lvl6pPr marL="3857625" indent="0">
              <a:buNone/>
              <a:defRPr sz="2700" b="1"/>
            </a:lvl6pPr>
            <a:lvl7pPr marL="4629150" indent="0">
              <a:buNone/>
              <a:defRPr sz="2700" b="1"/>
            </a:lvl7pPr>
            <a:lvl8pPr marL="5400675" indent="0">
              <a:buNone/>
              <a:defRPr sz="2700" b="1"/>
            </a:lvl8pPr>
            <a:lvl9pPr marL="6172200" indent="0">
              <a:buNone/>
              <a:defRPr sz="27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2061" y="4932238"/>
            <a:ext cx="5408662" cy="8960827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218370" y="3481370"/>
            <a:ext cx="5410787" cy="1450868"/>
          </a:xfrm>
        </p:spPr>
        <p:txBody>
          <a:bodyPr anchor="b"/>
          <a:lstStyle>
            <a:lvl1pPr marL="0" indent="0">
              <a:buNone/>
              <a:defRPr sz="4100" b="1"/>
            </a:lvl1pPr>
            <a:lvl2pPr marL="771525" indent="0">
              <a:buNone/>
              <a:defRPr sz="3400" b="1"/>
            </a:lvl2pPr>
            <a:lvl3pPr marL="1543050" indent="0">
              <a:buNone/>
              <a:defRPr sz="3000" b="1"/>
            </a:lvl3pPr>
            <a:lvl4pPr marL="2314575" indent="0">
              <a:buNone/>
              <a:defRPr sz="2700" b="1"/>
            </a:lvl4pPr>
            <a:lvl5pPr marL="3086100" indent="0">
              <a:buNone/>
              <a:defRPr sz="2700" b="1"/>
            </a:lvl5pPr>
            <a:lvl6pPr marL="3857625" indent="0">
              <a:buNone/>
              <a:defRPr sz="2700" b="1"/>
            </a:lvl6pPr>
            <a:lvl7pPr marL="4629150" indent="0">
              <a:buNone/>
              <a:defRPr sz="2700" b="1"/>
            </a:lvl7pPr>
            <a:lvl8pPr marL="5400675" indent="0">
              <a:buNone/>
              <a:defRPr sz="2700" b="1"/>
            </a:lvl8pPr>
            <a:lvl9pPr marL="6172200" indent="0">
              <a:buNone/>
              <a:defRPr sz="27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218370" y="4932238"/>
            <a:ext cx="5410787" cy="8960827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י"ז/כסלו/תשע"ט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390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י"ז/כסלו/תשע"ט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5484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י"ז/כסלו/תשע"ט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656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2063" y="619231"/>
            <a:ext cx="4027274" cy="2635327"/>
          </a:xfrm>
        </p:spPr>
        <p:txBody>
          <a:bodyPr anchor="b"/>
          <a:lstStyle>
            <a:lvl1pPr algn="r">
              <a:defRPr sz="34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85974" y="619233"/>
            <a:ext cx="6843178" cy="13273831"/>
          </a:xfrm>
        </p:spPr>
        <p:txBody>
          <a:bodyPr/>
          <a:lstStyle>
            <a:lvl1pPr>
              <a:defRPr sz="5400"/>
            </a:lvl1pPr>
            <a:lvl2pPr>
              <a:defRPr sz="4700"/>
            </a:lvl2pPr>
            <a:lvl3pPr>
              <a:defRPr sz="41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12063" y="3254555"/>
            <a:ext cx="4027274" cy="10638505"/>
          </a:xfrm>
        </p:spPr>
        <p:txBody>
          <a:bodyPr/>
          <a:lstStyle>
            <a:lvl1pPr marL="0" indent="0">
              <a:buNone/>
              <a:defRPr sz="2400"/>
            </a:lvl1pPr>
            <a:lvl2pPr marL="771525" indent="0">
              <a:buNone/>
              <a:defRPr sz="2000"/>
            </a:lvl2pPr>
            <a:lvl3pPr marL="1543050" indent="0">
              <a:buNone/>
              <a:defRPr sz="1700"/>
            </a:lvl3pPr>
            <a:lvl4pPr marL="2314575" indent="0">
              <a:buNone/>
              <a:defRPr sz="1500"/>
            </a:lvl4pPr>
            <a:lvl5pPr marL="3086100" indent="0">
              <a:buNone/>
              <a:defRPr sz="1500"/>
            </a:lvl5pPr>
            <a:lvl6pPr marL="3857625" indent="0">
              <a:buNone/>
              <a:defRPr sz="1500"/>
            </a:lvl6pPr>
            <a:lvl7pPr marL="4629150" indent="0">
              <a:buNone/>
              <a:defRPr sz="1500"/>
            </a:lvl7pPr>
            <a:lvl8pPr marL="5400675" indent="0">
              <a:buNone/>
              <a:defRPr sz="1500"/>
            </a:lvl8pPr>
            <a:lvl9pPr marL="6172200" indent="0">
              <a:buNone/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י"ז/כסלו/תשע"ט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867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99364" y="10886917"/>
            <a:ext cx="7344728" cy="1285263"/>
          </a:xfrm>
        </p:spPr>
        <p:txBody>
          <a:bodyPr anchor="b"/>
          <a:lstStyle>
            <a:lvl1pPr algn="r">
              <a:defRPr sz="34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399364" y="1389666"/>
            <a:ext cx="7344728" cy="9331643"/>
          </a:xfrm>
        </p:spPr>
        <p:txBody>
          <a:bodyPr/>
          <a:lstStyle>
            <a:lvl1pPr marL="0" indent="0">
              <a:buNone/>
              <a:defRPr sz="5400"/>
            </a:lvl1pPr>
            <a:lvl2pPr marL="771525" indent="0">
              <a:buNone/>
              <a:defRPr sz="4700"/>
            </a:lvl2pPr>
            <a:lvl3pPr marL="1543050" indent="0">
              <a:buNone/>
              <a:defRPr sz="4100"/>
            </a:lvl3pPr>
            <a:lvl4pPr marL="2314575" indent="0">
              <a:buNone/>
              <a:defRPr sz="3400"/>
            </a:lvl4pPr>
            <a:lvl5pPr marL="3086100" indent="0">
              <a:buNone/>
              <a:defRPr sz="3400"/>
            </a:lvl5pPr>
            <a:lvl6pPr marL="3857625" indent="0">
              <a:buNone/>
              <a:defRPr sz="3400"/>
            </a:lvl6pPr>
            <a:lvl7pPr marL="4629150" indent="0">
              <a:buNone/>
              <a:defRPr sz="3400"/>
            </a:lvl7pPr>
            <a:lvl8pPr marL="5400675" indent="0">
              <a:buNone/>
              <a:defRPr sz="3400"/>
            </a:lvl8pPr>
            <a:lvl9pPr marL="6172200" indent="0">
              <a:buNone/>
              <a:defRPr sz="34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2399364" y="12172181"/>
            <a:ext cx="7344728" cy="1825285"/>
          </a:xfrm>
        </p:spPr>
        <p:txBody>
          <a:bodyPr/>
          <a:lstStyle>
            <a:lvl1pPr marL="0" indent="0">
              <a:buNone/>
              <a:defRPr sz="2400"/>
            </a:lvl1pPr>
            <a:lvl2pPr marL="771525" indent="0">
              <a:buNone/>
              <a:defRPr sz="2000"/>
            </a:lvl2pPr>
            <a:lvl3pPr marL="1543050" indent="0">
              <a:buNone/>
              <a:defRPr sz="1700"/>
            </a:lvl3pPr>
            <a:lvl4pPr marL="2314575" indent="0">
              <a:buNone/>
              <a:defRPr sz="1500"/>
            </a:lvl4pPr>
            <a:lvl5pPr marL="3086100" indent="0">
              <a:buNone/>
              <a:defRPr sz="1500"/>
            </a:lvl5pPr>
            <a:lvl6pPr marL="3857625" indent="0">
              <a:buNone/>
              <a:defRPr sz="1500"/>
            </a:lvl6pPr>
            <a:lvl7pPr marL="4629150" indent="0">
              <a:buNone/>
              <a:defRPr sz="1500"/>
            </a:lvl7pPr>
            <a:lvl8pPr marL="5400675" indent="0">
              <a:buNone/>
              <a:defRPr sz="1500"/>
            </a:lvl8pPr>
            <a:lvl9pPr marL="6172200" indent="0">
              <a:buNone/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t>י"ז/כסלו/תשע"ט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366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12061" y="622833"/>
            <a:ext cx="11017092" cy="2592125"/>
          </a:xfrm>
          <a:prstGeom prst="rect">
            <a:avLst/>
          </a:prstGeom>
        </p:spPr>
        <p:txBody>
          <a:bodyPr vert="horz" lIns="154305" tIns="77153" rIns="154305" bIns="77153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12061" y="3628974"/>
            <a:ext cx="11017092" cy="10264087"/>
          </a:xfrm>
          <a:prstGeom prst="rect">
            <a:avLst/>
          </a:prstGeom>
        </p:spPr>
        <p:txBody>
          <a:bodyPr vert="horz" lIns="154305" tIns="77153" rIns="154305" bIns="77153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72870" y="14415089"/>
            <a:ext cx="2856284" cy="828039"/>
          </a:xfrm>
          <a:prstGeom prst="rect">
            <a:avLst/>
          </a:prstGeom>
        </p:spPr>
        <p:txBody>
          <a:bodyPr vert="horz" lIns="154305" tIns="77153" rIns="154305" bIns="77153" rtlCol="1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B9AB2-EC48-4412-BCF3-3A7423B7A010}" type="datetimeFigureOut">
              <a:rPr lang="he-IL" smtClean="0"/>
              <a:t>י"ז/כסלו/תשע"ט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82415" y="14415089"/>
            <a:ext cx="3876384" cy="828039"/>
          </a:xfrm>
          <a:prstGeom prst="rect">
            <a:avLst/>
          </a:prstGeom>
        </p:spPr>
        <p:txBody>
          <a:bodyPr vert="horz" lIns="154305" tIns="77153" rIns="154305" bIns="77153" rtlCol="1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12060" y="14415089"/>
            <a:ext cx="2856284" cy="828039"/>
          </a:xfrm>
          <a:prstGeom prst="rect">
            <a:avLst/>
          </a:prstGeom>
        </p:spPr>
        <p:txBody>
          <a:bodyPr vert="horz" lIns="154305" tIns="77153" rIns="154305" bIns="77153" rtlCol="1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A1BC0-1FE1-478C-8F69-FBCEE60C094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328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43050" rtl="1" eaLnBrk="1" latinLnBrk="0" hangingPunct="1">
        <a:spcBef>
          <a:spcPct val="0"/>
        </a:spcBef>
        <a:buNone/>
        <a:defRPr sz="7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78644" indent="-578644" algn="r" defTabSz="1543050" rtl="1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728" indent="-482203" algn="r" defTabSz="1543050" rtl="1" eaLnBrk="1" latinLnBrk="0" hangingPunct="1">
        <a:spcBef>
          <a:spcPct val="20000"/>
        </a:spcBef>
        <a:buFont typeface="Arial" panose="020B0604020202020204" pitchFamily="34" charset="0"/>
        <a:buChar char="–"/>
        <a:defRPr sz="4700" kern="1200">
          <a:solidFill>
            <a:schemeClr val="tx1"/>
          </a:solidFill>
          <a:latin typeface="+mn-lt"/>
          <a:ea typeface="+mn-ea"/>
          <a:cs typeface="+mn-cs"/>
        </a:defRPr>
      </a:lvl2pPr>
      <a:lvl3pPr marL="1928813" indent="-385763" algn="r" defTabSz="1543050" rtl="1" eaLnBrk="1" latinLnBrk="0" hangingPunct="1">
        <a:spcBef>
          <a:spcPct val="20000"/>
        </a:spcBef>
        <a:buFont typeface="Arial" panose="020B0604020202020204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2700338" indent="-385763" algn="r" defTabSz="1543050" rtl="1" eaLnBrk="1" latinLnBrk="0" hangingPunct="1">
        <a:spcBef>
          <a:spcPct val="20000"/>
        </a:spcBef>
        <a:buFont typeface="Arial" panose="020B0604020202020204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71863" indent="-385763" algn="r" defTabSz="1543050" rtl="1" eaLnBrk="1" latinLnBrk="0" hangingPunct="1">
        <a:spcBef>
          <a:spcPct val="20000"/>
        </a:spcBef>
        <a:buFont typeface="Arial" panose="020B0604020202020204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243388" indent="-385763" algn="r" defTabSz="1543050" rtl="1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14913" indent="-385763" algn="r" defTabSz="1543050" rtl="1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786438" indent="-385763" algn="r" defTabSz="1543050" rtl="1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557963" indent="-385763" algn="r" defTabSz="1543050" rtl="1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543050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314575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857625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629150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400675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6172200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Rectangle 154"/>
          <p:cNvSpPr/>
          <p:nvPr/>
        </p:nvSpPr>
        <p:spPr>
          <a:xfrm rot="16200000">
            <a:off x="8282888" y="6657562"/>
            <a:ext cx="49811" cy="3254138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7" name="Rectangle 153"/>
          <p:cNvSpPr/>
          <p:nvPr/>
        </p:nvSpPr>
        <p:spPr>
          <a:xfrm rot="16200000" flipH="1">
            <a:off x="7617497" y="3640535"/>
            <a:ext cx="45719" cy="51487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8" name="Rectangle 356"/>
          <p:cNvSpPr/>
          <p:nvPr/>
        </p:nvSpPr>
        <p:spPr>
          <a:xfrm rot="16200000" flipH="1">
            <a:off x="2844940" y="10358113"/>
            <a:ext cx="45719" cy="1162816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4" name="Rectangle 154"/>
          <p:cNvSpPr/>
          <p:nvPr/>
        </p:nvSpPr>
        <p:spPr>
          <a:xfrm rot="16200000">
            <a:off x="6173545" y="6071353"/>
            <a:ext cx="45719" cy="8016869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2" name="Rectangle 266"/>
          <p:cNvSpPr/>
          <p:nvPr/>
        </p:nvSpPr>
        <p:spPr>
          <a:xfrm rot="16200000" flipH="1">
            <a:off x="2795557" y="8894522"/>
            <a:ext cx="45719" cy="1565919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1" name="Rectangle 265"/>
          <p:cNvSpPr/>
          <p:nvPr/>
        </p:nvSpPr>
        <p:spPr>
          <a:xfrm rot="16200000">
            <a:off x="2857467" y="8428748"/>
            <a:ext cx="48492" cy="1692516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0" name="Rectangle 266"/>
          <p:cNvSpPr/>
          <p:nvPr/>
        </p:nvSpPr>
        <p:spPr>
          <a:xfrm rot="16200000" flipH="1">
            <a:off x="2808767" y="7988790"/>
            <a:ext cx="45719" cy="1565919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1" name="Rectangle 266"/>
          <p:cNvSpPr/>
          <p:nvPr/>
        </p:nvSpPr>
        <p:spPr>
          <a:xfrm rot="16200000" flipH="1">
            <a:off x="2934372" y="7566887"/>
            <a:ext cx="45719" cy="1565919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1" name="Rounded Rectangle 246"/>
          <p:cNvSpPr/>
          <p:nvPr/>
        </p:nvSpPr>
        <p:spPr>
          <a:xfrm>
            <a:off x="416124" y="8616785"/>
            <a:ext cx="1915229" cy="32646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10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5" name="Rounded Rectangle 246"/>
          <p:cNvSpPr/>
          <p:nvPr/>
        </p:nvSpPr>
        <p:spPr>
          <a:xfrm>
            <a:off x="424876" y="8185342"/>
            <a:ext cx="1915229" cy="32646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10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0" name="Rounded Rectangle 246"/>
          <p:cNvSpPr/>
          <p:nvPr/>
        </p:nvSpPr>
        <p:spPr>
          <a:xfrm>
            <a:off x="3304435" y="8186403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10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1" name="Rounded Rectangle 246"/>
          <p:cNvSpPr/>
          <p:nvPr/>
        </p:nvSpPr>
        <p:spPr>
          <a:xfrm>
            <a:off x="3305420" y="8617354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10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2" name="Rounded Rectangle 246"/>
          <p:cNvSpPr/>
          <p:nvPr/>
        </p:nvSpPr>
        <p:spPr>
          <a:xfrm>
            <a:off x="3293056" y="10343629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10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4" name="Rounded Rectangle 246"/>
          <p:cNvSpPr/>
          <p:nvPr/>
        </p:nvSpPr>
        <p:spPr>
          <a:xfrm>
            <a:off x="3303603" y="9050026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10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5" name="Rounded Rectangle 246"/>
          <p:cNvSpPr/>
          <p:nvPr/>
        </p:nvSpPr>
        <p:spPr>
          <a:xfrm>
            <a:off x="3303603" y="9475226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10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6" name="Rounded Rectangle 246"/>
          <p:cNvSpPr/>
          <p:nvPr/>
        </p:nvSpPr>
        <p:spPr>
          <a:xfrm>
            <a:off x="3296470" y="11617959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10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7" name="Rounded Rectangle 246"/>
          <p:cNvSpPr/>
          <p:nvPr/>
        </p:nvSpPr>
        <p:spPr>
          <a:xfrm>
            <a:off x="3296470" y="11193027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10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8" name="Rounded Rectangle 246"/>
          <p:cNvSpPr/>
          <p:nvPr/>
        </p:nvSpPr>
        <p:spPr>
          <a:xfrm>
            <a:off x="3311283" y="9912747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10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9" name="Rounded Rectangle 246"/>
          <p:cNvSpPr/>
          <p:nvPr/>
        </p:nvSpPr>
        <p:spPr>
          <a:xfrm>
            <a:off x="3296870" y="10755227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10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9" name="Rectangle 362"/>
          <p:cNvSpPr/>
          <p:nvPr/>
        </p:nvSpPr>
        <p:spPr>
          <a:xfrm>
            <a:off x="4225113" y="3647831"/>
            <a:ext cx="45719" cy="868809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6" name="Rectangle 153"/>
          <p:cNvSpPr/>
          <p:nvPr/>
        </p:nvSpPr>
        <p:spPr>
          <a:xfrm rot="16200000" flipH="1">
            <a:off x="6221597" y="1362223"/>
            <a:ext cx="45719" cy="790270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6" name="Rounded Rectangle 212"/>
          <p:cNvSpPr/>
          <p:nvPr/>
        </p:nvSpPr>
        <p:spPr>
          <a:xfrm>
            <a:off x="416124" y="10767704"/>
            <a:ext cx="1912468" cy="31268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0" name="Rounded Rectangle 255"/>
          <p:cNvSpPr/>
          <p:nvPr/>
        </p:nvSpPr>
        <p:spPr>
          <a:xfrm>
            <a:off x="432419" y="7703973"/>
            <a:ext cx="1905876" cy="35451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7" name="Rectangle 356"/>
          <p:cNvSpPr/>
          <p:nvPr/>
        </p:nvSpPr>
        <p:spPr>
          <a:xfrm rot="16200000">
            <a:off x="2589069" y="13807077"/>
            <a:ext cx="45719" cy="471239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6" name="Rectangle 359"/>
          <p:cNvSpPr/>
          <p:nvPr/>
        </p:nvSpPr>
        <p:spPr>
          <a:xfrm rot="16200000" flipH="1">
            <a:off x="3455120" y="11655961"/>
            <a:ext cx="45719" cy="3066150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5" name="Rectangle 359"/>
          <p:cNvSpPr/>
          <p:nvPr/>
        </p:nvSpPr>
        <p:spPr>
          <a:xfrm rot="16200000" flipH="1">
            <a:off x="6041094" y="10695350"/>
            <a:ext cx="45719" cy="8301582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9" name="Rectangle 359"/>
          <p:cNvSpPr/>
          <p:nvPr/>
        </p:nvSpPr>
        <p:spPr>
          <a:xfrm rot="16200000">
            <a:off x="6191983" y="8742663"/>
            <a:ext cx="48492" cy="7958486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8" name="Rectangle 359"/>
          <p:cNvSpPr/>
          <p:nvPr/>
        </p:nvSpPr>
        <p:spPr>
          <a:xfrm rot="16200000" flipH="1">
            <a:off x="3648077" y="10880043"/>
            <a:ext cx="45719" cy="2819945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6" name="Rectangle 265"/>
          <p:cNvSpPr/>
          <p:nvPr/>
        </p:nvSpPr>
        <p:spPr>
          <a:xfrm rot="16200000" flipH="1">
            <a:off x="6078836" y="3310311"/>
            <a:ext cx="45719" cy="8132478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9" name="Rectangle 154"/>
          <p:cNvSpPr/>
          <p:nvPr/>
        </p:nvSpPr>
        <p:spPr>
          <a:xfrm rot="16200000">
            <a:off x="3211883" y="4655194"/>
            <a:ext cx="48492" cy="2755303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8" name="Rectangle 154"/>
          <p:cNvSpPr/>
          <p:nvPr/>
        </p:nvSpPr>
        <p:spPr>
          <a:xfrm rot="16200000">
            <a:off x="3181413" y="5054895"/>
            <a:ext cx="48492" cy="2730954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3" name="Rectangle 7"/>
          <p:cNvSpPr/>
          <p:nvPr/>
        </p:nvSpPr>
        <p:spPr>
          <a:xfrm>
            <a:off x="10180476" y="1694638"/>
            <a:ext cx="45719" cy="13174363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4" name="Rectangle 153"/>
          <p:cNvSpPr/>
          <p:nvPr/>
        </p:nvSpPr>
        <p:spPr>
          <a:xfrm rot="16200000" flipH="1">
            <a:off x="6224761" y="-350237"/>
            <a:ext cx="45719" cy="7934248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1" name="Rectangle 153"/>
          <p:cNvSpPr/>
          <p:nvPr/>
        </p:nvSpPr>
        <p:spPr>
          <a:xfrm rot="16200000" flipH="1">
            <a:off x="3617976" y="3291166"/>
            <a:ext cx="45719" cy="2645222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0" name="Rectangle 153"/>
          <p:cNvSpPr/>
          <p:nvPr/>
        </p:nvSpPr>
        <p:spPr>
          <a:xfrm rot="16200000" flipH="1">
            <a:off x="6173545" y="-1436682"/>
            <a:ext cx="45719" cy="80168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8" name="Rectangle 152"/>
          <p:cNvSpPr/>
          <p:nvPr/>
        </p:nvSpPr>
        <p:spPr>
          <a:xfrm rot="16200000">
            <a:off x="6243073" y="-2218631"/>
            <a:ext cx="48494" cy="7875033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6" name="Rounded Rectangle 330"/>
          <p:cNvSpPr/>
          <p:nvPr/>
        </p:nvSpPr>
        <p:spPr>
          <a:xfrm>
            <a:off x="384889" y="14717317"/>
            <a:ext cx="1879746" cy="2907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Rounded Rectangle 41"/>
          <p:cNvSpPr/>
          <p:nvPr/>
        </p:nvSpPr>
        <p:spPr>
          <a:xfrm>
            <a:off x="425847" y="2867354"/>
            <a:ext cx="1835115" cy="31585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Rounded Rectangle 116"/>
          <p:cNvSpPr/>
          <p:nvPr/>
        </p:nvSpPr>
        <p:spPr>
          <a:xfrm>
            <a:off x="425868" y="1550322"/>
            <a:ext cx="1832796" cy="3193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Rounded Rectangle 116"/>
          <p:cNvSpPr/>
          <p:nvPr/>
        </p:nvSpPr>
        <p:spPr>
          <a:xfrm>
            <a:off x="425868" y="1945044"/>
            <a:ext cx="1854628" cy="31983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Rounded Rectangle 124"/>
          <p:cNvSpPr/>
          <p:nvPr/>
        </p:nvSpPr>
        <p:spPr>
          <a:xfrm>
            <a:off x="440570" y="1158431"/>
            <a:ext cx="1839707" cy="31651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8533" y="2890215"/>
            <a:ext cx="1748996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משאבים חומריים</a:t>
            </a:r>
          </a:p>
        </p:txBody>
      </p:sp>
      <p:sp>
        <p:nvSpPr>
          <p:cNvPr id="9" name="Rounded Rectangle 49"/>
          <p:cNvSpPr/>
          <p:nvPr/>
        </p:nvSpPr>
        <p:spPr>
          <a:xfrm>
            <a:off x="433469" y="3248508"/>
            <a:ext cx="1833618" cy="3025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Rounded Rectangle 51"/>
          <p:cNvSpPr/>
          <p:nvPr/>
        </p:nvSpPr>
        <p:spPr>
          <a:xfrm>
            <a:off x="425870" y="3636213"/>
            <a:ext cx="1851490" cy="28989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ounded Rectangle 53"/>
          <p:cNvSpPr/>
          <p:nvPr/>
        </p:nvSpPr>
        <p:spPr>
          <a:xfrm>
            <a:off x="433477" y="4023936"/>
            <a:ext cx="1848683" cy="29923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Rounded Rectangle 41"/>
          <p:cNvSpPr/>
          <p:nvPr/>
        </p:nvSpPr>
        <p:spPr>
          <a:xfrm>
            <a:off x="422312" y="4446850"/>
            <a:ext cx="1843888" cy="30518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Rounded Rectangle 41"/>
          <p:cNvSpPr/>
          <p:nvPr/>
        </p:nvSpPr>
        <p:spPr>
          <a:xfrm>
            <a:off x="433471" y="2390474"/>
            <a:ext cx="1843893" cy="30112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Rounded Rectangle 280"/>
          <p:cNvSpPr/>
          <p:nvPr/>
        </p:nvSpPr>
        <p:spPr>
          <a:xfrm>
            <a:off x="432419" y="5335451"/>
            <a:ext cx="1860042" cy="33789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1" name="Rounded Rectangle 319"/>
          <p:cNvSpPr/>
          <p:nvPr/>
        </p:nvSpPr>
        <p:spPr>
          <a:xfrm>
            <a:off x="412391" y="11693957"/>
            <a:ext cx="1883108" cy="30446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2" name="Rounded Rectangle 321"/>
          <p:cNvSpPr/>
          <p:nvPr/>
        </p:nvSpPr>
        <p:spPr>
          <a:xfrm>
            <a:off x="412374" y="12126005"/>
            <a:ext cx="1885006" cy="30421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3" name="Rounded Rectangle 183"/>
          <p:cNvSpPr/>
          <p:nvPr/>
        </p:nvSpPr>
        <p:spPr>
          <a:xfrm>
            <a:off x="440570" y="5831037"/>
            <a:ext cx="1855062" cy="331356"/>
          </a:xfrm>
          <a:prstGeom prst="roundRect">
            <a:avLst/>
          </a:prstGeom>
          <a:solidFill>
            <a:srgbClr val="FFFF99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5" name="Rounded Rectangle 214"/>
          <p:cNvSpPr/>
          <p:nvPr/>
        </p:nvSpPr>
        <p:spPr>
          <a:xfrm>
            <a:off x="440570" y="6706521"/>
            <a:ext cx="1855062" cy="37018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6" name="Rounded Rectangle 223"/>
          <p:cNvSpPr/>
          <p:nvPr/>
        </p:nvSpPr>
        <p:spPr>
          <a:xfrm>
            <a:off x="428032" y="7208443"/>
            <a:ext cx="1855061" cy="35707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7" name="Rounded Rectangle 237"/>
          <p:cNvSpPr/>
          <p:nvPr/>
        </p:nvSpPr>
        <p:spPr>
          <a:xfrm>
            <a:off x="416124" y="10352895"/>
            <a:ext cx="1881564" cy="31019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8" name="Rounded Rectangle 246"/>
          <p:cNvSpPr/>
          <p:nvPr/>
        </p:nvSpPr>
        <p:spPr>
          <a:xfrm>
            <a:off x="424878" y="9057507"/>
            <a:ext cx="1915229" cy="32646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10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9" name="Rounded Rectangle 255"/>
          <p:cNvSpPr/>
          <p:nvPr/>
        </p:nvSpPr>
        <p:spPr>
          <a:xfrm>
            <a:off x="422312" y="9473309"/>
            <a:ext cx="1915032" cy="333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0" name="Rounded Rectangle 317"/>
          <p:cNvSpPr/>
          <p:nvPr/>
        </p:nvSpPr>
        <p:spPr>
          <a:xfrm>
            <a:off x="412391" y="11308789"/>
            <a:ext cx="1883108" cy="2828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" name="Rounded Rectangle 330"/>
          <p:cNvSpPr/>
          <p:nvPr/>
        </p:nvSpPr>
        <p:spPr>
          <a:xfrm>
            <a:off x="399675" y="14316504"/>
            <a:ext cx="1886716" cy="30446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0037" y="6282945"/>
            <a:ext cx="1837053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סגן ר' אגף מש"ב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18056" y="14717240"/>
            <a:ext cx="163339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הון אנושי פנים</a:t>
            </a:r>
          </a:p>
        </p:txBody>
      </p:sp>
      <p:sp>
        <p:nvSpPr>
          <p:cNvPr id="45" name="Rounded Rectangle 192"/>
          <p:cNvSpPr/>
          <p:nvPr/>
        </p:nvSpPr>
        <p:spPr>
          <a:xfrm>
            <a:off x="424876" y="6235347"/>
            <a:ext cx="1870756" cy="334086"/>
          </a:xfrm>
          <a:prstGeom prst="roundRect">
            <a:avLst/>
          </a:prstGeom>
          <a:solidFill>
            <a:srgbClr val="FFFF99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7" name="Rounded Rectangle 330"/>
          <p:cNvSpPr/>
          <p:nvPr/>
        </p:nvSpPr>
        <p:spPr>
          <a:xfrm>
            <a:off x="380824" y="15112670"/>
            <a:ext cx="1876791" cy="27738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8" name="Rounded Rectangle 294"/>
          <p:cNvSpPr/>
          <p:nvPr/>
        </p:nvSpPr>
        <p:spPr>
          <a:xfrm>
            <a:off x="406980" y="12596433"/>
            <a:ext cx="1886715" cy="292504"/>
          </a:xfrm>
          <a:prstGeom prst="round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9" name="Rounded Rectangle 347"/>
          <p:cNvSpPr/>
          <p:nvPr/>
        </p:nvSpPr>
        <p:spPr>
          <a:xfrm>
            <a:off x="396604" y="13431667"/>
            <a:ext cx="1897093" cy="29956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0" name="Rounded Rectangle 343"/>
          <p:cNvSpPr/>
          <p:nvPr/>
        </p:nvSpPr>
        <p:spPr>
          <a:xfrm>
            <a:off x="396604" y="13039497"/>
            <a:ext cx="1897093" cy="29956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1" name="Rounded Rectangle 347"/>
          <p:cNvSpPr/>
          <p:nvPr/>
        </p:nvSpPr>
        <p:spPr>
          <a:xfrm>
            <a:off x="396306" y="13885514"/>
            <a:ext cx="1918656" cy="299564"/>
          </a:xfrm>
          <a:prstGeom prst="roundRect">
            <a:avLst/>
          </a:prstGeom>
          <a:solidFill>
            <a:schemeClr val="bg1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2" name="Rounded Rectangle 280"/>
          <p:cNvSpPr/>
          <p:nvPr/>
        </p:nvSpPr>
        <p:spPr>
          <a:xfrm>
            <a:off x="441728" y="4928681"/>
            <a:ext cx="1861261" cy="31916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3" name="Rectangle 6"/>
          <p:cNvSpPr/>
          <p:nvPr/>
        </p:nvSpPr>
        <p:spPr>
          <a:xfrm>
            <a:off x="11126459" y="0"/>
            <a:ext cx="1152055" cy="1555966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4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8019" y="307749"/>
            <a:ext cx="684610" cy="707710"/>
          </a:xfrm>
          <a:prstGeom prst="rect">
            <a:avLst/>
          </a:prstGeom>
        </p:spPr>
      </p:pic>
      <p:sp>
        <p:nvSpPr>
          <p:cNvPr id="57" name="Rounded Rectangle 122"/>
          <p:cNvSpPr/>
          <p:nvPr/>
        </p:nvSpPr>
        <p:spPr>
          <a:xfrm>
            <a:off x="3306078" y="2390322"/>
            <a:ext cx="1817259" cy="31639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8" name="Rounded Rectangle 101"/>
          <p:cNvSpPr/>
          <p:nvPr/>
        </p:nvSpPr>
        <p:spPr>
          <a:xfrm>
            <a:off x="3319769" y="3422422"/>
            <a:ext cx="1755139" cy="33920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9" name="Rounded Rectangle 120"/>
          <p:cNvSpPr/>
          <p:nvPr/>
        </p:nvSpPr>
        <p:spPr>
          <a:xfrm>
            <a:off x="3306074" y="4446697"/>
            <a:ext cx="1756080" cy="3313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0" name="Rounded Rectangle 155"/>
          <p:cNvSpPr/>
          <p:nvPr/>
        </p:nvSpPr>
        <p:spPr>
          <a:xfrm>
            <a:off x="3306076" y="5831037"/>
            <a:ext cx="1770659" cy="331356"/>
          </a:xfrm>
          <a:prstGeom prst="roundRect">
            <a:avLst/>
          </a:prstGeom>
          <a:solidFill>
            <a:srgbClr val="FFFF99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Rounded Rectangle 160"/>
          <p:cNvSpPr/>
          <p:nvPr/>
        </p:nvSpPr>
        <p:spPr>
          <a:xfrm>
            <a:off x="3306081" y="6264919"/>
            <a:ext cx="1770655" cy="307814"/>
          </a:xfrm>
          <a:prstGeom prst="roundRect">
            <a:avLst/>
          </a:prstGeom>
          <a:solidFill>
            <a:srgbClr val="FFFF99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062949" y="8646069"/>
            <a:ext cx="204970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>
                <a:solidFill>
                  <a:schemeClr val="tx2">
                    <a:lumMod val="50000"/>
                  </a:schemeClr>
                </a:solidFill>
              </a:rPr>
              <a:t>אגף לארגונים בינ"ל</a:t>
            </a:r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he-IL" sz="1100" b="1" dirty="0" err="1">
                <a:solidFill>
                  <a:schemeClr val="tx2">
                    <a:lumMod val="50000"/>
                  </a:schemeClr>
                </a:solidFill>
              </a:rPr>
              <a:t>ארב"ל</a:t>
            </a:r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50327" y="4958642"/>
            <a:ext cx="1612722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משנה ליועץ משפטי</a:t>
            </a:r>
          </a:p>
        </p:txBody>
      </p:sp>
      <p:sp>
        <p:nvSpPr>
          <p:cNvPr id="66" name="Rounded Rectangle 212"/>
          <p:cNvSpPr/>
          <p:nvPr/>
        </p:nvSpPr>
        <p:spPr>
          <a:xfrm>
            <a:off x="416124" y="9920822"/>
            <a:ext cx="1912468" cy="31268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7" name="Rounded Rectangle 203"/>
          <p:cNvSpPr/>
          <p:nvPr/>
        </p:nvSpPr>
        <p:spPr>
          <a:xfrm>
            <a:off x="3310401" y="7204238"/>
            <a:ext cx="1769004" cy="32799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5" name="Rounded Rectangle 290"/>
          <p:cNvSpPr/>
          <p:nvPr/>
        </p:nvSpPr>
        <p:spPr>
          <a:xfrm>
            <a:off x="3305422" y="12126657"/>
            <a:ext cx="1818060" cy="33094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6" name="Rounded Rectangle 292"/>
          <p:cNvSpPr/>
          <p:nvPr/>
        </p:nvSpPr>
        <p:spPr>
          <a:xfrm>
            <a:off x="3299276" y="14652784"/>
            <a:ext cx="1819589" cy="35987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7" name="Rounded Rectangle 294"/>
          <p:cNvSpPr/>
          <p:nvPr/>
        </p:nvSpPr>
        <p:spPr>
          <a:xfrm>
            <a:off x="3296870" y="12556065"/>
            <a:ext cx="1818954" cy="323547"/>
          </a:xfrm>
          <a:prstGeom prst="round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8" name="Rounded Rectangle 294"/>
          <p:cNvSpPr/>
          <p:nvPr/>
        </p:nvSpPr>
        <p:spPr>
          <a:xfrm>
            <a:off x="3319769" y="12997915"/>
            <a:ext cx="1803717" cy="32125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5" name="Rounded Rectangle 91"/>
          <p:cNvSpPr/>
          <p:nvPr/>
        </p:nvSpPr>
        <p:spPr>
          <a:xfrm>
            <a:off x="6236907" y="9749787"/>
            <a:ext cx="1695270" cy="69087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192614" y="9772060"/>
            <a:ext cx="171349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800" b="1" dirty="0" smtClean="0">
                <a:solidFill>
                  <a:schemeClr val="tx2">
                    <a:lumMod val="50000"/>
                  </a:schemeClr>
                </a:solidFill>
              </a:rPr>
              <a:t>ראש מערך </a:t>
            </a:r>
          </a:p>
          <a:p>
            <a:r>
              <a:rPr lang="he-IL" sz="1800" b="1" dirty="0" smtClean="0">
                <a:solidFill>
                  <a:schemeClr val="tx2">
                    <a:lumMod val="50000"/>
                  </a:schemeClr>
                </a:solidFill>
              </a:rPr>
              <a:t>מדיני-אסטרטגי</a:t>
            </a:r>
            <a:endParaRPr lang="he-IL" sz="1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7" name="Rounded Rectangle 65"/>
          <p:cNvSpPr/>
          <p:nvPr/>
        </p:nvSpPr>
        <p:spPr>
          <a:xfrm>
            <a:off x="9429756" y="7848377"/>
            <a:ext cx="1493283" cy="840138"/>
          </a:xfrm>
          <a:prstGeom prst="round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9419285" y="7980441"/>
            <a:ext cx="1245387" cy="4924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600" b="1" dirty="0">
                <a:solidFill>
                  <a:schemeClr val="tx2">
                    <a:lumMod val="50000"/>
                  </a:schemeClr>
                </a:solidFill>
              </a:rPr>
              <a:t>מנכ"ל</a:t>
            </a:r>
          </a:p>
        </p:txBody>
      </p:sp>
      <p:sp>
        <p:nvSpPr>
          <p:cNvPr id="98" name="Rounded Rectangle 11"/>
          <p:cNvSpPr/>
          <p:nvPr/>
        </p:nvSpPr>
        <p:spPr>
          <a:xfrm>
            <a:off x="10699989" y="7848377"/>
            <a:ext cx="233522" cy="85755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29799" y="12586462"/>
            <a:ext cx="1524072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מבדק פנים</a:t>
            </a:r>
          </a:p>
        </p:txBody>
      </p:sp>
      <p:sp>
        <p:nvSpPr>
          <p:cNvPr id="104" name="Rounded Rectangle 11"/>
          <p:cNvSpPr/>
          <p:nvPr/>
        </p:nvSpPr>
        <p:spPr>
          <a:xfrm>
            <a:off x="5049678" y="3420393"/>
            <a:ext cx="161234" cy="36029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5" name="Rounded Rectangle 11"/>
          <p:cNvSpPr/>
          <p:nvPr/>
        </p:nvSpPr>
        <p:spPr>
          <a:xfrm>
            <a:off x="5026249" y="5831037"/>
            <a:ext cx="162045" cy="76931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6" name="Rounded Rectangle 11"/>
          <p:cNvSpPr/>
          <p:nvPr/>
        </p:nvSpPr>
        <p:spPr>
          <a:xfrm>
            <a:off x="5049679" y="8180509"/>
            <a:ext cx="139548" cy="378549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7" name="Rounded Rectangle 11"/>
          <p:cNvSpPr/>
          <p:nvPr/>
        </p:nvSpPr>
        <p:spPr>
          <a:xfrm>
            <a:off x="5051640" y="7197517"/>
            <a:ext cx="140376" cy="34798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8" name="Rounded Rectangle 11"/>
          <p:cNvSpPr/>
          <p:nvPr/>
        </p:nvSpPr>
        <p:spPr>
          <a:xfrm>
            <a:off x="5047960" y="12132714"/>
            <a:ext cx="145208" cy="121529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1" name="Rounded Rectangle 11"/>
          <p:cNvSpPr/>
          <p:nvPr/>
        </p:nvSpPr>
        <p:spPr>
          <a:xfrm>
            <a:off x="5049678" y="14671807"/>
            <a:ext cx="135605" cy="35619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2" name="Rounded Rectangle 11"/>
          <p:cNvSpPr/>
          <p:nvPr/>
        </p:nvSpPr>
        <p:spPr>
          <a:xfrm>
            <a:off x="2239607" y="2372051"/>
            <a:ext cx="145477" cy="3313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3" name="Rounded Rectangle 11"/>
          <p:cNvSpPr/>
          <p:nvPr/>
        </p:nvSpPr>
        <p:spPr>
          <a:xfrm>
            <a:off x="5042817" y="2383734"/>
            <a:ext cx="145477" cy="3313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4" name="Rounded Rectangle 11"/>
          <p:cNvSpPr/>
          <p:nvPr/>
        </p:nvSpPr>
        <p:spPr>
          <a:xfrm>
            <a:off x="2238270" y="2845717"/>
            <a:ext cx="153581" cy="190862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5" name="Rounded Rectangle 11"/>
          <p:cNvSpPr/>
          <p:nvPr/>
        </p:nvSpPr>
        <p:spPr>
          <a:xfrm>
            <a:off x="2253703" y="1163508"/>
            <a:ext cx="145477" cy="112422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6" name="Rounded Rectangle 11"/>
          <p:cNvSpPr/>
          <p:nvPr/>
        </p:nvSpPr>
        <p:spPr>
          <a:xfrm>
            <a:off x="2236986" y="8194530"/>
            <a:ext cx="145477" cy="3313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7" name="Rounded Rectangle 11"/>
          <p:cNvSpPr/>
          <p:nvPr/>
        </p:nvSpPr>
        <p:spPr>
          <a:xfrm>
            <a:off x="2238270" y="8626064"/>
            <a:ext cx="145477" cy="3313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8" name="Rounded Rectangle 11"/>
          <p:cNvSpPr/>
          <p:nvPr/>
        </p:nvSpPr>
        <p:spPr>
          <a:xfrm>
            <a:off x="2250577" y="6243667"/>
            <a:ext cx="145477" cy="3313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9" name="Rounded Rectangle 11"/>
          <p:cNvSpPr/>
          <p:nvPr/>
        </p:nvSpPr>
        <p:spPr>
          <a:xfrm>
            <a:off x="2245614" y="5832204"/>
            <a:ext cx="145477" cy="3313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0" name="Rounded Rectangle 11"/>
          <p:cNvSpPr/>
          <p:nvPr/>
        </p:nvSpPr>
        <p:spPr>
          <a:xfrm>
            <a:off x="2238270" y="4923368"/>
            <a:ext cx="137260" cy="75438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2" name="Rounded Rectangle 11"/>
          <p:cNvSpPr/>
          <p:nvPr/>
        </p:nvSpPr>
        <p:spPr>
          <a:xfrm>
            <a:off x="2242224" y="13016738"/>
            <a:ext cx="127886" cy="73629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4" name="Rounded Rectangle 11"/>
          <p:cNvSpPr/>
          <p:nvPr/>
        </p:nvSpPr>
        <p:spPr>
          <a:xfrm>
            <a:off x="2232278" y="11304761"/>
            <a:ext cx="143252" cy="112893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5" name="Rounded Rectangle 11"/>
          <p:cNvSpPr/>
          <p:nvPr/>
        </p:nvSpPr>
        <p:spPr>
          <a:xfrm>
            <a:off x="2231470" y="14319339"/>
            <a:ext cx="133511" cy="110326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6" name="Rounded Rectangle 11"/>
          <p:cNvSpPr/>
          <p:nvPr/>
        </p:nvSpPr>
        <p:spPr>
          <a:xfrm>
            <a:off x="2232866" y="12575401"/>
            <a:ext cx="137243" cy="32819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7" name="Rounded Rectangle 11"/>
          <p:cNvSpPr/>
          <p:nvPr/>
        </p:nvSpPr>
        <p:spPr>
          <a:xfrm>
            <a:off x="2238270" y="13832527"/>
            <a:ext cx="131839" cy="35255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3338504" y="4466931"/>
            <a:ext cx="1778976" cy="28469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5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e-IL" sz="1200" b="1" dirty="0">
                <a:solidFill>
                  <a:schemeClr val="tx2">
                    <a:lumMod val="50000"/>
                  </a:schemeClr>
                </a:solidFill>
              </a:rPr>
              <a:t>אגף לעניינים קונסולריים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3487466" y="3459920"/>
            <a:ext cx="152358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>
                <a:solidFill>
                  <a:schemeClr val="tx2">
                    <a:lumMod val="50000"/>
                  </a:schemeClr>
                </a:solidFill>
              </a:rPr>
              <a:t>אגף ארגון ומנהל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3485704" y="2389594"/>
            <a:ext cx="152358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>
                <a:solidFill>
                  <a:schemeClr val="tx2">
                    <a:lumMod val="50000"/>
                  </a:schemeClr>
                </a:solidFill>
              </a:rPr>
              <a:t>אגף תקשוב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3300980" y="8208026"/>
            <a:ext cx="177980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>
                <a:solidFill>
                  <a:schemeClr val="tx2">
                    <a:lumMod val="50000"/>
                  </a:schemeClr>
                </a:solidFill>
              </a:rPr>
              <a:t>אגף לעניינים אסטרטגיים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533494" y="5855834"/>
            <a:ext cx="152358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>
                <a:solidFill>
                  <a:schemeClr val="tx2">
                    <a:lumMod val="50000"/>
                  </a:schemeClr>
                </a:solidFill>
              </a:rPr>
              <a:t>אגף מש"ב וסיוע חוץ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3403192" y="7227943"/>
            <a:ext cx="164959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 smtClean="0">
                <a:solidFill>
                  <a:schemeClr val="tx2">
                    <a:lumMod val="50000"/>
                  </a:schemeClr>
                </a:solidFill>
              </a:rPr>
              <a:t>אגף דיפלומטיה ציבורית</a:t>
            </a:r>
            <a:endParaRPr lang="he-IL" sz="1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3730784" y="6273680"/>
            <a:ext cx="133042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>
                <a:solidFill>
                  <a:schemeClr val="tx2">
                    <a:lumMod val="50000"/>
                  </a:schemeClr>
                </a:solidFill>
              </a:rPr>
              <a:t>אגף כלכלה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599076" y="7733607"/>
            <a:ext cx="1649599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קשרי תרבות ומדע</a:t>
            </a:r>
          </a:p>
        </p:txBody>
      </p:sp>
      <p:sp>
        <p:nvSpPr>
          <p:cNvPr id="138" name="Rounded Rectangle 11"/>
          <p:cNvSpPr/>
          <p:nvPr/>
        </p:nvSpPr>
        <p:spPr>
          <a:xfrm>
            <a:off x="2243672" y="6696809"/>
            <a:ext cx="138635" cy="136861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3694883" y="9072381"/>
            <a:ext cx="135698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>
                <a:solidFill>
                  <a:schemeClr val="tx2">
                    <a:lumMod val="50000"/>
                  </a:schemeClr>
                </a:solidFill>
              </a:rPr>
              <a:t>אגף צפון אמריקה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3575599" y="9500854"/>
            <a:ext cx="1481482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>
                <a:solidFill>
                  <a:schemeClr val="tx2">
                    <a:lumMod val="50000"/>
                  </a:schemeClr>
                </a:solidFill>
              </a:rPr>
              <a:t>אגף אירופה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3491720" y="9933059"/>
            <a:ext cx="155107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>
                <a:solidFill>
                  <a:schemeClr val="tx2">
                    <a:lumMod val="50000"/>
                  </a:schemeClr>
                </a:solidFill>
              </a:rPr>
              <a:t>אגף אסיה </a:t>
            </a:r>
            <a:r>
              <a:rPr lang="he-IL" sz="1200" b="1" dirty="0" err="1">
                <a:solidFill>
                  <a:schemeClr val="tx2">
                    <a:lumMod val="50000"/>
                  </a:schemeClr>
                </a:solidFill>
              </a:rPr>
              <a:t>ופאסיפיק</a:t>
            </a:r>
            <a:endParaRPr lang="he-IL" sz="1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3602005" y="11208631"/>
            <a:ext cx="1481482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>
                <a:solidFill>
                  <a:schemeClr val="tx2">
                    <a:lumMod val="50000"/>
                  </a:schemeClr>
                </a:solidFill>
              </a:rPr>
              <a:t>אגף מזרח תיכון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3599857" y="11621489"/>
            <a:ext cx="1481482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>
                <a:solidFill>
                  <a:schemeClr val="tx2">
                    <a:lumMod val="50000"/>
                  </a:schemeClr>
                </a:solidFill>
              </a:rPr>
              <a:t>אגף אירו-אסיה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3257916" y="12141255"/>
            <a:ext cx="1853591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>
                <a:solidFill>
                  <a:schemeClr val="tx2">
                    <a:lumMod val="50000"/>
                  </a:schemeClr>
                </a:solidFill>
              </a:rPr>
              <a:t>מרכז למחקר מדיני (ממ"ד)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3137997" y="14685451"/>
            <a:ext cx="190550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>
                <a:solidFill>
                  <a:schemeClr val="tx2">
                    <a:lumMod val="50000"/>
                  </a:schemeClr>
                </a:solidFill>
              </a:rPr>
              <a:t>אגף הון אנושי והדרכה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3505838" y="12571073"/>
            <a:ext cx="158305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>
                <a:solidFill>
                  <a:schemeClr val="tx2">
                    <a:lumMod val="50000"/>
                  </a:schemeClr>
                </a:solidFill>
              </a:rPr>
              <a:t>מפקח כללי (מפכ"ל)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3261731" y="13023152"/>
            <a:ext cx="181960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>
                <a:solidFill>
                  <a:schemeClr val="tx2">
                    <a:lumMod val="50000"/>
                  </a:schemeClr>
                </a:solidFill>
              </a:rPr>
              <a:t>אגף תיאום ותכנון מדיני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3608731" y="10789505"/>
            <a:ext cx="1481482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>
                <a:solidFill>
                  <a:schemeClr val="tx2">
                    <a:lumMod val="50000"/>
                  </a:schemeClr>
                </a:solidFill>
              </a:rPr>
              <a:t>אגף אפריקה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537274" y="10359496"/>
            <a:ext cx="152869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>
                <a:solidFill>
                  <a:schemeClr val="tx2">
                    <a:lumMod val="50000"/>
                  </a:schemeClr>
                </a:solidFill>
              </a:rPr>
              <a:t>אגף אמריקה הלטינית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627563" y="3265103"/>
            <a:ext cx="1597166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בטחון חו"ל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725826" y="3646505"/>
            <a:ext cx="15235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פרט ורווחה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728807" y="4038894"/>
            <a:ext cx="15235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חטיבה לתקצוב מרכזי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753457" y="1183658"/>
            <a:ext cx="15235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 err="1">
                <a:solidFill>
                  <a:schemeClr val="tx2">
                    <a:lumMod val="50000"/>
                  </a:schemeClr>
                </a:solidFill>
              </a:rPr>
              <a:t>רח"ט</a:t>
            </a:r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 סגן חשב בכיר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581652" y="8645179"/>
            <a:ext cx="1651214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</a:t>
            </a:r>
            <a:r>
              <a:rPr lang="he-IL" sz="1100" b="1" dirty="0" err="1">
                <a:solidFill>
                  <a:schemeClr val="tx2">
                    <a:lumMod val="50000"/>
                  </a:schemeClr>
                </a:solidFill>
              </a:rPr>
              <a:t>ארב"ל</a:t>
            </a:r>
            <a:endParaRPr lang="he-IL" sz="11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735804" y="6265548"/>
            <a:ext cx="15235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כלכלה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356594" y="8197731"/>
            <a:ext cx="1895799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חטיבה לעניינים אסטרטגיים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713793" y="7249148"/>
            <a:ext cx="15235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דוברות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641687" y="5372776"/>
            <a:ext cx="1613709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סגן ליועץ משפטי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688190" y="1574002"/>
            <a:ext cx="1581153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סגן  חשב בכיר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762276" y="4470400"/>
            <a:ext cx="1486399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חטיבה קונסולרית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987330" y="2386030"/>
            <a:ext cx="12606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תפעול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522877" y="1973066"/>
            <a:ext cx="1766973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שכר בארץ ובחו"ל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729691" y="6761428"/>
            <a:ext cx="15235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תפוצות ודתות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912390" y="5860168"/>
            <a:ext cx="1341683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מש"ב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725266" y="11705174"/>
            <a:ext cx="15235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חטיבה תפקודית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581652" y="9950258"/>
            <a:ext cx="170144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</a:t>
            </a:r>
            <a:r>
              <a:rPr lang="he-IL" sz="1100" b="1" dirty="0" smtClean="0">
                <a:solidFill>
                  <a:schemeClr val="tx2">
                    <a:lumMod val="50000"/>
                  </a:schemeClr>
                </a:solidFill>
              </a:rPr>
              <a:t>סין </a:t>
            </a:r>
            <a:r>
              <a:rPr lang="he-IL" sz="1100" b="1" dirty="0" err="1" smtClean="0">
                <a:solidFill>
                  <a:schemeClr val="tx2">
                    <a:lumMod val="50000"/>
                  </a:schemeClr>
                </a:solidFill>
              </a:rPr>
              <a:t>וצפ"מז</a:t>
            </a:r>
            <a:r>
              <a:rPr lang="he-IL" sz="11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אסיה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722027" y="11315019"/>
            <a:ext cx="15235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חטיבה בין-לאומית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707661" y="12145079"/>
            <a:ext cx="15235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מזרח תיכון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728806" y="15120559"/>
            <a:ext cx="15235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הדרכה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380771" y="13068631"/>
            <a:ext cx="1916609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טקס ואורחים רשמיים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674243" y="13441404"/>
            <a:ext cx="1581153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תכנון מדיני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639866" y="9109114"/>
            <a:ext cx="1637179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צפון אמריקה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843411" y="9510271"/>
            <a:ext cx="142517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אירופה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753458" y="14334177"/>
            <a:ext cx="15235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הון אנושי בחו"ל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681061" y="13902989"/>
            <a:ext cx="1581153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יח' מרכז מצב ותיאום</a:t>
            </a:r>
          </a:p>
        </p:txBody>
      </p:sp>
      <p:sp>
        <p:nvSpPr>
          <p:cNvPr id="208" name="Rectangle 362"/>
          <p:cNvSpPr/>
          <p:nvPr/>
        </p:nvSpPr>
        <p:spPr>
          <a:xfrm>
            <a:off x="2822080" y="13196746"/>
            <a:ext cx="45719" cy="868809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4212314" y="195856"/>
            <a:ext cx="6736826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solidFill>
                  <a:schemeClr val="accent1">
                    <a:lumMod val="50000"/>
                  </a:schemeClr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מבנה ארגוני משרד </a:t>
            </a:r>
            <a:r>
              <a:rPr lang="he-IL" sz="2800" b="1" dirty="0" smtClean="0">
                <a:solidFill>
                  <a:schemeClr val="accent1">
                    <a:lumMod val="50000"/>
                  </a:schemeClr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החוץ </a:t>
            </a:r>
          </a:p>
          <a:p>
            <a:r>
              <a:rPr lang="he-IL" sz="1400" b="1" dirty="0" smtClean="0">
                <a:solidFill>
                  <a:srgbClr val="FF000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נכון </a:t>
            </a:r>
            <a:r>
              <a:rPr lang="he-IL" sz="1400" b="1" smtClean="0">
                <a:solidFill>
                  <a:srgbClr val="FF000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ל- </a:t>
            </a:r>
            <a:r>
              <a:rPr lang="he-IL" sz="1400" b="1" smtClean="0">
                <a:solidFill>
                  <a:srgbClr val="FF000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25.11.18</a:t>
            </a:r>
            <a:endParaRPr lang="he-IL" sz="1400" b="1" dirty="0">
              <a:solidFill>
                <a:srgbClr val="FF0000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518024" y="10360418"/>
            <a:ext cx="1764583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</a:t>
            </a:r>
            <a:r>
              <a:rPr lang="he-IL" sz="1100" b="1" dirty="0" smtClean="0">
                <a:solidFill>
                  <a:schemeClr val="tx2">
                    <a:lumMod val="50000"/>
                  </a:schemeClr>
                </a:solidFill>
              </a:rPr>
              <a:t>הודו </a:t>
            </a:r>
            <a:r>
              <a:rPr lang="he-IL" sz="1100" b="1" dirty="0" err="1" smtClean="0">
                <a:solidFill>
                  <a:schemeClr val="tx2">
                    <a:lumMod val="50000"/>
                  </a:schemeClr>
                </a:solidFill>
              </a:rPr>
              <a:t>ודר"מז</a:t>
            </a:r>
            <a:r>
              <a:rPr lang="he-IL" sz="11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אסיה</a:t>
            </a:r>
          </a:p>
        </p:txBody>
      </p:sp>
      <p:sp>
        <p:nvSpPr>
          <p:cNvPr id="123" name="Rounded Rectangle 11"/>
          <p:cNvSpPr/>
          <p:nvPr/>
        </p:nvSpPr>
        <p:spPr>
          <a:xfrm>
            <a:off x="2250483" y="9057394"/>
            <a:ext cx="134601" cy="32657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1" name="Rounded Rectangle 11"/>
          <p:cNvSpPr/>
          <p:nvPr/>
        </p:nvSpPr>
        <p:spPr>
          <a:xfrm>
            <a:off x="2240481" y="9907983"/>
            <a:ext cx="144603" cy="76758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2" name="Rounded Rectangle 11"/>
          <p:cNvSpPr/>
          <p:nvPr/>
        </p:nvSpPr>
        <p:spPr>
          <a:xfrm>
            <a:off x="2240001" y="9478902"/>
            <a:ext cx="145083" cy="34069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709845" y="10790229"/>
            <a:ext cx="15235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b="1" dirty="0">
                <a:solidFill>
                  <a:schemeClr val="tx2">
                    <a:lumMod val="50000"/>
                  </a:schemeClr>
                </a:solidFill>
              </a:rPr>
              <a:t>חטיבת אפריקה</a:t>
            </a:r>
          </a:p>
        </p:txBody>
      </p:sp>
      <p:sp>
        <p:nvSpPr>
          <p:cNvPr id="217" name="Rounded Rectangle 11"/>
          <p:cNvSpPr/>
          <p:nvPr/>
        </p:nvSpPr>
        <p:spPr>
          <a:xfrm>
            <a:off x="2230447" y="10765102"/>
            <a:ext cx="145083" cy="34069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2" name="Rounded Rectangle 11"/>
          <p:cNvSpPr/>
          <p:nvPr/>
        </p:nvSpPr>
        <p:spPr>
          <a:xfrm>
            <a:off x="7882075" y="9766559"/>
            <a:ext cx="127879" cy="66427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2" name="Rounded Rectangle 11"/>
          <p:cNvSpPr/>
          <p:nvPr/>
        </p:nvSpPr>
        <p:spPr>
          <a:xfrm>
            <a:off x="5038248" y="4432948"/>
            <a:ext cx="161234" cy="36029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5" name="Rounded Rectangle 101"/>
          <p:cNvSpPr/>
          <p:nvPr/>
        </p:nvSpPr>
        <p:spPr>
          <a:xfrm>
            <a:off x="3306074" y="1496238"/>
            <a:ext cx="1755139" cy="33920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4" name="Rounded Rectangle 101"/>
          <p:cNvSpPr/>
          <p:nvPr/>
        </p:nvSpPr>
        <p:spPr>
          <a:xfrm>
            <a:off x="3292267" y="5153987"/>
            <a:ext cx="1755139" cy="33920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3523819" y="1530075"/>
            <a:ext cx="152358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 smtClean="0">
                <a:solidFill>
                  <a:schemeClr val="tx2">
                    <a:lumMod val="50000"/>
                  </a:schemeClr>
                </a:solidFill>
              </a:rPr>
              <a:t>חשבת המשרד</a:t>
            </a:r>
            <a:endParaRPr lang="he-IL" sz="1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3507105" y="5177401"/>
            <a:ext cx="152358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 smtClean="0">
                <a:solidFill>
                  <a:schemeClr val="tx2">
                    <a:lumMod val="50000"/>
                  </a:schemeClr>
                </a:solidFill>
              </a:rPr>
              <a:t>יועץ משפטי</a:t>
            </a:r>
            <a:endParaRPr lang="he-IL" sz="1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4" name="Rounded Rectangle 11"/>
          <p:cNvSpPr/>
          <p:nvPr/>
        </p:nvSpPr>
        <p:spPr>
          <a:xfrm>
            <a:off x="5026249" y="1512458"/>
            <a:ext cx="145477" cy="3313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9" name="Rounded Rectangle 11"/>
          <p:cNvSpPr/>
          <p:nvPr/>
        </p:nvSpPr>
        <p:spPr>
          <a:xfrm>
            <a:off x="5026249" y="5161476"/>
            <a:ext cx="165766" cy="33905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6" name="Rounded Rectangle 91"/>
          <p:cNvSpPr/>
          <p:nvPr/>
        </p:nvSpPr>
        <p:spPr>
          <a:xfrm>
            <a:off x="6654846" y="8001932"/>
            <a:ext cx="1775913" cy="55447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6722901" y="8084331"/>
            <a:ext cx="1621594" cy="3847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900" b="1" dirty="0" smtClean="0">
                <a:solidFill>
                  <a:schemeClr val="tx2">
                    <a:lumMod val="50000"/>
                  </a:schemeClr>
                </a:solidFill>
              </a:rPr>
              <a:t>משנה למנכ"ל</a:t>
            </a:r>
            <a:endParaRPr lang="he-IL" sz="19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0" name="Rounded Rectangle 11"/>
          <p:cNvSpPr/>
          <p:nvPr/>
        </p:nvSpPr>
        <p:spPr>
          <a:xfrm>
            <a:off x="8362274" y="8000910"/>
            <a:ext cx="139388" cy="55243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29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</TotalTime>
  <Words>182</Words>
  <Application>Microsoft Office PowerPoint</Application>
  <PresentationFormat>Custom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Guttman Hatzvi</vt:lpstr>
      <vt:lpstr>Times New Roman</vt:lpstr>
      <vt:lpstr>ערכת נושא Office</vt:lpstr>
      <vt:lpstr>PowerPoint Presentation</vt:lpstr>
    </vt:vector>
  </TitlesOfParts>
  <Company>Mofa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Administrator</dc:creator>
  <cp:lastModifiedBy>Deek George</cp:lastModifiedBy>
  <cp:revision>125</cp:revision>
  <cp:lastPrinted>2018-11-25T06:36:33Z</cp:lastPrinted>
  <dcterms:created xsi:type="dcterms:W3CDTF">2016-03-10T07:55:05Z</dcterms:created>
  <dcterms:modified xsi:type="dcterms:W3CDTF">2018-11-25T13:08:03Z</dcterms:modified>
</cp:coreProperties>
</file>