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7656"/>
    <a:srgbClr val="7E634E"/>
    <a:srgbClr val="5A4E40"/>
    <a:srgbClr val="FFFFFF"/>
    <a:srgbClr val="8E7F3E"/>
    <a:srgbClr val="CC6600"/>
    <a:srgbClr val="FF9900"/>
    <a:srgbClr val="30A5CE"/>
    <a:srgbClr val="CC00CC"/>
    <a:srgbClr val="D17F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81365" y="3703551"/>
            <a:ext cx="11228832" cy="754025"/>
          </a:xfrm>
        </p:spPr>
        <p:txBody>
          <a:bodyPr>
            <a:noAutofit/>
          </a:bodyPr>
          <a:lstStyle/>
          <a:p>
            <a:pPr algn="ctr"/>
            <a:r>
              <a:rPr lang="he-IL" sz="88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 צפון</a:t>
            </a:r>
          </a:p>
          <a:p>
            <a:pPr algn="ctr"/>
            <a:r>
              <a:rPr lang="he-IL" sz="88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נקודות למחשבה</a:t>
            </a:r>
            <a:endParaRPr lang="he-IL" sz="60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12" y="198120"/>
            <a:ext cx="625885" cy="79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23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6812" y="5948527"/>
            <a:ext cx="11228832" cy="754025"/>
          </a:xfrm>
        </p:spPr>
        <p:txBody>
          <a:bodyPr>
            <a:noAutofit/>
          </a:bodyPr>
          <a:lstStyle/>
          <a:p>
            <a:pPr marL="1143000" indent="-11430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44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ערכי למידה שחשוב לעמוד עליהם: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44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למידה של </a:t>
            </a:r>
            <a:r>
              <a:rPr lang="he-IL" sz="44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הקבוצה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44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בחירה/ חלוקה </a:t>
            </a:r>
            <a:r>
              <a:rPr lang="he-IL" sz="44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לקבוצות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44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יצירת </a:t>
            </a:r>
            <a:r>
              <a:rPr lang="he-IL" sz="44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שיח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44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חשיבות </a:t>
            </a:r>
            <a:r>
              <a:rPr lang="he-IL" sz="44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הקבוצה הקטנה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e-IL" sz="44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אקדמיה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12" y="198120"/>
            <a:ext cx="625885" cy="79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53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99754" y="5797296"/>
            <a:ext cx="11228832" cy="754025"/>
          </a:xfrm>
        </p:spPr>
        <p:txBody>
          <a:bodyPr>
            <a:noAutofit/>
          </a:bodyPr>
          <a:lstStyle/>
          <a:p>
            <a:pPr marL="1143000" indent="-11430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שאלת שאלות </a:t>
            </a:r>
            <a:r>
              <a:rPr lang="he-IL" sz="48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מיקוד</a:t>
            </a: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ושאלת </a:t>
            </a:r>
            <a:r>
              <a:rPr lang="he-IL" sz="48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מחקר</a:t>
            </a: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אשר מקדמת את הלמידה.</a:t>
            </a:r>
          </a:p>
          <a:p>
            <a:pPr marL="1143000" indent="-11430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עבודה בקבוצה </a:t>
            </a:r>
            <a:r>
              <a:rPr lang="he-IL" sz="48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כערך</a:t>
            </a: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1143000" indent="-11430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מערכת מסודרת של </a:t>
            </a:r>
            <a:r>
              <a:rPr lang="he-IL" sz="48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אישורים</a:t>
            </a: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על כל התהליך.</a:t>
            </a:r>
          </a:p>
          <a:p>
            <a:pPr marL="1143000" indent="-11430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12" y="198120"/>
            <a:ext cx="625885" cy="79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20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99754" y="6336792"/>
            <a:ext cx="11228832" cy="754025"/>
          </a:xfrm>
        </p:spPr>
        <p:txBody>
          <a:bodyPr>
            <a:noAutofit/>
          </a:bodyPr>
          <a:lstStyle/>
          <a:p>
            <a:pPr marL="1143000" indent="-11430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השפעה </a:t>
            </a:r>
            <a:r>
              <a:rPr lang="he-IL" sz="48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תוך כדי התהליך</a:t>
            </a:r>
            <a:r>
              <a:rPr lang="he-IL" sz="4800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(לא רק בסופו).</a:t>
            </a:r>
          </a:p>
          <a:p>
            <a:pPr marL="1143000" indent="-11430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בהצגת הסיור להתייחס גם ל </a:t>
            </a:r>
            <a:r>
              <a:rPr lang="he-IL" sz="48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"מה לא עושים".</a:t>
            </a:r>
          </a:p>
          <a:p>
            <a:pPr marL="1143000" indent="-11430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 קבלת הטפות.</a:t>
            </a:r>
          </a:p>
          <a:p>
            <a:pPr marL="1143000" indent="-11430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עיבודים והכוונתם. </a:t>
            </a:r>
          </a:p>
          <a:p>
            <a:pPr marL="1143000" indent="-11430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12" y="198120"/>
            <a:ext cx="625885" cy="79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05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99754" y="5660136"/>
            <a:ext cx="11228832" cy="754025"/>
          </a:xfrm>
        </p:spPr>
        <p:txBody>
          <a:bodyPr>
            <a:noAutofit/>
          </a:bodyPr>
          <a:lstStyle/>
          <a:p>
            <a:pPr marL="1143000" indent="-11430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יתרון בסיור לדברים שאפשר </a:t>
            </a:r>
            <a:r>
              <a:rPr lang="he-IL" sz="48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לראות בעין </a:t>
            </a: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ושאי אפשר להביא אותם</a:t>
            </a:r>
            <a:r>
              <a:rPr lang="he-IL" sz="48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למליאה</a:t>
            </a: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1143000" indent="-11430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48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התנסות </a:t>
            </a:r>
            <a:r>
              <a:rPr lang="he-IL" sz="4800" b="1" dirty="0" err="1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חוויתית</a:t>
            </a:r>
            <a:r>
              <a:rPr lang="he-IL" sz="48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חשובה, לא פחות </a:t>
            </a:r>
            <a:r>
              <a:rPr lang="he-IL" sz="48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מהתוכן</a:t>
            </a: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marL="1143000" indent="-11430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480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פנקס ועט</a:t>
            </a:r>
          </a:p>
          <a:p>
            <a:pPr marL="1143000" indent="-11430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12" y="198120"/>
            <a:ext cx="625885" cy="79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86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ומק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TM04033923[[fn=עומק]]</Template>
  <TotalTime>624</TotalTime>
  <Words>93</Words>
  <Application>Microsoft Office PowerPoint</Application>
  <PresentationFormat>מסך רחב</PresentationFormat>
  <Paragraphs>18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1" baseType="lpstr">
      <vt:lpstr>Arial</vt:lpstr>
      <vt:lpstr>Corbel</vt:lpstr>
      <vt:lpstr>David</vt:lpstr>
      <vt:lpstr>Miriam</vt:lpstr>
      <vt:lpstr>Wingdings</vt:lpstr>
      <vt:lpstr>עומק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sarai gez stein</dc:creator>
  <cp:lastModifiedBy>sarai gez stein</cp:lastModifiedBy>
  <cp:revision>57</cp:revision>
  <dcterms:created xsi:type="dcterms:W3CDTF">2019-07-08T15:10:15Z</dcterms:created>
  <dcterms:modified xsi:type="dcterms:W3CDTF">2019-12-03T07:24:54Z</dcterms:modified>
</cp:coreProperties>
</file>