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14" r:id="rId2"/>
    <p:sldMasterId id="2147483732" r:id="rId3"/>
    <p:sldMasterId id="2147483742" r:id="rId4"/>
    <p:sldMasterId id="2147483748" r:id="rId5"/>
    <p:sldMasterId id="2147483754" r:id="rId6"/>
    <p:sldMasterId id="2147483773" r:id="rId7"/>
  </p:sldMasterIdLst>
  <p:notesMasterIdLst>
    <p:notesMasterId r:id="rId62"/>
  </p:notesMasterIdLst>
  <p:handoutMasterIdLst>
    <p:handoutMasterId r:id="rId63"/>
  </p:handoutMasterIdLst>
  <p:sldIdLst>
    <p:sldId id="581" r:id="rId8"/>
    <p:sldId id="552" r:id="rId9"/>
    <p:sldId id="525" r:id="rId10"/>
    <p:sldId id="602" r:id="rId11"/>
    <p:sldId id="603" r:id="rId12"/>
    <p:sldId id="604" r:id="rId13"/>
    <p:sldId id="518" r:id="rId14"/>
    <p:sldId id="614" r:id="rId15"/>
    <p:sldId id="615" r:id="rId16"/>
    <p:sldId id="600" r:id="rId17"/>
    <p:sldId id="601" r:id="rId18"/>
    <p:sldId id="608" r:id="rId19"/>
    <p:sldId id="609" r:id="rId20"/>
    <p:sldId id="610" r:id="rId21"/>
    <p:sldId id="611" r:id="rId22"/>
    <p:sldId id="605" r:id="rId23"/>
    <p:sldId id="606" r:id="rId24"/>
    <p:sldId id="607" r:id="rId25"/>
    <p:sldId id="616" r:id="rId26"/>
    <p:sldId id="612" r:id="rId27"/>
    <p:sldId id="623" r:id="rId28"/>
    <p:sldId id="526" r:id="rId29"/>
    <p:sldId id="519" r:id="rId30"/>
    <p:sldId id="582" r:id="rId31"/>
    <p:sldId id="583" r:id="rId32"/>
    <p:sldId id="533" r:id="rId33"/>
    <p:sldId id="584" r:id="rId34"/>
    <p:sldId id="534" r:id="rId35"/>
    <p:sldId id="535" r:id="rId36"/>
    <p:sldId id="585" r:id="rId37"/>
    <p:sldId id="586" r:id="rId38"/>
    <p:sldId id="587" r:id="rId39"/>
    <p:sldId id="588" r:id="rId40"/>
    <p:sldId id="539" r:id="rId41"/>
    <p:sldId id="589" r:id="rId42"/>
    <p:sldId id="590" r:id="rId43"/>
    <p:sldId id="543" r:id="rId44"/>
    <p:sldId id="591" r:id="rId45"/>
    <p:sldId id="592" r:id="rId46"/>
    <p:sldId id="594" r:id="rId47"/>
    <p:sldId id="596" r:id="rId48"/>
    <p:sldId id="595" r:id="rId49"/>
    <p:sldId id="546" r:id="rId50"/>
    <p:sldId id="548" r:id="rId51"/>
    <p:sldId id="549" r:id="rId52"/>
    <p:sldId id="593" r:id="rId53"/>
    <p:sldId id="568" r:id="rId54"/>
    <p:sldId id="617" r:id="rId55"/>
    <p:sldId id="597" r:id="rId56"/>
    <p:sldId id="618" r:id="rId57"/>
    <p:sldId id="619" r:id="rId58"/>
    <p:sldId id="613" r:id="rId59"/>
    <p:sldId id="622" r:id="rId60"/>
    <p:sldId id="621" r:id="rId61"/>
  </p:sldIdLst>
  <p:sldSz cx="9144000" cy="6858000" type="screen4x3"/>
  <p:notesSz cx="6796088" cy="9928225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3C7"/>
    <a:srgbClr val="F8D3FB"/>
    <a:srgbClr val="F86F4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13" autoAdjust="0"/>
    <p:restoredTop sz="87152" autoAdjust="0"/>
  </p:normalViewPr>
  <p:slideViewPr>
    <p:cSldViewPr>
      <p:cViewPr varScale="1">
        <p:scale>
          <a:sx n="56" d="100"/>
          <a:sy n="56" d="100"/>
        </p:scale>
        <p:origin x="149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438C1-8CE8-4C26-89F1-519A108FF99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CB234BC-D6E5-4598-AA10-32472D9CDCD9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הנדרשים הרחבה</a:t>
          </a:r>
        </a:p>
      </dgm:t>
    </dgm:pt>
    <dgm:pt modelId="{E0148E7D-26F7-42B3-9762-A6A4902B7052}" type="parTrans" cxnId="{BC7850D2-355B-4D9F-935C-A1EEEC0F8286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4529295-6DAF-4108-BA29-3ED247432C93}" type="sibTrans" cxnId="{BC7850D2-355B-4D9F-935C-A1EEEC0F8286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3FAFA16-6EF0-4AF9-B55E-242EE2282A2B}">
      <dgm:prSet phldrT="[טקסט]"/>
      <dgm:spPr/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כלכלה- </a:t>
          </a:r>
          <a:r>
            <a:rPr lang="he-IL" b="0" dirty="0">
              <a:latin typeface="David" panose="020E0502060401010101" pitchFamily="34" charset="-79"/>
              <a:cs typeface="David" panose="020E0502060401010101" pitchFamily="34" charset="-79"/>
            </a:rPr>
            <a:t>אתגרים עכשוויים, המשק הישראלי</a:t>
          </a:r>
        </a:p>
      </dgm:t>
    </dgm:pt>
    <dgm:pt modelId="{EBA054F0-6DE7-450C-AF40-ACDB49F4E6BD}" type="parTrans" cxnId="{9F1F0705-F33A-4557-90AD-38CA7EAE668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D5AE090-EFDB-4451-8C14-3FD0F0E32B9F}" type="sibTrans" cxnId="{9F1F0705-F33A-4557-90AD-38CA7EAE668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13E57B3-FD6B-4AE6-8AA7-6227DD3FF2F9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חסרים</a:t>
          </a:r>
        </a:p>
      </dgm:t>
    </dgm:pt>
    <dgm:pt modelId="{E2B2A8E1-B9F6-4959-9C98-C0540D810988}" type="parTrans" cxnId="{C600F28E-3FE3-40BF-8D0E-92666E07BBBF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8D7706A-0332-4B8F-9197-3CFC9AA658A2}" type="sibTrans" cxnId="{C600F28E-3FE3-40BF-8D0E-92666E07BBBF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B348F37-1AB3-4C13-A4EC-07922722E620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שניתן להוריד</a:t>
          </a:r>
        </a:p>
      </dgm:t>
    </dgm:pt>
    <dgm:pt modelId="{3CCD031C-13D5-4DBD-BF84-F79321E0D10A}" type="parTrans" cxnId="{F558533B-00B2-497F-94B1-C6F1542C272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A22B33D-9E3D-4CDB-98B6-7B46DA4C7462}" type="sibTrans" cxnId="{F558533B-00B2-497F-94B1-C6F1542C272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D0FAB74-53BE-47EC-BB2B-7F8959EE5A58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0B5FCCE4-3531-44FD-859D-C8D39F7184EC}" type="parTrans" cxnId="{5EA46F46-B10C-418D-8FFE-E20ED5EC3A6D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C606D0A-7B5E-4A36-9749-1AF2DFC7767B}" type="sibTrans" cxnId="{5EA46F46-B10C-418D-8FFE-E20ED5EC3A6D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8EADE87-9426-41B9-93DE-C1EAD4232AE7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סיורי </a:t>
          </a:r>
          <a:r>
            <a:rPr lang="he-IL" dirty="0" err="1">
              <a:latin typeface="David" panose="020E0502060401010101" pitchFamily="34" charset="-79"/>
              <a:cs typeface="David" panose="020E0502060401010101" pitchFamily="34" charset="-79"/>
            </a:rPr>
            <a:t>הבטל"מ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188B93F-B491-4113-920B-B60D6FDC792D}" type="parTrans" cxnId="{BDCD3046-1AEA-4D27-B509-A52E69052455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D8975D-5E72-4955-95D6-AA22034BE2DC}" type="sibTrans" cxnId="{BDCD3046-1AEA-4D27-B509-A52E69052455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B9702A5-DD55-4428-AABA-2223AB1E2CE1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dirty="0">
              <a:latin typeface="David" panose="020E0502060401010101" pitchFamily="34" charset="-79"/>
              <a:cs typeface="David" panose="020E0502060401010101" pitchFamily="34" charset="-79"/>
            </a:rPr>
            <a:t>שחייבים לשמר</a:t>
          </a:r>
        </a:p>
      </dgm:t>
    </dgm:pt>
    <dgm:pt modelId="{0D227184-3D07-400E-AE3D-1000837CFA87}" type="parTrans" cxnId="{9856ACF7-A1C1-494E-9021-94225BE86605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72D491E-0388-4826-ACA2-966FB6324D80}" type="sibTrans" cxnId="{9856ACF7-A1C1-494E-9021-94225BE86605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792B2B9-E081-4852-811B-54E61B943DAC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מודיעין</a:t>
          </a:r>
        </a:p>
      </dgm:t>
    </dgm:pt>
    <dgm:pt modelId="{BD31B080-144A-45DC-8158-B29243E0BEFB}" type="parTrans" cxnId="{5BE0C66C-7EA6-469D-AECC-10F2E84FCCE5}">
      <dgm:prSet/>
      <dgm:spPr/>
      <dgm:t>
        <a:bodyPr/>
        <a:lstStyle/>
        <a:p>
          <a:pPr rtl="1"/>
          <a:endParaRPr lang="he-IL"/>
        </a:p>
      </dgm:t>
    </dgm:pt>
    <dgm:pt modelId="{E49B47D0-CD73-44ED-9807-778537A92817}" type="sibTrans" cxnId="{5BE0C66C-7EA6-469D-AECC-10F2E84FCCE5}">
      <dgm:prSet/>
      <dgm:spPr/>
      <dgm:t>
        <a:bodyPr/>
        <a:lstStyle/>
        <a:p>
          <a:pPr rtl="1"/>
          <a:endParaRPr lang="he-IL"/>
        </a:p>
      </dgm:t>
    </dgm:pt>
    <dgm:pt modelId="{77EF8376-E097-450F-9207-E8116E54C093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 (עם מרצה אחר)</a:t>
          </a:r>
        </a:p>
      </dgm:t>
    </dgm:pt>
    <dgm:pt modelId="{A55798BA-6F36-4AFC-B36F-11C4C143C421}" type="parTrans" cxnId="{1F2848C7-9B95-45DB-B7DA-77C73BB2AC75}">
      <dgm:prSet/>
      <dgm:spPr/>
      <dgm:t>
        <a:bodyPr/>
        <a:lstStyle/>
        <a:p>
          <a:pPr rtl="1"/>
          <a:endParaRPr lang="he-IL"/>
        </a:p>
      </dgm:t>
    </dgm:pt>
    <dgm:pt modelId="{F5961F34-FC46-48F9-A859-C2B08FF675AF}" type="sibTrans" cxnId="{1F2848C7-9B95-45DB-B7DA-77C73BB2AC75}">
      <dgm:prSet/>
      <dgm:spPr/>
      <dgm:t>
        <a:bodyPr/>
        <a:lstStyle/>
        <a:p>
          <a:pPr rtl="1"/>
          <a:endParaRPr lang="he-IL"/>
        </a:p>
      </dgm:t>
    </dgm:pt>
    <dgm:pt modelId="{D91B4FAE-B379-4BC1-AF4E-D174AB9F0B6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חברה ישראלית</a:t>
          </a:r>
        </a:p>
      </dgm:t>
    </dgm:pt>
    <dgm:pt modelId="{35B5E128-0275-4599-BC6F-1D5055CEE055}" type="parTrans" cxnId="{280EF7A7-0786-448B-8980-7EC874F6418A}">
      <dgm:prSet/>
      <dgm:spPr/>
      <dgm:t>
        <a:bodyPr/>
        <a:lstStyle/>
        <a:p>
          <a:pPr rtl="1"/>
          <a:endParaRPr lang="he-IL"/>
        </a:p>
      </dgm:t>
    </dgm:pt>
    <dgm:pt modelId="{13C46687-C1E7-4164-AC31-C1B7FB5C7C04}" type="sibTrans" cxnId="{280EF7A7-0786-448B-8980-7EC874F6418A}">
      <dgm:prSet/>
      <dgm:spPr/>
      <dgm:t>
        <a:bodyPr/>
        <a:lstStyle/>
        <a:p>
          <a:pPr rtl="1"/>
          <a:endParaRPr lang="he-IL"/>
        </a:p>
      </dgm:t>
    </dgm:pt>
    <dgm:pt modelId="{FC1D50CC-79ED-4A62-B337-A8118075B0FC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גישות ואסכולות</a:t>
          </a:r>
        </a:p>
      </dgm:t>
    </dgm:pt>
    <dgm:pt modelId="{D064FB33-83A5-42EF-902C-D3C9ADD94C61}" type="parTrans" cxnId="{25A690CE-E1E5-4DC6-A6A9-B90F801B905B}">
      <dgm:prSet/>
      <dgm:spPr/>
      <dgm:t>
        <a:bodyPr/>
        <a:lstStyle/>
        <a:p>
          <a:pPr rtl="1"/>
          <a:endParaRPr lang="he-IL"/>
        </a:p>
      </dgm:t>
    </dgm:pt>
    <dgm:pt modelId="{B2C8940B-8717-4F62-9153-1961F593DA57}" type="sibTrans" cxnId="{25A690CE-E1E5-4DC6-A6A9-B90F801B905B}">
      <dgm:prSet/>
      <dgm:spPr/>
      <dgm:t>
        <a:bodyPr/>
        <a:lstStyle/>
        <a:p>
          <a:pPr rtl="1"/>
          <a:endParaRPr lang="he-IL"/>
        </a:p>
      </dgm:t>
    </dgm:pt>
    <dgm:pt modelId="{764661FE-B02A-402A-AE1C-4EDBBF2488D3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-</a:t>
          </a:r>
        </a:p>
      </dgm:t>
    </dgm:pt>
    <dgm:pt modelId="{6E2689F5-943F-424A-B029-4CD5E6467710}" type="parTrans" cxnId="{5AA2EA07-CA12-4045-AD19-1A78CE4D8023}">
      <dgm:prSet/>
      <dgm:spPr/>
      <dgm:t>
        <a:bodyPr/>
        <a:lstStyle/>
        <a:p>
          <a:pPr rtl="1"/>
          <a:endParaRPr lang="he-IL"/>
        </a:p>
      </dgm:t>
    </dgm:pt>
    <dgm:pt modelId="{02B8FBF9-8F35-4C0A-BE9B-33156231925D}" type="sibTrans" cxnId="{5AA2EA07-CA12-4045-AD19-1A78CE4D8023}">
      <dgm:prSet/>
      <dgm:spPr/>
      <dgm:t>
        <a:bodyPr/>
        <a:lstStyle/>
        <a:p>
          <a:pPr rtl="1"/>
          <a:endParaRPr lang="he-IL"/>
        </a:p>
      </dgm:t>
    </dgm:pt>
    <dgm:pt modelId="{98BDE06E-B12E-426C-9D1B-0D9330718018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מדינאות (לשנות מתכונת)</a:t>
          </a:r>
        </a:p>
      </dgm:t>
    </dgm:pt>
    <dgm:pt modelId="{F80CB4C9-6EBF-477A-8EED-E0F3ACB63638}" type="parTrans" cxnId="{39D3DB76-C596-4D49-AB05-382824DBE741}">
      <dgm:prSet/>
      <dgm:spPr/>
      <dgm:t>
        <a:bodyPr/>
        <a:lstStyle/>
        <a:p>
          <a:pPr rtl="1"/>
          <a:endParaRPr lang="he-IL"/>
        </a:p>
      </dgm:t>
    </dgm:pt>
    <dgm:pt modelId="{ED66B404-2E6F-46EA-AAB1-BCB9B4C5EE4A}" type="sibTrans" cxnId="{39D3DB76-C596-4D49-AB05-382824DBE741}">
      <dgm:prSet/>
      <dgm:spPr/>
      <dgm:t>
        <a:bodyPr/>
        <a:lstStyle/>
        <a:p>
          <a:pPr rtl="1"/>
          <a:endParaRPr lang="he-IL"/>
        </a:p>
      </dgm:t>
    </dgm:pt>
    <dgm:pt modelId="{324C0494-9AB5-4021-AE5D-97F08519AF0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סיור בסין</a:t>
          </a:r>
        </a:p>
      </dgm:t>
    </dgm:pt>
    <dgm:pt modelId="{64D40738-51E3-4B63-A6C2-51FEAA3E8665}" type="parTrans" cxnId="{5A14A3D8-9AC8-46ED-B3B8-9E04A4800FC5}">
      <dgm:prSet/>
      <dgm:spPr/>
      <dgm:t>
        <a:bodyPr/>
        <a:lstStyle/>
        <a:p>
          <a:pPr rtl="1"/>
          <a:endParaRPr lang="he-IL"/>
        </a:p>
      </dgm:t>
    </dgm:pt>
    <dgm:pt modelId="{53A59E4A-80F1-4B18-90B5-DD4E411D81A9}" type="sibTrans" cxnId="{5A14A3D8-9AC8-46ED-B3B8-9E04A4800FC5}">
      <dgm:prSet/>
      <dgm:spPr/>
      <dgm:t>
        <a:bodyPr/>
        <a:lstStyle/>
        <a:p>
          <a:pPr rtl="1"/>
          <a:endParaRPr lang="he-IL"/>
        </a:p>
      </dgm:t>
    </dgm:pt>
    <dgm:pt modelId="{CCE5E2CA-C0CB-45F8-BC1E-4E8C9D87C7B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כלכלה יישומית</a:t>
          </a:r>
          <a: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  <a:t>/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יסודות</a:t>
          </a:r>
        </a:p>
      </dgm:t>
    </dgm:pt>
    <dgm:pt modelId="{3EF41166-DCC7-48F0-A2B1-565FE223F213}" type="parTrans" cxnId="{5E723ADA-8204-4583-B3E1-A086C9EE1042}">
      <dgm:prSet/>
      <dgm:spPr/>
      <dgm:t>
        <a:bodyPr/>
        <a:lstStyle/>
        <a:p>
          <a:pPr rtl="1"/>
          <a:endParaRPr lang="he-IL"/>
        </a:p>
      </dgm:t>
    </dgm:pt>
    <dgm:pt modelId="{164CD977-A1CE-435D-A8F7-FC5E22161954}" type="sibTrans" cxnId="{5E723ADA-8204-4583-B3E1-A086C9EE1042}">
      <dgm:prSet/>
      <dgm:spPr/>
      <dgm:t>
        <a:bodyPr/>
        <a:lstStyle/>
        <a:p>
          <a:pPr rtl="1"/>
          <a:endParaRPr lang="he-IL"/>
        </a:p>
      </dgm:t>
    </dgm:pt>
    <dgm:pt modelId="{54F1AFC4-2DB7-44FD-B1C1-F07A0A56161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משפט ציבורי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(סוזי </a:t>
          </a:r>
          <a: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  <a:t>included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)</a:t>
          </a:r>
        </a:p>
      </dgm:t>
    </dgm:pt>
    <dgm:pt modelId="{A099C9F0-55C4-4107-BD11-E32938194980}" type="parTrans" cxnId="{D198964B-3821-4B5E-8CF7-3A6E216EB731}">
      <dgm:prSet/>
      <dgm:spPr/>
      <dgm:t>
        <a:bodyPr/>
        <a:lstStyle/>
        <a:p>
          <a:pPr rtl="1"/>
          <a:endParaRPr lang="he-IL"/>
        </a:p>
      </dgm:t>
    </dgm:pt>
    <dgm:pt modelId="{C42F9C24-3682-48CE-8EA1-1ABD24AE5500}" type="sibTrans" cxnId="{D198964B-3821-4B5E-8CF7-3A6E216EB731}">
      <dgm:prSet/>
      <dgm:spPr/>
      <dgm:t>
        <a:bodyPr/>
        <a:lstStyle/>
        <a:p>
          <a:pPr rtl="1"/>
          <a:endParaRPr lang="he-IL"/>
        </a:p>
      </dgm:t>
    </dgm:pt>
    <dgm:pt modelId="{0F213A0A-FCFB-4BAC-898C-AF00F2F8309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תרבות- אנשי רוח</a:t>
          </a:r>
        </a:p>
      </dgm:t>
    </dgm:pt>
    <dgm:pt modelId="{2DEF6A0D-C161-4727-B666-1B021789AE80}" type="parTrans" cxnId="{222DF54D-BA06-490B-A891-5772F851CC48}">
      <dgm:prSet/>
      <dgm:spPr/>
      <dgm:t>
        <a:bodyPr/>
        <a:lstStyle/>
        <a:p>
          <a:pPr rtl="1"/>
          <a:endParaRPr lang="he-IL"/>
        </a:p>
      </dgm:t>
    </dgm:pt>
    <dgm:pt modelId="{9CBA54EF-57FA-423F-A878-6DFBCD2FF2E4}" type="sibTrans" cxnId="{222DF54D-BA06-490B-A891-5772F851CC48}">
      <dgm:prSet/>
      <dgm:spPr/>
      <dgm:t>
        <a:bodyPr/>
        <a:lstStyle/>
        <a:p>
          <a:pPr rtl="1"/>
          <a:endParaRPr lang="he-IL"/>
        </a:p>
      </dgm:t>
    </dgm:pt>
    <dgm:pt modelId="{78F0957E-A332-4661-83F6-9D98D5511456}">
      <dgm:prSet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חברה- יותר קצוות</a:t>
          </a:r>
        </a:p>
      </dgm:t>
    </dgm:pt>
    <dgm:pt modelId="{C3FB8A4B-6F33-48DF-AF33-16E5FC1F04B8}" type="parTrans" cxnId="{B45CFB71-BB2B-476E-B03D-6D778D671C8B}">
      <dgm:prSet/>
      <dgm:spPr/>
      <dgm:t>
        <a:bodyPr/>
        <a:lstStyle/>
        <a:p>
          <a:pPr rtl="1"/>
          <a:endParaRPr lang="he-IL"/>
        </a:p>
      </dgm:t>
    </dgm:pt>
    <dgm:pt modelId="{A15C4B4E-4263-42D4-B3F6-1DD89D063FD9}" type="sibTrans" cxnId="{B45CFB71-BB2B-476E-B03D-6D778D671C8B}">
      <dgm:prSet/>
      <dgm:spPr/>
      <dgm:t>
        <a:bodyPr/>
        <a:lstStyle/>
        <a:p>
          <a:pPr rtl="1"/>
          <a:endParaRPr lang="he-IL"/>
        </a:p>
      </dgm:t>
    </dgm:pt>
    <dgm:pt modelId="{AD6E6636-9B05-44C8-92D2-E324D6A62DC3}" type="pres">
      <dgm:prSet presAssocID="{41D438C1-8CE8-4C26-89F1-519A108FF995}" presName="theList" presStyleCnt="0">
        <dgm:presLayoutVars>
          <dgm:dir/>
          <dgm:animLvl val="lvl"/>
          <dgm:resizeHandles val="exact"/>
        </dgm:presLayoutVars>
      </dgm:prSet>
      <dgm:spPr/>
    </dgm:pt>
    <dgm:pt modelId="{C3EDC14F-F3E7-499F-9593-644C980B84A7}" type="pres">
      <dgm:prSet presAssocID="{9CB234BC-D6E5-4598-AA10-32472D9CDCD9}" presName="compNode" presStyleCnt="0"/>
      <dgm:spPr/>
    </dgm:pt>
    <dgm:pt modelId="{4E6F3C13-9F61-4F19-A330-AA91E84DB59B}" type="pres">
      <dgm:prSet presAssocID="{9CB234BC-D6E5-4598-AA10-32472D9CDCD9}" presName="aNode" presStyleLbl="bgShp" presStyleIdx="0" presStyleCnt="4"/>
      <dgm:spPr/>
    </dgm:pt>
    <dgm:pt modelId="{22968376-3A4B-40DE-B604-CDA9F8A35BBC}" type="pres">
      <dgm:prSet presAssocID="{9CB234BC-D6E5-4598-AA10-32472D9CDCD9}" presName="textNode" presStyleLbl="bgShp" presStyleIdx="0" presStyleCnt="4"/>
      <dgm:spPr/>
    </dgm:pt>
    <dgm:pt modelId="{5084413D-58AC-48C4-9E78-217CEB0F7E7B}" type="pres">
      <dgm:prSet presAssocID="{9CB234BC-D6E5-4598-AA10-32472D9CDCD9}" presName="compChildNode" presStyleCnt="0"/>
      <dgm:spPr/>
    </dgm:pt>
    <dgm:pt modelId="{F4542CC5-F198-418E-9136-764D56FEB58A}" type="pres">
      <dgm:prSet presAssocID="{9CB234BC-D6E5-4598-AA10-32472D9CDCD9}" presName="theInnerList" presStyleCnt="0"/>
      <dgm:spPr/>
    </dgm:pt>
    <dgm:pt modelId="{E8341D69-D682-47D2-95C7-166AD792278A}" type="pres">
      <dgm:prSet presAssocID="{83FAFA16-6EF0-4AF9-B55E-242EE2282A2B}" presName="childNode" presStyleLbl="node1" presStyleIdx="0" presStyleCnt="14">
        <dgm:presLayoutVars>
          <dgm:bulletEnabled val="1"/>
        </dgm:presLayoutVars>
      </dgm:prSet>
      <dgm:spPr/>
    </dgm:pt>
    <dgm:pt modelId="{F6764275-BEE7-44A9-B0E2-8C882C757F88}" type="pres">
      <dgm:prSet presAssocID="{9CB234BC-D6E5-4598-AA10-32472D9CDCD9}" presName="aSpace" presStyleCnt="0"/>
      <dgm:spPr/>
    </dgm:pt>
    <dgm:pt modelId="{CA43D273-EC33-4244-9DEA-40CE70EAB9A6}" type="pres">
      <dgm:prSet presAssocID="{913E57B3-FD6B-4AE6-8AA7-6227DD3FF2F9}" presName="compNode" presStyleCnt="0"/>
      <dgm:spPr/>
    </dgm:pt>
    <dgm:pt modelId="{7459A7AF-E2FA-4933-964D-5F0E96D95C16}" type="pres">
      <dgm:prSet presAssocID="{913E57B3-FD6B-4AE6-8AA7-6227DD3FF2F9}" presName="aNode" presStyleLbl="bgShp" presStyleIdx="1" presStyleCnt="4"/>
      <dgm:spPr/>
    </dgm:pt>
    <dgm:pt modelId="{14F63B9A-1C84-4D19-9ACF-D6647369A534}" type="pres">
      <dgm:prSet presAssocID="{913E57B3-FD6B-4AE6-8AA7-6227DD3FF2F9}" presName="textNode" presStyleLbl="bgShp" presStyleIdx="1" presStyleCnt="4"/>
      <dgm:spPr/>
    </dgm:pt>
    <dgm:pt modelId="{2FB6353F-FCF9-4311-AFFC-9D84A3C659D2}" type="pres">
      <dgm:prSet presAssocID="{913E57B3-FD6B-4AE6-8AA7-6227DD3FF2F9}" presName="compChildNode" presStyleCnt="0"/>
      <dgm:spPr/>
    </dgm:pt>
    <dgm:pt modelId="{25363330-ECA3-47DE-8E74-DE779E0EEA6E}" type="pres">
      <dgm:prSet presAssocID="{913E57B3-FD6B-4AE6-8AA7-6227DD3FF2F9}" presName="theInnerList" presStyleCnt="0"/>
      <dgm:spPr/>
    </dgm:pt>
    <dgm:pt modelId="{33B0C9DD-5A9D-41E0-A45E-2CDA7B530B86}" type="pres">
      <dgm:prSet presAssocID="{324C0494-9AB5-4021-AE5D-97F08519AF00}" presName="childNode" presStyleLbl="node1" presStyleIdx="1" presStyleCnt="14">
        <dgm:presLayoutVars>
          <dgm:bulletEnabled val="1"/>
        </dgm:presLayoutVars>
      </dgm:prSet>
      <dgm:spPr/>
    </dgm:pt>
    <dgm:pt modelId="{41F0F597-FD71-45B2-AE1F-73380B37EAAF}" type="pres">
      <dgm:prSet presAssocID="{324C0494-9AB5-4021-AE5D-97F08519AF00}" presName="aSpace2" presStyleCnt="0"/>
      <dgm:spPr/>
    </dgm:pt>
    <dgm:pt modelId="{00E44C26-67D3-4942-9004-665CBCD5AB1B}" type="pres">
      <dgm:prSet presAssocID="{CCE5E2CA-C0CB-45F8-BC1E-4E8C9D87C7B9}" presName="childNode" presStyleLbl="node1" presStyleIdx="2" presStyleCnt="14">
        <dgm:presLayoutVars>
          <dgm:bulletEnabled val="1"/>
        </dgm:presLayoutVars>
      </dgm:prSet>
      <dgm:spPr/>
    </dgm:pt>
    <dgm:pt modelId="{AA738133-E064-48F6-A834-4B8DB192F166}" type="pres">
      <dgm:prSet presAssocID="{CCE5E2CA-C0CB-45F8-BC1E-4E8C9D87C7B9}" presName="aSpace2" presStyleCnt="0"/>
      <dgm:spPr/>
    </dgm:pt>
    <dgm:pt modelId="{6CDA01B3-E7AF-4B28-A745-A058B6FDD71C}" type="pres">
      <dgm:prSet presAssocID="{0F213A0A-FCFB-4BAC-898C-AF00F2F83092}" presName="childNode" presStyleLbl="node1" presStyleIdx="3" presStyleCnt="14">
        <dgm:presLayoutVars>
          <dgm:bulletEnabled val="1"/>
        </dgm:presLayoutVars>
      </dgm:prSet>
      <dgm:spPr/>
    </dgm:pt>
    <dgm:pt modelId="{497B2574-465C-4278-90D9-593A5EB3C14C}" type="pres">
      <dgm:prSet presAssocID="{0F213A0A-FCFB-4BAC-898C-AF00F2F83092}" presName="aSpace2" presStyleCnt="0"/>
      <dgm:spPr/>
    </dgm:pt>
    <dgm:pt modelId="{2D6A7FD2-73C7-4396-A9E0-B65ACC3EF7BD}" type="pres">
      <dgm:prSet presAssocID="{78F0957E-A332-4661-83F6-9D98D5511456}" presName="childNode" presStyleLbl="node1" presStyleIdx="4" presStyleCnt="14">
        <dgm:presLayoutVars>
          <dgm:bulletEnabled val="1"/>
        </dgm:presLayoutVars>
      </dgm:prSet>
      <dgm:spPr/>
    </dgm:pt>
    <dgm:pt modelId="{D6234C6F-818D-4814-8D1E-3132DBC8483E}" type="pres">
      <dgm:prSet presAssocID="{913E57B3-FD6B-4AE6-8AA7-6227DD3FF2F9}" presName="aSpace" presStyleCnt="0"/>
      <dgm:spPr/>
    </dgm:pt>
    <dgm:pt modelId="{8576E7D4-F169-47D8-B2D8-DEF554D2E57E}" type="pres">
      <dgm:prSet presAssocID="{4B348F37-1AB3-4C13-A4EC-07922722E620}" presName="compNode" presStyleCnt="0"/>
      <dgm:spPr/>
    </dgm:pt>
    <dgm:pt modelId="{534C9F96-D2A2-448C-8F4A-56D273CD65E6}" type="pres">
      <dgm:prSet presAssocID="{4B348F37-1AB3-4C13-A4EC-07922722E620}" presName="aNode" presStyleLbl="bgShp" presStyleIdx="2" presStyleCnt="4"/>
      <dgm:spPr/>
    </dgm:pt>
    <dgm:pt modelId="{03E73E63-7C32-45A4-AB2F-07150401A66B}" type="pres">
      <dgm:prSet presAssocID="{4B348F37-1AB3-4C13-A4EC-07922722E620}" presName="textNode" presStyleLbl="bgShp" presStyleIdx="2" presStyleCnt="4"/>
      <dgm:spPr/>
    </dgm:pt>
    <dgm:pt modelId="{26CAB829-ECD6-4B74-9A6A-98CFA1459A53}" type="pres">
      <dgm:prSet presAssocID="{4B348F37-1AB3-4C13-A4EC-07922722E620}" presName="compChildNode" presStyleCnt="0"/>
      <dgm:spPr/>
    </dgm:pt>
    <dgm:pt modelId="{98F28748-C933-4054-8B8F-B44CA2204300}" type="pres">
      <dgm:prSet presAssocID="{4B348F37-1AB3-4C13-A4EC-07922722E620}" presName="theInnerList" presStyleCnt="0"/>
      <dgm:spPr/>
    </dgm:pt>
    <dgm:pt modelId="{C174F86B-8D35-4155-9F60-7DAB211866A9}" type="pres">
      <dgm:prSet presAssocID="{8792B2B9-E081-4852-811B-54E61B943DAC}" presName="childNode" presStyleLbl="node1" presStyleIdx="5" presStyleCnt="14">
        <dgm:presLayoutVars>
          <dgm:bulletEnabled val="1"/>
        </dgm:presLayoutVars>
      </dgm:prSet>
      <dgm:spPr/>
    </dgm:pt>
    <dgm:pt modelId="{7604EF7D-3806-4AB3-863C-0AE3804B572A}" type="pres">
      <dgm:prSet presAssocID="{8792B2B9-E081-4852-811B-54E61B943DAC}" presName="aSpace2" presStyleCnt="0"/>
      <dgm:spPr/>
    </dgm:pt>
    <dgm:pt modelId="{0A398C06-364C-4BFA-BDCD-EB1E9E5E220E}" type="pres">
      <dgm:prSet presAssocID="{FC1D50CC-79ED-4A62-B337-A8118075B0FC}" presName="childNode" presStyleLbl="node1" presStyleIdx="6" presStyleCnt="14">
        <dgm:presLayoutVars>
          <dgm:bulletEnabled val="1"/>
        </dgm:presLayoutVars>
      </dgm:prSet>
      <dgm:spPr/>
    </dgm:pt>
    <dgm:pt modelId="{1C3E5809-0CDA-4025-8EA3-43D532A93DD0}" type="pres">
      <dgm:prSet presAssocID="{FC1D50CC-79ED-4A62-B337-A8118075B0FC}" presName="aSpace2" presStyleCnt="0"/>
      <dgm:spPr/>
    </dgm:pt>
    <dgm:pt modelId="{874DD5BE-D7B6-4D3E-8AB8-B93542A19BE0}" type="pres">
      <dgm:prSet presAssocID="{98BDE06E-B12E-426C-9D1B-0D9330718018}" presName="childNode" presStyleLbl="node1" presStyleIdx="7" presStyleCnt="14">
        <dgm:presLayoutVars>
          <dgm:bulletEnabled val="1"/>
        </dgm:presLayoutVars>
      </dgm:prSet>
      <dgm:spPr/>
    </dgm:pt>
    <dgm:pt modelId="{24A2419A-B71B-4070-9AD7-EA64B550DA63}" type="pres">
      <dgm:prSet presAssocID="{98BDE06E-B12E-426C-9D1B-0D9330718018}" presName="aSpace2" presStyleCnt="0"/>
      <dgm:spPr/>
    </dgm:pt>
    <dgm:pt modelId="{6B2F332A-6B71-4F2C-ABC5-65C3A288EF2B}" type="pres">
      <dgm:prSet presAssocID="{764661FE-B02A-402A-AE1C-4EDBBF2488D3}" presName="childNode" presStyleLbl="node1" presStyleIdx="8" presStyleCnt="14">
        <dgm:presLayoutVars>
          <dgm:bulletEnabled val="1"/>
        </dgm:presLayoutVars>
      </dgm:prSet>
      <dgm:spPr/>
    </dgm:pt>
    <dgm:pt modelId="{4CB33AF7-BEEB-4822-ACFA-0988F557C07E}" type="pres">
      <dgm:prSet presAssocID="{4B348F37-1AB3-4C13-A4EC-07922722E620}" presName="aSpace" presStyleCnt="0"/>
      <dgm:spPr/>
    </dgm:pt>
    <dgm:pt modelId="{35BECD63-4698-4F7F-9B6F-50A69C45F707}" type="pres">
      <dgm:prSet presAssocID="{CB9702A5-DD55-4428-AABA-2223AB1E2CE1}" presName="compNode" presStyleCnt="0"/>
      <dgm:spPr/>
    </dgm:pt>
    <dgm:pt modelId="{6BD27967-747F-42FD-A8A2-C4E41E47AFE1}" type="pres">
      <dgm:prSet presAssocID="{CB9702A5-DD55-4428-AABA-2223AB1E2CE1}" presName="aNode" presStyleLbl="bgShp" presStyleIdx="3" presStyleCnt="4"/>
      <dgm:spPr/>
    </dgm:pt>
    <dgm:pt modelId="{918A9507-D53B-4785-AE6A-D947556D7498}" type="pres">
      <dgm:prSet presAssocID="{CB9702A5-DD55-4428-AABA-2223AB1E2CE1}" presName="textNode" presStyleLbl="bgShp" presStyleIdx="3" presStyleCnt="4"/>
      <dgm:spPr/>
    </dgm:pt>
    <dgm:pt modelId="{AF2C6CF3-899D-4E29-8199-C29515178527}" type="pres">
      <dgm:prSet presAssocID="{CB9702A5-DD55-4428-AABA-2223AB1E2CE1}" presName="compChildNode" presStyleCnt="0"/>
      <dgm:spPr/>
    </dgm:pt>
    <dgm:pt modelId="{B85C0747-7A52-4642-8313-FC3AD022D949}" type="pres">
      <dgm:prSet presAssocID="{CB9702A5-DD55-4428-AABA-2223AB1E2CE1}" presName="theInnerList" presStyleCnt="0"/>
      <dgm:spPr/>
    </dgm:pt>
    <dgm:pt modelId="{B8E327A1-6617-4529-AFEF-BBFC92D16FCC}" type="pres">
      <dgm:prSet presAssocID="{FD0FAB74-53BE-47EC-BB2B-7F8959EE5A58}" presName="childNode" presStyleLbl="node1" presStyleIdx="9" presStyleCnt="14">
        <dgm:presLayoutVars>
          <dgm:bulletEnabled val="1"/>
        </dgm:presLayoutVars>
      </dgm:prSet>
      <dgm:spPr/>
    </dgm:pt>
    <dgm:pt modelId="{CAB84145-F8C9-40A2-9FF0-E1E2A601CE8E}" type="pres">
      <dgm:prSet presAssocID="{FD0FAB74-53BE-47EC-BB2B-7F8959EE5A58}" presName="aSpace2" presStyleCnt="0"/>
      <dgm:spPr/>
    </dgm:pt>
    <dgm:pt modelId="{6D36A594-56E6-421A-B7BE-026AB7C1A429}" type="pres">
      <dgm:prSet presAssocID="{54F1AFC4-2DB7-44FD-B1C1-F07A0A56161A}" presName="childNode" presStyleLbl="node1" presStyleIdx="10" presStyleCnt="14">
        <dgm:presLayoutVars>
          <dgm:bulletEnabled val="1"/>
        </dgm:presLayoutVars>
      </dgm:prSet>
      <dgm:spPr/>
    </dgm:pt>
    <dgm:pt modelId="{3FEC6743-1D09-4AD1-BFCB-1D98A87B1111}" type="pres">
      <dgm:prSet presAssocID="{54F1AFC4-2DB7-44FD-B1C1-F07A0A56161A}" presName="aSpace2" presStyleCnt="0"/>
      <dgm:spPr/>
    </dgm:pt>
    <dgm:pt modelId="{9FC0ABCB-9194-4D92-9CD5-453C2D5C90C2}" type="pres">
      <dgm:prSet presAssocID="{A8EADE87-9426-41B9-93DE-C1EAD4232AE7}" presName="childNode" presStyleLbl="node1" presStyleIdx="11" presStyleCnt="14">
        <dgm:presLayoutVars>
          <dgm:bulletEnabled val="1"/>
        </dgm:presLayoutVars>
      </dgm:prSet>
      <dgm:spPr/>
    </dgm:pt>
    <dgm:pt modelId="{E5652F07-5376-4DCD-BEDE-625AA32DB48A}" type="pres">
      <dgm:prSet presAssocID="{A8EADE87-9426-41B9-93DE-C1EAD4232AE7}" presName="aSpace2" presStyleCnt="0"/>
      <dgm:spPr/>
    </dgm:pt>
    <dgm:pt modelId="{17F5307D-8B4F-49F9-8F1E-EBFFE331B99A}" type="pres">
      <dgm:prSet presAssocID="{77EF8376-E097-450F-9207-E8116E54C093}" presName="childNode" presStyleLbl="node1" presStyleIdx="12" presStyleCnt="14">
        <dgm:presLayoutVars>
          <dgm:bulletEnabled val="1"/>
        </dgm:presLayoutVars>
      </dgm:prSet>
      <dgm:spPr/>
    </dgm:pt>
    <dgm:pt modelId="{26C05216-F11A-48CB-8BEB-DC59F0C77EAB}" type="pres">
      <dgm:prSet presAssocID="{77EF8376-E097-450F-9207-E8116E54C093}" presName="aSpace2" presStyleCnt="0"/>
      <dgm:spPr/>
    </dgm:pt>
    <dgm:pt modelId="{7C3D1FF3-4FCE-45E0-8983-CAC3FE4494E7}" type="pres">
      <dgm:prSet presAssocID="{D91B4FAE-B379-4BC1-AF4E-D174AB9F0B62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EF948300-0302-404E-8F29-B226C2660197}" type="presOf" srcId="{4B348F37-1AB3-4C13-A4EC-07922722E620}" destId="{534C9F96-D2A2-448C-8F4A-56D273CD65E6}" srcOrd="0" destOrd="0" presId="urn:microsoft.com/office/officeart/2005/8/layout/lProcess2"/>
    <dgm:cxn modelId="{9F1F0705-F33A-4557-90AD-38CA7EAE6688}" srcId="{9CB234BC-D6E5-4598-AA10-32472D9CDCD9}" destId="{83FAFA16-6EF0-4AF9-B55E-242EE2282A2B}" srcOrd="0" destOrd="0" parTransId="{EBA054F0-6DE7-450C-AF40-ACDB49F4E6BD}" sibTransId="{2D5AE090-EFDB-4451-8C14-3FD0F0E32B9F}"/>
    <dgm:cxn modelId="{5AA2EA07-CA12-4045-AD19-1A78CE4D8023}" srcId="{4B348F37-1AB3-4C13-A4EC-07922722E620}" destId="{764661FE-B02A-402A-AE1C-4EDBBF2488D3}" srcOrd="3" destOrd="0" parTransId="{6E2689F5-943F-424A-B029-4CD5E6467710}" sibTransId="{02B8FBF9-8F35-4C0A-BE9B-33156231925D}"/>
    <dgm:cxn modelId="{F558533B-00B2-497F-94B1-C6F1542C2728}" srcId="{41D438C1-8CE8-4C26-89F1-519A108FF995}" destId="{4B348F37-1AB3-4C13-A4EC-07922722E620}" srcOrd="2" destOrd="0" parTransId="{3CCD031C-13D5-4DBD-BF84-F79321E0D10A}" sibTransId="{5A22B33D-9E3D-4CDB-98B6-7B46DA4C7462}"/>
    <dgm:cxn modelId="{5B78A264-7547-48DE-8817-A9540CF7C423}" type="presOf" srcId="{CB9702A5-DD55-4428-AABA-2223AB1E2CE1}" destId="{918A9507-D53B-4785-AE6A-D947556D7498}" srcOrd="1" destOrd="0" presId="urn:microsoft.com/office/officeart/2005/8/layout/lProcess2"/>
    <dgm:cxn modelId="{BDCD3046-1AEA-4D27-B509-A52E69052455}" srcId="{CB9702A5-DD55-4428-AABA-2223AB1E2CE1}" destId="{A8EADE87-9426-41B9-93DE-C1EAD4232AE7}" srcOrd="2" destOrd="0" parTransId="{A188B93F-B491-4113-920B-B60D6FDC792D}" sibTransId="{73D8975D-5E72-4955-95D6-AA22034BE2DC}"/>
    <dgm:cxn modelId="{5EA46F46-B10C-418D-8FFE-E20ED5EC3A6D}" srcId="{CB9702A5-DD55-4428-AABA-2223AB1E2CE1}" destId="{FD0FAB74-53BE-47EC-BB2B-7F8959EE5A58}" srcOrd="0" destOrd="0" parTransId="{0B5FCCE4-3531-44FD-859D-C8D39F7184EC}" sibTransId="{8C606D0A-7B5E-4A36-9749-1AF2DFC7767B}"/>
    <dgm:cxn modelId="{55FDFF66-A378-4858-8E82-45E2A70B998A}" type="presOf" srcId="{D91B4FAE-B379-4BC1-AF4E-D174AB9F0B62}" destId="{7C3D1FF3-4FCE-45E0-8983-CAC3FE4494E7}" srcOrd="0" destOrd="0" presId="urn:microsoft.com/office/officeart/2005/8/layout/lProcess2"/>
    <dgm:cxn modelId="{D198964B-3821-4B5E-8CF7-3A6E216EB731}" srcId="{CB9702A5-DD55-4428-AABA-2223AB1E2CE1}" destId="{54F1AFC4-2DB7-44FD-B1C1-F07A0A56161A}" srcOrd="1" destOrd="0" parTransId="{A099C9F0-55C4-4107-BD11-E32938194980}" sibTransId="{C42F9C24-3682-48CE-8EA1-1ABD24AE5500}"/>
    <dgm:cxn modelId="{5BE0C66C-7EA6-469D-AECC-10F2E84FCCE5}" srcId="{4B348F37-1AB3-4C13-A4EC-07922722E620}" destId="{8792B2B9-E081-4852-811B-54E61B943DAC}" srcOrd="0" destOrd="0" parTransId="{BD31B080-144A-45DC-8158-B29243E0BEFB}" sibTransId="{E49B47D0-CD73-44ED-9807-778537A92817}"/>
    <dgm:cxn modelId="{222DF54D-BA06-490B-A891-5772F851CC48}" srcId="{913E57B3-FD6B-4AE6-8AA7-6227DD3FF2F9}" destId="{0F213A0A-FCFB-4BAC-898C-AF00F2F83092}" srcOrd="2" destOrd="0" parTransId="{2DEF6A0D-C161-4727-B666-1B021789AE80}" sibTransId="{9CBA54EF-57FA-423F-A878-6DFBCD2FF2E4}"/>
    <dgm:cxn modelId="{C1BF416E-02FE-4BCF-B9A2-1B699905F614}" type="presOf" srcId="{98BDE06E-B12E-426C-9D1B-0D9330718018}" destId="{874DD5BE-D7B6-4D3E-8AB8-B93542A19BE0}" srcOrd="0" destOrd="0" presId="urn:microsoft.com/office/officeart/2005/8/layout/lProcess2"/>
    <dgm:cxn modelId="{EA81816E-67A5-4673-824E-D59CA9724D14}" type="presOf" srcId="{9CB234BC-D6E5-4598-AA10-32472D9CDCD9}" destId="{4E6F3C13-9F61-4F19-A330-AA91E84DB59B}" srcOrd="0" destOrd="0" presId="urn:microsoft.com/office/officeart/2005/8/layout/lProcess2"/>
    <dgm:cxn modelId="{CD0F8D71-2990-43F4-8141-8154ED5259F5}" type="presOf" srcId="{78F0957E-A332-4661-83F6-9D98D5511456}" destId="{2D6A7FD2-73C7-4396-A9E0-B65ACC3EF7BD}" srcOrd="0" destOrd="0" presId="urn:microsoft.com/office/officeart/2005/8/layout/lProcess2"/>
    <dgm:cxn modelId="{B45CFB71-BB2B-476E-B03D-6D778D671C8B}" srcId="{913E57B3-FD6B-4AE6-8AA7-6227DD3FF2F9}" destId="{78F0957E-A332-4661-83F6-9D98D5511456}" srcOrd="3" destOrd="0" parTransId="{C3FB8A4B-6F33-48DF-AF33-16E5FC1F04B8}" sibTransId="{A15C4B4E-4263-42D4-B3F6-1DD89D063FD9}"/>
    <dgm:cxn modelId="{39D3DB76-C596-4D49-AB05-382824DBE741}" srcId="{4B348F37-1AB3-4C13-A4EC-07922722E620}" destId="{98BDE06E-B12E-426C-9D1B-0D9330718018}" srcOrd="2" destOrd="0" parTransId="{F80CB4C9-6EBF-477A-8EED-E0F3ACB63638}" sibTransId="{ED66B404-2E6F-46EA-AAB1-BCB9B4C5EE4A}"/>
    <dgm:cxn modelId="{B79E0D57-715C-4171-B96B-564A7A6052D9}" type="presOf" srcId="{913E57B3-FD6B-4AE6-8AA7-6227DD3FF2F9}" destId="{14F63B9A-1C84-4D19-9ACF-D6647369A534}" srcOrd="1" destOrd="0" presId="urn:microsoft.com/office/officeart/2005/8/layout/lProcess2"/>
    <dgm:cxn modelId="{31C13678-759D-494C-B07D-24E21DB7B7FA}" type="presOf" srcId="{913E57B3-FD6B-4AE6-8AA7-6227DD3FF2F9}" destId="{7459A7AF-E2FA-4933-964D-5F0E96D95C16}" srcOrd="0" destOrd="0" presId="urn:microsoft.com/office/officeart/2005/8/layout/lProcess2"/>
    <dgm:cxn modelId="{B536427A-0ACC-4179-B986-A8594FCDDD4F}" type="presOf" srcId="{FD0FAB74-53BE-47EC-BB2B-7F8959EE5A58}" destId="{B8E327A1-6617-4529-AFEF-BBFC92D16FCC}" srcOrd="0" destOrd="0" presId="urn:microsoft.com/office/officeart/2005/8/layout/lProcess2"/>
    <dgm:cxn modelId="{6DE5277E-F63D-4D59-B1BF-CDEB97762EDC}" type="presOf" srcId="{77EF8376-E097-450F-9207-E8116E54C093}" destId="{17F5307D-8B4F-49F9-8F1E-EBFFE331B99A}" srcOrd="0" destOrd="0" presId="urn:microsoft.com/office/officeart/2005/8/layout/lProcess2"/>
    <dgm:cxn modelId="{C600F28E-3FE3-40BF-8D0E-92666E07BBBF}" srcId="{41D438C1-8CE8-4C26-89F1-519A108FF995}" destId="{913E57B3-FD6B-4AE6-8AA7-6227DD3FF2F9}" srcOrd="1" destOrd="0" parTransId="{E2B2A8E1-B9F6-4959-9C98-C0540D810988}" sibTransId="{98D7706A-0332-4B8F-9197-3CFC9AA658A2}"/>
    <dgm:cxn modelId="{C333459A-3E0D-4779-BB88-7100FEFC016D}" type="presOf" srcId="{8792B2B9-E081-4852-811B-54E61B943DAC}" destId="{C174F86B-8D35-4155-9F60-7DAB211866A9}" srcOrd="0" destOrd="0" presId="urn:microsoft.com/office/officeart/2005/8/layout/lProcess2"/>
    <dgm:cxn modelId="{280EF7A7-0786-448B-8980-7EC874F6418A}" srcId="{CB9702A5-DD55-4428-AABA-2223AB1E2CE1}" destId="{D91B4FAE-B379-4BC1-AF4E-D174AB9F0B62}" srcOrd="4" destOrd="0" parTransId="{35B5E128-0275-4599-BC6F-1D5055CEE055}" sibTransId="{13C46687-C1E7-4164-AC31-C1B7FB5C7C04}"/>
    <dgm:cxn modelId="{2BB7F3AC-EE9C-455E-96B4-31A6DD60FDF4}" type="presOf" srcId="{83FAFA16-6EF0-4AF9-B55E-242EE2282A2B}" destId="{E8341D69-D682-47D2-95C7-166AD792278A}" srcOrd="0" destOrd="0" presId="urn:microsoft.com/office/officeart/2005/8/layout/lProcess2"/>
    <dgm:cxn modelId="{4A82E9B6-F0C1-4854-9E99-BF6AC8E4D73B}" type="presOf" srcId="{41D438C1-8CE8-4C26-89F1-519A108FF995}" destId="{AD6E6636-9B05-44C8-92D2-E324D6A62DC3}" srcOrd="0" destOrd="0" presId="urn:microsoft.com/office/officeart/2005/8/layout/lProcess2"/>
    <dgm:cxn modelId="{E95608B8-C27D-4462-B5DD-39AC8258DE46}" type="presOf" srcId="{324C0494-9AB5-4021-AE5D-97F08519AF00}" destId="{33B0C9DD-5A9D-41E0-A45E-2CDA7B530B86}" srcOrd="0" destOrd="0" presId="urn:microsoft.com/office/officeart/2005/8/layout/lProcess2"/>
    <dgm:cxn modelId="{953F0CBA-BC85-4DB7-BFF5-EA9BB56CB7BD}" type="presOf" srcId="{A8EADE87-9426-41B9-93DE-C1EAD4232AE7}" destId="{9FC0ABCB-9194-4D92-9CD5-453C2D5C90C2}" srcOrd="0" destOrd="0" presId="urn:microsoft.com/office/officeart/2005/8/layout/lProcess2"/>
    <dgm:cxn modelId="{CC8444BF-4041-47FF-BC1F-299FAE27AB27}" type="presOf" srcId="{9CB234BC-D6E5-4598-AA10-32472D9CDCD9}" destId="{22968376-3A4B-40DE-B604-CDA9F8A35BBC}" srcOrd="1" destOrd="0" presId="urn:microsoft.com/office/officeart/2005/8/layout/lProcess2"/>
    <dgm:cxn modelId="{827EF7BF-193E-492A-8A9D-246ABDBF9A8C}" type="presOf" srcId="{CCE5E2CA-C0CB-45F8-BC1E-4E8C9D87C7B9}" destId="{00E44C26-67D3-4942-9004-665CBCD5AB1B}" srcOrd="0" destOrd="0" presId="urn:microsoft.com/office/officeart/2005/8/layout/lProcess2"/>
    <dgm:cxn modelId="{1F2848C7-9B95-45DB-B7DA-77C73BB2AC75}" srcId="{CB9702A5-DD55-4428-AABA-2223AB1E2CE1}" destId="{77EF8376-E097-450F-9207-E8116E54C093}" srcOrd="3" destOrd="0" parTransId="{A55798BA-6F36-4AFC-B36F-11C4C143C421}" sibTransId="{F5961F34-FC46-48F9-A859-C2B08FF675AF}"/>
    <dgm:cxn modelId="{25A690CE-E1E5-4DC6-A6A9-B90F801B905B}" srcId="{4B348F37-1AB3-4C13-A4EC-07922722E620}" destId="{FC1D50CC-79ED-4A62-B337-A8118075B0FC}" srcOrd="1" destOrd="0" parTransId="{D064FB33-83A5-42EF-902C-D3C9ADD94C61}" sibTransId="{B2C8940B-8717-4F62-9153-1961F593DA57}"/>
    <dgm:cxn modelId="{1012D3D1-B547-4A81-8170-AFF7F2E66E7E}" type="presOf" srcId="{54F1AFC4-2DB7-44FD-B1C1-F07A0A56161A}" destId="{6D36A594-56E6-421A-B7BE-026AB7C1A429}" srcOrd="0" destOrd="0" presId="urn:microsoft.com/office/officeart/2005/8/layout/lProcess2"/>
    <dgm:cxn modelId="{BC7850D2-355B-4D9F-935C-A1EEEC0F8286}" srcId="{41D438C1-8CE8-4C26-89F1-519A108FF995}" destId="{9CB234BC-D6E5-4598-AA10-32472D9CDCD9}" srcOrd="0" destOrd="0" parTransId="{E0148E7D-26F7-42B3-9762-A6A4902B7052}" sibTransId="{64529295-6DAF-4108-BA29-3ED247432C93}"/>
    <dgm:cxn modelId="{5A14A3D8-9AC8-46ED-B3B8-9E04A4800FC5}" srcId="{913E57B3-FD6B-4AE6-8AA7-6227DD3FF2F9}" destId="{324C0494-9AB5-4021-AE5D-97F08519AF00}" srcOrd="0" destOrd="0" parTransId="{64D40738-51E3-4B63-A6C2-51FEAA3E8665}" sibTransId="{53A59E4A-80F1-4B18-90B5-DD4E411D81A9}"/>
    <dgm:cxn modelId="{5E723ADA-8204-4583-B3E1-A086C9EE1042}" srcId="{913E57B3-FD6B-4AE6-8AA7-6227DD3FF2F9}" destId="{CCE5E2CA-C0CB-45F8-BC1E-4E8C9D87C7B9}" srcOrd="1" destOrd="0" parTransId="{3EF41166-DCC7-48F0-A2B1-565FE223F213}" sibTransId="{164CD977-A1CE-435D-A8F7-FC5E22161954}"/>
    <dgm:cxn modelId="{7EDD89E1-EE50-4E9C-A4EF-29B126D69140}" type="presOf" srcId="{0F213A0A-FCFB-4BAC-898C-AF00F2F83092}" destId="{6CDA01B3-E7AF-4B28-A745-A058B6FDD71C}" srcOrd="0" destOrd="0" presId="urn:microsoft.com/office/officeart/2005/8/layout/lProcess2"/>
    <dgm:cxn modelId="{582DC4E1-62D9-4ECA-B1FE-EDF54D7D6FC1}" type="presOf" srcId="{4B348F37-1AB3-4C13-A4EC-07922722E620}" destId="{03E73E63-7C32-45A4-AB2F-07150401A66B}" srcOrd="1" destOrd="0" presId="urn:microsoft.com/office/officeart/2005/8/layout/lProcess2"/>
    <dgm:cxn modelId="{84D0CFE4-2E00-4E18-B28C-7631C6FC374D}" type="presOf" srcId="{764661FE-B02A-402A-AE1C-4EDBBF2488D3}" destId="{6B2F332A-6B71-4F2C-ABC5-65C3A288EF2B}" srcOrd="0" destOrd="0" presId="urn:microsoft.com/office/officeart/2005/8/layout/lProcess2"/>
    <dgm:cxn modelId="{45F57BEF-4AEF-4B2D-B430-82A8D85AB902}" type="presOf" srcId="{FC1D50CC-79ED-4A62-B337-A8118075B0FC}" destId="{0A398C06-364C-4BFA-BDCD-EB1E9E5E220E}" srcOrd="0" destOrd="0" presId="urn:microsoft.com/office/officeart/2005/8/layout/lProcess2"/>
    <dgm:cxn modelId="{9856ACF7-A1C1-494E-9021-94225BE86605}" srcId="{41D438C1-8CE8-4C26-89F1-519A108FF995}" destId="{CB9702A5-DD55-4428-AABA-2223AB1E2CE1}" srcOrd="3" destOrd="0" parTransId="{0D227184-3D07-400E-AE3D-1000837CFA87}" sibTransId="{072D491E-0388-4826-ACA2-966FB6324D80}"/>
    <dgm:cxn modelId="{D496FEFE-E013-48B1-8059-7B423BEC9D1A}" type="presOf" srcId="{CB9702A5-DD55-4428-AABA-2223AB1E2CE1}" destId="{6BD27967-747F-42FD-A8A2-C4E41E47AFE1}" srcOrd="0" destOrd="0" presId="urn:microsoft.com/office/officeart/2005/8/layout/lProcess2"/>
    <dgm:cxn modelId="{9EEA326C-02B0-4DC7-B0CF-22DEEAAF86A6}" type="presParOf" srcId="{AD6E6636-9B05-44C8-92D2-E324D6A62DC3}" destId="{C3EDC14F-F3E7-499F-9593-644C980B84A7}" srcOrd="0" destOrd="0" presId="urn:microsoft.com/office/officeart/2005/8/layout/lProcess2"/>
    <dgm:cxn modelId="{2D54EC59-4A5B-4ACF-A8FE-F01319A237DB}" type="presParOf" srcId="{C3EDC14F-F3E7-499F-9593-644C980B84A7}" destId="{4E6F3C13-9F61-4F19-A330-AA91E84DB59B}" srcOrd="0" destOrd="0" presId="urn:microsoft.com/office/officeart/2005/8/layout/lProcess2"/>
    <dgm:cxn modelId="{4B4EEB19-D7AA-4093-B73C-36E8D09FB0A6}" type="presParOf" srcId="{C3EDC14F-F3E7-499F-9593-644C980B84A7}" destId="{22968376-3A4B-40DE-B604-CDA9F8A35BBC}" srcOrd="1" destOrd="0" presId="urn:microsoft.com/office/officeart/2005/8/layout/lProcess2"/>
    <dgm:cxn modelId="{142C8389-85A3-469A-B270-2D61CE632E12}" type="presParOf" srcId="{C3EDC14F-F3E7-499F-9593-644C980B84A7}" destId="{5084413D-58AC-48C4-9E78-217CEB0F7E7B}" srcOrd="2" destOrd="0" presId="urn:microsoft.com/office/officeart/2005/8/layout/lProcess2"/>
    <dgm:cxn modelId="{B8B37D76-B841-438A-87AF-5F1D7578CEE6}" type="presParOf" srcId="{5084413D-58AC-48C4-9E78-217CEB0F7E7B}" destId="{F4542CC5-F198-418E-9136-764D56FEB58A}" srcOrd="0" destOrd="0" presId="urn:microsoft.com/office/officeart/2005/8/layout/lProcess2"/>
    <dgm:cxn modelId="{28805EC8-9100-4846-A8EB-5DDA51D94BC5}" type="presParOf" srcId="{F4542CC5-F198-418E-9136-764D56FEB58A}" destId="{E8341D69-D682-47D2-95C7-166AD792278A}" srcOrd="0" destOrd="0" presId="urn:microsoft.com/office/officeart/2005/8/layout/lProcess2"/>
    <dgm:cxn modelId="{E5456247-0ABA-4222-812B-41D3352E85D6}" type="presParOf" srcId="{AD6E6636-9B05-44C8-92D2-E324D6A62DC3}" destId="{F6764275-BEE7-44A9-B0E2-8C882C757F88}" srcOrd="1" destOrd="0" presId="urn:microsoft.com/office/officeart/2005/8/layout/lProcess2"/>
    <dgm:cxn modelId="{68397589-03E7-4F2A-987E-39324013911F}" type="presParOf" srcId="{AD6E6636-9B05-44C8-92D2-E324D6A62DC3}" destId="{CA43D273-EC33-4244-9DEA-40CE70EAB9A6}" srcOrd="2" destOrd="0" presId="urn:microsoft.com/office/officeart/2005/8/layout/lProcess2"/>
    <dgm:cxn modelId="{EE2CA84F-6A3A-43A8-B3A5-24E66AC1F950}" type="presParOf" srcId="{CA43D273-EC33-4244-9DEA-40CE70EAB9A6}" destId="{7459A7AF-E2FA-4933-964D-5F0E96D95C16}" srcOrd="0" destOrd="0" presId="urn:microsoft.com/office/officeart/2005/8/layout/lProcess2"/>
    <dgm:cxn modelId="{D59E12B9-70C3-4852-A23A-D1E57A9D30DE}" type="presParOf" srcId="{CA43D273-EC33-4244-9DEA-40CE70EAB9A6}" destId="{14F63B9A-1C84-4D19-9ACF-D6647369A534}" srcOrd="1" destOrd="0" presId="urn:microsoft.com/office/officeart/2005/8/layout/lProcess2"/>
    <dgm:cxn modelId="{C15B082D-252A-412E-9E22-909148CEEF4E}" type="presParOf" srcId="{CA43D273-EC33-4244-9DEA-40CE70EAB9A6}" destId="{2FB6353F-FCF9-4311-AFFC-9D84A3C659D2}" srcOrd="2" destOrd="0" presId="urn:microsoft.com/office/officeart/2005/8/layout/lProcess2"/>
    <dgm:cxn modelId="{83E4D787-9A18-4D09-9EF3-E030549057E4}" type="presParOf" srcId="{2FB6353F-FCF9-4311-AFFC-9D84A3C659D2}" destId="{25363330-ECA3-47DE-8E74-DE779E0EEA6E}" srcOrd="0" destOrd="0" presId="urn:microsoft.com/office/officeart/2005/8/layout/lProcess2"/>
    <dgm:cxn modelId="{DB747C30-272E-4990-B41C-5F3A8FFE4701}" type="presParOf" srcId="{25363330-ECA3-47DE-8E74-DE779E0EEA6E}" destId="{33B0C9DD-5A9D-41E0-A45E-2CDA7B530B86}" srcOrd="0" destOrd="0" presId="urn:microsoft.com/office/officeart/2005/8/layout/lProcess2"/>
    <dgm:cxn modelId="{639C4C16-B437-472E-80F1-B1F20E5CD940}" type="presParOf" srcId="{25363330-ECA3-47DE-8E74-DE779E0EEA6E}" destId="{41F0F597-FD71-45B2-AE1F-73380B37EAAF}" srcOrd="1" destOrd="0" presId="urn:microsoft.com/office/officeart/2005/8/layout/lProcess2"/>
    <dgm:cxn modelId="{BDFB36E7-AD6E-4BF0-8E1B-31A170D85501}" type="presParOf" srcId="{25363330-ECA3-47DE-8E74-DE779E0EEA6E}" destId="{00E44C26-67D3-4942-9004-665CBCD5AB1B}" srcOrd="2" destOrd="0" presId="urn:microsoft.com/office/officeart/2005/8/layout/lProcess2"/>
    <dgm:cxn modelId="{C6E9C1E4-0BA8-4D6C-8C37-803975235F0F}" type="presParOf" srcId="{25363330-ECA3-47DE-8E74-DE779E0EEA6E}" destId="{AA738133-E064-48F6-A834-4B8DB192F166}" srcOrd="3" destOrd="0" presId="urn:microsoft.com/office/officeart/2005/8/layout/lProcess2"/>
    <dgm:cxn modelId="{376B5713-7DAB-4839-B00E-2EA5754CD487}" type="presParOf" srcId="{25363330-ECA3-47DE-8E74-DE779E0EEA6E}" destId="{6CDA01B3-E7AF-4B28-A745-A058B6FDD71C}" srcOrd="4" destOrd="0" presId="urn:microsoft.com/office/officeart/2005/8/layout/lProcess2"/>
    <dgm:cxn modelId="{A47AD0D2-72B8-4C69-92C1-8B8D2960EC0E}" type="presParOf" srcId="{25363330-ECA3-47DE-8E74-DE779E0EEA6E}" destId="{497B2574-465C-4278-90D9-593A5EB3C14C}" srcOrd="5" destOrd="0" presId="urn:microsoft.com/office/officeart/2005/8/layout/lProcess2"/>
    <dgm:cxn modelId="{69CB27C9-655C-47D1-9B20-AC4B5594019B}" type="presParOf" srcId="{25363330-ECA3-47DE-8E74-DE779E0EEA6E}" destId="{2D6A7FD2-73C7-4396-A9E0-B65ACC3EF7BD}" srcOrd="6" destOrd="0" presId="urn:microsoft.com/office/officeart/2005/8/layout/lProcess2"/>
    <dgm:cxn modelId="{93CAB823-916F-4A09-AFB5-6E82F245215F}" type="presParOf" srcId="{AD6E6636-9B05-44C8-92D2-E324D6A62DC3}" destId="{D6234C6F-818D-4814-8D1E-3132DBC8483E}" srcOrd="3" destOrd="0" presId="urn:microsoft.com/office/officeart/2005/8/layout/lProcess2"/>
    <dgm:cxn modelId="{662822B4-7667-4F00-8A67-8F021704870E}" type="presParOf" srcId="{AD6E6636-9B05-44C8-92D2-E324D6A62DC3}" destId="{8576E7D4-F169-47D8-B2D8-DEF554D2E57E}" srcOrd="4" destOrd="0" presId="urn:microsoft.com/office/officeart/2005/8/layout/lProcess2"/>
    <dgm:cxn modelId="{54561F32-6FDD-4BAF-87BD-1D3E8231298D}" type="presParOf" srcId="{8576E7D4-F169-47D8-B2D8-DEF554D2E57E}" destId="{534C9F96-D2A2-448C-8F4A-56D273CD65E6}" srcOrd="0" destOrd="0" presId="urn:microsoft.com/office/officeart/2005/8/layout/lProcess2"/>
    <dgm:cxn modelId="{2F5D7427-8428-47FF-944C-B5652702FAA7}" type="presParOf" srcId="{8576E7D4-F169-47D8-B2D8-DEF554D2E57E}" destId="{03E73E63-7C32-45A4-AB2F-07150401A66B}" srcOrd="1" destOrd="0" presId="urn:microsoft.com/office/officeart/2005/8/layout/lProcess2"/>
    <dgm:cxn modelId="{8C5FFE91-A899-490B-BC3B-AF43BD8CDADA}" type="presParOf" srcId="{8576E7D4-F169-47D8-B2D8-DEF554D2E57E}" destId="{26CAB829-ECD6-4B74-9A6A-98CFA1459A53}" srcOrd="2" destOrd="0" presId="urn:microsoft.com/office/officeart/2005/8/layout/lProcess2"/>
    <dgm:cxn modelId="{B7276013-D842-4BF6-80BC-19DE795EFB32}" type="presParOf" srcId="{26CAB829-ECD6-4B74-9A6A-98CFA1459A53}" destId="{98F28748-C933-4054-8B8F-B44CA2204300}" srcOrd="0" destOrd="0" presId="urn:microsoft.com/office/officeart/2005/8/layout/lProcess2"/>
    <dgm:cxn modelId="{212D1C9C-0A57-47B8-8FE4-4E7E0CAFF274}" type="presParOf" srcId="{98F28748-C933-4054-8B8F-B44CA2204300}" destId="{C174F86B-8D35-4155-9F60-7DAB211866A9}" srcOrd="0" destOrd="0" presId="urn:microsoft.com/office/officeart/2005/8/layout/lProcess2"/>
    <dgm:cxn modelId="{3EDFA8A8-B891-4787-BAD2-5BDB58B06E43}" type="presParOf" srcId="{98F28748-C933-4054-8B8F-B44CA2204300}" destId="{7604EF7D-3806-4AB3-863C-0AE3804B572A}" srcOrd="1" destOrd="0" presId="urn:microsoft.com/office/officeart/2005/8/layout/lProcess2"/>
    <dgm:cxn modelId="{10D6587C-3CED-40E6-AE21-4BB81E6BAA2A}" type="presParOf" srcId="{98F28748-C933-4054-8B8F-B44CA2204300}" destId="{0A398C06-364C-4BFA-BDCD-EB1E9E5E220E}" srcOrd="2" destOrd="0" presId="urn:microsoft.com/office/officeart/2005/8/layout/lProcess2"/>
    <dgm:cxn modelId="{62BB5491-A841-451E-A26F-AE09975DBAE1}" type="presParOf" srcId="{98F28748-C933-4054-8B8F-B44CA2204300}" destId="{1C3E5809-0CDA-4025-8EA3-43D532A93DD0}" srcOrd="3" destOrd="0" presId="urn:microsoft.com/office/officeart/2005/8/layout/lProcess2"/>
    <dgm:cxn modelId="{053EF49A-8AB4-475D-BC89-850647A55AE2}" type="presParOf" srcId="{98F28748-C933-4054-8B8F-B44CA2204300}" destId="{874DD5BE-D7B6-4D3E-8AB8-B93542A19BE0}" srcOrd="4" destOrd="0" presId="urn:microsoft.com/office/officeart/2005/8/layout/lProcess2"/>
    <dgm:cxn modelId="{ACF2F6B8-D009-4715-9D1E-37C3F31A8000}" type="presParOf" srcId="{98F28748-C933-4054-8B8F-B44CA2204300}" destId="{24A2419A-B71B-4070-9AD7-EA64B550DA63}" srcOrd="5" destOrd="0" presId="urn:microsoft.com/office/officeart/2005/8/layout/lProcess2"/>
    <dgm:cxn modelId="{02CF9245-EB14-4AB5-84C1-3E75352313C6}" type="presParOf" srcId="{98F28748-C933-4054-8B8F-B44CA2204300}" destId="{6B2F332A-6B71-4F2C-ABC5-65C3A288EF2B}" srcOrd="6" destOrd="0" presId="urn:microsoft.com/office/officeart/2005/8/layout/lProcess2"/>
    <dgm:cxn modelId="{8259AB94-4FFC-4CEE-80F3-7E71349E59C4}" type="presParOf" srcId="{AD6E6636-9B05-44C8-92D2-E324D6A62DC3}" destId="{4CB33AF7-BEEB-4822-ACFA-0988F557C07E}" srcOrd="5" destOrd="0" presId="urn:microsoft.com/office/officeart/2005/8/layout/lProcess2"/>
    <dgm:cxn modelId="{0E67D464-5E44-424F-8C1E-A129C7A597F7}" type="presParOf" srcId="{AD6E6636-9B05-44C8-92D2-E324D6A62DC3}" destId="{35BECD63-4698-4F7F-9B6F-50A69C45F707}" srcOrd="6" destOrd="0" presId="urn:microsoft.com/office/officeart/2005/8/layout/lProcess2"/>
    <dgm:cxn modelId="{76E88C28-3721-4E90-A7D8-2AB42E90A51B}" type="presParOf" srcId="{35BECD63-4698-4F7F-9B6F-50A69C45F707}" destId="{6BD27967-747F-42FD-A8A2-C4E41E47AFE1}" srcOrd="0" destOrd="0" presId="urn:microsoft.com/office/officeart/2005/8/layout/lProcess2"/>
    <dgm:cxn modelId="{DFBE7D14-EBAF-426A-9EE2-6BCAD1D96D95}" type="presParOf" srcId="{35BECD63-4698-4F7F-9B6F-50A69C45F707}" destId="{918A9507-D53B-4785-AE6A-D947556D7498}" srcOrd="1" destOrd="0" presId="urn:microsoft.com/office/officeart/2005/8/layout/lProcess2"/>
    <dgm:cxn modelId="{24ACADEE-A6F3-4E92-A9C1-4CF4703819BA}" type="presParOf" srcId="{35BECD63-4698-4F7F-9B6F-50A69C45F707}" destId="{AF2C6CF3-899D-4E29-8199-C29515178527}" srcOrd="2" destOrd="0" presId="urn:microsoft.com/office/officeart/2005/8/layout/lProcess2"/>
    <dgm:cxn modelId="{46F0D094-32C8-414F-87A6-538A882576B4}" type="presParOf" srcId="{AF2C6CF3-899D-4E29-8199-C29515178527}" destId="{B85C0747-7A52-4642-8313-FC3AD022D949}" srcOrd="0" destOrd="0" presId="urn:microsoft.com/office/officeart/2005/8/layout/lProcess2"/>
    <dgm:cxn modelId="{07D2447B-F422-48AA-971E-AE044DA74A1B}" type="presParOf" srcId="{B85C0747-7A52-4642-8313-FC3AD022D949}" destId="{B8E327A1-6617-4529-AFEF-BBFC92D16FCC}" srcOrd="0" destOrd="0" presId="urn:microsoft.com/office/officeart/2005/8/layout/lProcess2"/>
    <dgm:cxn modelId="{D31B604A-BC1A-4CE0-ADA3-5BE34C5BB81E}" type="presParOf" srcId="{B85C0747-7A52-4642-8313-FC3AD022D949}" destId="{CAB84145-F8C9-40A2-9FF0-E1E2A601CE8E}" srcOrd="1" destOrd="0" presId="urn:microsoft.com/office/officeart/2005/8/layout/lProcess2"/>
    <dgm:cxn modelId="{24BAC4D0-36A0-4673-99DA-98F88A40E662}" type="presParOf" srcId="{B85C0747-7A52-4642-8313-FC3AD022D949}" destId="{6D36A594-56E6-421A-B7BE-026AB7C1A429}" srcOrd="2" destOrd="0" presId="urn:microsoft.com/office/officeart/2005/8/layout/lProcess2"/>
    <dgm:cxn modelId="{E63A2CB8-2746-47DA-9948-C2E00AC645B7}" type="presParOf" srcId="{B85C0747-7A52-4642-8313-FC3AD022D949}" destId="{3FEC6743-1D09-4AD1-BFCB-1D98A87B1111}" srcOrd="3" destOrd="0" presId="urn:microsoft.com/office/officeart/2005/8/layout/lProcess2"/>
    <dgm:cxn modelId="{0BB152AA-6D4E-4FE3-B4E4-0D37A947EE1B}" type="presParOf" srcId="{B85C0747-7A52-4642-8313-FC3AD022D949}" destId="{9FC0ABCB-9194-4D92-9CD5-453C2D5C90C2}" srcOrd="4" destOrd="0" presId="urn:microsoft.com/office/officeart/2005/8/layout/lProcess2"/>
    <dgm:cxn modelId="{A3A388D6-3FF7-4424-816A-6DCAB8BDCEBB}" type="presParOf" srcId="{B85C0747-7A52-4642-8313-FC3AD022D949}" destId="{E5652F07-5376-4DCD-BEDE-625AA32DB48A}" srcOrd="5" destOrd="0" presId="urn:microsoft.com/office/officeart/2005/8/layout/lProcess2"/>
    <dgm:cxn modelId="{645540CE-7B8F-4844-A91A-29EA713C02C8}" type="presParOf" srcId="{B85C0747-7A52-4642-8313-FC3AD022D949}" destId="{17F5307D-8B4F-49F9-8F1E-EBFFE331B99A}" srcOrd="6" destOrd="0" presId="urn:microsoft.com/office/officeart/2005/8/layout/lProcess2"/>
    <dgm:cxn modelId="{E92BB72F-B891-4C88-8B00-5004D6129383}" type="presParOf" srcId="{B85C0747-7A52-4642-8313-FC3AD022D949}" destId="{26C05216-F11A-48CB-8BEB-DC59F0C77EAB}" srcOrd="7" destOrd="0" presId="urn:microsoft.com/office/officeart/2005/8/layout/lProcess2"/>
    <dgm:cxn modelId="{A9996BDC-BE2E-4152-BFCF-BB6BC648ED52}" type="presParOf" srcId="{B85C0747-7A52-4642-8313-FC3AD022D949}" destId="{7C3D1FF3-4FCE-45E0-8983-CAC3FE4494E7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036051-3357-4C9C-8B7F-D37E1BFDA9B1}" type="doc">
      <dgm:prSet loTypeId="urn:microsoft.com/office/officeart/2005/8/layout/hList9" loCatId="list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pPr rtl="1"/>
          <a:endParaRPr lang="he-IL"/>
        </a:p>
      </dgm:t>
    </dgm:pt>
    <dgm:pt modelId="{D10E9DB8-EDF6-49F4-AB04-5CC5CE63E4B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שיפור</a:t>
          </a:r>
        </a:p>
      </dgm:t>
    </dgm:pt>
    <dgm:pt modelId="{C6095F93-E721-438B-9A7C-B3C319B0FB30}" type="parTrans" cxnId="{E7355B0D-02D6-4F26-AC07-CE086095F98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116FBE4-1C75-4567-8528-6F0E0F6BB986}" type="sibTrans" cxnId="{E7355B0D-02D6-4F26-AC07-CE086095F98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08D4F2A-D558-4CB2-80A7-26FB1060D6F3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מטלות- איכות ועומס</a:t>
          </a:r>
        </a:p>
      </dgm:t>
    </dgm:pt>
    <dgm:pt modelId="{B7FB2B7D-9B18-48B3-8041-1692106B2EFA}" type="parTrans" cxnId="{9086DC0F-4145-44F1-B97E-BE3E3E8C1A09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EF4B114-0A7A-419F-8207-BF102EC83A2D}" type="sibTrans" cxnId="{9086DC0F-4145-44F1-B97E-BE3E3E8C1A09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4664168-08E5-44C7-8E2C-CD16079C48ED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רגל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כלכלית</a:t>
          </a:r>
        </a:p>
      </dgm:t>
    </dgm:pt>
    <dgm:pt modelId="{EAD7FDC7-3E78-4830-A7C7-E97304E9AFA7}" type="parTrans" cxnId="{02597ED6-E30C-4CA9-8726-4C30544093D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B1DDBDB-94A6-4B35-A2B4-08E1773FF0BC}" type="sibTrans" cxnId="{02597ED6-E30C-4CA9-8726-4C30544093D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73E1F4F-068A-44AC-8CBF-8E8D504CDE83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שימור</a:t>
          </a:r>
        </a:p>
      </dgm:t>
    </dgm:pt>
    <dgm:pt modelId="{BEAAEDDE-7089-473B-A72A-7675002E9F1B}" type="parTrans" cxnId="{CD4C0C17-0FFE-4F34-ACBD-8C6C5695406B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468B0ED-E593-4F25-AE2B-4282E6007EF7}" type="sibTrans" cxnId="{CD4C0C17-0FFE-4F34-ACBD-8C6C5695406B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702D3AB-701C-464B-BA2A-2234BDDBD5DE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מעמד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המדריך, הצוות האורגני </a:t>
          </a:r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והסגל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(ניתן עוד)</a:t>
          </a:r>
        </a:p>
      </dgm:t>
    </dgm:pt>
    <dgm:pt modelId="{D8D33167-0176-46A3-B2D1-1712BFE78758}" type="parTrans" cxnId="{75BE3981-F2A8-4412-9968-88EC04173A27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C3B9E5B-3C72-4DCE-98B9-8F8963E3EC25}" type="sibTrans" cxnId="{75BE3981-F2A8-4412-9968-88EC04173A27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8433F97-DC86-4F20-89FC-E7551E8D172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לימודי האסטרטגיה וההתנסויות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(צוותי מחקר)</a:t>
          </a:r>
        </a:p>
      </dgm:t>
    </dgm:pt>
    <dgm:pt modelId="{315F61EE-EEB7-43FC-B319-E93C1EFE0484}" type="parTrans" cxnId="{4CFE8BE8-F112-483A-91F4-8398216ED29B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F141979-D368-4516-B989-B5CD1319B373}" type="sibTrans" cxnId="{4CFE8BE8-F112-483A-91F4-8398216ED29B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FFE5D02-19E3-4068-BAC4-CDD2F56D5CC6}">
      <dgm:prSet phldrT="[טקסט]"/>
      <dgm:spPr/>
      <dgm:t>
        <a:bodyPr/>
        <a:lstStyle/>
        <a:p>
          <a:pPr rtl="1"/>
          <a:r>
            <a:rPr lang="he-IL" b="0" dirty="0">
              <a:latin typeface="David" panose="020E0502060401010101" pitchFamily="34" charset="-79"/>
              <a:cs typeface="David" panose="020E0502060401010101" pitchFamily="34" charset="-79"/>
            </a:rPr>
            <a:t>הנגשת המידע– 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מקראה, פורטל, תרגום, </a:t>
          </a:r>
          <a:r>
            <a:rPr lang="he-IL" dirty="0" err="1">
              <a:latin typeface="David" panose="020E0502060401010101" pitchFamily="34" charset="-79"/>
              <a:cs typeface="David" panose="020E0502060401010101" pitchFamily="34" charset="-79"/>
            </a:rPr>
            <a:t>פודקסט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22B77D9-9EAE-4AA2-85D2-F2B815F34ED9}" type="parTrans" cxnId="{BACAFAD7-5E30-4704-BAB7-514504C1ABA4}">
      <dgm:prSet/>
      <dgm:spPr/>
      <dgm:t>
        <a:bodyPr/>
        <a:lstStyle/>
        <a:p>
          <a:pPr rtl="1"/>
          <a:endParaRPr lang="he-IL"/>
        </a:p>
      </dgm:t>
    </dgm:pt>
    <dgm:pt modelId="{89F38B07-FE1A-4008-9C29-67F03DBF653A}" type="sibTrans" cxnId="{BACAFAD7-5E30-4704-BAB7-514504C1ABA4}">
      <dgm:prSet/>
      <dgm:spPr/>
      <dgm:t>
        <a:bodyPr/>
        <a:lstStyle/>
        <a:p>
          <a:pPr rtl="1"/>
          <a:endParaRPr lang="he-IL"/>
        </a:p>
      </dgm:t>
    </dgm:pt>
    <dgm:pt modelId="{BD61526C-1C58-442B-BF43-CCE3D061A52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עבודה שנתית- מחשב נוסף</a:t>
          </a:r>
        </a:p>
      </dgm:t>
    </dgm:pt>
    <dgm:pt modelId="{CC1EFC8E-83C0-43EA-9856-B227BBDA31AF}" type="parTrans" cxnId="{66503B6B-D7D9-42C8-B400-16D17C590EB6}">
      <dgm:prSet/>
      <dgm:spPr/>
      <dgm:t>
        <a:bodyPr/>
        <a:lstStyle/>
        <a:p>
          <a:pPr rtl="1"/>
          <a:endParaRPr lang="he-IL"/>
        </a:p>
      </dgm:t>
    </dgm:pt>
    <dgm:pt modelId="{538ABFA9-6F37-4390-BD5A-08A54CB7AEF3}" type="sibTrans" cxnId="{66503B6B-D7D9-42C8-B400-16D17C590EB6}">
      <dgm:prSet/>
      <dgm:spPr/>
      <dgm:t>
        <a:bodyPr/>
        <a:lstStyle/>
        <a:p>
          <a:pPr rtl="1"/>
          <a:endParaRPr lang="he-IL"/>
        </a:p>
      </dgm:t>
    </dgm:pt>
    <dgm:pt modelId="{B2DC3113-4E24-4C60-8641-42EA43674FE4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פרופ'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יוסי בן ארצי, פרופ' סוזי נבות</a:t>
          </a:r>
        </a:p>
      </dgm:t>
    </dgm:pt>
    <dgm:pt modelId="{B4165BE4-C31A-431E-8508-DDA572540FA1}" type="parTrans" cxnId="{F2FFE968-A0F5-4E3E-AD05-3AEEDDF13DFC}">
      <dgm:prSet/>
      <dgm:spPr/>
      <dgm:t>
        <a:bodyPr/>
        <a:lstStyle/>
        <a:p>
          <a:pPr rtl="1"/>
          <a:endParaRPr lang="he-IL"/>
        </a:p>
      </dgm:t>
    </dgm:pt>
    <dgm:pt modelId="{383E838B-93E4-4FCC-8A20-5A2705EAB39E}" type="sibTrans" cxnId="{F2FFE968-A0F5-4E3E-AD05-3AEEDDF13DFC}">
      <dgm:prSet/>
      <dgm:spPr/>
      <dgm:t>
        <a:bodyPr/>
        <a:lstStyle/>
        <a:p>
          <a:pPr rtl="1"/>
          <a:endParaRPr lang="he-IL"/>
        </a:p>
      </dgm:t>
    </dgm:pt>
    <dgm:pt modelId="{491B4CD5-6EB1-4C95-BA9A-2A673A770813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החניכים עצמם- ניסיון, הטרוגניות, קידום (ניתן עוד)</a:t>
          </a:r>
        </a:p>
      </dgm:t>
    </dgm:pt>
    <dgm:pt modelId="{C123D8F3-017C-42B1-AA6E-BF201C4E44CE}" type="parTrans" cxnId="{48C7A0D0-CFBF-429E-A890-C2D0EDE8F875}">
      <dgm:prSet/>
      <dgm:spPr/>
      <dgm:t>
        <a:bodyPr/>
        <a:lstStyle/>
        <a:p>
          <a:pPr rtl="1"/>
          <a:endParaRPr lang="he-IL"/>
        </a:p>
      </dgm:t>
    </dgm:pt>
    <dgm:pt modelId="{F8043C14-CEE7-4F30-8749-B2FFE62E379E}" type="sibTrans" cxnId="{48C7A0D0-CFBF-429E-A890-C2D0EDE8F875}">
      <dgm:prSet/>
      <dgm:spPr/>
      <dgm:t>
        <a:bodyPr/>
        <a:lstStyle/>
        <a:p>
          <a:pPr rtl="1"/>
          <a:endParaRPr lang="he-IL"/>
        </a:p>
      </dgm:t>
    </dgm:pt>
    <dgm:pt modelId="{B3C1F7C0-0B24-4BCD-ADC8-B95E77F1123D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גישת סמינר- מאמץ תוכני מרוכז</a:t>
          </a:r>
        </a:p>
      </dgm:t>
    </dgm:pt>
    <dgm:pt modelId="{8C29FC7C-FDE3-4DF4-B91A-C1E1B13043B1}" type="parTrans" cxnId="{1A2B960F-8DFC-4051-8024-32E16B91D943}">
      <dgm:prSet/>
      <dgm:spPr/>
      <dgm:t>
        <a:bodyPr/>
        <a:lstStyle/>
        <a:p>
          <a:pPr rtl="1"/>
          <a:endParaRPr lang="he-IL"/>
        </a:p>
      </dgm:t>
    </dgm:pt>
    <dgm:pt modelId="{D579BA96-C66A-414D-94F0-D26399694B8F}" type="sibTrans" cxnId="{1A2B960F-8DFC-4051-8024-32E16B91D943}">
      <dgm:prSet/>
      <dgm:spPr/>
      <dgm:t>
        <a:bodyPr/>
        <a:lstStyle/>
        <a:p>
          <a:pPr rtl="1"/>
          <a:endParaRPr lang="he-IL"/>
        </a:p>
      </dgm:t>
    </dgm:pt>
    <dgm:pt modelId="{F5272021-27E4-427A-9E8C-D877CD6CA19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לימודי </a:t>
          </a:r>
          <a:r>
            <a:rPr lang="he-IL" dirty="0" err="1">
              <a:latin typeface="David" panose="020E0502060401010101" pitchFamily="34" charset="-79"/>
              <a:cs typeface="David" panose="020E0502060401010101" pitchFamily="34" charset="-79"/>
            </a:rPr>
            <a:t>בטל"ם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- רוחב </a:t>
          </a:r>
          <a: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  <a:t>vs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 עומק</a:t>
          </a:r>
        </a:p>
      </dgm:t>
    </dgm:pt>
    <dgm:pt modelId="{E0587680-D918-4196-A5C3-EE75514D809F}" type="parTrans" cxnId="{7E70E93C-A6B4-4844-95D1-54366CE09878}">
      <dgm:prSet/>
      <dgm:spPr/>
      <dgm:t>
        <a:bodyPr/>
        <a:lstStyle/>
        <a:p>
          <a:pPr rtl="1"/>
          <a:endParaRPr lang="he-IL"/>
        </a:p>
      </dgm:t>
    </dgm:pt>
    <dgm:pt modelId="{00EF9DDE-DE61-44C5-BEE4-31CFA9B3D664}" type="sibTrans" cxnId="{7E70E93C-A6B4-4844-95D1-54366CE09878}">
      <dgm:prSet/>
      <dgm:spPr/>
      <dgm:t>
        <a:bodyPr/>
        <a:lstStyle/>
        <a:p>
          <a:pPr rtl="1"/>
          <a:endParaRPr lang="he-IL"/>
        </a:p>
      </dgm:t>
    </dgm:pt>
    <dgm:pt modelId="{C15A72AA-BCE4-4DF8-B7DB-6FEECE0D80A8}" type="pres">
      <dgm:prSet presAssocID="{CC036051-3357-4C9C-8B7F-D37E1BFDA9B1}" presName="list" presStyleCnt="0">
        <dgm:presLayoutVars>
          <dgm:dir val="rev"/>
          <dgm:animLvl val="lvl"/>
        </dgm:presLayoutVars>
      </dgm:prSet>
      <dgm:spPr/>
    </dgm:pt>
    <dgm:pt modelId="{DFBF9DBA-BB6E-4A8C-B5BA-D61C04DC4965}" type="pres">
      <dgm:prSet presAssocID="{D10E9DB8-EDF6-49F4-AB04-5CC5CE63E4B2}" presName="posSpace" presStyleCnt="0"/>
      <dgm:spPr/>
    </dgm:pt>
    <dgm:pt modelId="{44DC181E-D88F-4572-8A77-C999D6E010DD}" type="pres">
      <dgm:prSet presAssocID="{D10E9DB8-EDF6-49F4-AB04-5CC5CE63E4B2}" presName="vertFlow" presStyleCnt="0"/>
      <dgm:spPr/>
    </dgm:pt>
    <dgm:pt modelId="{1E1AB806-8BCF-41AD-A08E-0AFEA18DF224}" type="pres">
      <dgm:prSet presAssocID="{D10E9DB8-EDF6-49F4-AB04-5CC5CE63E4B2}" presName="topSpace" presStyleCnt="0"/>
      <dgm:spPr/>
    </dgm:pt>
    <dgm:pt modelId="{46928945-BD8E-424D-AB2E-81226118D75C}" type="pres">
      <dgm:prSet presAssocID="{D10E9DB8-EDF6-49F4-AB04-5CC5CE63E4B2}" presName="firstComp" presStyleCnt="0"/>
      <dgm:spPr/>
    </dgm:pt>
    <dgm:pt modelId="{39D3C3FD-4D2C-4E83-96C5-D0347C848810}" type="pres">
      <dgm:prSet presAssocID="{D10E9DB8-EDF6-49F4-AB04-5CC5CE63E4B2}" presName="firstChild" presStyleLbl="bgAccFollowNode1" presStyleIdx="0" presStyleCnt="10" custScaleX="113011"/>
      <dgm:spPr/>
    </dgm:pt>
    <dgm:pt modelId="{F01D08B8-04DC-432E-B93A-A84FAAA67F07}" type="pres">
      <dgm:prSet presAssocID="{D10E9DB8-EDF6-49F4-AB04-5CC5CE63E4B2}" presName="firstChildTx" presStyleLbl="bgAccFollowNode1" presStyleIdx="0" presStyleCnt="10">
        <dgm:presLayoutVars>
          <dgm:bulletEnabled val="1"/>
        </dgm:presLayoutVars>
      </dgm:prSet>
      <dgm:spPr/>
    </dgm:pt>
    <dgm:pt modelId="{D6D2F5C9-9E19-4D3C-B759-61312E44510E}" type="pres">
      <dgm:prSet presAssocID="{34664168-08E5-44C7-8E2C-CD16079C48ED}" presName="comp" presStyleCnt="0"/>
      <dgm:spPr/>
    </dgm:pt>
    <dgm:pt modelId="{FA49E142-1487-446B-88F0-2D5F32CFBFD6}" type="pres">
      <dgm:prSet presAssocID="{34664168-08E5-44C7-8E2C-CD16079C48ED}" presName="child" presStyleLbl="bgAccFollowNode1" presStyleIdx="1" presStyleCnt="10" custScaleX="113011"/>
      <dgm:spPr/>
    </dgm:pt>
    <dgm:pt modelId="{C6A78755-B616-49BB-8F9C-C46E7C678EDE}" type="pres">
      <dgm:prSet presAssocID="{34664168-08E5-44C7-8E2C-CD16079C48ED}" presName="childTx" presStyleLbl="bgAccFollowNode1" presStyleIdx="1" presStyleCnt="10">
        <dgm:presLayoutVars>
          <dgm:bulletEnabled val="1"/>
        </dgm:presLayoutVars>
      </dgm:prSet>
      <dgm:spPr/>
    </dgm:pt>
    <dgm:pt modelId="{C6D75E5A-E2DF-4F43-9DC2-9FD78CEC96A5}" type="pres">
      <dgm:prSet presAssocID="{2FFE5D02-19E3-4068-BAC4-CDD2F56D5CC6}" presName="comp" presStyleCnt="0"/>
      <dgm:spPr/>
    </dgm:pt>
    <dgm:pt modelId="{B34890D9-558F-4B29-BD1E-549801240628}" type="pres">
      <dgm:prSet presAssocID="{2FFE5D02-19E3-4068-BAC4-CDD2F56D5CC6}" presName="child" presStyleLbl="bgAccFollowNode1" presStyleIdx="2" presStyleCnt="10" custScaleX="113011"/>
      <dgm:spPr/>
    </dgm:pt>
    <dgm:pt modelId="{CE125E08-5B6B-4DB0-9BB5-1E1714E4C917}" type="pres">
      <dgm:prSet presAssocID="{2FFE5D02-19E3-4068-BAC4-CDD2F56D5CC6}" presName="childTx" presStyleLbl="bgAccFollowNode1" presStyleIdx="2" presStyleCnt="10">
        <dgm:presLayoutVars>
          <dgm:bulletEnabled val="1"/>
        </dgm:presLayoutVars>
      </dgm:prSet>
      <dgm:spPr/>
    </dgm:pt>
    <dgm:pt modelId="{4C2533A9-D225-4E8D-B851-927A4ECD7811}" type="pres">
      <dgm:prSet presAssocID="{BD61526C-1C58-442B-BF43-CCE3D061A52A}" presName="comp" presStyleCnt="0"/>
      <dgm:spPr/>
    </dgm:pt>
    <dgm:pt modelId="{4A92379A-CE6D-4A25-91DD-78574F8A1011}" type="pres">
      <dgm:prSet presAssocID="{BD61526C-1C58-442B-BF43-CCE3D061A52A}" presName="child" presStyleLbl="bgAccFollowNode1" presStyleIdx="3" presStyleCnt="10" custScaleX="113011"/>
      <dgm:spPr/>
    </dgm:pt>
    <dgm:pt modelId="{7DF6F7BC-04CB-4434-8534-B766F80B3E13}" type="pres">
      <dgm:prSet presAssocID="{BD61526C-1C58-442B-BF43-CCE3D061A52A}" presName="childTx" presStyleLbl="bgAccFollowNode1" presStyleIdx="3" presStyleCnt="10">
        <dgm:presLayoutVars>
          <dgm:bulletEnabled val="1"/>
        </dgm:presLayoutVars>
      </dgm:prSet>
      <dgm:spPr/>
    </dgm:pt>
    <dgm:pt modelId="{A0CCA46C-DDF1-49AC-B218-FDBA25CAD180}" type="pres">
      <dgm:prSet presAssocID="{F5272021-27E4-427A-9E8C-D877CD6CA192}" presName="comp" presStyleCnt="0"/>
      <dgm:spPr/>
    </dgm:pt>
    <dgm:pt modelId="{B76C3ACB-5DF7-48FD-8E8E-8C358DA60030}" type="pres">
      <dgm:prSet presAssocID="{F5272021-27E4-427A-9E8C-D877CD6CA192}" presName="child" presStyleLbl="bgAccFollowNode1" presStyleIdx="4" presStyleCnt="10" custScaleX="113063"/>
      <dgm:spPr/>
    </dgm:pt>
    <dgm:pt modelId="{562F6AFD-D0A4-4E1D-A7CF-1E6FC5CF6072}" type="pres">
      <dgm:prSet presAssocID="{F5272021-27E4-427A-9E8C-D877CD6CA192}" presName="childTx" presStyleLbl="bgAccFollowNode1" presStyleIdx="4" presStyleCnt="10">
        <dgm:presLayoutVars>
          <dgm:bulletEnabled val="1"/>
        </dgm:presLayoutVars>
      </dgm:prSet>
      <dgm:spPr/>
    </dgm:pt>
    <dgm:pt modelId="{227C7192-BA1C-4D59-B959-F5433B4F6AE1}" type="pres">
      <dgm:prSet presAssocID="{D10E9DB8-EDF6-49F4-AB04-5CC5CE63E4B2}" presName="negSpace" presStyleCnt="0"/>
      <dgm:spPr/>
    </dgm:pt>
    <dgm:pt modelId="{361A4402-08F5-4D5E-864F-62226B849BCF}" type="pres">
      <dgm:prSet presAssocID="{D10E9DB8-EDF6-49F4-AB04-5CC5CE63E4B2}" presName="circle" presStyleLbl="node1" presStyleIdx="0" presStyleCnt="2" custLinFactNeighborX="15433"/>
      <dgm:spPr/>
    </dgm:pt>
    <dgm:pt modelId="{6EDA1A85-CD69-4649-8A2C-D3512895F335}" type="pres">
      <dgm:prSet presAssocID="{3116FBE4-1C75-4567-8528-6F0E0F6BB986}" presName="transSpace" presStyleCnt="0"/>
      <dgm:spPr/>
    </dgm:pt>
    <dgm:pt modelId="{10B07A00-ECF2-40DB-B24B-BEED953B259D}" type="pres">
      <dgm:prSet presAssocID="{A73E1F4F-068A-44AC-8CBF-8E8D504CDE83}" presName="posSpace" presStyleCnt="0"/>
      <dgm:spPr/>
    </dgm:pt>
    <dgm:pt modelId="{08E6C911-F389-466C-88B2-37ECFECA8E3A}" type="pres">
      <dgm:prSet presAssocID="{A73E1F4F-068A-44AC-8CBF-8E8D504CDE83}" presName="vertFlow" presStyleCnt="0"/>
      <dgm:spPr/>
    </dgm:pt>
    <dgm:pt modelId="{7AD92CF6-6C7A-4256-A515-49DB19C68275}" type="pres">
      <dgm:prSet presAssocID="{A73E1F4F-068A-44AC-8CBF-8E8D504CDE83}" presName="topSpace" presStyleCnt="0"/>
      <dgm:spPr/>
    </dgm:pt>
    <dgm:pt modelId="{9F0E9CFF-E714-44DF-B93D-6B179DE0CB38}" type="pres">
      <dgm:prSet presAssocID="{A73E1F4F-068A-44AC-8CBF-8E8D504CDE83}" presName="firstComp" presStyleCnt="0"/>
      <dgm:spPr/>
    </dgm:pt>
    <dgm:pt modelId="{71F536B2-1B3E-4CF1-BBDA-377EA5EA192A}" type="pres">
      <dgm:prSet presAssocID="{A73E1F4F-068A-44AC-8CBF-8E8D504CDE83}" presName="firstChild" presStyleLbl="bgAccFollowNode1" presStyleIdx="5" presStyleCnt="10" custScaleX="113011"/>
      <dgm:spPr/>
    </dgm:pt>
    <dgm:pt modelId="{B32A626E-3231-4D9C-8708-3747E8A2ACE8}" type="pres">
      <dgm:prSet presAssocID="{A73E1F4F-068A-44AC-8CBF-8E8D504CDE83}" presName="firstChildTx" presStyleLbl="bgAccFollowNode1" presStyleIdx="5" presStyleCnt="10">
        <dgm:presLayoutVars>
          <dgm:bulletEnabled val="1"/>
        </dgm:presLayoutVars>
      </dgm:prSet>
      <dgm:spPr/>
    </dgm:pt>
    <dgm:pt modelId="{5AF12CA8-0659-4FEA-AA6E-08062825DE7D}" type="pres">
      <dgm:prSet presAssocID="{E8433F97-DC86-4F20-89FC-E7551E8D1725}" presName="comp" presStyleCnt="0"/>
      <dgm:spPr/>
    </dgm:pt>
    <dgm:pt modelId="{1CD09771-A0DA-4D66-AD18-6F87AC327D35}" type="pres">
      <dgm:prSet presAssocID="{E8433F97-DC86-4F20-89FC-E7551E8D1725}" presName="child" presStyleLbl="bgAccFollowNode1" presStyleIdx="6" presStyleCnt="10" custScaleX="113011"/>
      <dgm:spPr/>
    </dgm:pt>
    <dgm:pt modelId="{63BFE7C6-7E57-4B64-9967-D7FDE99082CA}" type="pres">
      <dgm:prSet presAssocID="{E8433F97-DC86-4F20-89FC-E7551E8D1725}" presName="childTx" presStyleLbl="bgAccFollowNode1" presStyleIdx="6" presStyleCnt="10">
        <dgm:presLayoutVars>
          <dgm:bulletEnabled val="1"/>
        </dgm:presLayoutVars>
      </dgm:prSet>
      <dgm:spPr/>
    </dgm:pt>
    <dgm:pt modelId="{A4B3D77E-E366-4894-A208-310C048754D6}" type="pres">
      <dgm:prSet presAssocID="{B2DC3113-4E24-4C60-8641-42EA43674FE4}" presName="comp" presStyleCnt="0"/>
      <dgm:spPr/>
    </dgm:pt>
    <dgm:pt modelId="{A5694B29-4FC1-46E4-81CD-F131F3F18267}" type="pres">
      <dgm:prSet presAssocID="{B2DC3113-4E24-4C60-8641-42EA43674FE4}" presName="child" presStyleLbl="bgAccFollowNode1" presStyleIdx="7" presStyleCnt="10" custScaleX="113011"/>
      <dgm:spPr/>
    </dgm:pt>
    <dgm:pt modelId="{49579F24-3685-4A86-A2C8-0F020E4159AA}" type="pres">
      <dgm:prSet presAssocID="{B2DC3113-4E24-4C60-8641-42EA43674FE4}" presName="childTx" presStyleLbl="bgAccFollowNode1" presStyleIdx="7" presStyleCnt="10">
        <dgm:presLayoutVars>
          <dgm:bulletEnabled val="1"/>
        </dgm:presLayoutVars>
      </dgm:prSet>
      <dgm:spPr/>
    </dgm:pt>
    <dgm:pt modelId="{AAD18F3B-4F7B-4FBC-9DBA-26E75059F737}" type="pres">
      <dgm:prSet presAssocID="{491B4CD5-6EB1-4C95-BA9A-2A673A770813}" presName="comp" presStyleCnt="0"/>
      <dgm:spPr/>
    </dgm:pt>
    <dgm:pt modelId="{C74A8FE9-7C6B-4400-B5CC-78BA75CB7716}" type="pres">
      <dgm:prSet presAssocID="{491B4CD5-6EB1-4C95-BA9A-2A673A770813}" presName="child" presStyleLbl="bgAccFollowNode1" presStyleIdx="8" presStyleCnt="10" custScaleX="113011"/>
      <dgm:spPr/>
    </dgm:pt>
    <dgm:pt modelId="{93F6A775-0C64-42A0-BEFE-C5D7B3E2094A}" type="pres">
      <dgm:prSet presAssocID="{491B4CD5-6EB1-4C95-BA9A-2A673A770813}" presName="childTx" presStyleLbl="bgAccFollowNode1" presStyleIdx="8" presStyleCnt="10">
        <dgm:presLayoutVars>
          <dgm:bulletEnabled val="1"/>
        </dgm:presLayoutVars>
      </dgm:prSet>
      <dgm:spPr/>
    </dgm:pt>
    <dgm:pt modelId="{D744CEFC-549F-4CD0-A580-3A1864FE94B8}" type="pres">
      <dgm:prSet presAssocID="{B3C1F7C0-0B24-4BCD-ADC8-B95E77F1123D}" presName="comp" presStyleCnt="0"/>
      <dgm:spPr/>
    </dgm:pt>
    <dgm:pt modelId="{DA86E73E-451F-415A-9C5C-2F5A7C49E9A6}" type="pres">
      <dgm:prSet presAssocID="{B3C1F7C0-0B24-4BCD-ADC8-B95E77F1123D}" presName="child" presStyleLbl="bgAccFollowNode1" presStyleIdx="9" presStyleCnt="10" custScaleX="113011"/>
      <dgm:spPr/>
    </dgm:pt>
    <dgm:pt modelId="{5FEB4683-9DA1-41CE-9DB2-F25F9DEA10BE}" type="pres">
      <dgm:prSet presAssocID="{B3C1F7C0-0B24-4BCD-ADC8-B95E77F1123D}" presName="childTx" presStyleLbl="bgAccFollowNode1" presStyleIdx="9" presStyleCnt="10">
        <dgm:presLayoutVars>
          <dgm:bulletEnabled val="1"/>
        </dgm:presLayoutVars>
      </dgm:prSet>
      <dgm:spPr/>
    </dgm:pt>
    <dgm:pt modelId="{97DBE13A-9EB6-4CA3-A468-74FEA3B18E34}" type="pres">
      <dgm:prSet presAssocID="{A73E1F4F-068A-44AC-8CBF-8E8D504CDE83}" presName="negSpace" presStyleCnt="0"/>
      <dgm:spPr/>
    </dgm:pt>
    <dgm:pt modelId="{3492EA92-E4B4-459A-91DC-0D2E515F99F3}" type="pres">
      <dgm:prSet presAssocID="{A73E1F4F-068A-44AC-8CBF-8E8D504CDE83}" presName="circle" presStyleLbl="node1" presStyleIdx="1" presStyleCnt="2" custLinFactNeighborX="8112"/>
      <dgm:spPr/>
    </dgm:pt>
  </dgm:ptLst>
  <dgm:cxnLst>
    <dgm:cxn modelId="{E7355B0D-02D6-4F26-AC07-CE086095F982}" srcId="{CC036051-3357-4C9C-8B7F-D37E1BFDA9B1}" destId="{D10E9DB8-EDF6-49F4-AB04-5CC5CE63E4B2}" srcOrd="0" destOrd="0" parTransId="{C6095F93-E721-438B-9A7C-B3C319B0FB30}" sibTransId="{3116FBE4-1C75-4567-8528-6F0E0F6BB986}"/>
    <dgm:cxn modelId="{1A2B960F-8DFC-4051-8024-32E16B91D943}" srcId="{A73E1F4F-068A-44AC-8CBF-8E8D504CDE83}" destId="{B3C1F7C0-0B24-4BCD-ADC8-B95E77F1123D}" srcOrd="4" destOrd="0" parTransId="{8C29FC7C-FDE3-4DF4-B91A-C1E1B13043B1}" sibTransId="{D579BA96-C66A-414D-94F0-D26399694B8F}"/>
    <dgm:cxn modelId="{9086DC0F-4145-44F1-B97E-BE3E3E8C1A09}" srcId="{D10E9DB8-EDF6-49F4-AB04-5CC5CE63E4B2}" destId="{308D4F2A-D558-4CB2-80A7-26FB1060D6F3}" srcOrd="0" destOrd="0" parTransId="{B7FB2B7D-9B18-48B3-8041-1692106B2EFA}" sibTransId="{BEF4B114-0A7A-419F-8207-BF102EC83A2D}"/>
    <dgm:cxn modelId="{CD4C0C17-0FFE-4F34-ACBD-8C6C5695406B}" srcId="{CC036051-3357-4C9C-8B7F-D37E1BFDA9B1}" destId="{A73E1F4F-068A-44AC-8CBF-8E8D504CDE83}" srcOrd="1" destOrd="0" parTransId="{BEAAEDDE-7089-473B-A72A-7675002E9F1B}" sibTransId="{2468B0ED-E593-4F25-AE2B-4282E6007EF7}"/>
    <dgm:cxn modelId="{9F9A0E17-956C-4D6B-87DA-A525F6CE1531}" type="presOf" srcId="{B2DC3113-4E24-4C60-8641-42EA43674FE4}" destId="{A5694B29-4FC1-46E4-81CD-F131F3F18267}" srcOrd="0" destOrd="0" presId="urn:microsoft.com/office/officeart/2005/8/layout/hList9"/>
    <dgm:cxn modelId="{E9BF2117-D9C5-4E70-836B-E3DED57C9746}" type="presOf" srcId="{D10E9DB8-EDF6-49F4-AB04-5CC5CE63E4B2}" destId="{361A4402-08F5-4D5E-864F-62226B849BCF}" srcOrd="0" destOrd="0" presId="urn:microsoft.com/office/officeart/2005/8/layout/hList9"/>
    <dgm:cxn modelId="{0A8BBE1D-D86C-475F-8263-C05D35E6B734}" type="presOf" srcId="{34664168-08E5-44C7-8E2C-CD16079C48ED}" destId="{C6A78755-B616-49BB-8F9C-C46E7C678EDE}" srcOrd="1" destOrd="0" presId="urn:microsoft.com/office/officeart/2005/8/layout/hList9"/>
    <dgm:cxn modelId="{7E70E93C-A6B4-4844-95D1-54366CE09878}" srcId="{D10E9DB8-EDF6-49F4-AB04-5CC5CE63E4B2}" destId="{F5272021-27E4-427A-9E8C-D877CD6CA192}" srcOrd="4" destOrd="0" parTransId="{E0587680-D918-4196-A5C3-EE75514D809F}" sibTransId="{00EF9DDE-DE61-44C5-BEE4-31CFA9B3D664}"/>
    <dgm:cxn modelId="{17EFA95F-0233-40E1-B298-94DFCF26A4C2}" type="presOf" srcId="{BD61526C-1C58-442B-BF43-CCE3D061A52A}" destId="{4A92379A-CE6D-4A25-91DD-78574F8A1011}" srcOrd="0" destOrd="0" presId="urn:microsoft.com/office/officeart/2005/8/layout/hList9"/>
    <dgm:cxn modelId="{F2FFE968-A0F5-4E3E-AD05-3AEEDDF13DFC}" srcId="{A73E1F4F-068A-44AC-8CBF-8E8D504CDE83}" destId="{B2DC3113-4E24-4C60-8641-42EA43674FE4}" srcOrd="2" destOrd="0" parTransId="{B4165BE4-C31A-431E-8508-DDA572540FA1}" sibTransId="{383E838B-93E4-4FCC-8A20-5A2705EAB39E}"/>
    <dgm:cxn modelId="{BF90264B-5775-4FEA-82EC-BE012D058D14}" type="presOf" srcId="{4702D3AB-701C-464B-BA2A-2234BDDBD5DE}" destId="{B32A626E-3231-4D9C-8708-3747E8A2ACE8}" srcOrd="1" destOrd="0" presId="urn:microsoft.com/office/officeart/2005/8/layout/hList9"/>
    <dgm:cxn modelId="{66503B6B-D7D9-42C8-B400-16D17C590EB6}" srcId="{D10E9DB8-EDF6-49F4-AB04-5CC5CE63E4B2}" destId="{BD61526C-1C58-442B-BF43-CCE3D061A52A}" srcOrd="3" destOrd="0" parTransId="{CC1EFC8E-83C0-43EA-9856-B227BBDA31AF}" sibTransId="{538ABFA9-6F37-4390-BD5A-08A54CB7AEF3}"/>
    <dgm:cxn modelId="{FD41C96C-7C5C-434E-9BC2-38FE67DBB00A}" type="presOf" srcId="{BD61526C-1C58-442B-BF43-CCE3D061A52A}" destId="{7DF6F7BC-04CB-4434-8534-B766F80B3E13}" srcOrd="1" destOrd="0" presId="urn:microsoft.com/office/officeart/2005/8/layout/hList9"/>
    <dgm:cxn modelId="{8E6F634F-9E3B-489E-9448-584636CA3D8A}" type="presOf" srcId="{34664168-08E5-44C7-8E2C-CD16079C48ED}" destId="{FA49E142-1487-446B-88F0-2D5F32CFBFD6}" srcOrd="0" destOrd="0" presId="urn:microsoft.com/office/officeart/2005/8/layout/hList9"/>
    <dgm:cxn modelId="{B51B6B51-DF6E-4D7B-8ADC-F11C7A568BB4}" type="presOf" srcId="{B2DC3113-4E24-4C60-8641-42EA43674FE4}" destId="{49579F24-3685-4A86-A2C8-0F020E4159AA}" srcOrd="1" destOrd="0" presId="urn:microsoft.com/office/officeart/2005/8/layout/hList9"/>
    <dgm:cxn modelId="{144AF97B-F2B0-4A93-9D01-703C550A25DA}" type="presOf" srcId="{308D4F2A-D558-4CB2-80A7-26FB1060D6F3}" destId="{39D3C3FD-4D2C-4E83-96C5-D0347C848810}" srcOrd="0" destOrd="0" presId="urn:microsoft.com/office/officeart/2005/8/layout/hList9"/>
    <dgm:cxn modelId="{ABBB667D-39EB-4B0E-9B24-FD9C2F25CC99}" type="presOf" srcId="{B3C1F7C0-0B24-4BCD-ADC8-B95E77F1123D}" destId="{DA86E73E-451F-415A-9C5C-2F5A7C49E9A6}" srcOrd="0" destOrd="0" presId="urn:microsoft.com/office/officeart/2005/8/layout/hList9"/>
    <dgm:cxn modelId="{75BE3981-F2A8-4412-9968-88EC04173A27}" srcId="{A73E1F4F-068A-44AC-8CBF-8E8D504CDE83}" destId="{4702D3AB-701C-464B-BA2A-2234BDDBD5DE}" srcOrd="0" destOrd="0" parTransId="{D8D33167-0176-46A3-B2D1-1712BFE78758}" sibTransId="{3C3B9E5B-3C72-4DCE-98B9-8F8963E3EC25}"/>
    <dgm:cxn modelId="{8DA30988-1CA2-4E01-AE34-B05A54C1EB89}" type="presOf" srcId="{491B4CD5-6EB1-4C95-BA9A-2A673A770813}" destId="{C74A8FE9-7C6B-4400-B5CC-78BA75CB7716}" srcOrd="0" destOrd="0" presId="urn:microsoft.com/office/officeart/2005/8/layout/hList9"/>
    <dgm:cxn modelId="{BAFF8791-9051-406D-B147-9F58906917CB}" type="presOf" srcId="{E8433F97-DC86-4F20-89FC-E7551E8D1725}" destId="{63BFE7C6-7E57-4B64-9967-D7FDE99082CA}" srcOrd="1" destOrd="0" presId="urn:microsoft.com/office/officeart/2005/8/layout/hList9"/>
    <dgm:cxn modelId="{9B7B70A1-F049-4D3C-8904-D27CA4B3C9E5}" type="presOf" srcId="{F5272021-27E4-427A-9E8C-D877CD6CA192}" destId="{562F6AFD-D0A4-4E1D-A7CF-1E6FC5CF6072}" srcOrd="1" destOrd="0" presId="urn:microsoft.com/office/officeart/2005/8/layout/hList9"/>
    <dgm:cxn modelId="{F3ED20AA-6D65-4F5F-BA47-74F789C95B16}" type="presOf" srcId="{E8433F97-DC86-4F20-89FC-E7551E8D1725}" destId="{1CD09771-A0DA-4D66-AD18-6F87AC327D35}" srcOrd="0" destOrd="0" presId="urn:microsoft.com/office/officeart/2005/8/layout/hList9"/>
    <dgm:cxn modelId="{9614B3B3-2055-47CC-8167-12789E4135A3}" type="presOf" srcId="{308D4F2A-D558-4CB2-80A7-26FB1060D6F3}" destId="{F01D08B8-04DC-432E-B93A-A84FAAA67F07}" srcOrd="1" destOrd="0" presId="urn:microsoft.com/office/officeart/2005/8/layout/hList9"/>
    <dgm:cxn modelId="{1F4D84BF-1A37-4619-9DD5-113AC140BCFA}" type="presOf" srcId="{CC036051-3357-4C9C-8B7F-D37E1BFDA9B1}" destId="{C15A72AA-BCE4-4DF8-B7DB-6FEECE0D80A8}" srcOrd="0" destOrd="0" presId="urn:microsoft.com/office/officeart/2005/8/layout/hList9"/>
    <dgm:cxn modelId="{277D4AD0-2A0D-4486-A093-5AB557E4E831}" type="presOf" srcId="{2FFE5D02-19E3-4068-BAC4-CDD2F56D5CC6}" destId="{CE125E08-5B6B-4DB0-9BB5-1E1714E4C917}" srcOrd="1" destOrd="0" presId="urn:microsoft.com/office/officeart/2005/8/layout/hList9"/>
    <dgm:cxn modelId="{48C7A0D0-CFBF-429E-A890-C2D0EDE8F875}" srcId="{A73E1F4F-068A-44AC-8CBF-8E8D504CDE83}" destId="{491B4CD5-6EB1-4C95-BA9A-2A673A770813}" srcOrd="3" destOrd="0" parTransId="{C123D8F3-017C-42B1-AA6E-BF201C4E44CE}" sibTransId="{F8043C14-CEE7-4F30-8749-B2FFE62E379E}"/>
    <dgm:cxn modelId="{DA56ACD2-8302-4125-9791-735279B68818}" type="presOf" srcId="{4702D3AB-701C-464B-BA2A-2234BDDBD5DE}" destId="{71F536B2-1B3E-4CF1-BBDA-377EA5EA192A}" srcOrd="0" destOrd="0" presId="urn:microsoft.com/office/officeart/2005/8/layout/hList9"/>
    <dgm:cxn modelId="{AEF642D3-8136-4799-BA64-1805FB4145EF}" type="presOf" srcId="{491B4CD5-6EB1-4C95-BA9A-2A673A770813}" destId="{93F6A775-0C64-42A0-BEFE-C5D7B3E2094A}" srcOrd="1" destOrd="0" presId="urn:microsoft.com/office/officeart/2005/8/layout/hList9"/>
    <dgm:cxn modelId="{9153FAD5-F1C2-4E33-ADBC-C5E1CC8BFAAE}" type="presOf" srcId="{F5272021-27E4-427A-9E8C-D877CD6CA192}" destId="{B76C3ACB-5DF7-48FD-8E8E-8C358DA60030}" srcOrd="0" destOrd="0" presId="urn:microsoft.com/office/officeart/2005/8/layout/hList9"/>
    <dgm:cxn modelId="{02597ED6-E30C-4CA9-8726-4C30544093D2}" srcId="{D10E9DB8-EDF6-49F4-AB04-5CC5CE63E4B2}" destId="{34664168-08E5-44C7-8E2C-CD16079C48ED}" srcOrd="1" destOrd="0" parTransId="{EAD7FDC7-3E78-4830-A7C7-E97304E9AFA7}" sibTransId="{2B1DDBDB-94A6-4B35-A2B4-08E1773FF0BC}"/>
    <dgm:cxn modelId="{BACAFAD7-5E30-4704-BAB7-514504C1ABA4}" srcId="{D10E9DB8-EDF6-49F4-AB04-5CC5CE63E4B2}" destId="{2FFE5D02-19E3-4068-BAC4-CDD2F56D5CC6}" srcOrd="2" destOrd="0" parTransId="{A22B77D9-9EAE-4AA2-85D2-F2B815F34ED9}" sibTransId="{89F38B07-FE1A-4008-9C29-67F03DBF653A}"/>
    <dgm:cxn modelId="{DD5B3EDE-F298-474F-BD72-B8BEF1903C38}" type="presOf" srcId="{A73E1F4F-068A-44AC-8CBF-8E8D504CDE83}" destId="{3492EA92-E4B4-459A-91DC-0D2E515F99F3}" srcOrd="0" destOrd="0" presId="urn:microsoft.com/office/officeart/2005/8/layout/hList9"/>
    <dgm:cxn modelId="{078882E1-5A4E-4F01-881B-1E339753A549}" type="presOf" srcId="{2FFE5D02-19E3-4068-BAC4-CDD2F56D5CC6}" destId="{B34890D9-558F-4B29-BD1E-549801240628}" srcOrd="0" destOrd="0" presId="urn:microsoft.com/office/officeart/2005/8/layout/hList9"/>
    <dgm:cxn modelId="{4CFE8BE8-F112-483A-91F4-8398216ED29B}" srcId="{A73E1F4F-068A-44AC-8CBF-8E8D504CDE83}" destId="{E8433F97-DC86-4F20-89FC-E7551E8D1725}" srcOrd="1" destOrd="0" parTransId="{315F61EE-EEB7-43FC-B319-E93C1EFE0484}" sibTransId="{AF141979-D368-4516-B989-B5CD1319B373}"/>
    <dgm:cxn modelId="{3817D4EA-EEB5-401C-A753-0259755D9585}" type="presOf" srcId="{B3C1F7C0-0B24-4BCD-ADC8-B95E77F1123D}" destId="{5FEB4683-9DA1-41CE-9DB2-F25F9DEA10BE}" srcOrd="1" destOrd="0" presId="urn:microsoft.com/office/officeart/2005/8/layout/hList9"/>
    <dgm:cxn modelId="{F4C6185B-C306-454E-8823-CE9536287E69}" type="presParOf" srcId="{C15A72AA-BCE4-4DF8-B7DB-6FEECE0D80A8}" destId="{DFBF9DBA-BB6E-4A8C-B5BA-D61C04DC4965}" srcOrd="0" destOrd="0" presId="urn:microsoft.com/office/officeart/2005/8/layout/hList9"/>
    <dgm:cxn modelId="{3DBEDDC1-CE5A-4BB6-9B4E-BF4CA3C3202E}" type="presParOf" srcId="{C15A72AA-BCE4-4DF8-B7DB-6FEECE0D80A8}" destId="{44DC181E-D88F-4572-8A77-C999D6E010DD}" srcOrd="1" destOrd="0" presId="urn:microsoft.com/office/officeart/2005/8/layout/hList9"/>
    <dgm:cxn modelId="{46E74141-44D1-45B2-9F0E-0D56D15A7CBF}" type="presParOf" srcId="{44DC181E-D88F-4572-8A77-C999D6E010DD}" destId="{1E1AB806-8BCF-41AD-A08E-0AFEA18DF224}" srcOrd="0" destOrd="0" presId="urn:microsoft.com/office/officeart/2005/8/layout/hList9"/>
    <dgm:cxn modelId="{38644104-3318-4CF8-A7AF-CF5FD41CE39B}" type="presParOf" srcId="{44DC181E-D88F-4572-8A77-C999D6E010DD}" destId="{46928945-BD8E-424D-AB2E-81226118D75C}" srcOrd="1" destOrd="0" presId="urn:microsoft.com/office/officeart/2005/8/layout/hList9"/>
    <dgm:cxn modelId="{96988931-56E9-44D7-8046-9AB6584E132F}" type="presParOf" srcId="{46928945-BD8E-424D-AB2E-81226118D75C}" destId="{39D3C3FD-4D2C-4E83-96C5-D0347C848810}" srcOrd="0" destOrd="0" presId="urn:microsoft.com/office/officeart/2005/8/layout/hList9"/>
    <dgm:cxn modelId="{AB795804-66F8-4AEF-A904-EFC641A3176D}" type="presParOf" srcId="{46928945-BD8E-424D-AB2E-81226118D75C}" destId="{F01D08B8-04DC-432E-B93A-A84FAAA67F07}" srcOrd="1" destOrd="0" presId="urn:microsoft.com/office/officeart/2005/8/layout/hList9"/>
    <dgm:cxn modelId="{943189B8-4061-443F-B722-2CFD4F9782EA}" type="presParOf" srcId="{44DC181E-D88F-4572-8A77-C999D6E010DD}" destId="{D6D2F5C9-9E19-4D3C-B759-61312E44510E}" srcOrd="2" destOrd="0" presId="urn:microsoft.com/office/officeart/2005/8/layout/hList9"/>
    <dgm:cxn modelId="{56ACB08D-BB19-4B3E-A3A4-7848032EE738}" type="presParOf" srcId="{D6D2F5C9-9E19-4D3C-B759-61312E44510E}" destId="{FA49E142-1487-446B-88F0-2D5F32CFBFD6}" srcOrd="0" destOrd="0" presId="urn:microsoft.com/office/officeart/2005/8/layout/hList9"/>
    <dgm:cxn modelId="{D4917408-33DC-4444-BDC6-E19B83B4CD7A}" type="presParOf" srcId="{D6D2F5C9-9E19-4D3C-B759-61312E44510E}" destId="{C6A78755-B616-49BB-8F9C-C46E7C678EDE}" srcOrd="1" destOrd="0" presId="urn:microsoft.com/office/officeart/2005/8/layout/hList9"/>
    <dgm:cxn modelId="{F1657733-3A45-4D21-90A3-1A98F03DB074}" type="presParOf" srcId="{44DC181E-D88F-4572-8A77-C999D6E010DD}" destId="{C6D75E5A-E2DF-4F43-9DC2-9FD78CEC96A5}" srcOrd="3" destOrd="0" presId="urn:microsoft.com/office/officeart/2005/8/layout/hList9"/>
    <dgm:cxn modelId="{9F004F6F-8A57-4770-B92A-F2515C29A196}" type="presParOf" srcId="{C6D75E5A-E2DF-4F43-9DC2-9FD78CEC96A5}" destId="{B34890D9-558F-4B29-BD1E-549801240628}" srcOrd="0" destOrd="0" presId="urn:microsoft.com/office/officeart/2005/8/layout/hList9"/>
    <dgm:cxn modelId="{60C8233F-C036-4E92-A747-3081FD866387}" type="presParOf" srcId="{C6D75E5A-E2DF-4F43-9DC2-9FD78CEC96A5}" destId="{CE125E08-5B6B-4DB0-9BB5-1E1714E4C917}" srcOrd="1" destOrd="0" presId="urn:microsoft.com/office/officeart/2005/8/layout/hList9"/>
    <dgm:cxn modelId="{2AAB8064-0FEE-4E8C-9864-ED47A1A9652B}" type="presParOf" srcId="{44DC181E-D88F-4572-8A77-C999D6E010DD}" destId="{4C2533A9-D225-4E8D-B851-927A4ECD7811}" srcOrd="4" destOrd="0" presId="urn:microsoft.com/office/officeart/2005/8/layout/hList9"/>
    <dgm:cxn modelId="{CFD573EC-635C-4110-B56D-7C01A7638B49}" type="presParOf" srcId="{4C2533A9-D225-4E8D-B851-927A4ECD7811}" destId="{4A92379A-CE6D-4A25-91DD-78574F8A1011}" srcOrd="0" destOrd="0" presId="urn:microsoft.com/office/officeart/2005/8/layout/hList9"/>
    <dgm:cxn modelId="{3E8251BB-7E7D-424B-9FB8-EAFD9825B1F3}" type="presParOf" srcId="{4C2533A9-D225-4E8D-B851-927A4ECD7811}" destId="{7DF6F7BC-04CB-4434-8534-B766F80B3E13}" srcOrd="1" destOrd="0" presId="urn:microsoft.com/office/officeart/2005/8/layout/hList9"/>
    <dgm:cxn modelId="{C0395109-A002-45DB-B24B-3EE870089595}" type="presParOf" srcId="{44DC181E-D88F-4572-8A77-C999D6E010DD}" destId="{A0CCA46C-DDF1-49AC-B218-FDBA25CAD180}" srcOrd="5" destOrd="0" presId="urn:microsoft.com/office/officeart/2005/8/layout/hList9"/>
    <dgm:cxn modelId="{53146E10-3FC1-4692-A648-6AF0B4E8B435}" type="presParOf" srcId="{A0CCA46C-DDF1-49AC-B218-FDBA25CAD180}" destId="{B76C3ACB-5DF7-48FD-8E8E-8C358DA60030}" srcOrd="0" destOrd="0" presId="urn:microsoft.com/office/officeart/2005/8/layout/hList9"/>
    <dgm:cxn modelId="{215B111D-EC6E-41AC-9B9B-87519C8B36A7}" type="presParOf" srcId="{A0CCA46C-DDF1-49AC-B218-FDBA25CAD180}" destId="{562F6AFD-D0A4-4E1D-A7CF-1E6FC5CF6072}" srcOrd="1" destOrd="0" presId="urn:microsoft.com/office/officeart/2005/8/layout/hList9"/>
    <dgm:cxn modelId="{4466E893-0F3F-4602-846C-52E344A71A76}" type="presParOf" srcId="{C15A72AA-BCE4-4DF8-B7DB-6FEECE0D80A8}" destId="{227C7192-BA1C-4D59-B959-F5433B4F6AE1}" srcOrd="2" destOrd="0" presId="urn:microsoft.com/office/officeart/2005/8/layout/hList9"/>
    <dgm:cxn modelId="{F9664A68-F2A2-4E70-936F-009C7C527853}" type="presParOf" srcId="{C15A72AA-BCE4-4DF8-B7DB-6FEECE0D80A8}" destId="{361A4402-08F5-4D5E-864F-62226B849BCF}" srcOrd="3" destOrd="0" presId="urn:microsoft.com/office/officeart/2005/8/layout/hList9"/>
    <dgm:cxn modelId="{782E6EDF-9556-4860-814B-4FF6D89C52C5}" type="presParOf" srcId="{C15A72AA-BCE4-4DF8-B7DB-6FEECE0D80A8}" destId="{6EDA1A85-CD69-4649-8A2C-D3512895F335}" srcOrd="4" destOrd="0" presId="urn:microsoft.com/office/officeart/2005/8/layout/hList9"/>
    <dgm:cxn modelId="{0628208F-08C7-4C75-A46C-B52500E14EC6}" type="presParOf" srcId="{C15A72AA-BCE4-4DF8-B7DB-6FEECE0D80A8}" destId="{10B07A00-ECF2-40DB-B24B-BEED953B259D}" srcOrd="5" destOrd="0" presId="urn:microsoft.com/office/officeart/2005/8/layout/hList9"/>
    <dgm:cxn modelId="{DA109E5A-8AE5-4581-B619-E43363521E95}" type="presParOf" srcId="{C15A72AA-BCE4-4DF8-B7DB-6FEECE0D80A8}" destId="{08E6C911-F389-466C-88B2-37ECFECA8E3A}" srcOrd="6" destOrd="0" presId="urn:microsoft.com/office/officeart/2005/8/layout/hList9"/>
    <dgm:cxn modelId="{918A1FDE-B33A-4656-B994-286EBA85F72E}" type="presParOf" srcId="{08E6C911-F389-466C-88B2-37ECFECA8E3A}" destId="{7AD92CF6-6C7A-4256-A515-49DB19C68275}" srcOrd="0" destOrd="0" presId="urn:microsoft.com/office/officeart/2005/8/layout/hList9"/>
    <dgm:cxn modelId="{CF1DA502-E8B8-4CD6-8D8F-BE18E58D048D}" type="presParOf" srcId="{08E6C911-F389-466C-88B2-37ECFECA8E3A}" destId="{9F0E9CFF-E714-44DF-B93D-6B179DE0CB38}" srcOrd="1" destOrd="0" presId="urn:microsoft.com/office/officeart/2005/8/layout/hList9"/>
    <dgm:cxn modelId="{597614F8-A667-41C2-89D7-38DF8E37E521}" type="presParOf" srcId="{9F0E9CFF-E714-44DF-B93D-6B179DE0CB38}" destId="{71F536B2-1B3E-4CF1-BBDA-377EA5EA192A}" srcOrd="0" destOrd="0" presId="urn:microsoft.com/office/officeart/2005/8/layout/hList9"/>
    <dgm:cxn modelId="{1F5F1446-4C88-4BAD-B834-C0B82703F8A2}" type="presParOf" srcId="{9F0E9CFF-E714-44DF-B93D-6B179DE0CB38}" destId="{B32A626E-3231-4D9C-8708-3747E8A2ACE8}" srcOrd="1" destOrd="0" presId="urn:microsoft.com/office/officeart/2005/8/layout/hList9"/>
    <dgm:cxn modelId="{4C4B0DFA-4F5B-48B3-992E-837DA81C1171}" type="presParOf" srcId="{08E6C911-F389-466C-88B2-37ECFECA8E3A}" destId="{5AF12CA8-0659-4FEA-AA6E-08062825DE7D}" srcOrd="2" destOrd="0" presId="urn:microsoft.com/office/officeart/2005/8/layout/hList9"/>
    <dgm:cxn modelId="{75A7F3C4-C4CD-40AB-8C0F-501A5A76CA86}" type="presParOf" srcId="{5AF12CA8-0659-4FEA-AA6E-08062825DE7D}" destId="{1CD09771-A0DA-4D66-AD18-6F87AC327D35}" srcOrd="0" destOrd="0" presId="urn:microsoft.com/office/officeart/2005/8/layout/hList9"/>
    <dgm:cxn modelId="{55BE7BAB-770A-4833-8EEE-C82DC932410D}" type="presParOf" srcId="{5AF12CA8-0659-4FEA-AA6E-08062825DE7D}" destId="{63BFE7C6-7E57-4B64-9967-D7FDE99082CA}" srcOrd="1" destOrd="0" presId="urn:microsoft.com/office/officeart/2005/8/layout/hList9"/>
    <dgm:cxn modelId="{354DEBDD-D89B-4184-A54B-5091124DC03F}" type="presParOf" srcId="{08E6C911-F389-466C-88B2-37ECFECA8E3A}" destId="{A4B3D77E-E366-4894-A208-310C048754D6}" srcOrd="3" destOrd="0" presId="urn:microsoft.com/office/officeart/2005/8/layout/hList9"/>
    <dgm:cxn modelId="{E78EF2D3-D5A3-4221-B26A-D6A8C64DBD55}" type="presParOf" srcId="{A4B3D77E-E366-4894-A208-310C048754D6}" destId="{A5694B29-4FC1-46E4-81CD-F131F3F18267}" srcOrd="0" destOrd="0" presId="urn:microsoft.com/office/officeart/2005/8/layout/hList9"/>
    <dgm:cxn modelId="{86E5E496-7469-4CBD-BE26-5572BE9F69B6}" type="presParOf" srcId="{A4B3D77E-E366-4894-A208-310C048754D6}" destId="{49579F24-3685-4A86-A2C8-0F020E4159AA}" srcOrd="1" destOrd="0" presId="urn:microsoft.com/office/officeart/2005/8/layout/hList9"/>
    <dgm:cxn modelId="{BE650334-D45B-47DC-BB73-045E5243F88F}" type="presParOf" srcId="{08E6C911-F389-466C-88B2-37ECFECA8E3A}" destId="{AAD18F3B-4F7B-4FBC-9DBA-26E75059F737}" srcOrd="4" destOrd="0" presId="urn:microsoft.com/office/officeart/2005/8/layout/hList9"/>
    <dgm:cxn modelId="{21A3D1A9-F017-4153-A31E-62E655D1F34E}" type="presParOf" srcId="{AAD18F3B-4F7B-4FBC-9DBA-26E75059F737}" destId="{C74A8FE9-7C6B-4400-B5CC-78BA75CB7716}" srcOrd="0" destOrd="0" presId="urn:microsoft.com/office/officeart/2005/8/layout/hList9"/>
    <dgm:cxn modelId="{DE81D57C-DF83-413F-B8F1-64985320CBE4}" type="presParOf" srcId="{AAD18F3B-4F7B-4FBC-9DBA-26E75059F737}" destId="{93F6A775-0C64-42A0-BEFE-C5D7B3E2094A}" srcOrd="1" destOrd="0" presId="urn:microsoft.com/office/officeart/2005/8/layout/hList9"/>
    <dgm:cxn modelId="{5486E462-FDBC-443F-98D5-1C0B340B5016}" type="presParOf" srcId="{08E6C911-F389-466C-88B2-37ECFECA8E3A}" destId="{D744CEFC-549F-4CD0-A580-3A1864FE94B8}" srcOrd="5" destOrd="0" presId="urn:microsoft.com/office/officeart/2005/8/layout/hList9"/>
    <dgm:cxn modelId="{2E015E3B-F609-469A-BC50-1BB6545CC4B9}" type="presParOf" srcId="{D744CEFC-549F-4CD0-A580-3A1864FE94B8}" destId="{DA86E73E-451F-415A-9C5C-2F5A7C49E9A6}" srcOrd="0" destOrd="0" presId="urn:microsoft.com/office/officeart/2005/8/layout/hList9"/>
    <dgm:cxn modelId="{19CD0708-1B5B-46D5-A134-8E78DB655F7C}" type="presParOf" srcId="{D744CEFC-549F-4CD0-A580-3A1864FE94B8}" destId="{5FEB4683-9DA1-41CE-9DB2-F25F9DEA10BE}" srcOrd="1" destOrd="0" presId="urn:microsoft.com/office/officeart/2005/8/layout/hList9"/>
    <dgm:cxn modelId="{A1E1875E-EE08-4439-B14D-99CC3427D379}" type="presParOf" srcId="{C15A72AA-BCE4-4DF8-B7DB-6FEECE0D80A8}" destId="{97DBE13A-9EB6-4CA3-A468-74FEA3B18E34}" srcOrd="7" destOrd="0" presId="urn:microsoft.com/office/officeart/2005/8/layout/hList9"/>
    <dgm:cxn modelId="{19BBDF57-FEF5-44E1-98D9-E8C9A390D0D7}" type="presParOf" srcId="{C15A72AA-BCE4-4DF8-B7DB-6FEECE0D80A8}" destId="{3492EA92-E4B4-459A-91DC-0D2E515F99F3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F3C13-9F61-4F19-A330-AA91E84DB59B}">
      <dsp:nvSpPr>
        <dsp:cNvPr id="0" name=""/>
        <dsp:cNvSpPr/>
      </dsp:nvSpPr>
      <dsp:spPr>
        <a:xfrm>
          <a:off x="2017" y="0"/>
          <a:ext cx="197927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הנדרשים הרחבה</a:t>
          </a:r>
        </a:p>
      </dsp:txBody>
      <dsp:txXfrm>
        <a:off x="2017" y="0"/>
        <a:ext cx="1979276" cy="1219200"/>
      </dsp:txXfrm>
    </dsp:sp>
    <dsp:sp modelId="{E8341D69-D682-47D2-95C7-166AD792278A}">
      <dsp:nvSpPr>
        <dsp:cNvPr id="0" name=""/>
        <dsp:cNvSpPr/>
      </dsp:nvSpPr>
      <dsp:spPr>
        <a:xfrm>
          <a:off x="199944" y="1219200"/>
          <a:ext cx="1583421" cy="264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>
              <a:latin typeface="David" panose="020E0502060401010101" pitchFamily="34" charset="-79"/>
              <a:cs typeface="David" panose="020E0502060401010101" pitchFamily="34" charset="-79"/>
            </a:rPr>
            <a:t>כלכלה- </a:t>
          </a:r>
          <a:r>
            <a:rPr lang="he-IL" sz="1600" b="0" kern="1200" dirty="0">
              <a:latin typeface="David" panose="020E0502060401010101" pitchFamily="34" charset="-79"/>
              <a:cs typeface="David" panose="020E0502060401010101" pitchFamily="34" charset="-79"/>
            </a:rPr>
            <a:t>אתגרים עכשוויים, המשק הישראלי</a:t>
          </a:r>
        </a:p>
      </dsp:txBody>
      <dsp:txXfrm>
        <a:off x="246321" y="1265577"/>
        <a:ext cx="1490667" cy="2548846"/>
      </dsp:txXfrm>
    </dsp:sp>
    <dsp:sp modelId="{7459A7AF-E2FA-4933-964D-5F0E96D95C16}">
      <dsp:nvSpPr>
        <dsp:cNvPr id="0" name=""/>
        <dsp:cNvSpPr/>
      </dsp:nvSpPr>
      <dsp:spPr>
        <a:xfrm>
          <a:off x="2129739" y="0"/>
          <a:ext cx="197927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חסרים</a:t>
          </a:r>
        </a:p>
      </dsp:txBody>
      <dsp:txXfrm>
        <a:off x="2129739" y="0"/>
        <a:ext cx="1979276" cy="1219200"/>
      </dsp:txXfrm>
    </dsp:sp>
    <dsp:sp modelId="{33B0C9DD-5A9D-41E0-A45E-2CDA7B530B86}">
      <dsp:nvSpPr>
        <dsp:cNvPr id="0" name=""/>
        <dsp:cNvSpPr/>
      </dsp:nvSpPr>
      <dsp:spPr>
        <a:xfrm>
          <a:off x="2327666" y="1219299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סיור בסין</a:t>
          </a:r>
        </a:p>
      </dsp:txBody>
      <dsp:txXfrm>
        <a:off x="2345006" y="1236639"/>
        <a:ext cx="1548741" cy="557358"/>
      </dsp:txXfrm>
    </dsp:sp>
    <dsp:sp modelId="{00E44C26-67D3-4942-9004-665CBCD5AB1B}">
      <dsp:nvSpPr>
        <dsp:cNvPr id="0" name=""/>
        <dsp:cNvSpPr/>
      </dsp:nvSpPr>
      <dsp:spPr>
        <a:xfrm>
          <a:off x="2327666" y="1902420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כלכלה יישומית</a:t>
          </a:r>
          <a:r>
            <a:rPr lang="en-US" sz="1600" kern="1200" dirty="0">
              <a:latin typeface="David" panose="020E0502060401010101" pitchFamily="34" charset="-79"/>
              <a:cs typeface="David" panose="020E0502060401010101" pitchFamily="34" charset="-79"/>
            </a:rPr>
            <a:t>/</a:t>
          </a: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יסודות</a:t>
          </a:r>
        </a:p>
      </dsp:txBody>
      <dsp:txXfrm>
        <a:off x="2345006" y="1919760"/>
        <a:ext cx="1548741" cy="557358"/>
      </dsp:txXfrm>
    </dsp:sp>
    <dsp:sp modelId="{6CDA01B3-E7AF-4B28-A745-A058B6FDD71C}">
      <dsp:nvSpPr>
        <dsp:cNvPr id="0" name=""/>
        <dsp:cNvSpPr/>
      </dsp:nvSpPr>
      <dsp:spPr>
        <a:xfrm>
          <a:off x="2327666" y="2585541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תרבות- אנשי רוח</a:t>
          </a:r>
        </a:p>
      </dsp:txBody>
      <dsp:txXfrm>
        <a:off x="2345006" y="2602881"/>
        <a:ext cx="1548741" cy="557358"/>
      </dsp:txXfrm>
    </dsp:sp>
    <dsp:sp modelId="{2D6A7FD2-73C7-4396-A9E0-B65ACC3EF7BD}">
      <dsp:nvSpPr>
        <dsp:cNvPr id="0" name=""/>
        <dsp:cNvSpPr/>
      </dsp:nvSpPr>
      <dsp:spPr>
        <a:xfrm>
          <a:off x="2327666" y="3268662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חברה- יותר קצוות</a:t>
          </a:r>
        </a:p>
      </dsp:txBody>
      <dsp:txXfrm>
        <a:off x="2345006" y="3286002"/>
        <a:ext cx="1548741" cy="557358"/>
      </dsp:txXfrm>
    </dsp:sp>
    <dsp:sp modelId="{534C9F96-D2A2-448C-8F4A-56D273CD65E6}">
      <dsp:nvSpPr>
        <dsp:cNvPr id="0" name=""/>
        <dsp:cNvSpPr/>
      </dsp:nvSpPr>
      <dsp:spPr>
        <a:xfrm>
          <a:off x="4257461" y="0"/>
          <a:ext cx="197927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שניתן להוריד</a:t>
          </a:r>
        </a:p>
      </dsp:txBody>
      <dsp:txXfrm>
        <a:off x="4257461" y="0"/>
        <a:ext cx="1979276" cy="1219200"/>
      </dsp:txXfrm>
    </dsp:sp>
    <dsp:sp modelId="{C174F86B-8D35-4155-9F60-7DAB211866A9}">
      <dsp:nvSpPr>
        <dsp:cNvPr id="0" name=""/>
        <dsp:cNvSpPr/>
      </dsp:nvSpPr>
      <dsp:spPr>
        <a:xfrm>
          <a:off x="4455389" y="1219299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מודיעין</a:t>
          </a:r>
        </a:p>
      </dsp:txBody>
      <dsp:txXfrm>
        <a:off x="4472729" y="1236639"/>
        <a:ext cx="1548741" cy="557358"/>
      </dsp:txXfrm>
    </dsp:sp>
    <dsp:sp modelId="{0A398C06-364C-4BFA-BDCD-EB1E9E5E220E}">
      <dsp:nvSpPr>
        <dsp:cNvPr id="0" name=""/>
        <dsp:cNvSpPr/>
      </dsp:nvSpPr>
      <dsp:spPr>
        <a:xfrm>
          <a:off x="4455389" y="1902420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גישות ואסכולות</a:t>
          </a:r>
        </a:p>
      </dsp:txBody>
      <dsp:txXfrm>
        <a:off x="4472729" y="1919760"/>
        <a:ext cx="1548741" cy="557358"/>
      </dsp:txXfrm>
    </dsp:sp>
    <dsp:sp modelId="{874DD5BE-D7B6-4D3E-8AB8-B93542A19BE0}">
      <dsp:nvSpPr>
        <dsp:cNvPr id="0" name=""/>
        <dsp:cNvSpPr/>
      </dsp:nvSpPr>
      <dsp:spPr>
        <a:xfrm>
          <a:off x="4455389" y="2585541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מדינאות (לשנות מתכונת)</a:t>
          </a:r>
        </a:p>
      </dsp:txBody>
      <dsp:txXfrm>
        <a:off x="4472729" y="2602881"/>
        <a:ext cx="1548741" cy="557358"/>
      </dsp:txXfrm>
    </dsp:sp>
    <dsp:sp modelId="{6B2F332A-6B71-4F2C-ABC5-65C3A288EF2B}">
      <dsp:nvSpPr>
        <dsp:cNvPr id="0" name=""/>
        <dsp:cNvSpPr/>
      </dsp:nvSpPr>
      <dsp:spPr>
        <a:xfrm>
          <a:off x="4455389" y="3268662"/>
          <a:ext cx="1583421" cy="592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-</a:t>
          </a:r>
        </a:p>
      </dsp:txBody>
      <dsp:txXfrm>
        <a:off x="4472729" y="3286002"/>
        <a:ext cx="1548741" cy="557358"/>
      </dsp:txXfrm>
    </dsp:sp>
    <dsp:sp modelId="{6BD27967-747F-42FD-A8A2-C4E41E47AFE1}">
      <dsp:nvSpPr>
        <dsp:cNvPr id="0" name=""/>
        <dsp:cNvSpPr/>
      </dsp:nvSpPr>
      <dsp:spPr>
        <a:xfrm>
          <a:off x="6385183" y="0"/>
          <a:ext cx="197927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תכנים </a:t>
          </a:r>
          <a:br>
            <a:rPr lang="en-US" sz="20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2000" kern="1200" dirty="0">
              <a:latin typeface="David" panose="020E0502060401010101" pitchFamily="34" charset="-79"/>
              <a:cs typeface="David" panose="020E0502060401010101" pitchFamily="34" charset="-79"/>
            </a:rPr>
            <a:t>שחייבים לשמר</a:t>
          </a:r>
        </a:p>
      </dsp:txBody>
      <dsp:txXfrm>
        <a:off x="6385183" y="0"/>
        <a:ext cx="1979276" cy="1219200"/>
      </dsp:txXfrm>
    </dsp:sp>
    <dsp:sp modelId="{B8E327A1-6617-4529-AFEF-BBFC92D16FCC}">
      <dsp:nvSpPr>
        <dsp:cNvPr id="0" name=""/>
        <dsp:cNvSpPr/>
      </dsp:nvSpPr>
      <dsp:spPr>
        <a:xfrm>
          <a:off x="6583111" y="1219968"/>
          <a:ext cx="1583421" cy="470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6596881" y="1233738"/>
        <a:ext cx="1555881" cy="442608"/>
      </dsp:txXfrm>
    </dsp:sp>
    <dsp:sp modelId="{6D36A594-56E6-421A-B7BE-026AB7C1A429}">
      <dsp:nvSpPr>
        <dsp:cNvPr id="0" name=""/>
        <dsp:cNvSpPr/>
      </dsp:nvSpPr>
      <dsp:spPr>
        <a:xfrm>
          <a:off x="6583111" y="1762447"/>
          <a:ext cx="1583421" cy="470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משפט ציבורי </a:t>
          </a:r>
          <a:br>
            <a:rPr lang="en-US" sz="16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(סוזי </a:t>
          </a:r>
          <a:r>
            <a:rPr lang="en-US" sz="1600" kern="1200" dirty="0">
              <a:latin typeface="David" panose="020E0502060401010101" pitchFamily="34" charset="-79"/>
              <a:cs typeface="David" panose="020E0502060401010101" pitchFamily="34" charset="-79"/>
            </a:rPr>
            <a:t>included</a:t>
          </a: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)</a:t>
          </a:r>
        </a:p>
      </dsp:txBody>
      <dsp:txXfrm>
        <a:off x="6596881" y="1776217"/>
        <a:ext cx="1555881" cy="442608"/>
      </dsp:txXfrm>
    </dsp:sp>
    <dsp:sp modelId="{9FC0ABCB-9194-4D92-9CD5-453C2D5C90C2}">
      <dsp:nvSpPr>
        <dsp:cNvPr id="0" name=""/>
        <dsp:cNvSpPr/>
      </dsp:nvSpPr>
      <dsp:spPr>
        <a:xfrm>
          <a:off x="6583111" y="2304925"/>
          <a:ext cx="1583421" cy="470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סיורי </a:t>
          </a:r>
          <a:r>
            <a:rPr lang="he-IL" sz="1600" kern="1200" dirty="0" err="1">
              <a:latin typeface="David" panose="020E0502060401010101" pitchFamily="34" charset="-79"/>
              <a:cs typeface="David" panose="020E0502060401010101" pitchFamily="34" charset="-79"/>
            </a:rPr>
            <a:t>הבטל"מ</a:t>
          </a:r>
          <a:endParaRPr lang="he-IL" sz="16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596881" y="2318695"/>
        <a:ext cx="1555881" cy="442608"/>
      </dsp:txXfrm>
    </dsp:sp>
    <dsp:sp modelId="{17F5307D-8B4F-49F9-8F1E-EBFFE331B99A}">
      <dsp:nvSpPr>
        <dsp:cNvPr id="0" name=""/>
        <dsp:cNvSpPr/>
      </dsp:nvSpPr>
      <dsp:spPr>
        <a:xfrm>
          <a:off x="6583111" y="2847404"/>
          <a:ext cx="1583421" cy="470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  <a:br>
            <a:rPr lang="en-US" sz="16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 (עם מרצה אחר)</a:t>
          </a:r>
        </a:p>
      </dsp:txBody>
      <dsp:txXfrm>
        <a:off x="6596881" y="2861174"/>
        <a:ext cx="1555881" cy="442608"/>
      </dsp:txXfrm>
    </dsp:sp>
    <dsp:sp modelId="{7C3D1FF3-4FCE-45E0-8983-CAC3FE4494E7}">
      <dsp:nvSpPr>
        <dsp:cNvPr id="0" name=""/>
        <dsp:cNvSpPr/>
      </dsp:nvSpPr>
      <dsp:spPr>
        <a:xfrm>
          <a:off x="6583111" y="3389883"/>
          <a:ext cx="1583421" cy="470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David" panose="020E0502060401010101" pitchFamily="34" charset="-79"/>
              <a:cs typeface="David" panose="020E0502060401010101" pitchFamily="34" charset="-79"/>
            </a:rPr>
            <a:t>חברה ישראלית</a:t>
          </a:r>
        </a:p>
      </dsp:txBody>
      <dsp:txXfrm>
        <a:off x="6596881" y="3403653"/>
        <a:ext cx="1555881" cy="4426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3C3FD-4D2C-4E83-96C5-D0347C848810}">
      <dsp:nvSpPr>
        <dsp:cNvPr id="0" name=""/>
        <dsp:cNvSpPr/>
      </dsp:nvSpPr>
      <dsp:spPr>
        <a:xfrm>
          <a:off x="3526649" y="381319"/>
          <a:ext cx="1817996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מטלות- איכות ועומס</a:t>
          </a:r>
        </a:p>
      </dsp:txBody>
      <dsp:txXfrm>
        <a:off x="3526649" y="381319"/>
        <a:ext cx="1499847" cy="949025"/>
      </dsp:txXfrm>
    </dsp:sp>
    <dsp:sp modelId="{FA49E142-1487-446B-88F0-2D5F32CFBFD6}">
      <dsp:nvSpPr>
        <dsp:cNvPr id="0" name=""/>
        <dsp:cNvSpPr/>
      </dsp:nvSpPr>
      <dsp:spPr>
        <a:xfrm>
          <a:off x="3526649" y="1330344"/>
          <a:ext cx="1817996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רגל </a:t>
          </a:r>
          <a:br>
            <a:rPr lang="en-US" sz="15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כלכלית</a:t>
          </a:r>
        </a:p>
      </dsp:txBody>
      <dsp:txXfrm>
        <a:off x="3526649" y="1330344"/>
        <a:ext cx="1499847" cy="949025"/>
      </dsp:txXfrm>
    </dsp:sp>
    <dsp:sp modelId="{B34890D9-558F-4B29-BD1E-549801240628}">
      <dsp:nvSpPr>
        <dsp:cNvPr id="0" name=""/>
        <dsp:cNvSpPr/>
      </dsp:nvSpPr>
      <dsp:spPr>
        <a:xfrm>
          <a:off x="3526649" y="2279369"/>
          <a:ext cx="1817996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b="0" kern="1200" dirty="0">
              <a:latin typeface="David" panose="020E0502060401010101" pitchFamily="34" charset="-79"/>
              <a:cs typeface="David" panose="020E0502060401010101" pitchFamily="34" charset="-79"/>
            </a:rPr>
            <a:t>הנגשת המידע– </a:t>
          </a: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מקראה, פורטל, תרגום, </a:t>
          </a:r>
          <a:r>
            <a:rPr lang="he-IL" sz="1500" kern="1200" dirty="0" err="1">
              <a:latin typeface="David" panose="020E0502060401010101" pitchFamily="34" charset="-79"/>
              <a:cs typeface="David" panose="020E0502060401010101" pitchFamily="34" charset="-79"/>
            </a:rPr>
            <a:t>פודקסט</a:t>
          </a:r>
          <a:endParaRPr lang="he-IL" sz="15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526649" y="2279369"/>
        <a:ext cx="1499847" cy="949025"/>
      </dsp:txXfrm>
    </dsp:sp>
    <dsp:sp modelId="{4A92379A-CE6D-4A25-91DD-78574F8A1011}">
      <dsp:nvSpPr>
        <dsp:cNvPr id="0" name=""/>
        <dsp:cNvSpPr/>
      </dsp:nvSpPr>
      <dsp:spPr>
        <a:xfrm>
          <a:off x="3526649" y="3228394"/>
          <a:ext cx="1817996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עבודה שנתית- מחשב נוסף</a:t>
          </a:r>
        </a:p>
      </dsp:txBody>
      <dsp:txXfrm>
        <a:off x="3526649" y="3228394"/>
        <a:ext cx="1499847" cy="949025"/>
      </dsp:txXfrm>
    </dsp:sp>
    <dsp:sp modelId="{B76C3ACB-5DF7-48FD-8E8E-8C358DA60030}">
      <dsp:nvSpPr>
        <dsp:cNvPr id="0" name=""/>
        <dsp:cNvSpPr/>
      </dsp:nvSpPr>
      <dsp:spPr>
        <a:xfrm>
          <a:off x="3526230" y="4177419"/>
          <a:ext cx="1818833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לימודי </a:t>
          </a:r>
          <a:r>
            <a:rPr lang="he-IL" sz="1500" kern="1200" dirty="0" err="1">
              <a:latin typeface="David" panose="020E0502060401010101" pitchFamily="34" charset="-79"/>
              <a:cs typeface="David" panose="020E0502060401010101" pitchFamily="34" charset="-79"/>
            </a:rPr>
            <a:t>בטל"ם</a:t>
          </a: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- רוחב </a:t>
          </a:r>
          <a:r>
            <a:rPr lang="en-US" sz="1500" kern="1200" dirty="0">
              <a:latin typeface="David" panose="020E0502060401010101" pitchFamily="34" charset="-79"/>
              <a:cs typeface="David" panose="020E0502060401010101" pitchFamily="34" charset="-79"/>
            </a:rPr>
            <a:t>vs</a:t>
          </a: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 עומק</a:t>
          </a:r>
        </a:p>
      </dsp:txBody>
      <dsp:txXfrm>
        <a:off x="3526230" y="4177419"/>
        <a:ext cx="1500537" cy="949025"/>
      </dsp:txXfrm>
    </dsp:sp>
    <dsp:sp modelId="{361A4402-08F5-4D5E-864F-62226B849BCF}">
      <dsp:nvSpPr>
        <dsp:cNvPr id="0" name=""/>
        <dsp:cNvSpPr/>
      </dsp:nvSpPr>
      <dsp:spPr>
        <a:xfrm>
          <a:off x="4978931" y="1899"/>
          <a:ext cx="948550" cy="948550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>
              <a:latin typeface="David" panose="020E0502060401010101" pitchFamily="34" charset="-79"/>
              <a:cs typeface="David" panose="020E0502060401010101" pitchFamily="34" charset="-79"/>
            </a:rPr>
            <a:t>שיפור</a:t>
          </a:r>
        </a:p>
      </dsp:txBody>
      <dsp:txXfrm>
        <a:off x="5117843" y="140811"/>
        <a:ext cx="670726" cy="670726"/>
      </dsp:txXfrm>
    </dsp:sp>
    <dsp:sp modelId="{71F536B2-1B3E-4CF1-BBDA-377EA5EA192A}">
      <dsp:nvSpPr>
        <dsp:cNvPr id="0" name=""/>
        <dsp:cNvSpPr/>
      </dsp:nvSpPr>
      <dsp:spPr>
        <a:xfrm>
          <a:off x="760519" y="381319"/>
          <a:ext cx="1817160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מעמד </a:t>
          </a:r>
          <a:br>
            <a:rPr lang="en-US" sz="15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המדריך, הצוות האורגני </a:t>
          </a:r>
          <a:r>
            <a:rPr lang="he-IL" sz="1500" b="1" kern="1200" dirty="0">
              <a:latin typeface="David" panose="020E0502060401010101" pitchFamily="34" charset="-79"/>
              <a:cs typeface="David" panose="020E0502060401010101" pitchFamily="34" charset="-79"/>
            </a:rPr>
            <a:t>והסגל</a:t>
          </a: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 </a:t>
          </a:r>
          <a:br>
            <a:rPr lang="en-US" sz="15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(ניתן עוד)</a:t>
          </a:r>
        </a:p>
      </dsp:txBody>
      <dsp:txXfrm>
        <a:off x="760519" y="381319"/>
        <a:ext cx="1499157" cy="949025"/>
      </dsp:txXfrm>
    </dsp:sp>
    <dsp:sp modelId="{1CD09771-A0DA-4D66-AD18-6F87AC327D35}">
      <dsp:nvSpPr>
        <dsp:cNvPr id="0" name=""/>
        <dsp:cNvSpPr/>
      </dsp:nvSpPr>
      <dsp:spPr>
        <a:xfrm>
          <a:off x="760519" y="1330344"/>
          <a:ext cx="1817160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לימודי האסטרטגיה וההתנסויות </a:t>
          </a:r>
          <a:br>
            <a:rPr lang="en-US" sz="15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(צוותי מחקר)</a:t>
          </a:r>
        </a:p>
      </dsp:txBody>
      <dsp:txXfrm>
        <a:off x="760519" y="1330344"/>
        <a:ext cx="1499157" cy="949025"/>
      </dsp:txXfrm>
    </dsp:sp>
    <dsp:sp modelId="{A5694B29-4FC1-46E4-81CD-F131F3F18267}">
      <dsp:nvSpPr>
        <dsp:cNvPr id="0" name=""/>
        <dsp:cNvSpPr/>
      </dsp:nvSpPr>
      <dsp:spPr>
        <a:xfrm>
          <a:off x="760519" y="2279369"/>
          <a:ext cx="1817160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פרופ' </a:t>
          </a:r>
          <a:br>
            <a:rPr lang="en-US" sz="15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יוסי בן ארצי, פרופ' סוזי נבות</a:t>
          </a:r>
        </a:p>
      </dsp:txBody>
      <dsp:txXfrm>
        <a:off x="760519" y="2279369"/>
        <a:ext cx="1499157" cy="949025"/>
      </dsp:txXfrm>
    </dsp:sp>
    <dsp:sp modelId="{C74A8FE9-7C6B-4400-B5CC-78BA75CB7716}">
      <dsp:nvSpPr>
        <dsp:cNvPr id="0" name=""/>
        <dsp:cNvSpPr/>
      </dsp:nvSpPr>
      <dsp:spPr>
        <a:xfrm>
          <a:off x="760519" y="3228394"/>
          <a:ext cx="1817160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החניכים עצמם- ניסיון, הטרוגניות, קידום (ניתן עוד)</a:t>
          </a:r>
        </a:p>
      </dsp:txBody>
      <dsp:txXfrm>
        <a:off x="760519" y="3228394"/>
        <a:ext cx="1499157" cy="949025"/>
      </dsp:txXfrm>
    </dsp:sp>
    <dsp:sp modelId="{DA86E73E-451F-415A-9C5C-2F5A7C49E9A6}">
      <dsp:nvSpPr>
        <dsp:cNvPr id="0" name=""/>
        <dsp:cNvSpPr/>
      </dsp:nvSpPr>
      <dsp:spPr>
        <a:xfrm>
          <a:off x="760519" y="4177419"/>
          <a:ext cx="1817160" cy="949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0" bIns="10668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>
              <a:latin typeface="David" panose="020E0502060401010101" pitchFamily="34" charset="-79"/>
              <a:cs typeface="David" panose="020E0502060401010101" pitchFamily="34" charset="-79"/>
            </a:rPr>
            <a:t>גישת סמינר- מאמץ תוכני מרוכז</a:t>
          </a:r>
        </a:p>
      </dsp:txBody>
      <dsp:txXfrm>
        <a:off x="760519" y="4177419"/>
        <a:ext cx="1499157" cy="949025"/>
      </dsp:txXfrm>
    </dsp:sp>
    <dsp:sp modelId="{3492EA92-E4B4-459A-91DC-0D2E515F99F3}">
      <dsp:nvSpPr>
        <dsp:cNvPr id="0" name=""/>
        <dsp:cNvSpPr/>
      </dsp:nvSpPr>
      <dsp:spPr>
        <a:xfrm>
          <a:off x="2170612" y="1899"/>
          <a:ext cx="948550" cy="948550"/>
        </a:xfrm>
        <a:prstGeom prst="ellipse">
          <a:avLst/>
        </a:prstGeom>
        <a:solidFill>
          <a:schemeClr val="accent1">
            <a:shade val="80000"/>
            <a:hueOff val="709557"/>
            <a:satOff val="-39844"/>
            <a:lumOff val="3436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>
              <a:latin typeface="David" panose="020E0502060401010101" pitchFamily="34" charset="-79"/>
              <a:cs typeface="David" panose="020E0502060401010101" pitchFamily="34" charset="-79"/>
            </a:rPr>
            <a:t>שימור</a:t>
          </a:r>
        </a:p>
      </dsp:txBody>
      <dsp:txXfrm>
        <a:off x="2309524" y="140811"/>
        <a:ext cx="670726" cy="670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117" y="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8C14B6-0347-4919-B164-5D14C7746E48}" type="datetimeFigureOut">
              <a:rPr lang="he-IL" smtClean="0"/>
              <a:t>כ"ט/תמוז/תשע"ז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117" y="9431258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31258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BB85CE7-FF94-4CC2-99AB-1F87CC75DA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7392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118" y="0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5" y="0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3739D31-59E4-43A0-BD5B-B6BA9D9C412F}" type="datetimeFigureOut">
              <a:rPr lang="he-IL"/>
              <a:pPr>
                <a:defRPr/>
              </a:pPr>
              <a:t>כ"ט/תמוז/תשע"ז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1" tIns="45911" rIns="91821" bIns="45911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609" y="4715909"/>
            <a:ext cx="5436870" cy="4467701"/>
          </a:xfrm>
          <a:prstGeom prst="rect">
            <a:avLst/>
          </a:prstGeom>
        </p:spPr>
        <p:txBody>
          <a:bodyPr vert="horz" lIns="91821" tIns="45911" rIns="91821" bIns="45911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118" y="9430092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5" y="9430092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FB6D50C-36D9-42E9-A371-F9AEB080429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897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47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6D50C-36D9-42E9-A371-F9AEB080429E}" type="slidenum">
              <a:rPr lang="he-IL" smtClean="0"/>
              <a:pPr>
                <a:defRPr/>
              </a:pPr>
              <a:t>33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122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1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9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9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1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9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9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-9525" y="6309376"/>
            <a:ext cx="2249488" cy="5040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 userDrawn="1"/>
        </p:nvSpPr>
        <p:spPr>
          <a:xfrm>
            <a:off x="2313625" y="6309376"/>
            <a:ext cx="6784975" cy="504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0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1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7064D18-8910-43C7-B330-A54905FCB70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362E3-0B20-4E8F-AB3D-E9EAD37ECD39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31A36-C161-4478-9452-BDE9A079D7A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5BE38-89CE-46EE-9203-76AEC88DEB8F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EA940-C43A-4E5F-B152-CA5E729D17C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110993"/>
            <a:ext cx="7215237" cy="646331"/>
          </a:xfrm>
          <a:noFill/>
          <a:ln>
            <a:noFill/>
          </a:ln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1pPr>
            <a:lvl2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2pPr>
            <a:lvl3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3pPr>
            <a:lvl4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4pPr>
            <a:lvl5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154109892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31781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69781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4786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3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833916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872067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772098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68691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CCB8-D8B0-4E8F-91F2-F04D739502EE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A12D-B90F-4FD1-BDE1-6100E670AFE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674857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748463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718111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214294"/>
            <a:ext cx="7358114" cy="669731"/>
          </a:xfrm>
          <a:prstGeom prst="rect">
            <a:avLst/>
          </a:prstGeo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829540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329363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28961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3495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0" descr="TohadOw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79375"/>
            <a:ext cx="639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748686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17625" y="142852"/>
            <a:ext cx="6483350" cy="582612"/>
          </a:xfrm>
        </p:spPr>
        <p:txBody>
          <a:bodyPr/>
          <a:lstStyle/>
          <a:p>
            <a:r>
              <a:t>קווי תיאום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956030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fin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629" y="0"/>
            <a:ext cx="921662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13"/>
          <p:cNvSpPr>
            <a:spLocks noChangeArrowheads="1"/>
          </p:cNvSpPr>
          <p:nvPr userDrawn="1"/>
        </p:nvSpPr>
        <p:spPr bwMode="auto">
          <a:xfrm>
            <a:off x="2483644" y="3524250"/>
            <a:ext cx="224313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אמ"ץ | חטיבת תוה"ד</a:t>
            </a:r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5410" y="1738314"/>
            <a:ext cx="1157288" cy="1457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07381" y="1844676"/>
            <a:ext cx="1147763" cy="114776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1000" y="1924051"/>
            <a:ext cx="1223963" cy="989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מלבן 17"/>
          <p:cNvSpPr>
            <a:spLocks noChangeArrowheads="1"/>
          </p:cNvSpPr>
          <p:nvPr userDrawn="1"/>
        </p:nvSpPr>
        <p:spPr bwMode="auto">
          <a:xfrm>
            <a:off x="-36910" y="3514725"/>
            <a:ext cx="25443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המכללה לפו"ם | פו"ם אפק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04975" y="4889500"/>
            <a:ext cx="3773556" cy="647700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35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  <p:sp>
        <p:nvSpPr>
          <p:cNvPr id="9" name="כותרת 8"/>
          <p:cNvSpPr>
            <a:spLocks noGrp="1"/>
          </p:cNvSpPr>
          <p:nvPr>
            <p:ph type="title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8211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7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A18D3-CF44-4DA4-92FF-9E8A42BA6384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8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1DE126-49D6-4DF5-9651-93ADC7DCC37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מציין מיקום של כותרת תחתונה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fin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629" y="0"/>
            <a:ext cx="921662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13"/>
          <p:cNvSpPr>
            <a:spLocks noChangeArrowheads="1"/>
          </p:cNvSpPr>
          <p:nvPr userDrawn="1"/>
        </p:nvSpPr>
        <p:spPr bwMode="auto">
          <a:xfrm>
            <a:off x="2483644" y="3524250"/>
            <a:ext cx="224313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אמ"ץ | חטיבת תוה"ד</a:t>
            </a:r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5410" y="1738314"/>
            <a:ext cx="1157288" cy="1457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07381" y="1844676"/>
            <a:ext cx="1147763" cy="114776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1000" y="1924051"/>
            <a:ext cx="1223963" cy="989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מלבן 17"/>
          <p:cNvSpPr>
            <a:spLocks noChangeArrowheads="1"/>
          </p:cNvSpPr>
          <p:nvPr userDrawn="1"/>
        </p:nvSpPr>
        <p:spPr bwMode="auto">
          <a:xfrm>
            <a:off x="-36910" y="3514725"/>
            <a:ext cx="25443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המכללה לפו"ם | פו"ם אפק</a:t>
            </a:r>
          </a:p>
        </p:txBody>
      </p:sp>
      <p:sp>
        <p:nvSpPr>
          <p:cNvPr id="15" name="כותרת משנה 2"/>
          <p:cNvSpPr>
            <a:spLocks noGrp="1"/>
          </p:cNvSpPr>
          <p:nvPr>
            <p:ph type="subTitle" idx="1"/>
          </p:nvPr>
        </p:nvSpPr>
        <p:spPr>
          <a:xfrm>
            <a:off x="1704975" y="4889500"/>
            <a:ext cx="3773556" cy="647700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35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  <p:sp>
        <p:nvSpPr>
          <p:cNvPr id="16" name="כותרת 8"/>
          <p:cNvSpPr>
            <a:spLocks noGrp="1"/>
          </p:cNvSpPr>
          <p:nvPr>
            <p:ph type="title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80940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54487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9" descr="reka-new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" y="838200"/>
            <a:ext cx="913685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86267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9" descr="reka-new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" y="838200"/>
            <a:ext cx="913685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pPr lvl="0"/>
            <a:r>
              <a:rPr lang="he-IL" noProof="0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39589437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4876" y="1500174"/>
            <a:ext cx="4200524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תוכן 2"/>
          <p:cNvSpPr>
            <a:spLocks noGrp="1"/>
          </p:cNvSpPr>
          <p:nvPr>
            <p:ph idx="10"/>
          </p:nvPr>
        </p:nvSpPr>
        <p:spPr>
          <a:xfrm>
            <a:off x="285720" y="1500174"/>
            <a:ext cx="4214842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41852462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26576A8-4AF4-49A0-A794-EB0E4028EEF4}" type="datetimeFigureOut">
              <a:rPr lang="he-IL"/>
              <a:pPr>
                <a:defRPr/>
              </a:pPr>
              <a:t>כ"ט/תמוז/תשע"ז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B7BF6D0-9503-4885-80FC-27034DDF09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383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מרכז דד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altam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503" y="0"/>
            <a:ext cx="9274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rtlCol="1">
            <a:noAutofit/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lang="he-IL" sz="2100" b="1" kern="1200" dirty="0">
                <a:solidFill>
                  <a:schemeClr val="tx1"/>
                </a:solidFill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buSzPct val="119000"/>
              <a:buFont typeface="Guttman Hatzvi" pitchFamily="2" charset="-79"/>
              <a:buChar char="■"/>
              <a:defRPr sz="1500" b="1">
                <a:latin typeface="Guttman Hatzvi" pitchFamily="2" charset="-79"/>
                <a:cs typeface="Guttman Hatzvi" pitchFamily="2" charset="-79"/>
              </a:defRPr>
            </a:lvl1pPr>
            <a:lvl2pPr>
              <a:lnSpc>
                <a:spcPct val="150000"/>
              </a:lnSpc>
              <a:buSzPct val="75000"/>
              <a:buFont typeface="Wingdings 3" pitchFamily="18" charset="2"/>
              <a:buChar char=""/>
              <a:defRPr sz="1500" b="1">
                <a:latin typeface="Guttman Hatzvi" pitchFamily="2" charset="-79"/>
                <a:cs typeface="Guttman Hatzvi" pitchFamily="2" charset="-79"/>
              </a:defRPr>
            </a:lvl2pPr>
            <a:lvl3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3pPr>
            <a:lvl4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4pPr>
            <a:lvl5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13805986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כותרת ודיאגרמה או תרשים ארגונ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4213" y="44450"/>
            <a:ext cx="7772400" cy="5762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SmartArt 2"/>
          <p:cNvSpPr>
            <a:spLocks noGrp="1"/>
          </p:cNvSpPr>
          <p:nvPr>
            <p:ph type="dgm" idx="1"/>
          </p:nvPr>
        </p:nvSpPr>
        <p:spPr>
          <a:xfrm>
            <a:off x="468313" y="1341438"/>
            <a:ext cx="8424862" cy="5040312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90534" y="5786454"/>
            <a:ext cx="590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795360"/>
      </p:ext>
    </p:extLst>
  </p:cSld>
  <p:clrMapOvr>
    <a:masterClrMapping/>
  </p:clrMapOvr>
  <p:transition spd="slow">
    <p:rand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תמונה 11" descr="fin-2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73034" y="0"/>
            <a:ext cx="9217034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כותרת משנה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704975" y="4743450"/>
            <a:ext cx="3773556" cy="609600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dirty="0"/>
              <a:t>תת כותרת</a:t>
            </a:r>
          </a:p>
        </p:txBody>
      </p:sp>
      <p:sp>
        <p:nvSpPr>
          <p:cNvPr id="9" name="כותרת 8"/>
          <p:cNvSpPr>
            <a:spLocks noGrp="1"/>
          </p:cNvSpPr>
          <p:nvPr userDrawn="1">
            <p:ph type="title" hasCustomPrompt="1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 dirty="0"/>
              <a:t>כותרת</a:t>
            </a:r>
          </a:p>
        </p:txBody>
      </p:sp>
      <p:sp>
        <p:nvSpPr>
          <p:cNvPr id="10" name="TextBox 9"/>
          <p:cNvSpPr txBox="1"/>
          <p:nvPr userDrawn="1"/>
        </p:nvSpPr>
        <p:spPr bwMode="auto">
          <a:xfrm>
            <a:off x="2209800" y="1575257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he-IL" sz="2200" b="1" kern="0" dirty="0">
              <a:solidFill>
                <a:srgbClr val="FFFFFF"/>
              </a:solidFill>
              <a:latin typeface="Times New Roman"/>
              <a:cs typeface="Arial"/>
            </a:endParaRPr>
          </a:p>
        </p:txBody>
      </p:sp>
      <p:sp>
        <p:nvSpPr>
          <p:cNvPr id="20" name="מלבן 19"/>
          <p:cNvSpPr/>
          <p:nvPr userDrawn="1"/>
        </p:nvSpPr>
        <p:spPr>
          <a:xfrm>
            <a:off x="395733" y="3530798"/>
            <a:ext cx="22426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pic>
        <p:nvPicPr>
          <p:cNvPr id="22" name="תמונה 21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651153" y="1714500"/>
            <a:ext cx="1156826" cy="14579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23" name="תמונה 22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353905" y="1877905"/>
            <a:ext cx="1147114" cy="11471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4853110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893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ECDA2C-2A61-4671-828D-A716FBCD0964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6" name="מציין מיקום של מספר שקופית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E9F450-A7CD-4915-AE7E-FF77A71CFB6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7" name="מציין מיקום של כותרת תחתונה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23912029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r>
              <a:rPr lang="he-IL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7530924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49089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תמונה 11" descr="fin-2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73034" y="0"/>
            <a:ext cx="9217034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כותרת משנה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704975" y="4743450"/>
            <a:ext cx="3773556" cy="609600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dirty="0"/>
              <a:t>תת כותרת</a:t>
            </a:r>
          </a:p>
        </p:txBody>
      </p:sp>
      <p:sp>
        <p:nvSpPr>
          <p:cNvPr id="9" name="כותרת 8"/>
          <p:cNvSpPr>
            <a:spLocks noGrp="1"/>
          </p:cNvSpPr>
          <p:nvPr userDrawn="1">
            <p:ph type="title" hasCustomPrompt="1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 dirty="0"/>
              <a:t>כותרת</a:t>
            </a:r>
          </a:p>
        </p:txBody>
      </p:sp>
      <p:sp>
        <p:nvSpPr>
          <p:cNvPr id="10" name="TextBox 9"/>
          <p:cNvSpPr txBox="1"/>
          <p:nvPr userDrawn="1"/>
        </p:nvSpPr>
        <p:spPr bwMode="auto">
          <a:xfrm>
            <a:off x="2209800" y="1575257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he-IL" sz="2200" b="1" kern="0" dirty="0">
              <a:solidFill>
                <a:srgbClr val="FFFFFF"/>
              </a:solidFill>
              <a:latin typeface="Times New Roman"/>
              <a:cs typeface="Arial"/>
            </a:endParaRPr>
          </a:p>
        </p:txBody>
      </p:sp>
      <p:sp>
        <p:nvSpPr>
          <p:cNvPr id="20" name="מלבן 19"/>
          <p:cNvSpPr/>
          <p:nvPr userDrawn="1"/>
        </p:nvSpPr>
        <p:spPr>
          <a:xfrm>
            <a:off x="395733" y="3530798"/>
            <a:ext cx="22426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pic>
        <p:nvPicPr>
          <p:cNvPr id="22" name="תמונה 21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651153" y="1714500"/>
            <a:ext cx="1156826" cy="14579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23" name="תמונה 22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353905" y="1877905"/>
            <a:ext cx="1147114" cy="11471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1082000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669273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41881752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r>
              <a:rPr lang="he-IL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30670175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609279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110993"/>
            <a:ext cx="7215237" cy="646331"/>
          </a:xfrm>
          <a:noFill/>
          <a:ln>
            <a:noFill/>
          </a:ln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1pPr>
            <a:lvl2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2pPr>
            <a:lvl3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3pPr>
            <a:lvl4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4pPr>
            <a:lvl5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391651157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0273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6" name="מציין מיקום טקסט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5" name="מציין מיקום טקסט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6EED31-6155-4A2F-A916-11C93544AF23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8" name="מציין מיקום של מספר שקופית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267102-1500-4524-9BF9-D55E335F19D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מציין מיקום של כותרת תחתונה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90950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649758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3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07208823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9217216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429144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902620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7165068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01223316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04244601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214294"/>
            <a:ext cx="7358114" cy="669731"/>
          </a:xfrm>
          <a:prstGeom prst="rect">
            <a:avLst/>
          </a:prstGeo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200900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BB09F-C9D1-47BC-847F-927E76694614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4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DA925-D270-4C2F-B7B8-12A7D1B86AC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549050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205105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224277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0" descr="TohadOw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79375"/>
            <a:ext cx="639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267432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17625" y="142852"/>
            <a:ext cx="6483350" cy="582612"/>
          </a:xfrm>
        </p:spPr>
        <p:txBody>
          <a:bodyPr/>
          <a:lstStyle/>
          <a:p>
            <a:r>
              <a:t>קווי תיאום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13327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 bwMode="auto">
          <a:xfrm>
            <a:off x="2209800" y="1574800"/>
            <a:ext cx="1447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tlCol="1" anchor="ctr">
            <a:spAutoFit/>
          </a:bodyPr>
          <a:lstStyle/>
          <a:p>
            <a:pPr eaLnBrk="0" hangingPunct="0">
              <a:defRPr/>
            </a:pPr>
            <a:endParaRPr lang="he-IL" sz="2200" b="1" kern="0" dirty="0">
              <a:solidFill>
                <a:prstClr val="white"/>
              </a:solidFill>
              <a:latin typeface="Arial"/>
              <a:cs typeface="Guttman Hatzvi"/>
            </a:endParaRPr>
          </a:p>
        </p:txBody>
      </p:sp>
    </p:spTree>
    <p:extLst>
      <p:ext uri="{BB962C8B-B14F-4D97-AF65-F5344CB8AC3E}">
        <p14:creationId xmlns:p14="http://schemas.microsoft.com/office/powerpoint/2010/main" val="6767534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5"/>
            <a:ext cx="40669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2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2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6644583"/>
      </p:ext>
    </p:extLst>
  </p:cSld>
  <p:clrMapOvr>
    <a:masterClrMapping/>
  </p:clrMapOvr>
  <p:hf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069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>
          <a:xfrm>
            <a:off x="6096000" y="6248402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8CCB8-D8B0-4E8F-91F2-F04D739502EE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609601" y="6248402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>
          <a:xfrm>
            <a:off x="0" y="1271590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CA12D-B90F-4FD1-BDE1-6100E670AFE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59517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73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94C96-3C22-49F4-B6B5-1A33C2A4446A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728B1F-F4C0-4D83-BA8E-04819E94027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CE23-BAD2-41F6-9B92-FB252765B9D6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6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3ED87-35A5-405D-A24D-1E8D1DCE939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מלבן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מלבן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0DEC40F-40EC-41B7-8A85-947C56BDBB86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10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1FE28D38-8B8B-4610-A48E-070C6625124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11" name="מציין מיקום של כותרת תחתונה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8.jpeg"/><Relationship Id="rId5" Type="http://schemas.openxmlformats.org/officeDocument/2006/relationships/slideLayout" Target="../slideLayouts/slideLayout3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image" Target="../media/image1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40.xml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19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45.xml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Relationship Id="rId9" Type="http://schemas.openxmlformats.org/officeDocument/2006/relationships/image" Target="../media/image19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57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Relationship Id="rId22" Type="http://schemas.openxmlformats.org/officeDocument/2006/relationships/image" Target="../media/image5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7" name="מציין מיקום טקסט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91EB7C-52A3-4773-8547-E962156DAA2A}" type="datetime8">
              <a:rPr lang="he-IL"/>
              <a:pPr>
                <a:defRPr/>
              </a:pPr>
              <a:t>23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לבן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מלבן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מלבן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1FC14A-F2C3-4D8C-A41B-9FD2D7575C5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hf hdr="0" ftr="0"/>
  <p:txStyles>
    <p:titleStyle>
      <a:lvl1pPr algn="l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2pPr>
      <a:lvl3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3pPr>
      <a:lvl4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4pPr>
      <a:lvl5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9pPr>
    </p:titleStyle>
    <p:bodyStyle>
      <a:lvl1pPr marL="319088" indent="-319088" algn="r" rtl="1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fontAlgn="base">
        <a:spcBef>
          <a:spcPts val="400"/>
        </a:spcBef>
        <a:spcAft>
          <a:spcPct val="0"/>
        </a:spcAft>
        <a:buClr>
          <a:srgbClr val="0BD0D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fontAlgn="base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P:\Tol\תרגילים\מדור תחקור ולקחים\תרגילי אבני אש\אא 12 2010\מצגת פורמט\פס דק\1תמונה חדשה.JPG"/>
          <p:cNvPicPr>
            <a:picLocks noChangeAspect="1" noChangeArrowheads="1"/>
          </p:cNvPicPr>
          <p:nvPr/>
        </p:nvPicPr>
        <p:blipFill>
          <a:blip r:embed="rId19" cstate="print"/>
          <a:srcRect t="94792"/>
          <a:stretch>
            <a:fillRect/>
          </a:stretch>
        </p:blipFill>
        <p:spPr bwMode="auto">
          <a:xfrm>
            <a:off x="0" y="6500813"/>
            <a:ext cx="9144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54175"/>
            <a:ext cx="8229600" cy="4427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929190" y="6456363"/>
            <a:ext cx="41465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e-IL" sz="1600" b="1" dirty="0">
                <a:solidFill>
                  <a:srgbClr val="FFFFFF"/>
                </a:solidFill>
                <a:latin typeface="Guttman Hatzvi" pitchFamily="2" charset="-79"/>
                <a:cs typeface="David" pitchFamily="34" charset="-79"/>
              </a:rPr>
              <a:t>פרויקט האקדמיה הצבאית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9698" y="6540500"/>
            <a:ext cx="598241" cy="31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sz="1600" b="1" dirty="0">
                <a:solidFill>
                  <a:srgbClr val="FFFFCC"/>
                </a:solidFill>
                <a:latin typeface="Arial" charset="0"/>
                <a:cs typeface="David" pitchFamily="34" charset="-79"/>
              </a:rPr>
              <a:t>שמור</a:t>
            </a:r>
            <a:endParaRPr lang="en-US" sz="1600" b="1" dirty="0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925" y="6546850"/>
            <a:ext cx="5857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fld id="{9C5E7B4C-983B-4211-AA91-1D7F9461ED63}" type="slidenum"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pPr algn="just">
                <a:lnSpc>
                  <a:spcPct val="90000"/>
                </a:lnSpc>
                <a:spcBef>
                  <a:spcPct val="20000"/>
                </a:spcBef>
                <a:buSzPct val="75000"/>
                <a:defRPr/>
              </a:pPr>
              <a:t>‹#›</a:t>
            </a:fld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endParaRPr lang="en-US" altLang="he-IL" sz="1600" b="1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142875"/>
            <a:ext cx="72866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/>
              <a:t>לחץ כדי לערוך סגנון כותרת של </a:t>
            </a:r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5675313" y="6357938"/>
            <a:ext cx="14287" cy="5000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 rtl="0"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65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b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uttman Hatzvi" pitchFamily="2" charset="-79"/>
          <a:ea typeface="+mj-ea"/>
          <a:cs typeface="Guttman Hatzvi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9pPr>
    </p:titleStyle>
    <p:bodyStyle>
      <a:lvl1pPr marL="342900" indent="-3429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Blip>
          <a:blip r:embed="rId20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50000"/>
        <a:buBlip>
          <a:blip r:embed="rId21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60000"/>
        <a:buBlip>
          <a:blip r:embed="rId22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תמונה 30" descr="reka-new1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0"/>
            <a:ext cx="913804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41698" y="6553200"/>
            <a:ext cx="596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fld id="{832C9F12-79E0-4FB0-9039-B8CF66FD709F}" type="slidenum">
              <a:rPr lang="he-IL" altLang="he-IL" sz="900" b="1" smtClean="0">
                <a:solidFill>
                  <a:srgbClr val="000000"/>
                </a:solidFill>
                <a:latin typeface="Tahoma" panose="020B0604030504040204" pitchFamily="34" charset="0"/>
                <a:cs typeface="Arial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altLang="he-IL" sz="900" b="1">
              <a:solidFill>
                <a:srgbClr val="000000"/>
              </a:solidFill>
              <a:latin typeface="Tahoma" panose="020B0604030504040204" pitchFamily="34" charset="0"/>
              <a:cs typeface="Arial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58679" y="206376"/>
            <a:ext cx="6324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</a:t>
            </a:r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2054" name="מלבן 12"/>
          <p:cNvSpPr>
            <a:spLocks noChangeArrowheads="1"/>
          </p:cNvSpPr>
          <p:nvPr/>
        </p:nvSpPr>
        <p:spPr bwMode="auto">
          <a:xfrm>
            <a:off x="7649766" y="6294438"/>
            <a:ext cx="1433513" cy="63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he-IL" altLang="he-IL" sz="900" b="1" dirty="0" err="1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אמ"ץ</a:t>
            </a:r>
            <a:r>
              <a:rPr lang="he-IL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 | חטיבת תוה"ד</a:t>
            </a:r>
            <a:b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</a:br>
            <a:b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</a:br>
            <a:endParaRPr lang="he-IL" altLang="he-IL" sz="900" b="1" dirty="0">
              <a:solidFill>
                <a:srgbClr val="FFFFFF"/>
              </a:solidFill>
              <a:latin typeface="Tahoma" panose="020B0604030504040204" pitchFamily="34" charset="0"/>
              <a:cs typeface="Arial"/>
            </a:endParaRPr>
          </a:p>
          <a:p>
            <a:pPr algn="just">
              <a:defRPr/>
            </a:pPr>
            <a:endParaRPr lang="he-IL" altLang="he-IL" sz="825" b="1" dirty="0">
              <a:solidFill>
                <a:srgbClr val="FFFFFF"/>
              </a:solidFill>
              <a:latin typeface="Tahoma" panose="020B0604030504040204" pitchFamily="34" charset="0"/>
              <a:cs typeface="Arial"/>
            </a:endParaRPr>
          </a:p>
        </p:txBody>
      </p:sp>
      <p:sp>
        <p:nvSpPr>
          <p:cNvPr id="2055" name="מציין מיקום תוכן 6"/>
          <p:cNvSpPr txBox="1">
            <a:spLocks/>
          </p:cNvSpPr>
          <p:nvPr/>
        </p:nvSpPr>
        <p:spPr bwMode="auto">
          <a:xfrm>
            <a:off x="762000" y="6543676"/>
            <a:ext cx="9906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0" hangingPunct="0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/>
            </a:pPr>
            <a:r>
              <a:rPr lang="he-IL" altLang="he-IL" sz="900" b="1">
                <a:solidFill>
                  <a:srgbClr val="000000"/>
                </a:solidFill>
                <a:latin typeface="Tahoma" panose="020B0604030504040204" pitchFamily="34" charset="0"/>
                <a:cs typeface="Arial"/>
              </a:rPr>
              <a:t>שמור|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21619" y="103188"/>
            <a:ext cx="760810" cy="9588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9385" y="192088"/>
            <a:ext cx="753665" cy="75406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 rotWithShape="1">
          <a:blip r:embed="rId14"/>
          <a:srcRect l="11569" r="9860"/>
          <a:stretch/>
        </p:blipFill>
        <p:spPr>
          <a:xfrm>
            <a:off x="71438" y="206376"/>
            <a:ext cx="684610" cy="701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59" name="TextBox 10"/>
          <p:cNvSpPr txBox="1">
            <a:spLocks noChangeArrowheads="1"/>
          </p:cNvSpPr>
          <p:nvPr userDrawn="1"/>
        </p:nvSpPr>
        <p:spPr bwMode="auto">
          <a:xfrm>
            <a:off x="6224588" y="6512396"/>
            <a:ext cx="288012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r>
              <a:rPr lang="he-IL" altLang="he-IL" sz="900" b="1" dirty="0">
                <a:solidFill>
                  <a:srgbClr val="FFFFFF"/>
                </a:solidFill>
                <a:latin typeface="Times New Roman" panose="02020603050405020304" pitchFamily="18" charset="0"/>
                <a:cs typeface="Arial"/>
              </a:rPr>
              <a:t>המכללה לפו"ם </a:t>
            </a:r>
            <a:r>
              <a:rPr lang="he-IL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|  </a:t>
            </a:r>
            <a:r>
              <a:rPr lang="he-IL" altLang="he-IL" sz="900" b="1" dirty="0">
                <a:solidFill>
                  <a:srgbClr val="FFFFFF"/>
                </a:solidFill>
                <a:latin typeface="Times New Roman" panose="02020603050405020304" pitchFamily="18" charset="0"/>
                <a:cs typeface="Arial"/>
              </a:rPr>
              <a:t>פו"ם אפק</a:t>
            </a:r>
          </a:p>
        </p:txBody>
      </p:sp>
    </p:spTree>
    <p:extLst>
      <p:ext uri="{BB962C8B-B14F-4D97-AF65-F5344CB8AC3E}">
        <p14:creationId xmlns:p14="http://schemas.microsoft.com/office/powerpoint/2010/main" val="378840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hf sldNum="0" hdr="0" ftr="0"/>
  <p:txStyles>
    <p:titleStyle>
      <a:lvl1pPr algn="r" rtl="1" eaLnBrk="0" fontAlgn="base" hangingPunct="0">
        <a:spcBef>
          <a:spcPct val="0"/>
        </a:spcBef>
        <a:spcAft>
          <a:spcPct val="0"/>
        </a:spcAft>
        <a:defRPr lang="he-IL" sz="1800" b="1" dirty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+mn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5pPr>
      <a:lvl6pPr marL="3429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6858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0287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3716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257175" indent="-257175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 b="1">
          <a:solidFill>
            <a:srgbClr val="002060"/>
          </a:solidFill>
          <a:latin typeface="Tahoma" pitchFamily="34" charset="0"/>
          <a:ea typeface="Tahoma" pitchFamily="34" charset="0"/>
          <a:cs typeface="+mn-cs"/>
        </a:defRPr>
      </a:lvl1pPr>
      <a:lvl2pPr marL="557213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b="1">
          <a:solidFill>
            <a:srgbClr val="002060"/>
          </a:solidFill>
          <a:latin typeface="Tahoma" pitchFamily="34" charset="0"/>
          <a:ea typeface="Tahoma" pitchFamily="34" charset="0"/>
          <a:cs typeface="+mn-cs"/>
        </a:defRPr>
      </a:lvl2pPr>
      <a:lvl3pPr marL="8572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b="1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3pPr>
      <a:lvl4pPr marL="12001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b="1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4pPr>
      <a:lvl5pPr marL="15430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5pPr>
      <a:lvl6pPr marL="18859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2288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25717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29146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תמונה 30" descr="reka-new1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300" y="6553200"/>
            <a:ext cx="596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E1099CAC-8772-4D75-9F48-5612FD000FBF}" type="slidenum">
              <a:rPr lang="he-IL" sz="1200" b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50844"/>
            <a:ext cx="6324600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marL="1143000" lvl="2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שלישית</a:t>
            </a:r>
          </a:p>
          <a:p>
            <a:pPr marL="1600200" lvl="3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רביעית</a:t>
            </a:r>
          </a:p>
          <a:p>
            <a:pPr marL="2057400" lvl="4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חמישית</a:t>
            </a:r>
          </a:p>
        </p:txBody>
      </p:sp>
      <p:sp>
        <p:nvSpPr>
          <p:cNvPr id="13" name="מלבן 12"/>
          <p:cNvSpPr/>
          <p:nvPr/>
        </p:nvSpPr>
        <p:spPr>
          <a:xfrm>
            <a:off x="6248401" y="6400800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e-IL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sp>
        <p:nvSpPr>
          <p:cNvPr id="9" name="מציין מיקום תוכן 6"/>
          <p:cNvSpPr txBox="1">
            <a:spLocks/>
          </p:cNvSpPr>
          <p:nvPr/>
        </p:nvSpPr>
        <p:spPr>
          <a:xfrm>
            <a:off x="762000" y="6543675"/>
            <a:ext cx="990600" cy="296091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/>
            </a:lvl1pPr>
          </a:lstStyle>
          <a:p>
            <a:pPr marL="342900" indent="-342900" algn="l" eaLnBrk="0" hangingPunct="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he-IL" b="1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שמור    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39847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</p:sldLayoutIdLst>
  <p:hf sldNum="0" hdr="0" ftr="0"/>
  <p:txStyles>
    <p:titleStyle>
      <a:lvl1pPr algn="r" rtl="1" eaLnBrk="1" fontAlgn="base" hangingPunct="1">
        <a:spcBef>
          <a:spcPct val="0"/>
        </a:spcBef>
        <a:spcAft>
          <a:spcPct val="0"/>
        </a:spcAft>
        <a:defRPr lang="he-IL" sz="2400" b="1" dirty="0" smtClean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20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8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0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תמונה 30" descr="reka-new1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300" y="6553200"/>
            <a:ext cx="596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E1099CAC-8772-4D75-9F48-5612FD000FBF}" type="slidenum">
              <a:rPr lang="he-IL" sz="1200" b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50844"/>
            <a:ext cx="6324600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marL="1143000" lvl="2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שלישית</a:t>
            </a:r>
          </a:p>
          <a:p>
            <a:pPr marL="1600200" lvl="3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רביעית</a:t>
            </a:r>
          </a:p>
          <a:p>
            <a:pPr marL="2057400" lvl="4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חמישית</a:t>
            </a:r>
          </a:p>
        </p:txBody>
      </p:sp>
      <p:sp>
        <p:nvSpPr>
          <p:cNvPr id="13" name="מלבן 12"/>
          <p:cNvSpPr/>
          <p:nvPr/>
        </p:nvSpPr>
        <p:spPr>
          <a:xfrm>
            <a:off x="6248401" y="6400800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e-IL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sp>
        <p:nvSpPr>
          <p:cNvPr id="9" name="מציין מיקום תוכן 6"/>
          <p:cNvSpPr txBox="1">
            <a:spLocks/>
          </p:cNvSpPr>
          <p:nvPr/>
        </p:nvSpPr>
        <p:spPr>
          <a:xfrm>
            <a:off x="762000" y="6543675"/>
            <a:ext cx="990600" cy="296091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/>
            </a:lvl1pPr>
          </a:lstStyle>
          <a:p>
            <a:pPr marL="342900" indent="-342900" algn="l" eaLnBrk="0" hangingPunct="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he-IL" b="1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שמור    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368304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</p:sldLayoutIdLst>
  <p:hf sldNum="0" hdr="0" ftr="0"/>
  <p:txStyles>
    <p:titleStyle>
      <a:lvl1pPr algn="r" rtl="1" eaLnBrk="1" fontAlgn="base" hangingPunct="1">
        <a:spcBef>
          <a:spcPct val="0"/>
        </a:spcBef>
        <a:spcAft>
          <a:spcPct val="0"/>
        </a:spcAft>
        <a:defRPr lang="he-IL" sz="2400" b="1" dirty="0" smtClean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20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8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0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P:\Tol\תרגילים\מדור תחקור ולקחים\תרגילי אבני אש\אא 12 2010\מצגת פורמט\פס דק\1תמונה חדשה.JPG"/>
          <p:cNvPicPr>
            <a:picLocks noChangeAspect="1" noChangeArrowheads="1"/>
          </p:cNvPicPr>
          <p:nvPr/>
        </p:nvPicPr>
        <p:blipFill>
          <a:blip r:embed="rId20" cstate="print"/>
          <a:srcRect t="94792"/>
          <a:stretch>
            <a:fillRect/>
          </a:stretch>
        </p:blipFill>
        <p:spPr bwMode="auto">
          <a:xfrm>
            <a:off x="0" y="6500813"/>
            <a:ext cx="9144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54175"/>
            <a:ext cx="8229600" cy="4427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929190" y="6456363"/>
            <a:ext cx="41465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e-IL" sz="1600" b="1" dirty="0">
                <a:solidFill>
                  <a:srgbClr val="FFFFFF"/>
                </a:solidFill>
                <a:latin typeface="Guttman Hatzvi" pitchFamily="2" charset="-79"/>
                <a:cs typeface="David" pitchFamily="34" charset="-79"/>
              </a:rPr>
              <a:t>פרויקט האקדמיה הצבאית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9698" y="6540500"/>
            <a:ext cx="598241" cy="31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sz="1600" b="1" dirty="0">
                <a:solidFill>
                  <a:srgbClr val="FFFFCC"/>
                </a:solidFill>
                <a:latin typeface="Arial" charset="0"/>
                <a:cs typeface="David" pitchFamily="34" charset="-79"/>
              </a:rPr>
              <a:t>שמור</a:t>
            </a:r>
            <a:endParaRPr lang="en-US" sz="1600" b="1" dirty="0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925" y="6546850"/>
            <a:ext cx="5857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fld id="{9C5E7B4C-983B-4211-AA91-1D7F9461ED63}" type="slidenum"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pPr algn="just">
                <a:lnSpc>
                  <a:spcPct val="90000"/>
                </a:lnSpc>
                <a:spcBef>
                  <a:spcPct val="20000"/>
                </a:spcBef>
                <a:buSzPct val="75000"/>
                <a:defRPr/>
              </a:pPr>
              <a:t>‹#›</a:t>
            </a:fld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endParaRPr lang="en-US" altLang="he-IL" sz="1600" b="1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142875"/>
            <a:ext cx="72866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/>
              <a:t>לחץ כדי לערוך סגנון כותרת של </a:t>
            </a:r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5675313" y="6357938"/>
            <a:ext cx="14287" cy="5000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 rtl="0"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0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b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uttman Hatzvi" pitchFamily="2" charset="-79"/>
          <a:ea typeface="+mj-ea"/>
          <a:cs typeface="Guttman Hatzvi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9pPr>
    </p:titleStyle>
    <p:bodyStyle>
      <a:lvl1pPr marL="342900" indent="-3429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Blip>
          <a:blip r:embed="rId21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50000"/>
        <a:buBlip>
          <a:blip r:embed="rId22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60000"/>
        <a:buBlip>
          <a:blip r:embed="rId23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05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220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</p:sldLayoutIdLst>
  <p:hf sldNum="0" hdr="0" ftr="0" dt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25.jpeg"/><Relationship Id="rId4" Type="http://schemas.openxmlformats.org/officeDocument/2006/relationships/image" Target="../media/image2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25.jpe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971927"/>
            <a:ext cx="6858000" cy="1817113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b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 משוב מ"ד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849181" y="4434958"/>
            <a:ext cx="1500407" cy="434202"/>
          </a:xfrm>
        </p:spPr>
        <p:txBody>
          <a:bodyPr>
            <a:normAutofit lnSpcReduction="10000"/>
          </a:bodyPr>
          <a:lstStyle/>
          <a:p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7.2017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9192" y="476672"/>
            <a:ext cx="967607" cy="1207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קבוצה 5"/>
          <p:cNvGrpSpPr/>
          <p:nvPr/>
        </p:nvGrpSpPr>
        <p:grpSpPr>
          <a:xfrm>
            <a:off x="467544" y="5661248"/>
            <a:ext cx="933005" cy="817744"/>
            <a:chOff x="5273750" y="5018564"/>
            <a:chExt cx="1571202" cy="147213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 rot="20382736">
              <a:off x="5415058" y="5462647"/>
              <a:ext cx="1166760" cy="831105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500" dirty="0">
                  <a:solidFill>
                    <a:srgbClr val="ED7D31"/>
                  </a:solidFill>
                  <a:latin typeface="AR BERKLEY" panose="02000000000000000000" pitchFamily="2" charset="0"/>
                  <a:cs typeface="+mn-cs"/>
                </a:rPr>
                <a:t>Malop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500" dirty="0">
                  <a:solidFill>
                    <a:srgbClr val="ED7D31"/>
                  </a:solidFill>
                  <a:latin typeface="AR BERKLEY" panose="02000000000000000000" pitchFamily="2" charset="0"/>
                  <a:cs typeface="+mn-cs"/>
                </a:rPr>
                <a:t>inside</a:t>
              </a:r>
            </a:p>
          </p:txBody>
        </p:sp>
      </p:grpSp>
      <p:pic>
        <p:nvPicPr>
          <p:cNvPr id="9" name="בן גוריון.jpg" descr="בן גוריון.jpg"/>
          <p:cNvPicPr>
            <a:picLocks noChangeAspect="1"/>
          </p:cNvPicPr>
          <p:nvPr/>
        </p:nvPicPr>
        <p:blipFill rotWithShape="1">
          <a:blip r:embed="rId5">
            <a:extLst/>
          </a:blip>
          <a:srcRect t="9851" b="6418"/>
          <a:stretch/>
        </p:blipFill>
        <p:spPr>
          <a:xfrm>
            <a:off x="307202" y="476672"/>
            <a:ext cx="966285" cy="1258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7919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מדיניות חוץ, ד"ר ערן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לרמן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10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781082"/>
              </p:ext>
            </p:extLst>
          </p:nvPr>
        </p:nvGraphicFramePr>
        <p:xfrm>
          <a:off x="365124" y="1700808"/>
          <a:ext cx="8502676" cy="4068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81896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247573644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2768216770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116020575"/>
                    </a:ext>
                  </a:extLst>
                </a:gridCol>
              </a:tblGrid>
              <a:tr h="581143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מע'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השיג את מטרותיו?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ההוראה בקורס?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אתגר מחשבתית?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none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082550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רלוונטיות הקורס לעתידי?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8013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סיור במשרד החוץ?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4027505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החיבור בין הקורס לסיורי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017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378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מדיניות חוץ, ד"ר ערן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לרמן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11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988840"/>
            <a:ext cx="8442647" cy="35283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קורס חשוב מאוד, רלוונטי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סיור במשרד החוץ והעברת הנושאים בקבוצות קטנות (פאנלים נפרדים)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המרצה לא הצליח לרתק אותנו לנושא. אופן העברה מונוטוני ומשעמם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ערן </a:t>
            </a:r>
            <a:r>
              <a:rPr lang="he-IL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לרמן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 ידען מופלג. אך סוטה מהשיעור וגורם לתלמידים לאבדו</a:t>
            </a:r>
          </a:p>
        </p:txBody>
      </p:sp>
    </p:spTree>
    <p:extLst>
      <p:ext uri="{BB962C8B-B14F-4D97-AF65-F5344CB8AC3E}">
        <p14:creationId xmlns:p14="http://schemas.microsoft.com/office/powerpoint/2010/main" val="339954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12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152229"/>
              </p:ext>
            </p:extLst>
          </p:nvPr>
        </p:nvGraphicFramePr>
        <p:xfrm>
          <a:off x="744136" y="1844824"/>
          <a:ext cx="8100000" cy="30532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נאט"ו והאיחוד האירופאי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5.45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רוסיה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5.04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ירדן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</a:tbl>
          </a:graphicData>
        </a:graphic>
      </p:graphicFrame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6DE916B-86D1-4C4D-BF03-998FE2FB5825}"/>
              </a:ext>
            </a:extLst>
          </p:cNvPr>
          <p:cNvSpPr/>
          <p:nvPr/>
        </p:nvSpPr>
        <p:spPr>
          <a:xfrm>
            <a:off x="744136" y="5157192"/>
            <a:ext cx="8100000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עבור חניכי צה"ל היה משמעותי ביותר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** עבור חניכי צה"ל נתפס כפחות משמעותי</a:t>
            </a:r>
          </a:p>
        </p:txBody>
      </p:sp>
    </p:spTree>
    <p:extLst>
      <p:ext uri="{BB962C8B-B14F-4D97-AF65-F5344CB8AC3E}">
        <p14:creationId xmlns:p14="http://schemas.microsoft.com/office/powerpoint/2010/main" val="3375514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13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:p14="http://schemas.microsoft.com/office/powerpoint/2010/main" val="1912985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14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:p14="http://schemas.microsoft.com/office/powerpoint/2010/main" val="2196009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15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916831"/>
            <a:ext cx="8442647" cy="38884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למידה על עצמנו מתאפשרת פעמים רבות דרך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הסתכלות על האחר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זוויות הסתכלות ופרספקטיבה על ביטחון לאומי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שלא היו מתקבלות באופן 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ההכנות המקדימות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חשובות ביותר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לעשות מסיור מסע!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 תכנון זמנים ריאלי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ההכנה לסיור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תמיד מתודולוגי ומעמיק דיו</a:t>
            </a:r>
          </a:p>
        </p:txBody>
      </p:sp>
    </p:spTree>
    <p:extLst>
      <p:ext uri="{BB962C8B-B14F-4D97-AF65-F5344CB8AC3E}">
        <p14:creationId xmlns:p14="http://schemas.microsoft.com/office/powerpoint/2010/main" val="3416875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סמינרים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16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270908"/>
              </p:ext>
            </p:extLst>
          </p:nvPr>
        </p:nvGraphicFramePr>
        <p:xfrm>
          <a:off x="395536" y="2031963"/>
          <a:ext cx="8318132" cy="30532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5012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3026156802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ההוראה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אתגר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מחשבתית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עבורי לעתיד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 צבא-חברה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 שחיתות שלטונית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 כלכלת ישראל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020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סמינרים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17</a:t>
            </a:fld>
            <a:endParaRPr lang="he-IL" dirty="0"/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872EA88-B99C-4918-AFDA-C05886A248A4}"/>
              </a:ext>
            </a:extLst>
          </p:cNvPr>
          <p:cNvSpPr/>
          <p:nvPr/>
        </p:nvSpPr>
        <p:spPr>
          <a:xfrm>
            <a:off x="365125" y="1556792"/>
            <a:ext cx="8442647" cy="248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צבא-חברה,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מגוון המרצים, ריבוי זוויות ראיה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ארגון הסמינר היה למופת וכן מיקומו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צבא-חברה, 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תכני הסמינר- עבור חלק היו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חזרתיים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לנושאים שדנו במהלך השנה בקורס, עבור אנשי הצבא- התכנים לא חידשו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לא אתגרו מספיק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569BA6F5-36BB-4D33-9515-BE9C232CD8B0}"/>
              </a:ext>
            </a:extLst>
          </p:cNvPr>
          <p:cNvSpPr/>
          <p:nvPr/>
        </p:nvSpPr>
        <p:spPr>
          <a:xfrm>
            <a:off x="273615" y="4221088"/>
            <a:ext cx="8442647" cy="248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כלכלת ישראל במרחב הגלובאלי,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הליווי של ברודט לאורך הסמינר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סמינר חובה לבכירים- חשוב שיועבר לכלל חניכי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כלכלת ישראל במרחב הגלובאלי, 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העובדה המסכמת מיותרת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(חוזר בין הסמינרים)</a:t>
            </a:r>
          </a:p>
        </p:txBody>
      </p:sp>
    </p:spTree>
    <p:extLst>
      <p:ext uri="{BB962C8B-B14F-4D97-AF65-F5344CB8AC3E}">
        <p14:creationId xmlns:p14="http://schemas.microsoft.com/office/powerpoint/2010/main" val="4077790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סמינרים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18</a:t>
            </a:fld>
            <a:endParaRPr lang="he-IL" dirty="0"/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872EA88-B99C-4918-AFDA-C05886A248A4}"/>
              </a:ext>
            </a:extLst>
          </p:cNvPr>
          <p:cNvSpPr/>
          <p:nvPr/>
        </p:nvSpPr>
        <p:spPr>
          <a:xfrm>
            <a:off x="365125" y="1809096"/>
            <a:ext cx="8442647" cy="19799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התכנים, איכות המרצים, הפתיחות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והאתגור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המחשבתי, המיקום ואווירת הלמידה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שלטונית, 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צירוף מרצים שיביאו עדות ממקור ראשון על שחיתות</a:t>
            </a:r>
          </a:p>
        </p:txBody>
      </p:sp>
      <p:sp>
        <p:nvSpPr>
          <p:cNvPr id="7" name="מלבן מעוגל 4">
            <a:extLst>
              <a:ext uri="{FF2B5EF4-FFF2-40B4-BE49-F238E27FC236}">
                <a16:creationId xmlns:a16="http://schemas.microsoft.com/office/drawing/2014/main" id="{FD0A46E1-DC62-484A-8669-901DA8D77AC8}"/>
              </a:ext>
            </a:extLst>
          </p:cNvPr>
          <p:cNvSpPr/>
          <p:nvPr/>
        </p:nvSpPr>
        <p:spPr>
          <a:xfrm>
            <a:off x="337964" y="4077072"/>
            <a:ext cx="8442647" cy="252028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תובנות כלליות: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סמינרים- מתכונת למידה אפקטיבית </a:t>
            </a:r>
            <a:r>
              <a:rPr lang="he-IL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קבוצה קטנה לומדת, נושא ממוקד ומעמיק (לבחירת החניך), נערך מחוץ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, מבוצע בצורה מרוכזת (3 ימים)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לבחון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נושא המטלה ואופייה בסוף הסמינר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(קורס אקדמי..)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חלק מהסמינרים- חובה לכלל החניכים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94989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תכנים נוספים-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19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1498"/>
              </p:ext>
            </p:extLst>
          </p:nvPr>
        </p:nvGraphicFramePr>
        <p:xfrm>
          <a:off x="539552" y="1196752"/>
          <a:ext cx="8100000" cy="563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תכנים 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 rtl="1"/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במוסד: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מעניין, חושף, פתיחות רבה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במשטרת ישראל: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נדרש יותר זמן לנושא, סקירות 443 לא תרמו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</a:t>
                      </a:r>
                      <a:r>
                        <a:rPr kumimoji="0" lang="he-IL" sz="1800" b="1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דבל"א</a:t>
                      </a:r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18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3567056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חניכי צה"ל העריכו נמוך מהשאר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8637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דמוקרטיה: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4867218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מצוין, מגוון קולות וזוויות הסתכלות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916846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תקציב המדינה: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b="1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9588965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מרצים מעולים, </a:t>
                      </a:r>
                      <a:r>
                        <a:rPr kumimoji="0" lang="he-IL" sz="1600" b="0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סבירסקי</a:t>
                      </a:r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לא מתאים, תוכן חשוב מאוד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08185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עיון סייבר: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b="1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7462229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לימוד משמעותיים וחשובים, הסיור </a:t>
                      </a:r>
                      <a:r>
                        <a:rPr kumimoji="0" lang="he-IL" sz="1600" b="0" u="sng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בבאר שבע משמעותי מאוד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14062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עיון סין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985744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חשוב ומעניין, ניכר כי חסרים מומחי תוכן לעניין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571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48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נתונים כללי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סה"כ משיבים-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35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(28 ישראלים, 7 בינלאומיים)</a:t>
            </a:r>
          </a:p>
          <a:p>
            <a:pPr marL="366713" lvl="1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800" u="sng" dirty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20 צה"ל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7 ממערכות הביטחון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2 ממערכת אזרחית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ממוצעי המשוב הם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אך ורק משיבים מישראל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סימונים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(סולם 1-6):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כחול- 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הערכה גבוהה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dirty="0">
                <a:latin typeface="David" panose="020E0502060401010101" pitchFamily="34" charset="-79"/>
                <a:cs typeface="David" panose="020E0502060401010101" pitchFamily="34" charset="-79"/>
              </a:rPr>
              <a:t>שחור-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 הערכה ממוצעת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אדום-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 הערכה נמוכה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עם קו תחתון- 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הערכה נמוכה מאוד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98626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אשכול בכירות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20</a:t>
            </a:fld>
            <a:endParaRPr lang="he-IL" dirty="0"/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556C0FD9-E2AF-4A95-AF62-B2F1DDF71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237201"/>
              </p:ext>
            </p:extLst>
          </p:nvPr>
        </p:nvGraphicFramePr>
        <p:xfrm>
          <a:off x="395537" y="1637934"/>
          <a:ext cx="8448599" cy="25831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9374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375689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1771768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771768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764448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הסדנא: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תקשורת אפקטיבית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משא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ומתן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שיתופי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פעולה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44290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סדנת מיומנות תרמה להתפתחותי: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u="sng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u="none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u="sng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1361506"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אנא פרט: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קצר להעביר סדנא- או שמקדישים זמן מספק או שעדיף לא להעביר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סדנה תיאורטית מידיי- לא היה זמן להתנסות. הזדמנות למשוב בזמן אמת עשתה את ההבדל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החידוש שבסדנא היה מצומצם- לא לוותר על יום כזו- להתאימו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u="sng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u="none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u="sng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3669968"/>
                  </a:ext>
                </a:extLst>
              </a:tr>
            </a:tbl>
          </a:graphicData>
        </a:graphic>
      </p:graphicFrame>
      <p:sp>
        <p:nvSpPr>
          <p:cNvPr id="8" name="מלבן מעוגל 4">
            <a:extLst>
              <a:ext uri="{FF2B5EF4-FFF2-40B4-BE49-F238E27FC236}">
                <a16:creationId xmlns:a16="http://schemas.microsoft.com/office/drawing/2014/main" id="{A01D5DB1-2DE5-48B6-AC67-8ADC307C6C76}"/>
              </a:ext>
            </a:extLst>
          </p:cNvPr>
          <p:cNvSpPr/>
          <p:nvPr/>
        </p:nvSpPr>
        <p:spPr>
          <a:xfrm>
            <a:off x="291381" y="4293096"/>
            <a:ext cx="8529091" cy="139698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הערך את הצורך בפיתוח אישי ואת מודל העבודה הנכון לבכירים: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פספוס מבחינתי שלא ניסיתי. אך כל עוד זה על חשבון זמני הפנוי, בלחץ הקיים לא יקרה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ביצעתי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קואצינ'ג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תרם לי וסייע. קשה לשלב במסגרת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צריך חינוך ליותר גמישות בהכשרה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מנטורינג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משמעותי. צריך להמשך לאורך כל הקורס. רצוי שלא ע"י אנשים מהארגון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מעוגל 4">
            <a:extLst>
              <a:ext uri="{FF2B5EF4-FFF2-40B4-BE49-F238E27FC236}">
                <a16:creationId xmlns:a16="http://schemas.microsoft.com/office/drawing/2014/main" id="{89B412BA-BBB3-4C04-97BC-BFD7E8C48EB9}"/>
              </a:ext>
            </a:extLst>
          </p:cNvPr>
          <p:cNvSpPr/>
          <p:nvPr/>
        </p:nvSpPr>
        <p:spPr>
          <a:xfrm>
            <a:off x="307454" y="5804793"/>
            <a:ext cx="8529091" cy="9365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האם נכון לקיים קורס יישומי "מנהיגות מובילה שינוי בארגונים":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חשוב מאוד.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במיוחד לאור העובדה שקורס אסטרטגיה מלמד את הכניסה לשינוי בארגון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32904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971927"/>
            <a:ext cx="6858000" cy="1817113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b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 משוב מ"ד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849181" y="4434958"/>
            <a:ext cx="1500407" cy="434202"/>
          </a:xfrm>
        </p:spPr>
        <p:txBody>
          <a:bodyPr>
            <a:normAutofit lnSpcReduction="10000"/>
          </a:bodyPr>
          <a:lstStyle/>
          <a:p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7.2017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9192" y="476672"/>
            <a:ext cx="967607" cy="1207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קבוצה 5"/>
          <p:cNvGrpSpPr/>
          <p:nvPr/>
        </p:nvGrpSpPr>
        <p:grpSpPr>
          <a:xfrm>
            <a:off x="467544" y="5661248"/>
            <a:ext cx="933005" cy="817744"/>
            <a:chOff x="5273750" y="5018564"/>
            <a:chExt cx="1571202" cy="147213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 rot="20382736">
              <a:off x="5415058" y="5462647"/>
              <a:ext cx="1166760" cy="831105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6858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Arial" pitchFamily="34" charset="0"/>
                </a:rPr>
                <a:t>Malop</a:t>
              </a:r>
            </a:p>
            <a:p>
              <a:pPr marL="0" marR="0" lvl="0" indent="0" algn="ctr" defTabSz="6858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Arial" pitchFamily="34" charset="0"/>
                </a:rPr>
                <a:t>inside</a:t>
              </a:r>
            </a:p>
          </p:txBody>
        </p:sp>
      </p:grpSp>
      <p:pic>
        <p:nvPicPr>
          <p:cNvPr id="9" name="בן גוריון.jpg" descr="בן גוריון.jpg"/>
          <p:cNvPicPr>
            <a:picLocks noChangeAspect="1"/>
          </p:cNvPicPr>
          <p:nvPr/>
        </p:nvPicPr>
        <p:blipFill rotWithShape="1">
          <a:blip r:embed="rId5">
            <a:extLst/>
          </a:blip>
          <a:srcRect t="9851" b="6418"/>
          <a:stretch/>
        </p:blipFill>
        <p:spPr>
          <a:xfrm>
            <a:off x="307202" y="476672"/>
            <a:ext cx="966285" cy="1258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5727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BDCA12D-B90F-4FD1-BDE1-6100E670AFE3}" type="slidenum">
              <a:rPr lang="he-IL" smtClean="0"/>
              <a:pPr>
                <a:defRPr/>
              </a:pPr>
              <a:t>22</a:t>
            </a:fld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597756" y="5939988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6.2016</a:t>
            </a:r>
          </a:p>
        </p:txBody>
      </p:sp>
      <p:sp>
        <p:nvSpPr>
          <p:cNvPr id="3" name="מלבן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23528" y="836712"/>
            <a:ext cx="856895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he-IL" sz="4000" b="1" dirty="0">
              <a:ln>
                <a:solidFill>
                  <a:schemeClr val="tx2"/>
                </a:solidFill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פרק ב'</a:t>
            </a: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סיכום שנת הלימודים</a:t>
            </a: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95890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23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242278"/>
              </p:ext>
            </p:extLst>
          </p:nvPr>
        </p:nvGraphicFramePr>
        <p:xfrm>
          <a:off x="364106" y="1772816"/>
          <a:ext cx="8456366" cy="27051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78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533">
                  <a:extLst>
                    <a:ext uri="{9D8B030D-6E8A-4147-A177-3AD203B41FA5}">
                      <a16:colId xmlns:a16="http://schemas.microsoft.com/office/drawing/2014/main" val="2544939185"/>
                    </a:ext>
                  </a:extLst>
                </a:gridCol>
                <a:gridCol w="615533">
                  <a:extLst>
                    <a:ext uri="{9D8B030D-6E8A-4147-A177-3AD203B41FA5}">
                      <a16:colId xmlns:a16="http://schemas.microsoft.com/office/drawing/2014/main" val="890488585"/>
                    </a:ext>
                  </a:extLst>
                </a:gridCol>
                <a:gridCol w="615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713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מטרות ההכשרה-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982">
                <a:tc>
                  <a:txBody>
                    <a:bodyPr/>
                    <a:lstStyle/>
                    <a:p>
                      <a:pPr marL="342900" indent="-342900" rtl="1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 וחקירת מרכיבי הביטחון הלאומי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השונים של מדינת ישראל וניתוח קשרי הגומלין בינהם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5.52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132">
                <a:tc>
                  <a:txBody>
                    <a:bodyPr/>
                    <a:lstStyle/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פיתוח חשיבה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אסטרטגית ומערכתית בקרב הלומדים כחלק מהיותם חברים בהנהגה הבכירה במערכות הביטחון הלאומי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b="1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5.61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982">
                <a:tc>
                  <a:txBody>
                    <a:bodyPr/>
                    <a:lstStyle/>
                    <a:p>
                      <a:pPr marL="342900" indent="-342900" rtl="1">
                        <a:lnSpc>
                          <a:spcPct val="100000"/>
                        </a:lnSpc>
                        <a:buFont typeface="+mj-lt"/>
                        <a:buAutoNum type="arabicPeriod" startAt="3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פיתוח ידע יישומי באמצעות חקר סוגיות הביטחון הלאומי, במטרה לסייע למערכות הביטחון והממשל</a:t>
                      </a:r>
                    </a:p>
                  </a:txBody>
                  <a:tcPr marL="68580" marR="68580"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5.14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4.74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4.7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4.8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13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באיזו מידה נוצרה אצלך תמונה כוללת לגבי הביטחון הלאומי במדינת ישראל?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marL="68580" marR="68580" marT="34290" marB="3429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20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5.48</a:t>
                      </a:r>
                    </a:p>
                  </a:txBody>
                  <a:tcPr marL="68580" marR="68580" marT="34290" marB="3429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מטרות ההכשרה במב"ל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364108" y="4689224"/>
            <a:ext cx="8442647" cy="7560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מטרה נוספת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בראייתך: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פיתוח אישי לבכירים, מנהיגות והובלת צוות בכיר, התנהלות בין בכירים והתנהלות כבכיר</a:t>
            </a:r>
          </a:p>
          <a:p>
            <a:pPr marL="93662" algn="just"/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23</a:t>
            </a:r>
          </a:p>
        </p:txBody>
      </p:sp>
      <p:sp>
        <p:nvSpPr>
          <p:cNvPr id="8" name="מלבן מעוגל 4">
            <a:extLst>
              <a:ext uri="{FF2B5EF4-FFF2-40B4-BE49-F238E27FC236}">
                <a16:creationId xmlns:a16="http://schemas.microsoft.com/office/drawing/2014/main" id="{B726B46D-F443-4EF1-AF2A-F80BAE820CD1}"/>
              </a:ext>
            </a:extLst>
          </p:cNvPr>
          <p:cNvSpPr/>
          <p:nvPr/>
        </p:nvSpPr>
        <p:spPr>
          <a:xfrm>
            <a:off x="364108" y="5661248"/>
            <a:ext cx="8442647" cy="93610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תובנה: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התקדמנו מאוד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ביכולות החשיבה האסטרטגית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במב"ל (שנתיים ברצף). האם 'שילמנו' על כך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בלימודי הביטחון הלאומי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אליפסה 1">
            <a:extLst>
              <a:ext uri="{FF2B5EF4-FFF2-40B4-BE49-F238E27FC236}">
                <a16:creationId xmlns:a16="http://schemas.microsoft.com/office/drawing/2014/main" id="{2BD46C75-F804-46D6-AF6B-89BE1B95E5D0}"/>
              </a:ext>
            </a:extLst>
          </p:cNvPr>
          <p:cNvSpPr/>
          <p:nvPr/>
        </p:nvSpPr>
        <p:spPr>
          <a:xfrm>
            <a:off x="-36512" y="3861048"/>
            <a:ext cx="9145016" cy="632893"/>
          </a:xfrm>
          <a:prstGeom prst="ellipse">
            <a:avLst/>
          </a:prstGeom>
          <a:noFill/>
          <a:ln>
            <a:solidFill>
              <a:srgbClr val="F86F4A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604CF97E-6C91-4FC4-9CA5-950534492A79}"/>
              </a:ext>
            </a:extLst>
          </p:cNvPr>
          <p:cNvSpPr/>
          <p:nvPr/>
        </p:nvSpPr>
        <p:spPr>
          <a:xfrm>
            <a:off x="-36512" y="2762654"/>
            <a:ext cx="9145016" cy="632893"/>
          </a:xfrm>
          <a:prstGeom prst="ellipse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48205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מסר עיקרי איתו יצאו לגבי </a:t>
            </a:r>
            <a:br>
              <a:rPr lang="en-US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תפיסת הביטחון הלאומי של מדינת ישראל?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24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rmAutofit fontScale="92500" lnSpcReduction="20000"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אנשי צבא:</a:t>
            </a: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900" dirty="0">
                <a:latin typeface="David" panose="020E0502060401010101" pitchFamily="34" charset="-79"/>
                <a:cs typeface="David" panose="020E0502060401010101" pitchFamily="34" charset="-79"/>
              </a:rPr>
              <a:t>"ראיית השלם בביטחון הלאומי- </a:t>
            </a:r>
            <a:r>
              <a:rPr lang="he-IL" sz="1900" b="1" dirty="0">
                <a:latin typeface="David" panose="020E0502060401010101" pitchFamily="34" charset="-79"/>
                <a:cs typeface="David" panose="020E0502060401010101" pitchFamily="34" charset="-79"/>
              </a:rPr>
              <a:t>ארבעת הרגליים נשזרות זו בזו </a:t>
            </a:r>
            <a:r>
              <a:rPr lang="he-IL" sz="1900" dirty="0">
                <a:latin typeface="David" panose="020E0502060401010101" pitchFamily="34" charset="-79"/>
                <a:cs typeface="David" panose="020E0502060401010101" pitchFamily="34" charset="-79"/>
              </a:rPr>
              <a:t>בניהול ויישום החלטות שונות"</a:t>
            </a:r>
          </a:p>
          <a:p>
            <a:pPr marL="0" indent="0" algn="ctr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19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900" dirty="0">
                <a:latin typeface="David" panose="020E0502060401010101" pitchFamily="34" charset="-79"/>
                <a:cs typeface="David" panose="020E0502060401010101" pitchFamily="34" charset="-79"/>
              </a:rPr>
              <a:t>מדינת ישראל נדרשת לגבש לעצמה את הסיפור שהיא רוצה לספר לעצמה וכשזה יהיה מגובש, יהיה פשוט יותר לגבש את תפיסת הביטחון הלאומי"</a:t>
            </a: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19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900" dirty="0">
                <a:latin typeface="David" panose="020E0502060401010101" pitchFamily="34" charset="-79"/>
                <a:cs typeface="David" panose="020E0502060401010101" pitchFamily="34" charset="-79"/>
              </a:rPr>
              <a:t>"לא קיימת כמו בהרבה מקומות בעולם"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בוגרים אחרים:</a:t>
            </a: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900" dirty="0">
                <a:latin typeface="David" panose="020E0502060401010101" pitchFamily="34" charset="-79"/>
                <a:cs typeface="David" panose="020E0502060401010101" pitchFamily="34" charset="-79"/>
              </a:rPr>
              <a:t>"ביטחון לאומי </a:t>
            </a:r>
            <a:r>
              <a:rPr lang="he-IL" sz="1900" b="1" dirty="0">
                <a:latin typeface="David" panose="020E0502060401010101" pitchFamily="34" charset="-79"/>
                <a:cs typeface="David" panose="020E0502060401010101" pitchFamily="34" charset="-79"/>
              </a:rPr>
              <a:t>אינו טנקים</a:t>
            </a:r>
            <a:r>
              <a:rPr lang="he-IL" sz="1900" dirty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</a:p>
          <a:p>
            <a:pPr marL="0" indent="0" algn="ctr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19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900" dirty="0">
                <a:latin typeface="David" panose="020E0502060401010101" pitchFamily="34" charset="-79"/>
                <a:cs typeface="David" panose="020E0502060401010101" pitchFamily="34" charset="-79"/>
              </a:rPr>
              <a:t>קיים פער בין ההבנה כי הביטחון הלאומי של מדינת ישראל כרוכה בהיבטים רבים מעבר לצבאי, לבין ההבנה הזאת בהגדרת סדר עדיפות לאומי"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8955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ציין אירועים, מרצים ותכנים שהשפיעו עלייך בגיבוש תפיסת הביטחון הלאומי?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25</a:t>
            </a:fld>
            <a:endParaRPr lang="he-IL" dirty="0"/>
          </a:p>
        </p:txBody>
      </p:sp>
      <p:sp>
        <p:nvSpPr>
          <p:cNvPr id="7" name="מציין מיקום תוכן 4">
            <a:extLst>
              <a:ext uri="{FF2B5EF4-FFF2-40B4-BE49-F238E27FC236}">
                <a16:creationId xmlns:a16="http://schemas.microsoft.com/office/drawing/2014/main" id="{91C6896E-18C7-4D6F-8817-0057244418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פרופ' יוסי בן ארצי (השיעורים- אך בעיקר הסיורים והשיחות)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פרופ' סוזי נבות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מפקד המכללות</a:t>
            </a:r>
            <a:r>
              <a:rPr lang="en-US" sz="20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האלוף</a:t>
            </a:r>
            <a:r>
              <a:rPr lang="en-US" sz="20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מ.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en-US" sz="20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תמיר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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קורס אסטרטגיה ודימה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אדמסקי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ביקור בכלא הנשים+</a:t>
            </a:r>
            <a:r>
              <a:rPr lang="en-US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ההצגה ('מכה בבטן')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דן מרידור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1923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263757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26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440517"/>
              </p:ext>
            </p:extLst>
          </p:nvPr>
        </p:nvGraphicFramePr>
        <p:xfrm>
          <a:off x="593849" y="1700808"/>
          <a:ext cx="8150450" cy="2880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4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1036594633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3727695195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713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תוכנית</a:t>
                      </a: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הלימודים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748">
                <a:tc>
                  <a:txBody>
                    <a:bodyPr/>
                    <a:lstStyle/>
                    <a:p>
                      <a:pPr marL="342900" indent="-342900" rtl="1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באיזה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מידה תאמה </a:t>
                      </a:r>
                      <a:r>
                        <a:rPr lang="he-IL" sz="1600" baseline="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תוכנית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הלימודים במב"ל את ציפיותיך?*</a:t>
                      </a:r>
                    </a:p>
                    <a:p>
                      <a:pPr marL="457200" lvl="1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600" baseline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 חניכי צה"ל הגיעו עם </a:t>
                      </a:r>
                      <a:r>
                        <a:rPr lang="he-IL" sz="1600" u="sng" baseline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ציפיות מתואמות יותר </a:t>
                      </a:r>
                      <a:r>
                        <a:rPr lang="he-IL" sz="1600" baseline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לגבי התוכנית</a:t>
                      </a:r>
                      <a:endParaRPr lang="he-IL" sz="16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132">
                <a:tc>
                  <a:txBody>
                    <a:bodyPr/>
                    <a:lstStyle/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המידה בה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תוכנית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הלימודים האקדמיים (תואר שני באונ'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חיפה) ותוכנית הלימודים במכללה השלימו זה את זו לכדי ראייה כוללת של סוגיית הביטחון הלאומי?**</a:t>
                      </a:r>
                    </a:p>
                    <a:p>
                      <a:pPr marL="45720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baseline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** חניכי צה"ל היו פחות סבלניים לנושא</a:t>
                      </a:r>
                      <a:endParaRPr lang="he-IL" sz="16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u="none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4.42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kumimoji="0" lang="he-IL" sz="2000" kern="12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3.15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endParaRPr kumimoji="0"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endParaRPr kumimoji="0"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982">
                <a:tc>
                  <a:txBody>
                    <a:bodyPr/>
                    <a:lstStyle/>
                    <a:p>
                      <a:pPr marL="342900" indent="-342900" rtl="1">
                        <a:lnSpc>
                          <a:spcPct val="100000"/>
                        </a:lnSpc>
                        <a:buFont typeface="+mj-lt"/>
                        <a:buAutoNum type="arabicPeriod" startAt="3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באיזה מידה נלמדו מרכיבי הביטחון הלאומי: כלכלה,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חברה, מדינאות וביטחון באופן אשר תורם לאינטגרציה בינהם וגיבוש תמונת ביטחון לאומי שלמה?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4.56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4.67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 err="1">
                <a:solidFill>
                  <a:schemeClr val="accent1"/>
                </a:solidFill>
                <a:cs typeface="David" pitchFamily="2" charset="-79"/>
              </a:rPr>
              <a:t>תוכנית</a:t>
            </a:r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 הלימודים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521841" y="4797152"/>
            <a:ext cx="8370639" cy="18720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תאר את מידת ההשלמה בין לימודי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ללימודי התואר השני: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חבל שהשנה באה עם תואר שני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ניתן היה לוותר על חלק מהרכיבים האקדמיים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בתור מי שלא הגיע עם תואר שני זה היה שילוב מוצלח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האקדמיזציה נראית מאולצת. חלק מהקורסים הועברו כלאחר יד. תכני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היו הדומיננטיים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טוב שיש רף של דרישות אקדמיות. שומר על המסגרת מפני התבדרות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26</a:t>
            </a:r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4D57B7C2-0A5C-4A1F-9AF8-74DB24F04C46}"/>
              </a:ext>
            </a:extLst>
          </p:cNvPr>
          <p:cNvSpPr/>
          <p:nvPr/>
        </p:nvSpPr>
        <p:spPr>
          <a:xfrm>
            <a:off x="1530193" y="2924944"/>
            <a:ext cx="2160000" cy="632893"/>
          </a:xfrm>
          <a:prstGeom prst="ellipse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12078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כיצד ניתן לשפר את אופן לימוד מרכיבי </a:t>
            </a:r>
            <a:r>
              <a:rPr lang="he-IL" sz="3600" b="1" dirty="0" err="1">
                <a:solidFill>
                  <a:schemeClr val="accent1"/>
                </a:solidFill>
                <a:cs typeface="David" pitchFamily="2" charset="-79"/>
              </a:rPr>
              <a:t>הבטל"ם</a:t>
            </a:r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 והאינטגרציה בינהם?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27</a:t>
            </a:fld>
            <a:endParaRPr lang="he-IL" dirty="0"/>
          </a:p>
        </p:txBody>
      </p:sp>
      <p:sp>
        <p:nvSpPr>
          <p:cNvPr id="7" name="מציין מיקום תוכן 4">
            <a:extLst>
              <a:ext uri="{FF2B5EF4-FFF2-40B4-BE49-F238E27FC236}">
                <a16:creationId xmlns:a16="http://schemas.microsoft.com/office/drawing/2014/main" id="{91C6896E-18C7-4D6F-8817-0057244418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370639" cy="252028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כלכלה- נדרש </a:t>
            </a:r>
            <a:r>
              <a:rPr lang="he-IL" sz="1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להעמיק</a:t>
            </a: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 את הציר הכלכלי!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מדיניות חוץ-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רגל פחות דומיננטית </a:t>
            </a:r>
            <a:r>
              <a: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(??)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העובדה שלא הוצגו יעדים ברורים ואף נציג מדיני לא הגיע להציג את משנתו!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יש מקום לשנות את </a:t>
            </a:r>
            <a:r>
              <a:rPr lang="he-IL" sz="1600" u="sng" dirty="0">
                <a:latin typeface="David" panose="020E0502060401010101" pitchFamily="34" charset="-79"/>
                <a:cs typeface="David" panose="020E0502060401010101" pitchFamily="34" charset="-79"/>
              </a:rPr>
              <a:t>אופן הלימוד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של מדיניות החוץ</a:t>
            </a:r>
          </a:p>
          <a:p>
            <a:pPr marL="319088" lvl="1" indent="-319088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רגל הגנה לאומית- 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תחום ההגנה רכיב מרכזי מידיי. עצם היות הקורס תחת הצבא מביא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ל"ביטחוניזציה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לא הייתי משנה את מינון ההגנה הלאומית כרכיב הדומיננטי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מעוגל 4">
            <a:extLst>
              <a:ext uri="{FF2B5EF4-FFF2-40B4-BE49-F238E27FC236}">
                <a16:creationId xmlns:a16="http://schemas.microsoft.com/office/drawing/2014/main" id="{303728C5-F282-46CB-B5E9-E4A165413010}"/>
              </a:ext>
            </a:extLst>
          </p:cNvPr>
          <p:cNvSpPr/>
          <p:nvPr/>
        </p:nvSpPr>
        <p:spPr>
          <a:xfrm>
            <a:off x="359531" y="4077072"/>
            <a:ext cx="8442647" cy="26642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תובנות: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רגל הכלכלה- 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רוצים הרבה יותר- לא יודעים בדיוק מה יותר. 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רגל מדינית-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לא נוכחת בהוויות החניכים מספיק למרות: (1) שבפועל מהווה נתח עצום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מהלו"ז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 (2) אפקט האחרונות (עונה מסכמת). מעלה תהיות על תיווך הנושא או הכוונתו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רגל חברתית-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מעט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תגבור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 +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החניכים עושים את הוויסות לשם (תכנון סיורי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בטל"ם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מסע אישי)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הגנה לאומית-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חשובה מנהיגות הסגל בקביעת היקף  ויעדי הרגל ולא דעת החניכים (בוצע רידוד משמעותי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במ"ד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+ תחושה של דעה קדומה לאור מיקום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תחת צה"ל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2666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28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920175"/>
              </p:ext>
            </p:extLst>
          </p:nvPr>
        </p:nvGraphicFramePr>
        <p:xfrm>
          <a:off x="612774" y="1268760"/>
          <a:ext cx="8063681" cy="1615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8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081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התייחס ליחס הקיים בתוכנית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בין התשתית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התיאורטית ליישומים המעשיים?</a:t>
                      </a:r>
                      <a:endParaRPr lang="he-IL" sz="1600" dirty="0">
                        <a:latin typeface="David" panose="020E0502060401010101" pitchFamily="34" charset="-79"/>
                        <a:ea typeface="Tahoma" panose="020B060403050404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תיאורטית מידיי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מאוזנת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יישומית מידיי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14%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b="1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86%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0%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775247756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מ"ג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33%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66%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0%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77%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 err="1">
                <a:solidFill>
                  <a:schemeClr val="accent1"/>
                </a:solidFill>
                <a:cs typeface="David" pitchFamily="2" charset="-79"/>
              </a:rPr>
              <a:t>תוכנית</a:t>
            </a:r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 הלימודים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1043608" y="4293096"/>
            <a:ext cx="7650559" cy="237626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תאר נושאים שבהם לאחר שנת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יש לך הבנה לעומק ('צריבה'):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חשיבה אסטרטגית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תחום המשפטי, חוקה ודמוקרטיה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החברה הישראלית ותהליכי הליבה בה (דגש צבא-חברה)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גלובליזציה וחשיבות היחסים הבינלאומיים</a:t>
            </a:r>
          </a:p>
          <a:p>
            <a:pPr marL="93662" algn="just"/>
            <a:r>
              <a:rPr lang="he-IL" sz="1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נעלמו-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סכסוך ישראלי- פלסטיני (מעט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איזכורים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כלכלה (חלקית)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עבודה שנתית (מעט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איזכורים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763549"/>
              </p:ext>
            </p:extLst>
          </p:nvPr>
        </p:nvGraphicFramePr>
        <p:xfrm>
          <a:off x="612776" y="2996952"/>
          <a:ext cx="8046746" cy="12420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83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081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האם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תוכנית</a:t>
                      </a: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מאוזנת בין העומק לבין הרוחב?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מאוזנת בין עומק לרוחב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מעט נושאים ולעומק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נושאים רבים בצורה שטחית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50%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50%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35358318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מ"ג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66%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11%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22%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28</a:t>
            </a:r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530DDA0A-18D3-4EC6-8EDF-5C7531506ADB}"/>
              </a:ext>
            </a:extLst>
          </p:cNvPr>
          <p:cNvSpPr/>
          <p:nvPr/>
        </p:nvSpPr>
        <p:spPr>
          <a:xfrm>
            <a:off x="755576" y="3483332"/>
            <a:ext cx="3456384" cy="488279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63C639-3978-4898-894E-3E81A07FA28B}"/>
              </a:ext>
            </a:extLst>
          </p:cNvPr>
          <p:cNvSpPr txBox="1"/>
          <p:nvPr/>
        </p:nvSpPr>
        <p:spPr>
          <a:xfrm>
            <a:off x="0" y="4134825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14 משיבים</a:t>
            </a:r>
          </a:p>
        </p:txBody>
      </p: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7FFA0D6E-D59B-4050-BFDD-060C1DFCC499}"/>
              </a:ext>
            </a:extLst>
          </p:cNvPr>
          <p:cNvCxnSpPr>
            <a:cxnSpLocks/>
          </p:cNvCxnSpPr>
          <p:nvPr/>
        </p:nvCxnSpPr>
        <p:spPr>
          <a:xfrm flipV="1">
            <a:off x="712377" y="3885225"/>
            <a:ext cx="234280" cy="41954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BA2FEC0B-7D1D-4448-A00D-8B97E22225DF}"/>
              </a:ext>
            </a:extLst>
          </p:cNvPr>
          <p:cNvSpPr/>
          <p:nvPr/>
        </p:nvSpPr>
        <p:spPr>
          <a:xfrm>
            <a:off x="1619848" y="1760033"/>
            <a:ext cx="1584000" cy="504000"/>
          </a:xfrm>
          <a:prstGeom prst="ellipse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39799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 err="1">
                <a:solidFill>
                  <a:schemeClr val="accent1"/>
                </a:solidFill>
                <a:cs typeface="David" pitchFamily="2" charset="-79"/>
              </a:rPr>
              <a:t>תוכנית</a:t>
            </a:r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 הלימודים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29</a:t>
            </a:fld>
            <a:endParaRPr lang="he-IL" dirty="0"/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3867098129"/>
              </p:ext>
            </p:extLst>
          </p:nvPr>
        </p:nvGraphicFramePr>
        <p:xfrm>
          <a:off x="526003" y="1957288"/>
          <a:ext cx="836647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BDCA12D-B90F-4FD1-BDE1-6100E670AFE3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597756" y="5939988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6.2016</a:t>
            </a:r>
          </a:p>
        </p:txBody>
      </p:sp>
      <p:sp>
        <p:nvSpPr>
          <p:cNvPr id="3" name="מלבן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23528" y="836712"/>
            <a:ext cx="856895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he-IL" sz="4000" b="1" dirty="0">
              <a:ln>
                <a:solidFill>
                  <a:schemeClr val="tx2"/>
                </a:solidFill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פרק א'</a:t>
            </a: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משוב עונת הלימודים המתקדמים</a:t>
            </a: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0675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30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128122"/>
              </p:ext>
            </p:extLst>
          </p:nvPr>
        </p:nvGraphicFramePr>
        <p:xfrm>
          <a:off x="526006" y="1988840"/>
          <a:ext cx="8150450" cy="990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4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1036594633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3727695195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713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תוכנית</a:t>
                      </a: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הלימודים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748">
                <a:tc>
                  <a:txBody>
                    <a:bodyPr/>
                    <a:lstStyle/>
                    <a:p>
                      <a:pPr marL="342900" indent="-342900" rtl="1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המידה בה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תוכנית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הלימודים במב"ל מותאמת, גמישה ורלוונטית לאתגרי הביטחון הלאומי?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16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 err="1">
                <a:solidFill>
                  <a:schemeClr val="accent1"/>
                </a:solidFill>
                <a:cs typeface="David" pitchFamily="2" charset="-79"/>
              </a:rPr>
              <a:t>תוכנית</a:t>
            </a:r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 הלימודים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395536" y="3645024"/>
            <a:ext cx="8370639" cy="273630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האם בראייתך נכון לטפל בתכנים מתפרצים ואקטואליים? באיזה סוג של תכנים: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נכון מאוד לעשות זאת- תורם המון להבנה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השיעורים בהם הייתה התייחסות לאקטואליה (משפט ציבורי, שעות מפקד, אסטרטגיה, לימודי מדינאות) היו מרתקים ואתגרו אותנו להמשיך בחקירה ביומיום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החמצת אירוע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אלאור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עזריה הייתה מהותית </a:t>
            </a:r>
            <a:r>
              <a:rPr lang="he-IL" sz="16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case study</a:t>
            </a:r>
            <a:r>
              <a:rPr lang="he-IL" sz="16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לסגל </a:t>
            </a:r>
            <a:r>
              <a:rPr lang="he-IL" sz="1600" dirty="0" err="1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כיצד מטפלים??)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מתודולוגיית הקורס צריכה להיות 80% לו"ז קבוע ו- 20% מוקדש לאירועי השעה (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(Current Events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אנו חיים בסביבה משתנה ובסביבת דברים המשפיעים על הביטחון הלאומי- יש למצוא דרך לדון בהם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761932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31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851036"/>
              </p:ext>
            </p:extLst>
          </p:nvPr>
        </p:nvGraphicFramePr>
        <p:xfrm>
          <a:off x="540768" y="1700808"/>
          <a:ext cx="8063680" cy="15462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61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27">
                  <a:extLst>
                    <a:ext uri="{9D8B030D-6E8A-4147-A177-3AD203B41FA5}">
                      <a16:colId xmlns:a16="http://schemas.microsoft.com/office/drawing/2014/main" val="1036594633"/>
                    </a:ext>
                  </a:extLst>
                </a:gridCol>
                <a:gridCol w="750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55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תפיסת הלמידה: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24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באיזה מידה הלימודים </a:t>
                      </a: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במסגרת המליאה </a:t>
                      </a:r>
                      <a:r>
                        <a:rPr lang="he-IL" sz="18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היתה</a:t>
                      </a: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איכותית ומאפשרת?</a:t>
                      </a:r>
                      <a:r>
                        <a:rPr lang="he-IL" sz="1800" dirty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</a:t>
                      </a:r>
                    </a:p>
                    <a:p>
                      <a:pPr marL="457200" lvl="1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</a:t>
                      </a:r>
                      <a:r>
                        <a:rPr lang="en-US" sz="1800" dirty="0">
                          <a:solidFill>
                            <a:schemeClr val="tx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חניכי צה"ל יותר חסינים למליאה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24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באיזה מידה הלימוד </a:t>
                      </a: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במסגרת </a:t>
                      </a:r>
                      <a:r>
                        <a:rPr lang="he-IL" sz="1800" b="1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הצוותית</a:t>
                      </a: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היתה</a:t>
                      </a: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איכותית ומאפשרת?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20710552"/>
                  </a:ext>
                </a:extLst>
              </a:tr>
            </a:tbl>
          </a:graphicData>
        </a:graphic>
      </p:graphicFrame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תפיסת הלמידה</a:t>
            </a:r>
            <a:br>
              <a:rPr lang="en-US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2800" b="1" dirty="0">
                <a:solidFill>
                  <a:schemeClr val="accent1"/>
                </a:solidFill>
                <a:cs typeface="David" pitchFamily="2" charset="-79"/>
              </a:rPr>
              <a:t>-מרחב הלימוד- 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395536" y="3202560"/>
            <a:ext cx="8370639" cy="332278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טיוב מפגשי המליאה: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יותר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Q&amp;A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מצד אחד.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מצד שני לשלוט בשאלות-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מי, כמה, מתי. חלוקה קשיחה לזמן הרצאה וזמן דיון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הכוונת הלומדים באופן שאילת השאלות- ממופע של אמירה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טעינת טענה לשאלה אפקטיבית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תנאים פיזיים נוחים יותר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להסיט עוד למפגשי צוות</a:t>
            </a:r>
          </a:p>
          <a:p>
            <a:pPr marL="93662" algn="just">
              <a:lnSpc>
                <a:spcPct val="150000"/>
              </a:lnSpc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טיוב מפגשי הצוות: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לשריין כל שבוע שעתיים בתחילת השבוע לסקירת חניך או לעיבוד צוותי בנושא מרכזי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להקפיד על קיום המפגשים לאורך השנה- מאחר ושם מתבצעת הלמידה המשמעותית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להמשיך כפי שבוצע- לתת לחניכים מטלת העברת דיון- דבר היוצר מרחב חקירה משותף, הצגה ביקורתית ולבסוף קבלת משוב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קריאה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צוותית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משותפת של חומר הלימוד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775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7291531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32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901741"/>
              </p:ext>
            </p:extLst>
          </p:nvPr>
        </p:nvGraphicFramePr>
        <p:xfrm>
          <a:off x="526005" y="1700808"/>
          <a:ext cx="8150451" cy="30121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4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3690611869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42688323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713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באיזה מידה תפיסת הלמידה </a:t>
                      </a:r>
                      <a:r>
                        <a:rPr lang="he-IL" sz="18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במ"ל</a:t>
                      </a: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: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מ"ב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מ"א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הבטיחה ביטוי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מרחב ומגוון של דעות</a:t>
                      </a:r>
                      <a:r>
                        <a:rPr lang="he-IL" sz="1800" baseline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</a:t>
                      </a:r>
                      <a:endParaRPr lang="he-IL" sz="18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4.82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4.92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4.7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השתמשה בניסיונך האישי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לקידום תהליך הלמידה</a:t>
                      </a:r>
                      <a:r>
                        <a:rPr lang="he-IL" sz="1800" baseline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**</a:t>
                      </a:r>
                      <a:endParaRPr lang="he-IL" sz="18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b="1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סייעה בגיבוש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תובנות ועיצוב תפיסת עולמך כבכיר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18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העלתה מוטיבציה להעמיק בנושאים שנלמדו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b="1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הגבירה את הפתיחות המחשבתית לדעות ורעיונות חדשים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חייבה אותך לחשיבה מורכבת ומאמץ אינטלקטואלי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חיזקה את יכולת הביטוי בכתב ובע"פ</a:t>
                      </a:r>
                      <a:r>
                        <a:rPr lang="he-IL" sz="18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***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b="1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תפיסת הלמידה במב"ל</a:t>
            </a:r>
            <a:br>
              <a:rPr lang="he-IL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2800" b="1" dirty="0">
                <a:solidFill>
                  <a:schemeClr val="accent1"/>
                </a:solidFill>
                <a:cs typeface="David" pitchFamily="2" charset="-79"/>
              </a:rPr>
              <a:t>- אקלים הלמידה -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621242" y="4797152"/>
            <a:ext cx="7919665" cy="17281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הערות:</a:t>
            </a:r>
          </a:p>
          <a:p>
            <a:pPr marL="93662" algn="just">
              <a:lnSpc>
                <a:spcPct val="150000"/>
              </a:lnSpc>
            </a:pP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חניכי צה"ל הרגישו פחות את הביטוי הקיים במב"ל למגוון דעות והשקפות עולם (4.68)</a:t>
            </a:r>
          </a:p>
          <a:p>
            <a:pPr marL="93662" algn="just">
              <a:lnSpc>
                <a:spcPct val="150000"/>
              </a:lnSpc>
            </a:pP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**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חניכי צה"ל הרגישו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שלא עושים מספיק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עם ניסיונם האישי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(4.42)</a:t>
            </a:r>
          </a:p>
          <a:p>
            <a:pPr marL="93662" algn="just">
              <a:lnSpc>
                <a:spcPct val="150000"/>
              </a:lnSpc>
            </a:pP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***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תחושת שיפור משמעותית ביכולת הביטוי בכתב ובע"פ  בקרב חניכי צה"ל </a:t>
            </a:r>
            <a:r>
              <a:rPr lang="he-IL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(4.95)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18596046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בראייתי, למידת בכירים היא למידה..?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33</a:t>
            </a:fld>
            <a:endParaRPr lang="he-IL" dirty="0"/>
          </a:p>
        </p:txBody>
      </p:sp>
      <p:sp>
        <p:nvSpPr>
          <p:cNvPr id="7" name="מציין מיקום תוכן 4">
            <a:extLst>
              <a:ext uri="{FF2B5EF4-FFF2-40B4-BE49-F238E27FC236}">
                <a16:creationId xmlns:a16="http://schemas.microsoft.com/office/drawing/2014/main" id="{91C6896E-18C7-4D6F-8817-0057244418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370639" cy="345493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"בנפרד, ובחברות המספקת עומק מחשבתי וחיכוך בסוגיות מורכבות"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"כזו שמחייבת כל אחד מהלומדים להפרות את חבריו לצוות, ללמוד מניסיונם, תוך פתיחות מחשבתית, מחד גיסא וביקורתיות מאידך"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"בקבוצות קטנות עם מרחב השפעה ועבודה רב"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"מגיעה על גבי מטען למידה קודם אישי"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"למידה של צוות בכיר"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"מאפשרת ביטוי עצמי והעמקה בנושאים נבחרים"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"הישענות על סקרנות ותחומי עניין אישיים"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"קריאה וכתיבה בנושא העניין והישענות יותר על למידה עצמית מאשר על הרצאות"</a:t>
            </a:r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00F3A8E2-2B1A-406B-A9E3-DFC8FFF0B215}"/>
              </a:ext>
            </a:extLst>
          </p:cNvPr>
          <p:cNvGrpSpPr/>
          <p:nvPr/>
        </p:nvGrpSpPr>
        <p:grpSpPr>
          <a:xfrm>
            <a:off x="683568" y="4685074"/>
            <a:ext cx="8064896" cy="2020190"/>
            <a:chOff x="683568" y="4685074"/>
            <a:chExt cx="8064896" cy="202019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65210BD-79C4-451A-A3B7-8A312EFA4153}"/>
                </a:ext>
              </a:extLst>
            </p:cNvPr>
            <p:cNvSpPr txBox="1"/>
            <p:nvPr/>
          </p:nvSpPr>
          <p:spPr>
            <a:xfrm>
              <a:off x="6948264" y="5165026"/>
              <a:ext cx="1656184" cy="5760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ניסיון אישי 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המקדם את הפרט והקבוצה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682A318-060D-4F09-BD71-1CE7A0330ED1}"/>
                </a:ext>
              </a:extLst>
            </p:cNvPr>
            <p:cNvSpPr txBox="1"/>
            <p:nvPr/>
          </p:nvSpPr>
          <p:spPr>
            <a:xfrm>
              <a:off x="6948264" y="5858516"/>
              <a:ext cx="1656184" cy="5760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 anchor="ctr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מוטיבציה 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ללמידה </a:t>
              </a:r>
              <a:br>
                <a:rPr lang="en-US" sz="1600" dirty="0">
                  <a:latin typeface="David" panose="020E0502060401010101" pitchFamily="34" charset="-79"/>
                  <a:cs typeface="David" panose="020E0502060401010101" pitchFamily="34" charset="-79"/>
                </a:rPr>
              </a:b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(עניין, תפקיד הבא..)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5D7737E-94FA-46CA-ACD4-BA0ECEC969A2}"/>
                </a:ext>
              </a:extLst>
            </p:cNvPr>
            <p:cNvSpPr txBox="1"/>
            <p:nvPr/>
          </p:nvSpPr>
          <p:spPr>
            <a:xfrm>
              <a:off x="5004048" y="4833256"/>
              <a:ext cx="1800200" cy="900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 anchor="ctr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טעינה ע"י למידה אישית- 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'מאבק' בחומר הלימוד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FAD9C5C-31AD-4A2C-A3A5-7DE9F58A88A7}"/>
                </a:ext>
              </a:extLst>
            </p:cNvPr>
            <p:cNvSpPr txBox="1"/>
            <p:nvPr/>
          </p:nvSpPr>
          <p:spPr>
            <a:xfrm>
              <a:off x="2843808" y="4833256"/>
              <a:ext cx="2016224" cy="900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 anchor="ctr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חיכוך בחומר 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ע"י </a:t>
              </a:r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עיבוד בצוות- 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ריבוי זוויות ומאתגר, מרחב בטוח, יעיל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22AA1D7-0F6C-4AB8-BEA2-A8131AE49906}"/>
                </a:ext>
              </a:extLst>
            </p:cNvPr>
            <p:cNvSpPr txBox="1"/>
            <p:nvPr/>
          </p:nvSpPr>
          <p:spPr>
            <a:xfrm>
              <a:off x="683568" y="4833256"/>
              <a:ext cx="2016224" cy="9540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 anchor="ctr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'מיצוק' התובנות ע"י 'הוצאה לאור' ויכולת השפעה- 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כתיבה, מבחן, רפרט, הובלת דיון, סיור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D8DE59B-3256-4249-81E6-3AA153C948BF}"/>
                </a:ext>
              </a:extLst>
            </p:cNvPr>
            <p:cNvSpPr txBox="1"/>
            <p:nvPr/>
          </p:nvSpPr>
          <p:spPr>
            <a:xfrm>
              <a:off x="5004048" y="5805264"/>
              <a:ext cx="1800200" cy="900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 anchor="ctr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'טעינה'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 ע"י הרצאה של בעלי שם (אקדמיה ועולם המעש)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579C2E-CD9A-465A-ABA1-5844B5FDCD89}"/>
                </a:ext>
              </a:extLst>
            </p:cNvPr>
            <p:cNvSpPr txBox="1"/>
            <p:nvPr/>
          </p:nvSpPr>
          <p:spPr>
            <a:xfrm>
              <a:off x="2843808" y="5805264"/>
              <a:ext cx="2016224" cy="900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 anchor="ctr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חיכוך בחומר </a:t>
              </a:r>
              <a:r>
                <a:rPr lang="he-IL" sz="1600" dirty="0">
                  <a:latin typeface="David" panose="020E0502060401010101" pitchFamily="34" charset="-79"/>
                  <a:cs typeface="David" panose="020E0502060401010101" pitchFamily="34" charset="-79"/>
                </a:rPr>
                <a:t>ע"י </a:t>
              </a:r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סימולציה, סיור</a:t>
              </a:r>
              <a:endParaRPr lang="he-IL" sz="1600" dirty="0"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1C1847D-0EFC-48A5-BE5B-7F06EFB6AE86}"/>
                </a:ext>
              </a:extLst>
            </p:cNvPr>
            <p:cNvSpPr txBox="1"/>
            <p:nvPr/>
          </p:nvSpPr>
          <p:spPr>
            <a:xfrm>
              <a:off x="7686637" y="4685074"/>
              <a:ext cx="106182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>
                  <a:solidFill>
                    <a:schemeClr val="accent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הנוסחה: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FBE1E68-8E85-42A7-8E8B-ADCDAD739C14}"/>
                </a:ext>
              </a:extLst>
            </p:cNvPr>
            <p:cNvSpPr txBox="1"/>
            <p:nvPr/>
          </p:nvSpPr>
          <p:spPr>
            <a:xfrm>
              <a:off x="683568" y="6011720"/>
              <a:ext cx="2016224" cy="65764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tIns="36000" rIns="36000" bIns="36000" rtlCol="1" anchor="ctr">
              <a:noAutofit/>
            </a:bodyPr>
            <a:lstStyle/>
            <a:p>
              <a:pPr algn="ctr"/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משוב </a:t>
              </a:r>
              <a:br>
                <a:rPr lang="en-US" sz="1600" b="1" dirty="0">
                  <a:latin typeface="David" panose="020E0502060401010101" pitchFamily="34" charset="-79"/>
                  <a:cs typeface="David" panose="020E0502060401010101" pitchFamily="34" charset="-79"/>
                </a:rPr>
              </a:br>
              <a:r>
                <a:rPr lang="he-IL" sz="1600" b="1" dirty="0">
                  <a:latin typeface="David" panose="020E0502060401010101" pitchFamily="34" charset="-79"/>
                  <a:cs typeface="David" panose="020E0502060401010101" pitchFamily="34" charset="-79"/>
                </a:rPr>
                <a:t>איכותי ומושקע</a:t>
              </a:r>
              <a:endParaRPr lang="he-IL" sz="1600" dirty="0"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3" name="חץ: למטה 2">
              <a:extLst>
                <a:ext uri="{FF2B5EF4-FFF2-40B4-BE49-F238E27FC236}">
                  <a16:creationId xmlns:a16="http://schemas.microsoft.com/office/drawing/2014/main" id="{4BFF91B5-D1CE-48D1-906C-4D7999C5E517}"/>
                </a:ext>
              </a:extLst>
            </p:cNvPr>
            <p:cNvSpPr/>
            <p:nvPr/>
          </p:nvSpPr>
          <p:spPr>
            <a:xfrm>
              <a:off x="1585762" y="5733296"/>
              <a:ext cx="216000" cy="360000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279292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209460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34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170896"/>
              </p:ext>
            </p:extLst>
          </p:nvPr>
        </p:nvGraphicFramePr>
        <p:xfrm>
          <a:off x="539552" y="1556792"/>
          <a:ext cx="8208911" cy="1737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67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081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רמת הדרישות מהחניך בתוכנית </a:t>
                      </a:r>
                      <a:r>
                        <a:rPr lang="he-IL" sz="18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גבוהה </a:t>
                      </a:r>
                      <a:br>
                        <a:rPr kumimoji="0" lang="en-US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</a:br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מידיי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סבירה והולמת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נמוכה </a:t>
                      </a:r>
                      <a:br>
                        <a:rPr kumimoji="0" lang="en-US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</a:br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מידיי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28%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72%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02314701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מ"ג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8%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80%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12%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עבודות ומטלות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612775" y="4581376"/>
            <a:ext cx="8153400" cy="22320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הערך את תרומת ואיכות המטלות הניתנות במב"ל: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הדרישה לכתוב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על כל דבר מובילה לידי שטחיות ורדידות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. לא כל פעולה מחייבת כתיבת מסמך (מסע אישי לדוגמא, סיכום סמינר, קורס מדינאות, גישות ואסכולות).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חלק מהמטלות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לא סייעו בהעמקת הלמידה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אל יותר בגדר חובה שצריך להיפטר ממנה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אין סטנדרטים ברורים-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היקף העבודות, עיתוי הגשתן ובדיקתן, "סחר בציונים". יוצר חוסר הוגנות או משדר זלזול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העדר חשיבות לדרישות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54525"/>
              </p:ext>
            </p:extLst>
          </p:nvPr>
        </p:nvGraphicFramePr>
        <p:xfrm>
          <a:off x="539552" y="3400792"/>
          <a:ext cx="8187919" cy="1036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95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946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עבודות ומטלות: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604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האם לדעתך היקף המטלות בשנת </a:t>
                      </a:r>
                      <a:r>
                        <a:rPr lang="he-IL" sz="16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היה סביר ברמת העומס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(ציון גבוה- עומס רב מאוד!!)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4.89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16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4.31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775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34</a:t>
            </a:r>
          </a:p>
        </p:txBody>
      </p:sp>
      <p:sp>
        <p:nvSpPr>
          <p:cNvPr id="2" name="בועת דיבור: אליפסה 1">
            <a:extLst>
              <a:ext uri="{FF2B5EF4-FFF2-40B4-BE49-F238E27FC236}">
                <a16:creationId xmlns:a16="http://schemas.microsoft.com/office/drawing/2014/main" id="{FB5D0AD5-A1E2-4808-BF1B-E8E75AAF55BF}"/>
              </a:ext>
            </a:extLst>
          </p:cNvPr>
          <p:cNvSpPr/>
          <p:nvPr/>
        </p:nvSpPr>
        <p:spPr>
          <a:xfrm>
            <a:off x="4427984" y="2276872"/>
            <a:ext cx="1512168" cy="648072"/>
          </a:xfrm>
          <a:prstGeom prst="wedgeEllipseCallout">
            <a:avLst>
              <a:gd name="adj1" fmla="val -76140"/>
              <a:gd name="adj2" fmla="val -35578"/>
            </a:avLst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8 משיבים!!</a:t>
            </a:r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6855C98A-8A48-4A51-B55D-B1A8F26A557A}"/>
              </a:ext>
            </a:extLst>
          </p:cNvPr>
          <p:cNvSpPr/>
          <p:nvPr/>
        </p:nvSpPr>
        <p:spPr>
          <a:xfrm>
            <a:off x="675776" y="2087780"/>
            <a:ext cx="864000" cy="1296000"/>
          </a:xfrm>
          <a:prstGeom prst="ellipse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295005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209460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35</a:t>
            </a:fld>
            <a:endParaRPr lang="he-IL" dirty="0"/>
          </a:p>
        </p:txBody>
      </p:sp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עבודה שנתית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523056" y="3933056"/>
            <a:ext cx="8153400" cy="26642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הצע שיפורים אפשריים לניהול תהליך כתיבת העבודה השנתית: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גבולות גזרה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ברורים בין אוריינית לבין מדריכה אקדמית (התאבכות שלילית)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זמן הפגרה-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אפשרות לפיצולו. קרב על הזמן למול מטלות נוספות באותה תקופה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בחינת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מהות הקורא השני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בתהליך. בחינת התאמת המנחים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הזנת נושאי העבודות מהמערכת הביטחונית והשפעה על המערכת לבסוף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תהליך הבקרה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על כתיבת העבודות השנתיות חשוב והכניס אותנו לתלם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80725"/>
              </p:ext>
            </p:extLst>
          </p:nvPr>
        </p:nvGraphicFramePr>
        <p:xfrm>
          <a:off x="539552" y="1772816"/>
          <a:ext cx="8187919" cy="20137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95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9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עבודה שנתית: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468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באיזו מידה </a:t>
                      </a: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סייע לך המנחה 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בכתיבת העבודה?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4.15</a:t>
                      </a:r>
                      <a:endParaRPr lang="he-IL" sz="18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4.0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468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האם היה לך </a:t>
                      </a: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מספיק זמן 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לכתיבת העבודה?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4.85</a:t>
                      </a:r>
                      <a:endParaRPr kumimoji="0" lang="he-IL" sz="18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5.12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776425937"/>
                  </a:ext>
                </a:extLst>
              </a:tr>
              <a:tr h="439468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מידת </a:t>
                      </a: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העבודה השנתית 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להכשרתך כבכיר</a:t>
                      </a:r>
                      <a:r>
                        <a:rPr lang="he-IL" sz="18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</a:t>
                      </a:r>
                    </a:p>
                    <a:p>
                      <a:pPr marL="457200" lvl="1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* חניכים </a:t>
                      </a:r>
                      <a:r>
                        <a:rPr lang="he-IL" sz="1800" u="sng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שאינם מצה"ל </a:t>
                      </a:r>
                      <a:r>
                        <a:rPr lang="he-IL" sz="18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ראו בה תרומה גבוהה יותר </a:t>
                      </a:r>
                      <a:r>
                        <a:rPr lang="he-IL" sz="18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(5.43)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80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5.0</a:t>
                      </a:r>
                      <a:endParaRPr kumimoji="0" lang="he-IL" sz="1800" kern="12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65076780"/>
                  </a:ext>
                </a:extLst>
              </a:tr>
            </a:tbl>
          </a:graphicData>
        </a:graphic>
      </p:graphicFrame>
      <p:sp>
        <p:nvSpPr>
          <p:cNvPr id="9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2810325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מבנה שבוע לימודים אידיאלי?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36</a:t>
            </a:fld>
            <a:endParaRPr lang="he-IL" dirty="0"/>
          </a:p>
        </p:txBody>
      </p:sp>
      <p:sp>
        <p:nvSpPr>
          <p:cNvPr id="7" name="מציין מיקום תוכן 4">
            <a:extLst>
              <a:ext uri="{FF2B5EF4-FFF2-40B4-BE49-F238E27FC236}">
                <a16:creationId xmlns:a16="http://schemas.microsoft.com/office/drawing/2014/main" id="{91C6896E-18C7-4D6F-8817-0057244418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חשוב לשמר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יום למידה עצמי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(מחקר וכתיבה)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להתחשב בשעות העומס בגוש דן-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לסיים בחלק מהימים מוקדם (לפני העומס) ובחלק מאוחר (אחרי העומס).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לסיים עד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השעה 14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עונת התשתית </a:t>
            </a:r>
            <a:r>
              <a:rPr lang="he-IL" sz="16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היתה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 'טירונות'.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יש לזכור שבתחילת השנה אנחנו עדיין לא בכושר למידה. בנוסף, אנו צריכים להסתגל להיותנו נוכחים בחיי המשפחה לכן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כדאי ליצור כניסה הדרגתית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ליצור חלון פעם בשבוע באמצע היום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שיאפשר- שיח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קריאה והעמקה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גיבוש צוותי וכל פעילות אחרת. יש ליצור במהלך השהייה במב"ל מרווח וזמן לקריאה חומרים ועבודה אישית. </a:t>
            </a:r>
            <a:r>
              <a:rPr lang="he-IL" sz="16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{פו"ם אלון מכניסים זאת לתוכנית הלימודים הקרובה}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קביעת מכסת נוכחות של 80% </a:t>
            </a:r>
            <a:r>
              <a:rPr lang="he-IL" sz="16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(קראנו לזה בתהליך העיצוב- ימים סגולים)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דיון צוותי שבועי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לעיבוד השבוע שחלף</a:t>
            </a: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82711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37</a:t>
            </a:fld>
            <a:endParaRPr lang="he-IL" dirty="0"/>
          </a:p>
        </p:txBody>
      </p:sp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הטרוגניות הלומדים במב"ל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683568" y="3573016"/>
            <a:ext cx="7722567" cy="15841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חווה דעתך על הפעילות החברתית במב"ל: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מאוזן, מספק, במינון הנכון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ערבי מפקד-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בין סתם מעמיס ל- בין שני ערבי מפקד עם בנות זוג אינם מספיקים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277216"/>
              </p:ext>
            </p:extLst>
          </p:nvPr>
        </p:nvGraphicFramePr>
        <p:xfrm>
          <a:off x="683569" y="2036832"/>
          <a:ext cx="7738724" cy="1097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22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296">
                  <a:extLst>
                    <a:ext uri="{9D8B030D-6E8A-4147-A177-3AD203B41FA5}">
                      <a16:colId xmlns:a16="http://schemas.microsoft.com/office/drawing/2014/main" val="2879549508"/>
                    </a:ext>
                  </a:extLst>
                </a:gridCol>
                <a:gridCol w="563296">
                  <a:extLst>
                    <a:ext uri="{9D8B030D-6E8A-4147-A177-3AD203B41FA5}">
                      <a16:colId xmlns:a16="http://schemas.microsoft.com/office/drawing/2014/main" val="1107490552"/>
                    </a:ext>
                  </a:extLst>
                </a:gridCol>
                <a:gridCol w="563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3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713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חשיבות</a:t>
                      </a:r>
                      <a:r>
                        <a:rPr lang="he-IL" sz="1800" baseline="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ההטרוגניות במב"ל:</a:t>
                      </a:r>
                      <a:endParaRPr lang="he-IL" sz="1800" dirty="0">
                        <a:latin typeface="David" panose="020E0502060401010101" pitchFamily="34" charset="-79"/>
                        <a:ea typeface="Tahoma" panose="020B060403050404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מ"ב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מ"א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כמה חשובה הטרוגניות החניכים (בין-ארגונים, ישראל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חו"ל ועוד) ללימודי הבטל"ם?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775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27171307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38</a:t>
            </a:fld>
            <a:endParaRPr lang="he-IL" dirty="0"/>
          </a:p>
        </p:txBody>
      </p:sp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שילוב בין-לאומיים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323528" y="3789040"/>
            <a:ext cx="8568952" cy="295232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דרכים לשיפור השילוב הבינ"ל: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יש לדאוג לקצין בכיר שמלווה ומכווין אותם באופן קבוע- מתוסכלים מהמענה מסגל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לצמצם ככל הניתן את ניתוקם מהכלל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תחת הכותרת "נושא סודי ורגיש" נותרו זמן רב בחוץ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איכות המענה הטכני-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התרגום לא מכבד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להרחיב את הנושאים שניתן להביא אותם לידי ביטוי.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מופע בסוף השנה- 'מבט על ישראל'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לנהוג ברגישות באזכור מדינתם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טראמפ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לבחון המשך שילוב חניכים בינ"ל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121173"/>
              </p:ext>
            </p:extLst>
          </p:nvPr>
        </p:nvGraphicFramePr>
        <p:xfrm>
          <a:off x="612778" y="1701016"/>
          <a:ext cx="8072145" cy="187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7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382">
                  <a:extLst>
                    <a:ext uri="{9D8B030D-6E8A-4147-A177-3AD203B41FA5}">
                      <a16:colId xmlns:a16="http://schemas.microsoft.com/office/drawing/2014/main" val="1504465597"/>
                    </a:ext>
                  </a:extLst>
                </a:gridCol>
                <a:gridCol w="640382">
                  <a:extLst>
                    <a:ext uri="{9D8B030D-6E8A-4147-A177-3AD203B41FA5}">
                      <a16:colId xmlns:a16="http://schemas.microsoft.com/office/drawing/2014/main" val="487103416"/>
                    </a:ext>
                  </a:extLst>
                </a:gridCol>
                <a:gridCol w="640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07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שילוב הבינלאומיים במב"ל: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מ"ב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מ"א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הלומדים הבינ"ל </a:t>
                      </a:r>
                      <a:r>
                        <a:rPr lang="he-IL" sz="20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שולבו היטב בתוכנית הלימודים</a:t>
                      </a:r>
                      <a:endParaRPr lang="he-IL" sz="20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4.08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3.9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שילוב הלומדים הבינ"ל</a:t>
                      </a:r>
                      <a:r>
                        <a:rPr lang="he-IL" sz="20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לשאר הלומדים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4.35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אשמור על קשר עם אחד או יותר מהלומדים הבינ"ל</a:t>
                      </a:r>
                      <a:endParaRPr lang="he-IL" sz="20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3.2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775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12330180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39</a:t>
            </a:fld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390282"/>
              </p:ext>
            </p:extLst>
          </p:nvPr>
        </p:nvGraphicFramePr>
        <p:xfrm>
          <a:off x="683568" y="1530320"/>
          <a:ext cx="7813789" cy="4084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69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760">
                  <a:extLst>
                    <a:ext uri="{9D8B030D-6E8A-4147-A177-3AD203B41FA5}">
                      <a16:colId xmlns:a16="http://schemas.microsoft.com/office/drawing/2014/main" val="903097100"/>
                    </a:ext>
                  </a:extLst>
                </a:gridCol>
                <a:gridCol w="568760">
                  <a:extLst>
                    <a:ext uri="{9D8B030D-6E8A-4147-A177-3AD203B41FA5}">
                      <a16:colId xmlns:a16="http://schemas.microsoft.com/office/drawing/2014/main" val="57462826"/>
                    </a:ext>
                  </a:extLst>
                </a:gridCol>
                <a:gridCol w="56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התייחס לאיכות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 השירותים הבאים</a:t>
                      </a: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: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368">
                <a:tc>
                  <a:txBody>
                    <a:bodyPr/>
                    <a:lstStyle/>
                    <a:p>
                      <a:pPr marL="0" indent="0" rtl="1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ספריה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u="none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u="none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u="none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u="none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6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אוריינות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4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מזכירות תלמידים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5.74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94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שירותי מחשוב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6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פורטל הקורס וניהול הידע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3.28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6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שירותי רכב (אנשי צבא בלבד)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16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5.65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94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מליאת </a:t>
                      </a:r>
                      <a:r>
                        <a:rPr lang="he-IL" sz="16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4.38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94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כיתות הצוות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36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סביבת הלימוד באוניברסיטת חיפה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3.92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3.88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36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קפיטריה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5.58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36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אימון גופני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3.15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u="none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מלבן מעוגל 4"/>
          <p:cNvSpPr/>
          <p:nvPr/>
        </p:nvSpPr>
        <p:spPr>
          <a:xfrm>
            <a:off x="624359" y="5661248"/>
            <a:ext cx="7919665" cy="10800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שדרוגים אפשריים לסביבת הלמידה: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נט סטיק מלא בעיות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מליאת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החלופית נוראית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כתיבות צוות עלובות ולא מתאימות ללמידה- כסאות, מזגן לא עובד, לוח וכלי כתיבה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סביבת למידה </a:t>
            </a:r>
            <a:br>
              <a:rPr lang="he-IL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2800" b="1" dirty="0">
                <a:solidFill>
                  <a:schemeClr val="accent1"/>
                </a:solidFill>
                <a:cs typeface="David" pitchFamily="2" charset="-79"/>
              </a:rPr>
              <a:t>- מנהלות ותשתיות הקורס-</a:t>
            </a:r>
          </a:p>
        </p:txBody>
      </p:sp>
      <p:sp>
        <p:nvSpPr>
          <p:cNvPr id="8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235826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סימולציות והתנסויות באסטרטגיה-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519323"/>
              </p:ext>
            </p:extLst>
          </p:nvPr>
        </p:nvGraphicFramePr>
        <p:xfrm>
          <a:off x="827585" y="1700808"/>
          <a:ext cx="8040216" cy="151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09512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2430704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 err="1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התהסות</a:t>
                      </a:r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1: חקירה דרומית בסיני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ההתנסות השיגה את מטרותיה?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תכנון וביצוע ההתנסות?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</a:tbl>
          </a:graphicData>
        </a:graphic>
      </p:graphicFrame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251231D9-5559-461F-9BCA-1DF6AED68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34217"/>
              </p:ext>
            </p:extLst>
          </p:nvPr>
        </p:nvGraphicFramePr>
        <p:xfrm>
          <a:off x="816373" y="3429000"/>
          <a:ext cx="8040216" cy="151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09512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2430704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2: מדינית-ביטחונית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ההתנסות השיגה את מטרותיה?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תכנון וביצוע ההתנסות?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</a:tbl>
          </a:graphicData>
        </a:graphic>
      </p:graphicFrame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C7B644CC-F19B-49AA-80A6-2EF19EF7F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790551"/>
              </p:ext>
            </p:extLst>
          </p:nvPr>
        </p:nvGraphicFramePr>
        <p:xfrm>
          <a:off x="829569" y="5157192"/>
          <a:ext cx="8040216" cy="151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09512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2430704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התנסות 3: התנסות מסכמת (לבחירה)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ההתנסות השיגה את מטרותיה?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תכנון וביצוע ההתנסות?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482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BDCA12D-B90F-4FD1-BDE1-6100E670AFE3}" type="slidenum">
              <a:rPr lang="he-IL" smtClean="0"/>
              <a:pPr>
                <a:defRPr/>
              </a:pPr>
              <a:t>40</a:t>
            </a:fld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597756" y="5939988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6.2016</a:t>
            </a:r>
          </a:p>
        </p:txBody>
      </p:sp>
      <p:sp>
        <p:nvSpPr>
          <p:cNvPr id="3" name="מלבן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23528" y="836712"/>
            <a:ext cx="856895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he-IL" sz="4000" b="1" dirty="0">
              <a:ln>
                <a:solidFill>
                  <a:schemeClr val="tx2"/>
                </a:solidFill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פרק ג'</a:t>
            </a: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משוב על הסגל</a:t>
            </a: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212147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497656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כיצד אתה תופס את </a:t>
            </a:r>
            <a:br>
              <a:rPr lang="en-US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מקומו ותפקידו של המדריך?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41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251520" y="1741512"/>
            <a:ext cx="8514655" cy="4927848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תורם מניסיונו, אך מאפשר לחניכי הצוות את העצמאות להוביל ולדון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, תוך ביצוע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איזונים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וויסותים בהתאם לצורך. תפקידו </a:t>
            </a: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לסייע לצוות למצות את פוטנציאל הלמידה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שלו.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תפקידו לאפשר </a:t>
            </a: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למידה מעמיקה. למקד את הדיונים לסוגיות המרכזיות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שדורשות בירור. המדריך צריך </a:t>
            </a: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לסייע לחניכים בצוות לפתח כישורי למידה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של בכיר.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המדריך אינו מפקד צוות!!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מוביל את הדיונים בצוותים. מוביל נושאים מרכזיים בתוכנית הלמידה כפי שנעשה.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המדריך צריך לעצב מסגרת כללית והכוונה מקצועית, </a:t>
            </a: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ללא ציפייה להיות מומחה תוכן בכל נושא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. צריך לאפשר דינמיקה קבוצתית ותהליכים בתוך הצוות מבלי לקבוע ולפסוק בתחומי התוכן.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חייב להיות מעורב בהכל ואף במידת הצורך ליזום תהליכים חברתיים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ייצוג החניך בפני ההנהלה והסגל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פיצוץ: 8 נקודות 1">
            <a:extLst>
              <a:ext uri="{FF2B5EF4-FFF2-40B4-BE49-F238E27FC236}">
                <a16:creationId xmlns:a16="http://schemas.microsoft.com/office/drawing/2014/main" id="{21A93ED9-DBD8-4361-8E80-430DDD640749}"/>
              </a:ext>
            </a:extLst>
          </p:cNvPr>
          <p:cNvSpPr/>
          <p:nvPr/>
        </p:nvSpPr>
        <p:spPr>
          <a:xfrm>
            <a:off x="72008" y="5256584"/>
            <a:ext cx="3203848" cy="1844824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הדיון במרכז תפיסת התפקיד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(מידיי?)</a:t>
            </a:r>
          </a:p>
        </p:txBody>
      </p:sp>
    </p:spTree>
    <p:extLst>
      <p:ext uri="{BB962C8B-B14F-4D97-AF65-F5344CB8AC3E}">
        <p14:creationId xmlns:p14="http://schemas.microsoft.com/office/powerpoint/2010/main" val="10430977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497656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תחומי דעת ומיומנויות לשיפור </a:t>
            </a:r>
            <a:br>
              <a:rPr lang="en-US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בקרב המדריכים?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42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הובלת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עבודת צוות, יכולת הכוונת דיונים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הובלה, מיסוד תהליכי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חניכה ומישוב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להיות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 "מאפשר"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- לדעת כיצד לעודד את הקבוצה למיצוי הלמידה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מבט על מערכות היחסים בסגל-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שיסתדרו קצת יותר טוב בינהם. היחסים בתוך הסגל זקוקים לשיפור. מקרינים לא תמיד לטובה על הקורס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אחידות בסגל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הייתי עובר עם המדריכים על הגישה הנדרשת מהם ויצירת סטנדרט אחיד בנושא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08822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BDCA12D-B90F-4FD1-BDE1-6100E670AFE3}" type="slidenum">
              <a:rPr lang="he-IL" smtClean="0"/>
              <a:pPr>
                <a:defRPr/>
              </a:pPr>
              <a:t>43</a:t>
            </a:fld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597756" y="5939988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6.2016</a:t>
            </a:r>
          </a:p>
        </p:txBody>
      </p:sp>
      <p:sp>
        <p:nvSpPr>
          <p:cNvPr id="3" name="מלבן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23528" y="836712"/>
            <a:ext cx="856895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he-IL" sz="4000" b="1" dirty="0">
              <a:ln>
                <a:solidFill>
                  <a:schemeClr val="tx2"/>
                </a:solidFill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פרק ד'</a:t>
            </a: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סיכום כללי</a:t>
            </a: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8231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1137452" y="1836700"/>
            <a:ext cx="400050" cy="18335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fld id="{A308563B-1AE2-454C-96ED-B3A05D4DB991}" type="slidenum">
              <a:rPr lang="he-IL"/>
              <a:pPr>
                <a:defRPr/>
              </a:pPr>
              <a:t>44</a:t>
            </a:fld>
            <a:endParaRPr lang="he-IL" dirty="0"/>
          </a:p>
        </p:txBody>
      </p:sp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שביעות רצון </a:t>
            </a:r>
            <a:r>
              <a:rPr lang="he-IL" b="1" dirty="0" err="1">
                <a:solidFill>
                  <a:schemeClr val="accent1"/>
                </a:solidFill>
                <a:cs typeface="David" pitchFamily="2" charset="-79"/>
              </a:rPr>
              <a:t>ממב"ל</a:t>
            </a:r>
            <a:endParaRPr lang="he-IL" b="1" dirty="0">
              <a:solidFill>
                <a:schemeClr val="accent1"/>
              </a:solidFill>
              <a:cs typeface="David" pitchFamily="2" charset="-79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637400" y="3140968"/>
            <a:ext cx="7793360" cy="100811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נושא אחד בו הקורס הצטיין: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לימודי אסטרטגיה וכלי חשיבה מערכתיים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למידה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צוותית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ומפגש בין בכירים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459556"/>
              </p:ext>
            </p:extLst>
          </p:nvPr>
        </p:nvGraphicFramePr>
        <p:xfrm>
          <a:off x="612776" y="1772816"/>
          <a:ext cx="7817984" cy="12435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19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24">
                  <a:extLst>
                    <a:ext uri="{9D8B030D-6E8A-4147-A177-3AD203B41FA5}">
                      <a16:colId xmlns:a16="http://schemas.microsoft.com/office/drawing/2014/main" val="854946049"/>
                    </a:ext>
                  </a:extLst>
                </a:gridCol>
                <a:gridCol w="666024">
                  <a:extLst>
                    <a:ext uri="{9D8B030D-6E8A-4147-A177-3AD203B41FA5}">
                      <a16:colId xmlns:a16="http://schemas.microsoft.com/office/drawing/2014/main" val="387438972"/>
                    </a:ext>
                  </a:extLst>
                </a:gridCol>
                <a:gridCol w="66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13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שביעות רצון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ממב"ל</a:t>
                      </a:r>
                      <a:endParaRPr lang="he-IL" sz="2000" dirty="0">
                        <a:latin typeface="David" panose="020E0502060401010101" pitchFamily="34" charset="-79"/>
                        <a:ea typeface="Tahoma" panose="020B060403050404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מהי שביעות רצונך הכללית מהקורס?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0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האם תמליץ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לעמיתייך לנסות להתקבל </a:t>
                      </a:r>
                      <a:r>
                        <a:rPr lang="he-IL" sz="1800" baseline="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למב"ל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5.88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מלבן מעוגל 8"/>
          <p:cNvSpPr/>
          <p:nvPr/>
        </p:nvSpPr>
        <p:spPr>
          <a:xfrm>
            <a:off x="612776" y="4293192"/>
            <a:ext cx="7793360" cy="93600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נושא אחד הדורש שיפור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מיידי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לימודים באוניברסיטת חיפה. יתכן ולבעלי תואר שני נדרש מסלול עם תזה או מיקוד בתכנים אחרים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איזון בעומסים והפחתת המטלות הקטנות- הלא אפקטיביות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612775" y="5445224"/>
            <a:ext cx="7818761" cy="10801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היתרון המרכזי של לימודים במב"ל: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פסיפס האנושי המרכיב את הקורס-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רשת בכירים לומדת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מסגרת טובה מלימודי תואר שני- ההבדל בין לימודים לעשיית תואר זה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3662" algn="just"/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ציין מיקום של מספר שקופית 3"/>
          <p:cNvSpPr txBox="1">
            <a:spLocks/>
          </p:cNvSpPr>
          <p:nvPr/>
        </p:nvSpPr>
        <p:spPr>
          <a:xfrm>
            <a:off x="-7397" y="1305932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he-IL"/>
            </a:defPPr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he-IL" dirty="0"/>
              <a:t>44</a:t>
            </a:r>
          </a:p>
        </p:txBody>
      </p:sp>
    </p:spTree>
    <p:extLst>
      <p:ext uri="{BB962C8B-B14F-4D97-AF65-F5344CB8AC3E}">
        <p14:creationId xmlns:p14="http://schemas.microsoft.com/office/powerpoint/2010/main" val="5644277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163239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תחושת המוכנות של הבוגר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45</a:t>
            </a:fld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540769" y="2924944"/>
            <a:ext cx="8063679" cy="17280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tx1"/>
                </a:solidFill>
                <a:cs typeface="David" pitchFamily="2" charset="-79"/>
              </a:rPr>
              <a:t>באילו תחומים אתה חש </a:t>
            </a:r>
            <a:r>
              <a:rPr lang="he-IL" sz="2000" b="1" u="sng" dirty="0">
                <a:solidFill>
                  <a:schemeClr val="tx1"/>
                </a:solidFill>
                <a:cs typeface="David" pitchFamily="2" charset="-79"/>
              </a:rPr>
              <a:t>מוכן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החשיבה האסטרטגי ויכולת ניתוח מערכת מורכבת בצורה מעמיקה ורחבה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אומץ להביע דעה וביקורתיות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הכרת אנשים וארגונים</a:t>
            </a: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lnSpc>
                <a:spcPct val="1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409792"/>
              </p:ext>
            </p:extLst>
          </p:nvPr>
        </p:nvGraphicFramePr>
        <p:xfrm>
          <a:off x="540769" y="1700808"/>
          <a:ext cx="8063679" cy="97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02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6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32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תחושת מוכנות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latin typeface="David" panose="020E0502060401010101" pitchFamily="34" charset="-79"/>
                          <a:ea typeface="Tahoma" panose="020B0604030504040204" pitchFamily="34" charset="0"/>
                          <a:cs typeface="David" panose="020E0502060401010101" pitchFamily="34" charset="-79"/>
                        </a:rPr>
                        <a:t>מ"ג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8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לקראת חזרה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כניסה לתפקיד בארגונך,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באיזה מידה אתה מרגיש מוכן?</a:t>
                      </a: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5.38</a:t>
                      </a:r>
                      <a:endParaRPr lang="he-IL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מלבן מעוגל 8"/>
          <p:cNvSpPr/>
          <p:nvPr/>
        </p:nvSpPr>
        <p:spPr>
          <a:xfrm>
            <a:off x="540770" y="4941168"/>
            <a:ext cx="8063679" cy="17281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tx1"/>
                </a:solidFill>
                <a:cs typeface="David" pitchFamily="2" charset="-79"/>
              </a:rPr>
              <a:t>באילו תחומים אתה חש </a:t>
            </a:r>
            <a:r>
              <a:rPr lang="he-IL" sz="2000" b="1" u="sng" dirty="0">
                <a:solidFill>
                  <a:schemeClr val="tx1"/>
                </a:solidFill>
                <a:cs typeface="David" pitchFamily="2" charset="-79"/>
              </a:rPr>
              <a:t>שאינך מוכן </a:t>
            </a:r>
            <a:r>
              <a:rPr lang="he-IL" sz="2000" b="1" dirty="0">
                <a:solidFill>
                  <a:schemeClr val="tx1"/>
                </a:solidFill>
                <a:cs typeface="David" pitchFamily="2" charset="-79"/>
              </a:rPr>
              <a:t>מספיק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הכנה לתפקיד הבא, אבחון היחידה אליה אני נכנס 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(לאפשר בעונה המתקדמת)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אישי לא הספיק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טכניקות ניהול בכיר</a:t>
            </a: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lnSpc>
                <a:spcPct val="1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913045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163239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קשר הבוגר עם </a:t>
            </a:r>
            <a:r>
              <a:rPr lang="he-IL" b="1" dirty="0" err="1">
                <a:solidFill>
                  <a:schemeClr val="accent1"/>
                </a:solidFill>
                <a:cs typeface="David" pitchFamily="2" charset="-79"/>
              </a:rPr>
              <a:t>מב"ל</a:t>
            </a:r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 בעתיד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46</a:t>
            </a:fld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683567" y="2060848"/>
            <a:ext cx="7776865" cy="165618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tx1"/>
                </a:solidFill>
                <a:cs typeface="David" pitchFamily="2" charset="-79"/>
              </a:rPr>
              <a:t>איזה סוג של קשר</a:t>
            </a:r>
            <a:r>
              <a:rPr lang="en-US" sz="2000" b="1" dirty="0">
                <a:solidFill>
                  <a:schemeClr val="tx1"/>
                </a:solidFill>
                <a:cs typeface="David" pitchFamily="2" charset="-79"/>
              </a:rPr>
              <a:t>/</a:t>
            </a:r>
            <a:r>
              <a:rPr lang="he-IL" sz="2000" b="1" dirty="0">
                <a:solidFill>
                  <a:schemeClr val="tx1"/>
                </a:solidFill>
                <a:cs typeface="David" pitchFamily="2" charset="-79"/>
              </a:rPr>
              <a:t>שירותים היית רוצה </a:t>
            </a:r>
            <a:r>
              <a:rPr lang="he-IL" sz="2000" b="1" dirty="0" err="1">
                <a:solidFill>
                  <a:schemeClr val="tx1"/>
                </a:solidFill>
                <a:cs typeface="David" pitchFamily="2" charset="-79"/>
              </a:rPr>
              <a:t>ממב"ל</a:t>
            </a:r>
            <a:r>
              <a:rPr lang="he-IL" sz="2000" b="1" dirty="0">
                <a:solidFill>
                  <a:schemeClr val="tx1"/>
                </a:solidFill>
                <a:cs typeface="David" pitchFamily="2" charset="-79"/>
              </a:rPr>
              <a:t> בעתיד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שירותי אוריינות ושירותי ספריה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דיוורור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חומרי עיון בתחום הביטחון הלאומי, הזמנות לכנסים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יכולת להשתמש במב"ל כקבוצת חשיבה לאתגרים בהם אתקל בתפקידי</a:t>
            </a: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lnSpc>
                <a:spcPct val="1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683568" y="4005064"/>
            <a:ext cx="7776865" cy="20162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tx1"/>
                </a:solidFill>
                <a:cs typeface="David" pitchFamily="2" charset="-79"/>
              </a:rPr>
              <a:t>הערות נוספות:</a:t>
            </a: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חשוב לעשות תיאום ציפיות עם המועמדים </a:t>
            </a:r>
            <a:r>
              <a:rPr lang="he-IL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טרם כניסתם </a:t>
            </a:r>
            <a:r>
              <a:rPr lang="he-IL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79412" indent="-285750" algn="just">
              <a:lnSpc>
                <a:spcPct val="15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השנה הטובה ביותר בשירות שלי והשנה בה למדתי הכי הרבה בחיי! תודה</a:t>
            </a:r>
          </a:p>
          <a:p>
            <a:pPr marL="93662" algn="ctr">
              <a:lnSpc>
                <a:spcPct val="150000"/>
              </a:lnSpc>
              <a:buClr>
                <a:schemeClr val="accent1"/>
              </a:buClr>
              <a:buSzPct val="100000"/>
              <a:defRPr/>
            </a:pPr>
            <a:r>
              <a:rPr lang="he-IL" sz="2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אחרי 23 עמודים? </a:t>
            </a:r>
            <a:r>
              <a:rPr lang="en-US" sz="2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You must be kidding! </a:t>
            </a:r>
            <a:r>
              <a:rPr lang="en-US" sz="2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</a:t>
            </a:r>
            <a:endParaRPr lang="he-IL" sz="20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lnSpc>
                <a:spcPct val="1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60302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התייחסות חניכים בין-לאומיים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47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חשיבה אסטרטגית וההתנסויות כאירוע מהותי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חשו שבמעלה השנה שהליווי שלהם כקבוצה בינלאומית התפוגג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מעט מאוד פידבק ניתן על מטלות שביצעו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תרגום, תרגום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חובבי למידה בצוותים קטנים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לא נהנו מחוויית לימודי התואר השני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אינטגרציה טובה עם החניכים הישראליים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לחיוב- התאמת סיור נפרד לבינלאומיים למוסד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פער בלימודי הכלכלה, התאמות נדרשות בקורס חברה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עניין בתחום המודיעין והסייבר</a:t>
            </a: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318868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סיכום מחזור מ"ד לרמטכ"ל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48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370639" cy="5040560"/>
          </a:xfrm>
        </p:spPr>
        <p:txBody>
          <a:bodyPr>
            <a:no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שורה תחתונה-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שנה מאתגרת של מסע למידה</a:t>
            </a:r>
            <a:r>
              <a:rPr lang="en-US" sz="2000" dirty="0"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מאפשרת פיתוח אישי ורכישת יכולות ייחודיות לדרג הבכיר האסטרטגי בממשל הציבורי ובמערכות הביטחון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u="sng" dirty="0">
                <a:latin typeface="David" panose="020E0502060401010101" pitchFamily="34" charset="-79"/>
                <a:cs typeface="David" panose="020E0502060401010101" pitchFamily="34" charset="-79"/>
              </a:rPr>
              <a:t>מאפייני חניכי </a:t>
            </a:r>
            <a:r>
              <a:rPr lang="he-IL" sz="2000" u="sng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366713" lvl="1" indent="0" algn="ctr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יתרון </a:t>
            </a:r>
            <a:r>
              <a:rPr lang="he-IL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איכות, ניסיון והטרוגניות החניכים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לא כל תא"ל=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en-US" sz="1800" dirty="0"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אבל כל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= תא"ל (צמצום הקצינים יוביל לתוספת אזרחים)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שינוי תמהיל החניכים (יותר אזרחים לטובת שיפור השיח וזוויות ההסתכלות)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קודש" (פניות מלאה של החניך)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u="sng" dirty="0">
                <a:latin typeface="David" panose="020E0502060401010101" pitchFamily="34" charset="-79"/>
                <a:cs typeface="David" panose="020E0502060401010101" pitchFamily="34" charset="-79"/>
              </a:rPr>
              <a:t>השפעה על המערכת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עבודה שנתית בהתאם לצרכי המערכות השונות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צוות ייעודי לחשיבה אסטרטגית עבור פורום מטכ"ל</a:t>
            </a:r>
          </a:p>
          <a:p>
            <a:pPr marL="0" lvl="1" indent="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u="sng" dirty="0">
                <a:latin typeface="David" panose="020E0502060401010101" pitchFamily="34" charset="-79"/>
                <a:cs typeface="David" panose="020E0502060401010101" pitchFamily="34" charset="-79"/>
              </a:rPr>
              <a:t>אחר: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למידה  בהקשר וניצול הזדמנויות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למול התהוות רלוונטית בעולם הביטחון הלאומי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אתגר מנהיגותי-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סגירת המעגל בין תהליך העיצוב לבין מתן פקודת הביצוע והמימוש עצמו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כתיבת תפיסת ביטחון לאומי ע"י סגן הרמטכ"ל לשעבר- על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להיות מעורב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12442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שיחות סיכום חניכים עם מ. </a:t>
            </a:r>
            <a:r>
              <a:rPr lang="he-IL" sz="3600" b="1" dirty="0" err="1">
                <a:solidFill>
                  <a:schemeClr val="accent1"/>
                </a:solidFill>
                <a:cs typeface="David" pitchFamily="2" charset="-79"/>
              </a:rPr>
              <a:t>המב"ל</a:t>
            </a:r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 </a:t>
            </a:r>
            <a:r>
              <a:rPr lang="he-IL" sz="2800" b="1" dirty="0">
                <a:solidFill>
                  <a:schemeClr val="accent1"/>
                </a:solidFill>
                <a:cs typeface="David" pitchFamily="2" charset="-79"/>
              </a:rPr>
              <a:t>(</a:t>
            </a:r>
            <a:r>
              <a:rPr lang="en-US" sz="2800" b="1" dirty="0">
                <a:solidFill>
                  <a:schemeClr val="accent1"/>
                </a:solidFill>
                <a:cs typeface="David" pitchFamily="2" charset="-79"/>
              </a:rPr>
              <a:t>TOP 4</a:t>
            </a:r>
            <a:r>
              <a:rPr lang="he-IL" sz="2800" b="1" dirty="0">
                <a:solidFill>
                  <a:schemeClr val="accent1"/>
                </a:solidFill>
                <a:cs typeface="David" pitchFamily="2" charset="-79"/>
              </a:rPr>
              <a:t>)</a:t>
            </a:r>
            <a:endParaRPr lang="he-IL" sz="3600" b="1" dirty="0">
              <a:solidFill>
                <a:schemeClr val="accent1"/>
              </a:solidFill>
              <a:cs typeface="David" pitchFamily="2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49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Autofit/>
          </a:bodyPr>
          <a:lstStyle/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עיבודים בצוותים והעצמת המדריך-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הסיפור של הקורס (לשמור על היקפן לאורך כל הקורס!)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מטלות: איכותן, עומסים ואופן ויסותן לאורך השנה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- דיוק המטלות, תאום ציפיות והוגנות (אורך עבודה, מועד הגשה), פירוז פברואר הקטלני, </a:t>
            </a:r>
            <a:r>
              <a:rPr lang="he-IL" sz="1800" u="sng" dirty="0">
                <a:latin typeface="David" panose="020E0502060401010101" pitchFamily="34" charset="-79"/>
                <a:cs typeface="David" panose="020E0502060401010101" pitchFamily="34" charset="-79"/>
              </a:rPr>
              <a:t>שליטה ברשימת הקריאה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, מבחני בית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עבודות שנתיות-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השפעתן על המציאות, משוב על תוכנם, הציונים, הגדרות תפקיד בסגל</a:t>
            </a:r>
          </a:p>
          <a:p>
            <a:pPr marL="457200" indent="-45720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רגל כלכלית-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לחשוב מחדש על התחום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None/>
              <a:defRPr/>
            </a:pPr>
            <a:r>
              <a:rPr lang="he-IL" sz="1800" b="1" dirty="0">
                <a:latin typeface="David" panose="020E0502060401010101" pitchFamily="34" charset="-79"/>
                <a:cs typeface="David" panose="020E0502060401010101" pitchFamily="34" charset="-79"/>
              </a:rPr>
              <a:t>נוספים:</a:t>
            </a:r>
          </a:p>
          <a:p>
            <a:pPr marL="457200" indent="-45720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5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פיתוח אישי</a:t>
            </a:r>
          </a:p>
          <a:p>
            <a:pPr marL="457200" indent="-45720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5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איכות התרגום</a:t>
            </a:r>
          </a:p>
          <a:p>
            <a:pPr marL="457200" indent="-45720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5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הסדרת הסימולציות</a:t>
            </a:r>
          </a:p>
          <a:p>
            <a:pPr marL="457200" indent="-45720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5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תפיסת הסיורים</a:t>
            </a:r>
          </a:p>
        </p:txBody>
      </p:sp>
    </p:spTree>
    <p:extLst>
      <p:ext uri="{BB962C8B-B14F-4D97-AF65-F5344CB8AC3E}">
        <p14:creationId xmlns:p14="http://schemas.microsoft.com/office/powerpoint/2010/main" val="72310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סימולציות והתנסויות באסטרטגיה -</a:t>
            </a:r>
            <a:endParaRPr lang="he-IL" sz="3200" b="1" dirty="0">
              <a:solidFill>
                <a:schemeClr val="accent1"/>
              </a:solidFill>
              <a:cs typeface="David" pitchFamily="2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5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8"/>
            <a:ext cx="8442647" cy="4896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מרחב השיעורים העיונים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היה יעיל ותמך בהבנת הנושא והעצים את הלמידה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היקף ההתנסויות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הליווי ע"י המדריכים (יש להקפיד על כך) 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ובעיקר של האלוף חשובה מאוד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בניה איכותית של הידע והיכולת שלנו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. ההתנסות האמצעית (סימולציה מדינית)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איתגרה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ואפשרה למידה איכותית מהתהליך.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הלמידה מחיכוך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הינה משמעותית והעלתה רובד נוסף.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שמירת רצף העיסוק בתהליך האסטרטגי כנושא ליבה העובר כחוט השני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בכל נושאי הלימוד</a:t>
            </a:r>
          </a:p>
          <a:p>
            <a:pPr algn="just">
              <a:lnSpc>
                <a:spcPct val="150000"/>
              </a:lnSpc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היעדר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חיבור הסימולציות לעולם הפרקטי-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מינופם למול נעשה בארגונים שונים, בחינתם למול תהליכים אסטרטגיים שבוצעו ולמול מציאות שהתפתחה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לבחון את הסימולציה המדינית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כאירוע שיא שלישי-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מרובת שחקנים, חיכוך..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סימולציה מדינית-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יש לאתגר את כלל הקבוצות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ולא להתמקד רק באלו ה-"אטרקטיביות"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עיתוי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הסימולציה השלישית- מיד בתום השנייה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. בסוף השנה הראש של האנשים במקום אחר</a:t>
            </a:r>
          </a:p>
        </p:txBody>
      </p:sp>
    </p:spTree>
    <p:extLst>
      <p:ext uri="{BB962C8B-B14F-4D97-AF65-F5344CB8AC3E}">
        <p14:creationId xmlns:p14="http://schemas.microsoft.com/office/powerpoint/2010/main" val="8145785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תחקירי צוותים- סיכום אלוף </a:t>
            </a:r>
            <a:r>
              <a:rPr lang="he-IL" sz="2800" b="1" dirty="0">
                <a:solidFill>
                  <a:schemeClr val="accent1"/>
                </a:solidFill>
                <a:cs typeface="David" pitchFamily="2" charset="-79"/>
              </a:rPr>
              <a:t>(ראשוני)</a:t>
            </a:r>
            <a:endParaRPr lang="he-IL" sz="3600" b="1" dirty="0">
              <a:solidFill>
                <a:schemeClr val="accent1"/>
              </a:solidFill>
              <a:cs typeface="David" pitchFamily="2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50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עבודה  שנתית-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בחירת נושא העבודה-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מתח בין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בחירה חופשית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עמ"ט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וכו')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Vs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ליציאה מאזור נוחות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Vs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כפייה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('הנחתה' מהארגון). אנו במסע אישי ולא נכפה נושא! כן 'נשכנע' את הלומד לצאת מאזור הנוחות.</a:t>
            </a:r>
          </a:p>
          <a:p>
            <a:pPr marL="320675" lvl="1" indent="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- במידת האפשר על העבודות ל'התחכך' עם המציאות- חלק ממוטיבציית הלומד וכלי לבדיקת איכותן!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אשכולות-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הרחבת  הנושא בכפוף לתחקיר אשכול מפקד (מאפשר אימפקט ארגוני, קב' למידה ללומד..)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חשיפת העבודות-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העלאה לרשת, רשימת תקצירים מדוורת,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Ted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פייסבוק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פוסטר (א.ש), כנס (חג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הסדרת תפקידי סגל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בתחום העבודה השנתית (מנחה, אוריינית, מדריך צוות, מדריכה אקדמית)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בודק שני-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נותן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תוקף ומהימנות לציון, עליו להעיר הערות לעבודה, יש ליידע את החניכים  על קיומו (ידיעון), בדיקה ע"י חניך (א.ש)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עומס הלימוד-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8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האתגר- </a:t>
            </a:r>
            <a:r>
              <a:rPr lang="he-IL" sz="18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שיפור הלומד </a:t>
            </a:r>
            <a:r>
              <a:rPr lang="he-IL" sz="1800" u="sng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במקום בו הוא חלש </a:t>
            </a:r>
            <a:r>
              <a:rPr lang="he-IL" sz="18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דרך המטלות וכלים נוספים (חליפה אישית)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קביעת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היקף קריאה אינטגרטיבי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(רוחבי) והוצאת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מקראה שבועית. פורטל </a:t>
            </a:r>
            <a:r>
              <a:rPr lang="he-IL" sz="1600" b="1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- דורש הסדרה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הידוק מנגנוני בקרת הסגל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(פוטנציומטר) והוספת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 טבלת מטלות נוספות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עם דירוג העומס היחסי שלהן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קידום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תחום מבחני הבית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במקום מטלה או מבחן כיתה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504949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אינטגרציה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51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54965" y="1556792"/>
            <a:ext cx="8442647" cy="4824584"/>
          </a:xfrm>
        </p:spPr>
        <p:txBody>
          <a:bodyPr>
            <a:no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הכח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האמיתי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של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–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החניכים!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(אבל..)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לימודי אסטרטגיה-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חוזקם </a:t>
            </a:r>
            <a:r>
              <a:rPr lang="he-IL" sz="1600" u="sng" dirty="0">
                <a:latin typeface="David" panose="020E0502060401010101" pitchFamily="34" charset="-79"/>
                <a:cs typeface="David" panose="020E0502060401010101" pitchFamily="34" charset="-79"/>
              </a:rPr>
              <a:t>בהגעה לשליטה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במתודולוגיית העיצוב (תחושת מסוגלות כבכיר).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לפרמל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את תפיסת הלמידה תוך שמירת דרגות חופש למפקד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המדריך-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התקדמנו כברת דרך, קיימת עוד קפיצת מדרגה (ליווי עבודה שנתית, הערכה ומישוב, חניכה באסטרטגיה, ליווי ובקרת מטלות, עיבוד צוותי מתקדם). שמירת כוחות לאורך השנה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עבודה שנתית- (א)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החניך במרכז!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(ב)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נקודת העבודה למול שלל אתגרי השנה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(ג)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מעגל הזנה והפצה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רוחב (לימוד </a:t>
            </a:r>
            <a:r>
              <a:rPr lang="he-IL" sz="1600" b="1" dirty="0" err="1">
                <a:latin typeface="David" panose="020E0502060401010101" pitchFamily="34" charset="-79"/>
                <a:cs typeface="David" panose="020E0502060401010101" pitchFamily="34" charset="-79"/>
              </a:rPr>
              <a:t>בטל"ם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) </a:t>
            </a: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Vs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 עומק תוכני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וקידום החשיבה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(לימוד אסטרטגיה)-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תעלומה מרכזית (ריקון העגלה?)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אקדמיה-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המשך '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מיבו"ל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' לקורסים האקדמיים (עיבודים, לימוד בקבוצות, סמינר מרוכז..)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אשכול בכירות-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הושקו יכולות רבות בפיתוח האישי. לתחקר ולהתקדם. פוטנציאל רב לסגל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לומדים בינ"ל –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בחינת יעדי התוכנית (דשדוש בנקודת עבודה בינונית מינוס)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נשיאות ואתיקה של בכירות-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אליפות</a:t>
            </a: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866ABD52-48B6-4841-BAD2-55C241E3A767}"/>
              </a:ext>
            </a:extLst>
          </p:cNvPr>
          <p:cNvSpPr/>
          <p:nvPr/>
        </p:nvSpPr>
        <p:spPr>
          <a:xfrm>
            <a:off x="179512" y="6381376"/>
            <a:ext cx="8784976" cy="432000"/>
          </a:xfrm>
          <a:prstGeom prst="roundRect">
            <a:avLst/>
          </a:prstGeom>
          <a:solidFill>
            <a:srgbClr val="FDD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Learn in MABAL as you will learn as a senior in the real world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399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אינטגרציה- המשך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52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מה לא עלה השנה במשוב?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מיצוי החניך וניסיונו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במב"ל (סימולציות, עיבודים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צוותיים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וסיורים, במות חניך..)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תפקיד המדריך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(השיח התגלגל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להאם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להגדירו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כמדריך או מפקד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הטרוניות כלפי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אוניברסיטת חיפה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הידלדלו (המתח עבר לצורך בתואר שני כלל)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עם הפנים קדימה: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לימוד אנגלית-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הטמעת התפיסה החדשה של למידה יחידנית! (לא יתרחש וולונטרית)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מזרח בצוותי חקירה-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בניין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כח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ארוך טווח במב"ל. דורש הכנה מעונת התשתית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תפקידו של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פרופ' בן ארצי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במערכת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תהליך עיצוב מ"ו-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קביעת נקודות ע"ג גרף שנתי (שלא 'נופתע שוב')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56456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זה שעולה וזה שיורד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53</a:t>
            </a:fld>
            <a:endParaRPr lang="he-IL" dirty="0"/>
          </a:p>
        </p:txBody>
      </p:sp>
      <p:sp>
        <p:nvSpPr>
          <p:cNvPr id="7" name="מציין מיקום תוכן 4">
            <a:extLst>
              <a:ext uri="{FF2B5EF4-FFF2-40B4-BE49-F238E27FC236}">
                <a16:creationId xmlns:a16="http://schemas.microsoft.com/office/drawing/2014/main" id="{8CFA6E3E-0E7E-436C-A579-0BD7F27BF6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89171" y="1741512"/>
            <a:ext cx="4175318" cy="4927848"/>
          </a:xfrm>
        </p:spPr>
        <p:txBody>
          <a:bodyPr>
            <a:no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זה שעולה: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יום עיון תקציב המדינה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ימי עיון סייבר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פיתוח חשיבה אסטרטגית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השלמה בין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תוכנית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לתואר השני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מיצוי ניסיון החניך בלמידה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העלתה מוטיבציה להעמיק בנושאים שנלמדו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חיזוק יכולות ביטוי בכתב ובע"פ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חשיבות הטרוגניות החניכים בלימודים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ציין מיקום תוכן 4">
            <a:extLst>
              <a:ext uri="{FF2B5EF4-FFF2-40B4-BE49-F238E27FC236}">
                <a16:creationId xmlns:a16="http://schemas.microsoft.com/office/drawing/2014/main" id="{3A30AA50-C513-4F56-9DEE-6373AC487949}"/>
              </a:ext>
            </a:extLst>
          </p:cNvPr>
          <p:cNvSpPr txBox="1">
            <a:spLocks/>
          </p:cNvSpPr>
          <p:nvPr/>
        </p:nvSpPr>
        <p:spPr bwMode="auto">
          <a:xfrm>
            <a:off x="132244" y="1741512"/>
            <a:ext cx="4295740" cy="492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19088" indent="-319088" algn="r" rtl="1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r" rtl="1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rtl="1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r" rtl="1" fontAlgn="base">
              <a:spcBef>
                <a:spcPts val="400"/>
              </a:spcBef>
              <a:spcAft>
                <a:spcPct val="0"/>
              </a:spcAft>
              <a:buClr>
                <a:srgbClr val="0BD0D9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r" rtl="1" fontAlgn="base">
              <a:spcBef>
                <a:spcPts val="4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r" rtl="1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rtl="1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r" rtl="1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r" rtl="1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None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זה שיורד: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סיור רוסיה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יום עיון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דבל"א</a:t>
            </a: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תמונה כוללת לגבי ביטחון לאומי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איזון בין עומק לרוחב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לא סייעה לגבש תובנות ובעיצוב תפיסה כבכיר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עומס רב מידיי </a:t>
            </a:r>
            <a:r>
              <a:rPr lang="he-IL" sz="1800" dirty="0" err="1">
                <a:latin typeface="David" panose="020E0502060401010101" pitchFamily="34" charset="-79"/>
                <a:cs typeface="David" panose="020E0502060401010101" pitchFamily="34" charset="-79"/>
              </a:rPr>
              <a:t>ואיתו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היקף הדרישות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26888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לקחים מרכזיים מחזור מ"ד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54</a:t>
            </a:fld>
            <a:endParaRPr lang="he-IL" dirty="0"/>
          </a:p>
        </p:txBody>
      </p:sp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08B56C26-F068-4662-B80A-5DE324B82B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0398950"/>
              </p:ext>
            </p:extLst>
          </p:nvPr>
        </p:nvGraphicFramePr>
        <p:xfrm>
          <a:off x="1451992" y="1613024"/>
          <a:ext cx="686442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723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סימולציות והתנסויות באסטרטגיה -</a:t>
            </a:r>
            <a:endParaRPr lang="he-IL" sz="3200" b="1" dirty="0">
              <a:solidFill>
                <a:schemeClr val="accent1"/>
              </a:solidFill>
              <a:cs typeface="David" pitchFamily="2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6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2204864"/>
            <a:ext cx="8442647" cy="37444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מה לקחת מלימודי האסטרטגיה ומצורת החשיבה אותו תוכל ליישם בארגונך: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הבאת מומחי תוכן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לשם העמקת הלימוד בתחום מסוים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קבוצות למידה קטנות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בעלות יעילות גבוהה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הבניית תהליך הלמידה וחשיבות עיצובו מראש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תהליך עיצוב מובנה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ומוסדר (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המתדולוגיה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עוזרת)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הבנה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שהמציאות לעולם משתנה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ונדרש כבכיר אצבע על הדופק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זיהוי מתי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האסטרטגיה מיצתה את עצמה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ואז ביצוע חקירה אחורה</a:t>
            </a:r>
          </a:p>
        </p:txBody>
      </p:sp>
    </p:spTree>
    <p:extLst>
      <p:ext uri="{BB962C8B-B14F-4D97-AF65-F5344CB8AC3E}">
        <p14:creationId xmlns:p14="http://schemas.microsoft.com/office/powerpoint/2010/main" val="330574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מודיעין לבכירים, ד"ר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ג'וש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קרסנא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7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840729"/>
              </p:ext>
            </p:extLst>
          </p:nvPr>
        </p:nvGraphicFramePr>
        <p:xfrm>
          <a:off x="365125" y="1700808"/>
          <a:ext cx="8502675" cy="2520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10803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2475736444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2768216770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11602057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מע'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השיג את מטרותיו?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ההוראה בקורס?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אתגר מחשבתית?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082550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רלוונטיות הקורס לעתידי?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801328"/>
                  </a:ext>
                </a:extLst>
              </a:tr>
            </a:tbl>
          </a:graphicData>
        </a:graphic>
      </p:graphicFrame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4437112"/>
            <a:ext cx="8442647" cy="22322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צפייה מודרכת בסרטים ושימוש בשיטות למידה מגוונות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רצף הקורס-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נדרשה הבניה וארגון מחודשים. פריסה ע"פ טווח זמן ארוך מידיי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חשיבה מחודשת על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תכני הקורס-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'יישור קו' עם החניכים על מודיעין בסיסי, מענה לבקיאים ו'מיטיבי לכת'</a:t>
            </a:r>
          </a:p>
        </p:txBody>
      </p:sp>
    </p:spTree>
    <p:extLst>
      <p:ext uri="{BB962C8B-B14F-4D97-AF65-F5344CB8AC3E}">
        <p14:creationId xmlns:p14="http://schemas.microsoft.com/office/powerpoint/2010/main" val="97655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סיורים גיאוגרפיים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8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640235"/>
              </p:ext>
            </p:extLst>
          </p:nvPr>
        </p:nvGraphicFramePr>
        <p:xfrm>
          <a:off x="744136" y="1844824"/>
          <a:ext cx="8100000" cy="45471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ירושלים: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24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533220">
                <a:tc gridSpan="4">
                  <a:txBody>
                    <a:bodyPr/>
                    <a:lstStyle/>
                    <a:p>
                      <a:pPr marL="0" algn="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לשימור: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הגעה למקומות שלא ניתן להגיע ללא </a:t>
                      </a:r>
                      <a:r>
                        <a:rPr kumimoji="0" lang="he-IL" sz="1600" b="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. מזרח העיר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שיחה עם ראש העיר</a:t>
                      </a:r>
                    </a:p>
                    <a:p>
                      <a:pPr marL="0" indent="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לשיפור: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20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נדרש </a:t>
                      </a:r>
                      <a:r>
                        <a:rPr kumimoji="0" lang="he-IL" sz="20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בן יומיים </a:t>
                      </a:r>
                      <a:r>
                        <a:rPr kumimoji="0" lang="he-IL" sz="20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לאור מורכבות העיר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20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בקעה: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533220">
                <a:tc gridSpan="4">
                  <a:txBody>
                    <a:bodyPr/>
                    <a:lstStyle/>
                    <a:p>
                      <a:pPr marL="0" algn="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לשימור: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בחירת מקומות ביקור מצוינת. יריחו</a:t>
                      </a:r>
                    </a:p>
                    <a:p>
                      <a:pPr marL="0" indent="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לשיפור: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 חיבור לסיור בירדן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23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סיורים גיאוגרפיים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9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38884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סיורים גיאוגרפיים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חלוקת אחריות בין צוותים, הכנה במליאה, יציאה לסיור ועיבוד צוותי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לוודא איזון בין מרכיבי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פרופ' יוסי בן ארצי- דמות מפתח בסיורים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לשמור על הגיבוש הקבוצתי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סיורים גיאוגרפיים,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לא להעמיס, ההרגשה שנוגעים בהכל ולא נוגעים לעומק (להימנע מריבוי תנועה)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לאחד סיורי צפון ולצמצם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היסטוריית הבדואים זכתה למשקל כבד</a:t>
            </a:r>
          </a:p>
        </p:txBody>
      </p:sp>
    </p:spTree>
    <p:extLst>
      <p:ext uri="{BB962C8B-B14F-4D97-AF65-F5344CB8AC3E}">
        <p14:creationId xmlns:p14="http://schemas.microsoft.com/office/powerpoint/2010/main" val="2635367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ציון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חציון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חציון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עיצוב ברירת מחד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עיצוב ברירת מחדל">
      <a:majorFont>
        <a:latin typeface="Arial"/>
        <a:ea typeface=""/>
        <a:cs typeface="Guttman Hatzvi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חידושים בהדבמ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חידושים בהדבמ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חידושים בהדבמ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עיצוב ברירת מחד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עיצוב ברירת מחדל">
      <a:majorFont>
        <a:latin typeface="Arial"/>
        <a:ea typeface=""/>
        <a:cs typeface="Guttman Hatzvi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44200</TotalTime>
  <Words>4849</Words>
  <Application>Microsoft Office PowerPoint</Application>
  <PresentationFormat>‫הצגה על המסך (4:3)</PresentationFormat>
  <Paragraphs>1254</Paragraphs>
  <Slides>54</Slides>
  <Notes>3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13</vt:i4>
      </vt:variant>
      <vt:variant>
        <vt:lpstr>ערכת נושא</vt:lpstr>
      </vt:variant>
      <vt:variant>
        <vt:i4>7</vt:i4>
      </vt:variant>
      <vt:variant>
        <vt:lpstr>כותרות שקופיות</vt:lpstr>
      </vt:variant>
      <vt:variant>
        <vt:i4>54</vt:i4>
      </vt:variant>
    </vt:vector>
  </HeadingPairs>
  <TitlesOfParts>
    <vt:vector size="74" baseType="lpstr">
      <vt:lpstr>AR BERKLEY</vt:lpstr>
      <vt:lpstr>Arial</vt:lpstr>
      <vt:lpstr>Calibri</vt:lpstr>
      <vt:lpstr>Calibri Light</vt:lpstr>
      <vt:lpstr>David</vt:lpstr>
      <vt:lpstr>Guttman Hatzvi</vt:lpstr>
      <vt:lpstr>Levenim MT</vt:lpstr>
      <vt:lpstr>Tahoma</vt:lpstr>
      <vt:lpstr>Times New Roman</vt:lpstr>
      <vt:lpstr>Tw Cen MT</vt:lpstr>
      <vt:lpstr>Wingdings</vt:lpstr>
      <vt:lpstr>Wingdings 2</vt:lpstr>
      <vt:lpstr>Wingdings 3</vt:lpstr>
      <vt:lpstr>חציון</vt:lpstr>
      <vt:lpstr>4_עיצוב ברירת מחדל</vt:lpstr>
      <vt:lpstr>1_חידושים בהדבמ</vt:lpstr>
      <vt:lpstr>חידושים בהדבמ</vt:lpstr>
      <vt:lpstr>2_חידושים בהדבמ</vt:lpstr>
      <vt:lpstr>5_עיצוב ברירת מחדל</vt:lpstr>
      <vt:lpstr>ערכת נושא Office</vt:lpstr>
      <vt:lpstr>מב"ל סיכום משוב מ"ד</vt:lpstr>
      <vt:lpstr>נתונים כללי</vt:lpstr>
      <vt:lpstr>מצגת של PowerPoint‏</vt:lpstr>
      <vt:lpstr>עונת הלימודים המתקדמים  - סימולציות והתנסויות באסטרטגיה-</vt:lpstr>
      <vt:lpstr>עונת הלימודים המתקדמים  - סימולציות והתנסויות באסטרטגיה -</vt:lpstr>
      <vt:lpstr>עונת הלימודים המתקדמים  - סימולציות והתנסויות באסטרטגיה -</vt:lpstr>
      <vt:lpstr>עונת הלימודים המתקדמים  - קורס מודיעין לבכירים, ד"ר ג'וש קרסנא -</vt:lpstr>
      <vt:lpstr>עונת הלימודים המתקדמים  - סיורים גיאוגרפיים -</vt:lpstr>
      <vt:lpstr>עונת הלימודים המתקדמים  - סיורים גיאוגרפיים -</vt:lpstr>
      <vt:lpstr>עונת הלימודים המתקדמים  - קורס מדיניות חוץ, ד"ר ערן לרמן-</vt:lpstr>
      <vt:lpstr>עונת הלימודים המתקדמים  - קורס מדיניות חוץ, ד"ר ערן לרמן-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עונת הלימודים המתקדמים  - סמינרים -</vt:lpstr>
      <vt:lpstr>עונת הלימודים המתקדמים  - סמינרים -</vt:lpstr>
      <vt:lpstr>עונת הלימודים המתקדמים  - סמינרים -</vt:lpstr>
      <vt:lpstr>עונת הלימודים המתקדמים  - תכנים נוספים-</vt:lpstr>
      <vt:lpstr>עונת הלימודים המתקדמים  - אשכול בכירות -</vt:lpstr>
      <vt:lpstr>מב"ל סיכום משוב מ"ד</vt:lpstr>
      <vt:lpstr>מצגת של PowerPoint‏</vt:lpstr>
      <vt:lpstr>מטרות ההכשרה במב"ל</vt:lpstr>
      <vt:lpstr>מסר עיקרי איתו יצאו לגבי  תפיסת הביטחון הלאומי של מדינת ישראל?</vt:lpstr>
      <vt:lpstr>ציין אירועים, מרצים ותכנים שהשפיעו עלייך בגיבוש תפיסת הביטחון הלאומי?</vt:lpstr>
      <vt:lpstr>תוכנית הלימודים</vt:lpstr>
      <vt:lpstr>כיצד ניתן לשפר את אופן לימוד מרכיבי הבטל"ם והאינטגרציה בינהם?</vt:lpstr>
      <vt:lpstr>תוכנית הלימודים</vt:lpstr>
      <vt:lpstr>תוכנית הלימודים</vt:lpstr>
      <vt:lpstr>תוכנית הלימודים</vt:lpstr>
      <vt:lpstr>תפיסת הלמידה -מרחב הלימוד- </vt:lpstr>
      <vt:lpstr>תפיסת הלמידה במב"ל - אקלים הלמידה -</vt:lpstr>
      <vt:lpstr>בראייתי, למידת בכירים היא למידה..?</vt:lpstr>
      <vt:lpstr>עבודות ומטלות</vt:lpstr>
      <vt:lpstr>עבודה שנתית</vt:lpstr>
      <vt:lpstr>מבנה שבוע לימודים אידיאלי?</vt:lpstr>
      <vt:lpstr>הטרוגניות הלומדים במב"ל</vt:lpstr>
      <vt:lpstr>שילוב בין-לאומיים</vt:lpstr>
      <vt:lpstr>סביבת למידה  - מנהלות ותשתיות הקורס-</vt:lpstr>
      <vt:lpstr>מצגת של PowerPoint‏</vt:lpstr>
      <vt:lpstr>כיצד אתה תופס את  מקומו ותפקידו של המדריך?</vt:lpstr>
      <vt:lpstr>תחומי דעת ומיומנויות לשיפור  בקרב המדריכים?</vt:lpstr>
      <vt:lpstr>מצגת של PowerPoint‏</vt:lpstr>
      <vt:lpstr>שביעות רצון ממב"ל</vt:lpstr>
      <vt:lpstr>תחושת המוכנות של הבוגר</vt:lpstr>
      <vt:lpstr>קשר הבוגר עם מב"ל בעתיד</vt:lpstr>
      <vt:lpstr>התייחסות חניכים בין-לאומיים</vt:lpstr>
      <vt:lpstr>סיכום מחזור מ"ד לרמטכ"ל</vt:lpstr>
      <vt:lpstr>שיחות סיכום חניכים עם מ. המב"ל (TOP 4)</vt:lpstr>
      <vt:lpstr>תחקירי צוותים- סיכום אלוף (ראשוני)</vt:lpstr>
      <vt:lpstr>אינטגרציה</vt:lpstr>
      <vt:lpstr>אינטגרציה- המשך</vt:lpstr>
      <vt:lpstr>זה שעולה וזה שיורד</vt:lpstr>
      <vt:lpstr>לקחים מרכזיים מחזור מ"ד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משוב סיכום- קורס "אפק" מחזור כ"ד</dc:title>
  <dc:creator>s5862272</dc:creator>
  <cp:lastModifiedBy>oren shoham</cp:lastModifiedBy>
  <cp:revision>857</cp:revision>
  <cp:lastPrinted>2017-07-21T22:01:08Z</cp:lastPrinted>
  <dcterms:created xsi:type="dcterms:W3CDTF">2012-02-21T09:53:41Z</dcterms:created>
  <dcterms:modified xsi:type="dcterms:W3CDTF">2017-07-23T18:31:29Z</dcterms:modified>
</cp:coreProperties>
</file>